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91" r:id="rId2"/>
    <p:sldId id="296" r:id="rId3"/>
    <p:sldId id="304" r:id="rId4"/>
    <p:sldId id="294" r:id="rId5"/>
    <p:sldId id="303" r:id="rId6"/>
    <p:sldId id="305" r:id="rId7"/>
    <p:sldId id="307" r:id="rId8"/>
    <p:sldId id="308" r:id="rId9"/>
    <p:sldId id="310" r:id="rId10"/>
    <p:sldId id="337" r:id="rId11"/>
    <p:sldId id="311" r:id="rId12"/>
    <p:sldId id="314" r:id="rId13"/>
    <p:sldId id="316" r:id="rId14"/>
    <p:sldId id="315" r:id="rId15"/>
    <p:sldId id="317" r:id="rId16"/>
    <p:sldId id="318" r:id="rId17"/>
    <p:sldId id="319" r:id="rId18"/>
    <p:sldId id="321" r:id="rId19"/>
    <p:sldId id="325" r:id="rId20"/>
    <p:sldId id="329" r:id="rId21"/>
    <p:sldId id="336" r:id="rId22"/>
    <p:sldId id="331" r:id="rId23"/>
    <p:sldId id="339" r:id="rId24"/>
    <p:sldId id="327" r:id="rId25"/>
    <p:sldId id="322" r:id="rId26"/>
    <p:sldId id="333" r:id="rId27"/>
    <p:sldId id="338" r:id="rId28"/>
    <p:sldId id="323" r:id="rId29"/>
    <p:sldId id="340" r:id="rId3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2"/>
      <p:bold r:id="rId33"/>
      <p:italic r:id="rId34"/>
      <p:boldItalic r:id="rId35"/>
    </p:embeddedFont>
    <p:embeddedFont>
      <p:font typeface="Fira Sans Extra Condensed" panose="020F0502020204030204" pitchFamily="34" charset="0"/>
      <p:regular r:id="rId36"/>
      <p:bold r:id="rId37"/>
      <p:italic r:id="rId38"/>
      <p:boldItalic r:id="rId39"/>
    </p:embeddedFont>
    <p:embeddedFont>
      <p:font typeface="Fira Sans Extra Condensed Medium" panose="020B0603050000020004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B7E"/>
    <a:srgbClr val="F27243"/>
    <a:srgbClr val="8B0504"/>
    <a:srgbClr val="016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2"/>
  </p:normalViewPr>
  <p:slideViewPr>
    <p:cSldViewPr snapToGrid="0">
      <p:cViewPr varScale="1">
        <p:scale>
          <a:sx n="155" d="100"/>
          <a:sy n="155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6678ff3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6678ff3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66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713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8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6678ff3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6678ff3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4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47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40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8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2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8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8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6678ff35e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6678ff35e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399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56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ace7fa64f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ace7fa64f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117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55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2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895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96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31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1d5970f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1d5970f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92fb8ba398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92fb8ba398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6678ff35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6678ff35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6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6678ff3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6678ff3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03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1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2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7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5297992" y="939640"/>
            <a:ext cx="3368100" cy="3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latin typeface="Fira Sans"/>
                <a:ea typeface="Fira Sans"/>
                <a:cs typeface="Fira Sans"/>
                <a:sym typeface="Fira Sans"/>
              </a:rPr>
              <a:t>EFECTOS DEL CONFINAMIENTO EN LA CALIDAD DEL AIRE DE MADRID</a:t>
            </a:r>
            <a:endParaRPr sz="32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663726" y="605970"/>
            <a:ext cx="4627560" cy="4253466"/>
            <a:chOff x="3313214" y="1495761"/>
            <a:chExt cx="2822371" cy="2594209"/>
          </a:xfrm>
        </p:grpSpPr>
        <p:sp>
          <p:nvSpPr>
            <p:cNvPr id="61" name="Google Shape;61;p15"/>
            <p:cNvSpPr/>
            <p:nvPr/>
          </p:nvSpPr>
          <p:spPr>
            <a:xfrm>
              <a:off x="3313214" y="1943490"/>
              <a:ext cx="920009" cy="506792"/>
            </a:xfrm>
            <a:custGeom>
              <a:avLst/>
              <a:gdLst/>
              <a:ahLst/>
              <a:cxnLst/>
              <a:rect l="l" t="t" r="r" b="b"/>
              <a:pathLst>
                <a:path w="11025" h="6073" extrusionOk="0">
                  <a:moveTo>
                    <a:pt x="6559" y="1"/>
                  </a:moveTo>
                  <a:cubicBezTo>
                    <a:pt x="5656" y="1"/>
                    <a:pt x="4891" y="582"/>
                    <a:pt x="4615" y="1392"/>
                  </a:cubicBezTo>
                  <a:cubicBezTo>
                    <a:pt x="4338" y="1231"/>
                    <a:pt x="4017" y="1136"/>
                    <a:pt x="3674" y="1136"/>
                  </a:cubicBezTo>
                  <a:cubicBezTo>
                    <a:pt x="2672" y="1136"/>
                    <a:pt x="1856" y="1929"/>
                    <a:pt x="1815" y="2922"/>
                  </a:cubicBezTo>
                  <a:cubicBezTo>
                    <a:pt x="1740" y="2912"/>
                    <a:pt x="1663" y="2903"/>
                    <a:pt x="1585" y="2903"/>
                  </a:cubicBezTo>
                  <a:cubicBezTo>
                    <a:pt x="710" y="2903"/>
                    <a:pt x="0" y="3614"/>
                    <a:pt x="0" y="4488"/>
                  </a:cubicBezTo>
                  <a:cubicBezTo>
                    <a:pt x="0" y="5363"/>
                    <a:pt x="710" y="6072"/>
                    <a:pt x="1585" y="6072"/>
                  </a:cubicBezTo>
                  <a:cubicBezTo>
                    <a:pt x="1595" y="6072"/>
                    <a:pt x="1605" y="6071"/>
                    <a:pt x="1617" y="6071"/>
                  </a:cubicBezTo>
                  <a:lnTo>
                    <a:pt x="1617" y="6072"/>
                  </a:lnTo>
                  <a:lnTo>
                    <a:pt x="8946" y="6072"/>
                  </a:lnTo>
                  <a:lnTo>
                    <a:pt x="8946" y="6070"/>
                  </a:lnTo>
                  <a:cubicBezTo>
                    <a:pt x="10099" y="6041"/>
                    <a:pt x="11025" y="5098"/>
                    <a:pt x="11025" y="3938"/>
                  </a:cubicBezTo>
                  <a:cubicBezTo>
                    <a:pt x="11025" y="2759"/>
                    <a:pt x="10069" y="1804"/>
                    <a:pt x="8891" y="1804"/>
                  </a:cubicBezTo>
                  <a:cubicBezTo>
                    <a:pt x="8792" y="1804"/>
                    <a:pt x="8695" y="1813"/>
                    <a:pt x="8600" y="1825"/>
                  </a:cubicBezTo>
                  <a:cubicBezTo>
                    <a:pt x="8486" y="798"/>
                    <a:pt x="7617" y="1"/>
                    <a:pt x="655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357024" y="2085267"/>
              <a:ext cx="2371828" cy="762733"/>
            </a:xfrm>
            <a:custGeom>
              <a:avLst/>
              <a:gdLst/>
              <a:ahLst/>
              <a:cxnLst/>
              <a:rect l="l" t="t" r="r" b="b"/>
              <a:pathLst>
                <a:path w="28423" h="9140" extrusionOk="0">
                  <a:moveTo>
                    <a:pt x="15162" y="0"/>
                  </a:moveTo>
                  <a:lnTo>
                    <a:pt x="10669" y="4493"/>
                  </a:lnTo>
                  <a:lnTo>
                    <a:pt x="7154" y="1230"/>
                  </a:lnTo>
                  <a:lnTo>
                    <a:pt x="0" y="9098"/>
                  </a:lnTo>
                  <a:lnTo>
                    <a:pt x="6047" y="9115"/>
                  </a:lnTo>
                  <a:lnTo>
                    <a:pt x="6022" y="9139"/>
                  </a:lnTo>
                  <a:lnTo>
                    <a:pt x="25438" y="9139"/>
                  </a:lnTo>
                  <a:lnTo>
                    <a:pt x="25429" y="9132"/>
                  </a:lnTo>
                  <a:lnTo>
                    <a:pt x="28422" y="9139"/>
                  </a:lnTo>
                  <a:lnTo>
                    <a:pt x="21252" y="2063"/>
                  </a:lnTo>
                  <a:lnTo>
                    <a:pt x="19292" y="3671"/>
                  </a:lnTo>
                  <a:lnTo>
                    <a:pt x="15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357024" y="2187907"/>
              <a:ext cx="757787" cy="675778"/>
            </a:xfrm>
            <a:custGeom>
              <a:avLst/>
              <a:gdLst/>
              <a:ahLst/>
              <a:cxnLst/>
              <a:rect l="l" t="t" r="r" b="b"/>
              <a:pathLst>
                <a:path w="9081" h="8098" extrusionOk="0">
                  <a:moveTo>
                    <a:pt x="7150" y="0"/>
                  </a:moveTo>
                  <a:lnTo>
                    <a:pt x="0" y="7868"/>
                  </a:lnTo>
                  <a:lnTo>
                    <a:pt x="3198" y="6736"/>
                  </a:lnTo>
                  <a:lnTo>
                    <a:pt x="2474" y="7970"/>
                  </a:lnTo>
                  <a:lnTo>
                    <a:pt x="9081" y="8098"/>
                  </a:lnTo>
                  <a:lnTo>
                    <a:pt x="7825" y="6115"/>
                  </a:lnTo>
                  <a:lnTo>
                    <a:pt x="6646" y="4445"/>
                  </a:lnTo>
                  <a:lnTo>
                    <a:pt x="7915" y="26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438970" y="2546814"/>
              <a:ext cx="350563" cy="240670"/>
            </a:xfrm>
            <a:custGeom>
              <a:avLst/>
              <a:gdLst/>
              <a:ahLst/>
              <a:cxnLst/>
              <a:rect l="l" t="t" r="r" b="b"/>
              <a:pathLst>
                <a:path w="4201" h="2884" extrusionOk="0">
                  <a:moveTo>
                    <a:pt x="0" y="1"/>
                  </a:moveTo>
                  <a:lnTo>
                    <a:pt x="0" y="2884"/>
                  </a:lnTo>
                  <a:lnTo>
                    <a:pt x="4200" y="288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19242" y="2546814"/>
              <a:ext cx="350563" cy="240670"/>
            </a:xfrm>
            <a:custGeom>
              <a:avLst/>
              <a:gdLst/>
              <a:ahLst/>
              <a:cxnLst/>
              <a:rect l="l" t="t" r="r" b="b"/>
              <a:pathLst>
                <a:path w="4201" h="2884" extrusionOk="0">
                  <a:moveTo>
                    <a:pt x="1" y="1"/>
                  </a:moveTo>
                  <a:lnTo>
                    <a:pt x="1" y="2884"/>
                  </a:lnTo>
                  <a:lnTo>
                    <a:pt x="4201" y="2884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233561" y="2085267"/>
              <a:ext cx="418155" cy="717837"/>
            </a:xfrm>
            <a:custGeom>
              <a:avLst/>
              <a:gdLst/>
              <a:ahLst/>
              <a:cxnLst/>
              <a:rect l="l" t="t" r="r" b="b"/>
              <a:pathLst>
                <a:path w="5011" h="8602" extrusionOk="0">
                  <a:moveTo>
                    <a:pt x="4658" y="0"/>
                  </a:moveTo>
                  <a:lnTo>
                    <a:pt x="2833" y="1825"/>
                  </a:lnTo>
                  <a:lnTo>
                    <a:pt x="165" y="4493"/>
                  </a:lnTo>
                  <a:lnTo>
                    <a:pt x="1095" y="5501"/>
                  </a:lnTo>
                  <a:lnTo>
                    <a:pt x="0" y="6981"/>
                  </a:lnTo>
                  <a:lnTo>
                    <a:pt x="2389" y="8601"/>
                  </a:lnTo>
                  <a:lnTo>
                    <a:pt x="2577" y="6620"/>
                  </a:lnTo>
                  <a:lnTo>
                    <a:pt x="5011" y="4971"/>
                  </a:lnTo>
                  <a:lnTo>
                    <a:pt x="3243" y="3701"/>
                  </a:lnTo>
                  <a:lnTo>
                    <a:pt x="4658" y="0"/>
                  </a:lnTo>
                  <a:close/>
                </a:path>
              </a:pathLst>
            </a:custGeom>
            <a:solidFill>
              <a:srgbClr val="006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740173" y="2257252"/>
              <a:ext cx="551421" cy="675778"/>
            </a:xfrm>
            <a:custGeom>
              <a:avLst/>
              <a:gdLst/>
              <a:ahLst/>
              <a:cxnLst/>
              <a:rect l="l" t="t" r="r" b="b"/>
              <a:pathLst>
                <a:path w="6608" h="8098" extrusionOk="0">
                  <a:moveTo>
                    <a:pt x="4678" y="1"/>
                  </a:moveTo>
                  <a:lnTo>
                    <a:pt x="2717" y="1610"/>
                  </a:lnTo>
                  <a:lnTo>
                    <a:pt x="1889" y="2442"/>
                  </a:lnTo>
                  <a:lnTo>
                    <a:pt x="377" y="4049"/>
                  </a:lnTo>
                  <a:lnTo>
                    <a:pt x="2468" y="5383"/>
                  </a:lnTo>
                  <a:lnTo>
                    <a:pt x="1" y="7968"/>
                  </a:lnTo>
                  <a:lnTo>
                    <a:pt x="6607" y="8097"/>
                  </a:lnTo>
                  <a:lnTo>
                    <a:pt x="4678" y="5935"/>
                  </a:lnTo>
                  <a:lnTo>
                    <a:pt x="4678" y="4105"/>
                  </a:lnTo>
                  <a:lnTo>
                    <a:pt x="3689" y="3092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504472" y="2203929"/>
              <a:ext cx="78608" cy="656918"/>
            </a:xfrm>
            <a:custGeom>
              <a:avLst/>
              <a:gdLst/>
              <a:ahLst/>
              <a:cxnLst/>
              <a:rect l="l" t="t" r="r" b="b"/>
              <a:pathLst>
                <a:path w="942" h="7872" extrusionOk="0">
                  <a:moveTo>
                    <a:pt x="302" y="0"/>
                  </a:moveTo>
                  <a:lnTo>
                    <a:pt x="0" y="7872"/>
                  </a:lnTo>
                  <a:lnTo>
                    <a:pt x="942" y="787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543693" y="2203929"/>
              <a:ext cx="39387" cy="656918"/>
            </a:xfrm>
            <a:custGeom>
              <a:avLst/>
              <a:gdLst/>
              <a:ahLst/>
              <a:cxnLst/>
              <a:rect l="l" t="t" r="r" b="b"/>
              <a:pathLst>
                <a:path w="472" h="7872" extrusionOk="0">
                  <a:moveTo>
                    <a:pt x="195" y="0"/>
                  </a:moveTo>
                  <a:lnTo>
                    <a:pt x="1" y="53"/>
                  </a:lnTo>
                  <a:lnTo>
                    <a:pt x="1" y="7872"/>
                  </a:lnTo>
                  <a:lnTo>
                    <a:pt x="472" y="787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515988" y="1892420"/>
              <a:ext cx="27788" cy="271129"/>
            </a:xfrm>
            <a:custGeom>
              <a:avLst/>
              <a:gdLst/>
              <a:ahLst/>
              <a:cxnLst/>
              <a:rect l="l" t="t" r="r" b="b"/>
              <a:pathLst>
                <a:path w="333" h="3249" extrusionOk="0">
                  <a:moveTo>
                    <a:pt x="333" y="1"/>
                  </a:moveTo>
                  <a:lnTo>
                    <a:pt x="125" y="122"/>
                  </a:lnTo>
                  <a:lnTo>
                    <a:pt x="0" y="2830"/>
                  </a:lnTo>
                  <a:lnTo>
                    <a:pt x="333" y="324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543693" y="1892420"/>
              <a:ext cx="27788" cy="271129"/>
            </a:xfrm>
            <a:custGeom>
              <a:avLst/>
              <a:gdLst/>
              <a:ahLst/>
              <a:cxnLst/>
              <a:rect l="l" t="t" r="r" b="b"/>
              <a:pathLst>
                <a:path w="333" h="3249" extrusionOk="0">
                  <a:moveTo>
                    <a:pt x="1" y="1"/>
                  </a:moveTo>
                  <a:lnTo>
                    <a:pt x="1" y="3248"/>
                  </a:lnTo>
                  <a:lnTo>
                    <a:pt x="332" y="2830"/>
                  </a:lnTo>
                  <a:lnTo>
                    <a:pt x="207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278996" y="2189910"/>
              <a:ext cx="245336" cy="126510"/>
            </a:xfrm>
            <a:custGeom>
              <a:avLst/>
              <a:gdLst/>
              <a:ahLst/>
              <a:cxnLst/>
              <a:rect l="l" t="t" r="r" b="b"/>
              <a:pathLst>
                <a:path w="2940" h="1516" extrusionOk="0">
                  <a:moveTo>
                    <a:pt x="2940" y="1"/>
                  </a:moveTo>
                  <a:lnTo>
                    <a:pt x="1" y="1381"/>
                  </a:lnTo>
                  <a:lnTo>
                    <a:pt x="196" y="1516"/>
                  </a:lnTo>
                  <a:lnTo>
                    <a:pt x="2702" y="478"/>
                  </a:lnTo>
                  <a:lnTo>
                    <a:pt x="294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278996" y="2179646"/>
              <a:ext cx="245336" cy="125509"/>
            </a:xfrm>
            <a:custGeom>
              <a:avLst/>
              <a:gdLst/>
              <a:ahLst/>
              <a:cxnLst/>
              <a:rect l="l" t="t" r="r" b="b"/>
              <a:pathLst>
                <a:path w="2940" h="1504" extrusionOk="0">
                  <a:moveTo>
                    <a:pt x="2421" y="1"/>
                  </a:moveTo>
                  <a:lnTo>
                    <a:pt x="21" y="1264"/>
                  </a:lnTo>
                  <a:lnTo>
                    <a:pt x="1" y="1504"/>
                  </a:lnTo>
                  <a:lnTo>
                    <a:pt x="2940" y="12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563470" y="2179646"/>
              <a:ext cx="254849" cy="106315"/>
            </a:xfrm>
            <a:custGeom>
              <a:avLst/>
              <a:gdLst/>
              <a:ahLst/>
              <a:cxnLst/>
              <a:rect l="l" t="t" r="r" b="b"/>
              <a:pathLst>
                <a:path w="3054" h="1274" extrusionOk="0">
                  <a:moveTo>
                    <a:pt x="507" y="1"/>
                  </a:moveTo>
                  <a:lnTo>
                    <a:pt x="0" y="171"/>
                  </a:lnTo>
                  <a:lnTo>
                    <a:pt x="3053" y="1274"/>
                  </a:lnTo>
                  <a:lnTo>
                    <a:pt x="3012" y="1038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563470" y="2193832"/>
              <a:ext cx="254849" cy="105064"/>
            </a:xfrm>
            <a:custGeom>
              <a:avLst/>
              <a:gdLst/>
              <a:ahLst/>
              <a:cxnLst/>
              <a:rect l="l" t="t" r="r" b="b"/>
              <a:pathLst>
                <a:path w="3054" h="1259" extrusionOk="0">
                  <a:moveTo>
                    <a:pt x="0" y="1"/>
                  </a:moveTo>
                  <a:lnTo>
                    <a:pt x="282" y="455"/>
                  </a:lnTo>
                  <a:lnTo>
                    <a:pt x="2871" y="1258"/>
                  </a:lnTo>
                  <a:lnTo>
                    <a:pt x="3053" y="11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15487" y="2158116"/>
              <a:ext cx="56577" cy="56746"/>
            </a:xfrm>
            <a:custGeom>
              <a:avLst/>
              <a:gdLst/>
              <a:ahLst/>
              <a:cxnLst/>
              <a:rect l="l" t="t" r="r" b="b"/>
              <a:pathLst>
                <a:path w="678" h="680" extrusionOk="0">
                  <a:moveTo>
                    <a:pt x="339" y="1"/>
                  </a:moveTo>
                  <a:cubicBezTo>
                    <a:pt x="152" y="1"/>
                    <a:pt x="0" y="153"/>
                    <a:pt x="0" y="341"/>
                  </a:cubicBezTo>
                  <a:cubicBezTo>
                    <a:pt x="0" y="528"/>
                    <a:pt x="152" y="679"/>
                    <a:pt x="339" y="679"/>
                  </a:cubicBezTo>
                  <a:cubicBezTo>
                    <a:pt x="526" y="679"/>
                    <a:pt x="678" y="528"/>
                    <a:pt x="678" y="341"/>
                  </a:cubicBezTo>
                  <a:cubicBezTo>
                    <a:pt x="678" y="153"/>
                    <a:pt x="526" y="1"/>
                    <a:pt x="339" y="1"/>
                  </a:cubicBezTo>
                  <a:close/>
                </a:path>
              </a:pathLst>
            </a:custGeom>
            <a:solidFill>
              <a:srgbClr val="FFF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7587" y="2170467"/>
              <a:ext cx="32127" cy="32045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299"/>
                    <a:pt x="86" y="384"/>
                    <a:pt x="193" y="384"/>
                  </a:cubicBezTo>
                  <a:cubicBezTo>
                    <a:pt x="298" y="384"/>
                    <a:pt x="384" y="299"/>
                    <a:pt x="384" y="193"/>
                  </a:cubicBezTo>
                  <a:cubicBezTo>
                    <a:pt x="384" y="86"/>
                    <a:pt x="298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88038" y="2216863"/>
              <a:ext cx="54491" cy="80362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8" y="1"/>
                  </a:moveTo>
                  <a:lnTo>
                    <a:pt x="0" y="780"/>
                  </a:lnTo>
                  <a:lnTo>
                    <a:pt x="652" y="963"/>
                  </a:lnTo>
                  <a:lnTo>
                    <a:pt x="617" y="24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6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945371" y="2372743"/>
              <a:ext cx="162472" cy="102059"/>
            </a:xfrm>
            <a:custGeom>
              <a:avLst/>
              <a:gdLst/>
              <a:ahLst/>
              <a:cxnLst/>
              <a:rect l="l" t="t" r="r" b="b"/>
              <a:pathLst>
                <a:path w="1947" h="1223" extrusionOk="0">
                  <a:moveTo>
                    <a:pt x="30" y="0"/>
                  </a:moveTo>
                  <a:lnTo>
                    <a:pt x="0" y="628"/>
                  </a:lnTo>
                  <a:lnTo>
                    <a:pt x="120" y="665"/>
                  </a:lnTo>
                  <a:lnTo>
                    <a:pt x="714" y="1223"/>
                  </a:lnTo>
                  <a:lnTo>
                    <a:pt x="823" y="1177"/>
                  </a:lnTo>
                  <a:lnTo>
                    <a:pt x="1228" y="1009"/>
                  </a:lnTo>
                  <a:lnTo>
                    <a:pt x="1346" y="1045"/>
                  </a:lnTo>
                  <a:lnTo>
                    <a:pt x="1946" y="796"/>
                  </a:lnTo>
                  <a:lnTo>
                    <a:pt x="1160" y="469"/>
                  </a:lnTo>
                  <a:lnTo>
                    <a:pt x="1053" y="425"/>
                  </a:lnTo>
                  <a:lnTo>
                    <a:pt x="803" y="559"/>
                  </a:lnTo>
                  <a:lnTo>
                    <a:pt x="793" y="3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6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75604" y="2378084"/>
              <a:ext cx="78691" cy="468989"/>
            </a:xfrm>
            <a:custGeom>
              <a:avLst/>
              <a:gdLst/>
              <a:ahLst/>
              <a:cxnLst/>
              <a:rect l="l" t="t" r="r" b="b"/>
              <a:pathLst>
                <a:path w="943" h="5620" extrusionOk="0">
                  <a:moveTo>
                    <a:pt x="303" y="1"/>
                  </a:moveTo>
                  <a:lnTo>
                    <a:pt x="1" y="5619"/>
                  </a:lnTo>
                  <a:lnTo>
                    <a:pt x="942" y="56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14908" y="2378084"/>
              <a:ext cx="39387" cy="468989"/>
            </a:xfrm>
            <a:custGeom>
              <a:avLst/>
              <a:gdLst/>
              <a:ahLst/>
              <a:cxnLst/>
              <a:rect l="l" t="t" r="r" b="b"/>
              <a:pathLst>
                <a:path w="472" h="5620" extrusionOk="0">
                  <a:moveTo>
                    <a:pt x="195" y="1"/>
                  </a:moveTo>
                  <a:lnTo>
                    <a:pt x="1" y="53"/>
                  </a:lnTo>
                  <a:lnTo>
                    <a:pt x="1" y="5619"/>
                  </a:lnTo>
                  <a:lnTo>
                    <a:pt x="471" y="5619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187203" y="2066742"/>
              <a:ext cx="27788" cy="270962"/>
            </a:xfrm>
            <a:custGeom>
              <a:avLst/>
              <a:gdLst/>
              <a:ahLst/>
              <a:cxnLst/>
              <a:rect l="l" t="t" r="r" b="b"/>
              <a:pathLst>
                <a:path w="333" h="3247" extrusionOk="0">
                  <a:moveTo>
                    <a:pt x="333" y="0"/>
                  </a:moveTo>
                  <a:lnTo>
                    <a:pt x="125" y="120"/>
                  </a:lnTo>
                  <a:lnTo>
                    <a:pt x="0" y="2828"/>
                  </a:lnTo>
                  <a:lnTo>
                    <a:pt x="333" y="324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14908" y="2066742"/>
              <a:ext cx="27705" cy="270962"/>
            </a:xfrm>
            <a:custGeom>
              <a:avLst/>
              <a:gdLst/>
              <a:ahLst/>
              <a:cxnLst/>
              <a:rect l="l" t="t" r="r" b="b"/>
              <a:pathLst>
                <a:path w="332" h="3247" extrusionOk="0">
                  <a:moveTo>
                    <a:pt x="1" y="0"/>
                  </a:moveTo>
                  <a:lnTo>
                    <a:pt x="1" y="3247"/>
                  </a:lnTo>
                  <a:lnTo>
                    <a:pt x="331" y="2828"/>
                  </a:lnTo>
                  <a:lnTo>
                    <a:pt x="206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950211" y="2364065"/>
              <a:ext cx="245336" cy="126594"/>
            </a:xfrm>
            <a:custGeom>
              <a:avLst/>
              <a:gdLst/>
              <a:ahLst/>
              <a:cxnLst/>
              <a:rect l="l" t="t" r="r" b="b"/>
              <a:pathLst>
                <a:path w="2940" h="1517" extrusionOk="0">
                  <a:moveTo>
                    <a:pt x="2939" y="1"/>
                  </a:moveTo>
                  <a:lnTo>
                    <a:pt x="1" y="1381"/>
                  </a:lnTo>
                  <a:lnTo>
                    <a:pt x="196" y="1516"/>
                  </a:lnTo>
                  <a:lnTo>
                    <a:pt x="2702" y="479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950211" y="2353884"/>
              <a:ext cx="245336" cy="125509"/>
            </a:xfrm>
            <a:custGeom>
              <a:avLst/>
              <a:gdLst/>
              <a:ahLst/>
              <a:cxnLst/>
              <a:rect l="l" t="t" r="r" b="b"/>
              <a:pathLst>
                <a:path w="2940" h="1504" extrusionOk="0">
                  <a:moveTo>
                    <a:pt x="2418" y="0"/>
                  </a:moveTo>
                  <a:lnTo>
                    <a:pt x="21" y="1265"/>
                  </a:lnTo>
                  <a:lnTo>
                    <a:pt x="1" y="1503"/>
                  </a:lnTo>
                  <a:lnTo>
                    <a:pt x="2939" y="123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234602" y="2353884"/>
              <a:ext cx="254932" cy="106232"/>
            </a:xfrm>
            <a:custGeom>
              <a:avLst/>
              <a:gdLst/>
              <a:ahLst/>
              <a:cxnLst/>
              <a:rect l="l" t="t" r="r" b="b"/>
              <a:pathLst>
                <a:path w="3055" h="1273" extrusionOk="0">
                  <a:moveTo>
                    <a:pt x="507" y="0"/>
                  </a:moveTo>
                  <a:lnTo>
                    <a:pt x="1" y="170"/>
                  </a:lnTo>
                  <a:lnTo>
                    <a:pt x="3054" y="1273"/>
                  </a:lnTo>
                  <a:lnTo>
                    <a:pt x="3054" y="1273"/>
                  </a:lnTo>
                  <a:lnTo>
                    <a:pt x="3011" y="1038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234602" y="2367987"/>
              <a:ext cx="254932" cy="105064"/>
            </a:xfrm>
            <a:custGeom>
              <a:avLst/>
              <a:gdLst/>
              <a:ahLst/>
              <a:cxnLst/>
              <a:rect l="l" t="t" r="r" b="b"/>
              <a:pathLst>
                <a:path w="3055" h="1259" extrusionOk="0">
                  <a:moveTo>
                    <a:pt x="1" y="1"/>
                  </a:moveTo>
                  <a:lnTo>
                    <a:pt x="282" y="455"/>
                  </a:lnTo>
                  <a:lnTo>
                    <a:pt x="2872" y="1258"/>
                  </a:lnTo>
                  <a:lnTo>
                    <a:pt x="3054" y="11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186452" y="2332438"/>
              <a:ext cx="56744" cy="56579"/>
            </a:xfrm>
            <a:custGeom>
              <a:avLst/>
              <a:gdLst/>
              <a:ahLst/>
              <a:cxnLst/>
              <a:rect l="l" t="t" r="r" b="b"/>
              <a:pathLst>
                <a:path w="680" h="678" extrusionOk="0">
                  <a:moveTo>
                    <a:pt x="340" y="0"/>
                  </a:moveTo>
                  <a:cubicBezTo>
                    <a:pt x="153" y="0"/>
                    <a:pt x="1" y="152"/>
                    <a:pt x="1" y="339"/>
                  </a:cubicBezTo>
                  <a:cubicBezTo>
                    <a:pt x="1" y="525"/>
                    <a:pt x="153" y="678"/>
                    <a:pt x="340" y="678"/>
                  </a:cubicBezTo>
                  <a:cubicBezTo>
                    <a:pt x="527" y="678"/>
                    <a:pt x="679" y="525"/>
                    <a:pt x="679" y="339"/>
                  </a:cubicBezTo>
                  <a:cubicBezTo>
                    <a:pt x="679" y="152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FFF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198803" y="2344621"/>
              <a:ext cx="32044" cy="32128"/>
            </a:xfrm>
            <a:custGeom>
              <a:avLst/>
              <a:gdLst/>
              <a:ahLst/>
              <a:cxnLst/>
              <a:rect l="l" t="t" r="r" b="b"/>
              <a:pathLst>
                <a:path w="384" h="385" extrusionOk="0">
                  <a:moveTo>
                    <a:pt x="192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4"/>
                    <a:pt x="192" y="384"/>
                  </a:cubicBezTo>
                  <a:cubicBezTo>
                    <a:pt x="298" y="384"/>
                    <a:pt x="384" y="299"/>
                    <a:pt x="384" y="193"/>
                  </a:cubicBez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008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003284" y="2427401"/>
              <a:ext cx="11933" cy="47400"/>
            </a:xfrm>
            <a:custGeom>
              <a:avLst/>
              <a:gdLst/>
              <a:ahLst/>
              <a:cxnLst/>
              <a:rect l="l" t="t" r="r" b="b"/>
              <a:pathLst>
                <a:path w="143" h="568" extrusionOk="0">
                  <a:moveTo>
                    <a:pt x="112" y="0"/>
                  </a:moveTo>
                  <a:lnTo>
                    <a:pt x="0" y="59"/>
                  </a:lnTo>
                  <a:lnTo>
                    <a:pt x="20" y="568"/>
                  </a:lnTo>
                  <a:lnTo>
                    <a:pt x="142" y="51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6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8205" y="2215111"/>
              <a:ext cx="54157" cy="83533"/>
            </a:xfrm>
            <a:custGeom>
              <a:avLst/>
              <a:gdLst/>
              <a:ahLst/>
              <a:cxnLst/>
              <a:rect l="l" t="t" r="r" b="b"/>
              <a:pathLst>
                <a:path w="649" h="1001" extrusionOk="0">
                  <a:moveTo>
                    <a:pt x="36" y="0"/>
                  </a:moveTo>
                  <a:lnTo>
                    <a:pt x="0" y="782"/>
                  </a:lnTo>
                  <a:lnTo>
                    <a:pt x="649" y="1000"/>
                  </a:lnTo>
                  <a:lnTo>
                    <a:pt x="614" y="25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65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939196" y="2189993"/>
              <a:ext cx="78691" cy="657085"/>
            </a:xfrm>
            <a:custGeom>
              <a:avLst/>
              <a:gdLst/>
              <a:ahLst/>
              <a:cxnLst/>
              <a:rect l="l" t="t" r="r" b="b"/>
              <a:pathLst>
                <a:path w="943" h="7874" extrusionOk="0">
                  <a:moveTo>
                    <a:pt x="303" y="1"/>
                  </a:moveTo>
                  <a:lnTo>
                    <a:pt x="1" y="7873"/>
                  </a:lnTo>
                  <a:lnTo>
                    <a:pt x="942" y="787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978500" y="2189993"/>
              <a:ext cx="39387" cy="657085"/>
            </a:xfrm>
            <a:custGeom>
              <a:avLst/>
              <a:gdLst/>
              <a:ahLst/>
              <a:cxnLst/>
              <a:rect l="l" t="t" r="r" b="b"/>
              <a:pathLst>
                <a:path w="472" h="7874" extrusionOk="0">
                  <a:moveTo>
                    <a:pt x="195" y="1"/>
                  </a:moveTo>
                  <a:lnTo>
                    <a:pt x="0" y="55"/>
                  </a:lnTo>
                  <a:lnTo>
                    <a:pt x="0" y="7873"/>
                  </a:lnTo>
                  <a:lnTo>
                    <a:pt x="471" y="7873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950712" y="1878735"/>
              <a:ext cx="27871" cy="270879"/>
            </a:xfrm>
            <a:custGeom>
              <a:avLst/>
              <a:gdLst/>
              <a:ahLst/>
              <a:cxnLst/>
              <a:rect l="l" t="t" r="r" b="b"/>
              <a:pathLst>
                <a:path w="334" h="3246" extrusionOk="0">
                  <a:moveTo>
                    <a:pt x="333" y="0"/>
                  </a:moveTo>
                  <a:lnTo>
                    <a:pt x="126" y="119"/>
                  </a:lnTo>
                  <a:lnTo>
                    <a:pt x="1" y="2828"/>
                  </a:lnTo>
                  <a:lnTo>
                    <a:pt x="333" y="3246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978500" y="1878735"/>
              <a:ext cx="27705" cy="270879"/>
            </a:xfrm>
            <a:custGeom>
              <a:avLst/>
              <a:gdLst/>
              <a:ahLst/>
              <a:cxnLst/>
              <a:rect l="l" t="t" r="r" b="b"/>
              <a:pathLst>
                <a:path w="332" h="3246" extrusionOk="0">
                  <a:moveTo>
                    <a:pt x="0" y="0"/>
                  </a:moveTo>
                  <a:lnTo>
                    <a:pt x="0" y="3246"/>
                  </a:lnTo>
                  <a:lnTo>
                    <a:pt x="332" y="2828"/>
                  </a:lnTo>
                  <a:lnTo>
                    <a:pt x="20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713803" y="2175974"/>
              <a:ext cx="245336" cy="126761"/>
            </a:xfrm>
            <a:custGeom>
              <a:avLst/>
              <a:gdLst/>
              <a:ahLst/>
              <a:cxnLst/>
              <a:rect l="l" t="t" r="r" b="b"/>
              <a:pathLst>
                <a:path w="2940" h="1519" extrusionOk="0">
                  <a:moveTo>
                    <a:pt x="2939" y="1"/>
                  </a:moveTo>
                  <a:lnTo>
                    <a:pt x="0" y="1381"/>
                  </a:lnTo>
                  <a:lnTo>
                    <a:pt x="196" y="1518"/>
                  </a:lnTo>
                  <a:lnTo>
                    <a:pt x="2702" y="480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713803" y="2165961"/>
              <a:ext cx="245336" cy="125342"/>
            </a:xfrm>
            <a:custGeom>
              <a:avLst/>
              <a:gdLst/>
              <a:ahLst/>
              <a:cxnLst/>
              <a:rect l="l" t="t" r="r" b="b"/>
              <a:pathLst>
                <a:path w="2940" h="1502" extrusionOk="0">
                  <a:moveTo>
                    <a:pt x="2420" y="0"/>
                  </a:moveTo>
                  <a:lnTo>
                    <a:pt x="21" y="1264"/>
                  </a:lnTo>
                  <a:lnTo>
                    <a:pt x="0" y="1501"/>
                  </a:lnTo>
                  <a:lnTo>
                    <a:pt x="2939" y="121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998194" y="2165961"/>
              <a:ext cx="254849" cy="106148"/>
            </a:xfrm>
            <a:custGeom>
              <a:avLst/>
              <a:gdLst/>
              <a:ahLst/>
              <a:cxnLst/>
              <a:rect l="l" t="t" r="r" b="b"/>
              <a:pathLst>
                <a:path w="3054" h="1272" extrusionOk="0">
                  <a:moveTo>
                    <a:pt x="507" y="0"/>
                  </a:moveTo>
                  <a:lnTo>
                    <a:pt x="1" y="169"/>
                  </a:lnTo>
                  <a:lnTo>
                    <a:pt x="3054" y="1272"/>
                  </a:lnTo>
                  <a:lnTo>
                    <a:pt x="3013" y="103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998194" y="2179980"/>
              <a:ext cx="254849" cy="104980"/>
            </a:xfrm>
            <a:custGeom>
              <a:avLst/>
              <a:gdLst/>
              <a:ahLst/>
              <a:cxnLst/>
              <a:rect l="l" t="t" r="r" b="b"/>
              <a:pathLst>
                <a:path w="3054" h="1258" extrusionOk="0">
                  <a:moveTo>
                    <a:pt x="1" y="1"/>
                  </a:moveTo>
                  <a:lnTo>
                    <a:pt x="282" y="454"/>
                  </a:lnTo>
                  <a:lnTo>
                    <a:pt x="2872" y="1257"/>
                  </a:lnTo>
                  <a:lnTo>
                    <a:pt x="3054" y="11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950211" y="2144348"/>
              <a:ext cx="56661" cy="56579"/>
            </a:xfrm>
            <a:custGeom>
              <a:avLst/>
              <a:gdLst/>
              <a:ahLst/>
              <a:cxnLst/>
              <a:rect l="l" t="t" r="r" b="b"/>
              <a:pathLst>
                <a:path w="679" h="678" extrusionOk="0">
                  <a:moveTo>
                    <a:pt x="339" y="0"/>
                  </a:moveTo>
                  <a:cubicBezTo>
                    <a:pt x="152" y="0"/>
                    <a:pt x="1" y="152"/>
                    <a:pt x="1" y="339"/>
                  </a:cubicBezTo>
                  <a:cubicBezTo>
                    <a:pt x="1" y="526"/>
                    <a:pt x="152" y="678"/>
                    <a:pt x="339" y="678"/>
                  </a:cubicBezTo>
                  <a:cubicBezTo>
                    <a:pt x="527" y="678"/>
                    <a:pt x="678" y="526"/>
                    <a:pt x="678" y="339"/>
                  </a:cubicBezTo>
                  <a:cubicBezTo>
                    <a:pt x="678" y="152"/>
                    <a:pt x="527" y="0"/>
                    <a:pt x="339" y="0"/>
                  </a:cubicBezTo>
                  <a:close/>
                </a:path>
              </a:pathLst>
            </a:custGeom>
            <a:solidFill>
              <a:srgbClr val="FFF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962311" y="2156614"/>
              <a:ext cx="32127" cy="32128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93" y="1"/>
                  </a:moveTo>
                  <a:cubicBezTo>
                    <a:pt x="87" y="1"/>
                    <a:pt x="1" y="86"/>
                    <a:pt x="1" y="192"/>
                  </a:cubicBezTo>
                  <a:cubicBezTo>
                    <a:pt x="1" y="298"/>
                    <a:pt x="87" y="384"/>
                    <a:pt x="193" y="384"/>
                  </a:cubicBezTo>
                  <a:cubicBezTo>
                    <a:pt x="299" y="384"/>
                    <a:pt x="385" y="298"/>
                    <a:pt x="385" y="192"/>
                  </a:cubicBezTo>
                  <a:cubicBezTo>
                    <a:pt x="385" y="88"/>
                    <a:pt x="299" y="2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009793" y="3897244"/>
              <a:ext cx="65757" cy="29792"/>
            </a:xfrm>
            <a:custGeom>
              <a:avLst/>
              <a:gdLst/>
              <a:ahLst/>
              <a:cxnLst/>
              <a:rect l="l" t="t" r="r" b="b"/>
              <a:pathLst>
                <a:path w="788" h="357" extrusionOk="0">
                  <a:moveTo>
                    <a:pt x="788" y="0"/>
                  </a:moveTo>
                  <a:cubicBezTo>
                    <a:pt x="529" y="127"/>
                    <a:pt x="267" y="245"/>
                    <a:pt x="1" y="356"/>
                  </a:cubicBezTo>
                  <a:cubicBezTo>
                    <a:pt x="267" y="245"/>
                    <a:pt x="530" y="127"/>
                    <a:pt x="788" y="0"/>
                  </a:cubicBezTo>
                  <a:close/>
                </a:path>
              </a:pathLst>
            </a:custGeom>
            <a:solidFill>
              <a:srgbClr val="A6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077136" y="3880638"/>
              <a:ext cx="30876" cy="15856"/>
            </a:xfrm>
            <a:custGeom>
              <a:avLst/>
              <a:gdLst/>
              <a:ahLst/>
              <a:cxnLst/>
              <a:rect l="l" t="t" r="r" b="b"/>
              <a:pathLst>
                <a:path w="370" h="190" extrusionOk="0">
                  <a:moveTo>
                    <a:pt x="370" y="1"/>
                  </a:moveTo>
                  <a:lnTo>
                    <a:pt x="370" y="1"/>
                  </a:lnTo>
                  <a:cubicBezTo>
                    <a:pt x="247" y="65"/>
                    <a:pt x="124" y="129"/>
                    <a:pt x="0" y="189"/>
                  </a:cubicBezTo>
                  <a:cubicBezTo>
                    <a:pt x="124" y="129"/>
                    <a:pt x="247" y="66"/>
                    <a:pt x="370" y="1"/>
                  </a:cubicBezTo>
                  <a:close/>
                </a:path>
              </a:pathLst>
            </a:custGeom>
            <a:solidFill>
              <a:srgbClr val="A6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741548" y="2847392"/>
              <a:ext cx="2003" cy="22615"/>
            </a:xfrm>
            <a:custGeom>
              <a:avLst/>
              <a:gdLst/>
              <a:ahLst/>
              <a:cxnLst/>
              <a:rect l="l" t="t" r="r" b="b"/>
              <a:pathLst>
                <a:path w="24" h="271" extrusionOk="0">
                  <a:moveTo>
                    <a:pt x="1" y="0"/>
                  </a:moveTo>
                  <a:cubicBezTo>
                    <a:pt x="6" y="89"/>
                    <a:pt x="11" y="179"/>
                    <a:pt x="15" y="270"/>
                  </a:cubicBezTo>
                  <a:cubicBezTo>
                    <a:pt x="18" y="180"/>
                    <a:pt x="20" y="91"/>
                    <a:pt x="23" y="0"/>
                  </a:cubicBezTo>
                  <a:close/>
                </a:path>
              </a:pathLst>
            </a:custGeom>
            <a:solidFill>
              <a:srgbClr val="A6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110598" y="3843170"/>
              <a:ext cx="63504" cy="36217"/>
            </a:xfrm>
            <a:custGeom>
              <a:avLst/>
              <a:gdLst/>
              <a:ahLst/>
              <a:cxnLst/>
              <a:rect l="l" t="t" r="r" b="b"/>
              <a:pathLst>
                <a:path w="761" h="434" extrusionOk="0">
                  <a:moveTo>
                    <a:pt x="760" y="0"/>
                  </a:moveTo>
                  <a:lnTo>
                    <a:pt x="760" y="0"/>
                  </a:lnTo>
                  <a:cubicBezTo>
                    <a:pt x="512" y="152"/>
                    <a:pt x="259" y="296"/>
                    <a:pt x="0" y="433"/>
                  </a:cubicBezTo>
                  <a:cubicBezTo>
                    <a:pt x="258" y="297"/>
                    <a:pt x="512" y="152"/>
                    <a:pt x="760" y="0"/>
                  </a:cubicBezTo>
                  <a:close/>
                </a:path>
              </a:pathLst>
            </a:custGeom>
            <a:solidFill>
              <a:srgbClr val="A6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739461" y="2869756"/>
              <a:ext cx="3672" cy="58081"/>
            </a:xfrm>
            <a:custGeom>
              <a:avLst/>
              <a:gdLst/>
              <a:ahLst/>
              <a:cxnLst/>
              <a:rect l="l" t="t" r="r" b="b"/>
              <a:pathLst>
                <a:path w="44" h="696" extrusionOk="0">
                  <a:moveTo>
                    <a:pt x="40" y="0"/>
                  </a:moveTo>
                  <a:lnTo>
                    <a:pt x="40" y="0"/>
                  </a:lnTo>
                  <a:cubicBezTo>
                    <a:pt x="35" y="154"/>
                    <a:pt x="27" y="308"/>
                    <a:pt x="17" y="460"/>
                  </a:cubicBezTo>
                  <a:lnTo>
                    <a:pt x="17" y="460"/>
                  </a:lnTo>
                  <a:cubicBezTo>
                    <a:pt x="29" y="295"/>
                    <a:pt x="44" y="91"/>
                    <a:pt x="40" y="0"/>
                  </a:cubicBezTo>
                  <a:close/>
                  <a:moveTo>
                    <a:pt x="17" y="460"/>
                  </a:moveTo>
                  <a:lnTo>
                    <a:pt x="17" y="460"/>
                  </a:lnTo>
                  <a:cubicBezTo>
                    <a:pt x="11" y="542"/>
                    <a:pt x="5" y="614"/>
                    <a:pt x="2" y="659"/>
                  </a:cubicBezTo>
                  <a:lnTo>
                    <a:pt x="2" y="659"/>
                  </a:lnTo>
                  <a:cubicBezTo>
                    <a:pt x="7" y="593"/>
                    <a:pt x="12" y="527"/>
                    <a:pt x="17" y="460"/>
                  </a:cubicBezTo>
                  <a:close/>
                  <a:moveTo>
                    <a:pt x="2" y="659"/>
                  </a:moveTo>
                  <a:cubicBezTo>
                    <a:pt x="1" y="667"/>
                    <a:pt x="1" y="675"/>
                    <a:pt x="0" y="683"/>
                  </a:cubicBezTo>
                  <a:lnTo>
                    <a:pt x="0" y="696"/>
                  </a:lnTo>
                  <a:cubicBezTo>
                    <a:pt x="0" y="688"/>
                    <a:pt x="1" y="675"/>
                    <a:pt x="2" y="659"/>
                  </a:cubicBezTo>
                  <a:close/>
                </a:path>
              </a:pathLst>
            </a:custGeom>
            <a:solidFill>
              <a:srgbClr val="A2AE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88587" y="2847309"/>
              <a:ext cx="1316384" cy="701230"/>
            </a:xfrm>
            <a:custGeom>
              <a:avLst/>
              <a:gdLst/>
              <a:ahLst/>
              <a:cxnLst/>
              <a:rect l="l" t="t" r="r" b="b"/>
              <a:pathLst>
                <a:path w="15775" h="8403" extrusionOk="0">
                  <a:moveTo>
                    <a:pt x="0" y="0"/>
                  </a:moveTo>
                  <a:lnTo>
                    <a:pt x="210" y="749"/>
                  </a:lnTo>
                  <a:cubicBezTo>
                    <a:pt x="307" y="1098"/>
                    <a:pt x="650" y="1351"/>
                    <a:pt x="1054" y="1371"/>
                  </a:cubicBezTo>
                  <a:lnTo>
                    <a:pt x="4530" y="1537"/>
                  </a:lnTo>
                  <a:cubicBezTo>
                    <a:pt x="5215" y="1571"/>
                    <a:pt x="5768" y="2043"/>
                    <a:pt x="5832" y="2650"/>
                  </a:cubicBezTo>
                  <a:lnTo>
                    <a:pt x="6094" y="5194"/>
                  </a:lnTo>
                  <a:cubicBezTo>
                    <a:pt x="6114" y="5384"/>
                    <a:pt x="6171" y="5567"/>
                    <a:pt x="6263" y="5740"/>
                  </a:cubicBezTo>
                  <a:cubicBezTo>
                    <a:pt x="6556" y="6284"/>
                    <a:pt x="7239" y="7517"/>
                    <a:pt x="7619" y="7943"/>
                  </a:cubicBezTo>
                  <a:cubicBezTo>
                    <a:pt x="7901" y="8261"/>
                    <a:pt x="8421" y="8402"/>
                    <a:pt x="8888" y="8402"/>
                  </a:cubicBezTo>
                  <a:cubicBezTo>
                    <a:pt x="9231" y="8402"/>
                    <a:pt x="9546" y="8326"/>
                    <a:pt x="9718" y="8187"/>
                  </a:cubicBezTo>
                  <a:lnTo>
                    <a:pt x="12545" y="6131"/>
                  </a:lnTo>
                  <a:cubicBezTo>
                    <a:pt x="12781" y="5941"/>
                    <a:pt x="12934" y="5682"/>
                    <a:pt x="12981" y="5401"/>
                  </a:cubicBezTo>
                  <a:lnTo>
                    <a:pt x="13312" y="3383"/>
                  </a:lnTo>
                  <a:lnTo>
                    <a:pt x="15557" y="1184"/>
                  </a:lnTo>
                  <a:cubicBezTo>
                    <a:pt x="15775" y="970"/>
                    <a:pt x="15677" y="642"/>
                    <a:pt x="15399" y="535"/>
                  </a:cubicBezTo>
                  <a:lnTo>
                    <a:pt x="15359" y="560"/>
                  </a:lnTo>
                  <a:cubicBezTo>
                    <a:pt x="15190" y="661"/>
                    <a:pt x="14992" y="722"/>
                    <a:pt x="14790" y="739"/>
                  </a:cubicBezTo>
                  <a:cubicBezTo>
                    <a:pt x="14754" y="742"/>
                    <a:pt x="14718" y="743"/>
                    <a:pt x="14682" y="743"/>
                  </a:cubicBezTo>
                  <a:cubicBezTo>
                    <a:pt x="14266" y="743"/>
                    <a:pt x="13880" y="555"/>
                    <a:pt x="13656" y="237"/>
                  </a:cubicBezTo>
                  <a:lnTo>
                    <a:pt x="13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31730" y="2847392"/>
              <a:ext cx="111152" cy="79444"/>
            </a:xfrm>
            <a:custGeom>
              <a:avLst/>
              <a:gdLst/>
              <a:ahLst/>
              <a:cxnLst/>
              <a:rect l="l" t="t" r="r" b="b"/>
              <a:pathLst>
                <a:path w="1332" h="952" extrusionOk="0">
                  <a:moveTo>
                    <a:pt x="1" y="0"/>
                  </a:moveTo>
                  <a:lnTo>
                    <a:pt x="245" y="400"/>
                  </a:lnTo>
                  <a:cubicBezTo>
                    <a:pt x="358" y="585"/>
                    <a:pt x="548" y="726"/>
                    <a:pt x="774" y="790"/>
                  </a:cubicBezTo>
                  <a:lnTo>
                    <a:pt x="1293" y="952"/>
                  </a:lnTo>
                  <a:cubicBezTo>
                    <a:pt x="1311" y="726"/>
                    <a:pt x="1325" y="498"/>
                    <a:pt x="1332" y="270"/>
                  </a:cubicBezTo>
                  <a:cubicBezTo>
                    <a:pt x="1329" y="179"/>
                    <a:pt x="1324" y="89"/>
                    <a:pt x="1319" y="0"/>
                  </a:cubicBezTo>
                  <a:close/>
                </a:path>
              </a:pathLst>
            </a:custGeom>
            <a:solidFill>
              <a:srgbClr val="008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028569" y="3260039"/>
              <a:ext cx="209453" cy="197526"/>
            </a:xfrm>
            <a:custGeom>
              <a:avLst/>
              <a:gdLst/>
              <a:ahLst/>
              <a:cxnLst/>
              <a:rect l="l" t="t" r="r" b="b"/>
              <a:pathLst>
                <a:path w="2510" h="2367" extrusionOk="0">
                  <a:moveTo>
                    <a:pt x="1711" y="1"/>
                  </a:moveTo>
                  <a:cubicBezTo>
                    <a:pt x="1584" y="1"/>
                    <a:pt x="1461" y="51"/>
                    <a:pt x="1372" y="157"/>
                  </a:cubicBezTo>
                  <a:lnTo>
                    <a:pt x="165" y="1594"/>
                  </a:lnTo>
                  <a:cubicBezTo>
                    <a:pt x="1" y="1789"/>
                    <a:pt x="27" y="2079"/>
                    <a:pt x="221" y="2243"/>
                  </a:cubicBezTo>
                  <a:cubicBezTo>
                    <a:pt x="307" y="2316"/>
                    <a:pt x="414" y="2334"/>
                    <a:pt x="517" y="2350"/>
                  </a:cubicBezTo>
                  <a:cubicBezTo>
                    <a:pt x="583" y="2361"/>
                    <a:pt x="649" y="2366"/>
                    <a:pt x="713" y="2366"/>
                  </a:cubicBezTo>
                  <a:cubicBezTo>
                    <a:pt x="1267" y="2366"/>
                    <a:pt x="1697" y="1990"/>
                    <a:pt x="1816" y="1845"/>
                  </a:cubicBezTo>
                  <a:cubicBezTo>
                    <a:pt x="1816" y="1845"/>
                    <a:pt x="2510" y="433"/>
                    <a:pt x="2021" y="100"/>
                  </a:cubicBezTo>
                  <a:cubicBezTo>
                    <a:pt x="1925" y="35"/>
                    <a:pt x="1817" y="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74185" y="3842335"/>
              <a:ext cx="1168" cy="751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14" y="0"/>
                  </a:moveTo>
                  <a:cubicBezTo>
                    <a:pt x="10" y="3"/>
                    <a:pt x="6" y="5"/>
                    <a:pt x="1" y="9"/>
                  </a:cubicBezTo>
                  <a:cubicBezTo>
                    <a:pt x="5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272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015644" y="4087801"/>
              <a:ext cx="5257" cy="2170"/>
            </a:xfrm>
            <a:custGeom>
              <a:avLst/>
              <a:gdLst/>
              <a:ahLst/>
              <a:cxnLst/>
              <a:rect l="l" t="t" r="r" b="b"/>
              <a:pathLst>
                <a:path w="63" h="26" extrusionOk="0">
                  <a:moveTo>
                    <a:pt x="63" y="0"/>
                  </a:moveTo>
                  <a:cubicBezTo>
                    <a:pt x="41" y="9"/>
                    <a:pt x="21" y="17"/>
                    <a:pt x="0" y="26"/>
                  </a:cubicBezTo>
                  <a:cubicBezTo>
                    <a:pt x="21" y="18"/>
                    <a:pt x="42" y="9"/>
                    <a:pt x="63" y="0"/>
                  </a:cubicBezTo>
                  <a:close/>
                </a:path>
              </a:pathLst>
            </a:custGeom>
            <a:solidFill>
              <a:srgbClr val="272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75467" y="3896493"/>
              <a:ext cx="1752" cy="835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20" y="0"/>
                  </a:moveTo>
                  <a:lnTo>
                    <a:pt x="20" y="0"/>
                  </a:lnTo>
                  <a:cubicBezTo>
                    <a:pt x="14" y="3"/>
                    <a:pt x="7" y="5"/>
                    <a:pt x="1" y="9"/>
                  </a:cubicBezTo>
                  <a:cubicBezTo>
                    <a:pt x="7" y="7"/>
                    <a:pt x="14" y="3"/>
                    <a:pt x="20" y="0"/>
                  </a:cubicBezTo>
                  <a:close/>
                </a:path>
              </a:pathLst>
            </a:custGeom>
            <a:solidFill>
              <a:srgbClr val="272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107928" y="3879303"/>
              <a:ext cx="2754" cy="1419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2" y="0"/>
                  </a:moveTo>
                  <a:cubicBezTo>
                    <a:pt x="22" y="6"/>
                    <a:pt x="11" y="12"/>
                    <a:pt x="1" y="17"/>
                  </a:cubicBezTo>
                  <a:cubicBezTo>
                    <a:pt x="11" y="12"/>
                    <a:pt x="22" y="6"/>
                    <a:pt x="32" y="0"/>
                  </a:cubicBezTo>
                  <a:close/>
                </a:path>
              </a:pathLst>
            </a:custGeom>
            <a:solidFill>
              <a:srgbClr val="272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363116" y="2847392"/>
              <a:ext cx="2204182" cy="1170386"/>
            </a:xfrm>
            <a:custGeom>
              <a:avLst/>
              <a:gdLst/>
              <a:ahLst/>
              <a:cxnLst/>
              <a:rect l="l" t="t" r="r" b="b"/>
              <a:pathLst>
                <a:path w="26414" h="14025" extrusionOk="0">
                  <a:moveTo>
                    <a:pt x="55" y="984"/>
                  </a:moveTo>
                  <a:lnTo>
                    <a:pt x="2511" y="3280"/>
                  </a:lnTo>
                  <a:cubicBezTo>
                    <a:pt x="2715" y="3479"/>
                    <a:pt x="2818" y="3761"/>
                    <a:pt x="2785" y="4045"/>
                  </a:cubicBezTo>
                  <a:lnTo>
                    <a:pt x="2388" y="7662"/>
                  </a:lnTo>
                  <a:cubicBezTo>
                    <a:pt x="1091" y="5720"/>
                    <a:pt x="263" y="3440"/>
                    <a:pt x="55" y="984"/>
                  </a:cubicBezTo>
                  <a:close/>
                  <a:moveTo>
                    <a:pt x="1" y="0"/>
                  </a:moveTo>
                  <a:cubicBezTo>
                    <a:pt x="129" y="7767"/>
                    <a:pt x="6463" y="14025"/>
                    <a:pt x="14262" y="14025"/>
                  </a:cubicBezTo>
                  <a:cubicBezTo>
                    <a:pt x="14405" y="14025"/>
                    <a:pt x="14548" y="14023"/>
                    <a:pt x="14692" y="14018"/>
                  </a:cubicBezTo>
                  <a:cubicBezTo>
                    <a:pt x="14733" y="14016"/>
                    <a:pt x="14773" y="14015"/>
                    <a:pt x="14812" y="14014"/>
                  </a:cubicBezTo>
                  <a:cubicBezTo>
                    <a:pt x="14923" y="14010"/>
                    <a:pt x="15034" y="14003"/>
                    <a:pt x="15144" y="13997"/>
                  </a:cubicBezTo>
                  <a:cubicBezTo>
                    <a:pt x="15180" y="13994"/>
                    <a:pt x="15215" y="13993"/>
                    <a:pt x="15251" y="13991"/>
                  </a:cubicBezTo>
                  <a:cubicBezTo>
                    <a:pt x="15392" y="13981"/>
                    <a:pt x="15533" y="13969"/>
                    <a:pt x="15672" y="13956"/>
                  </a:cubicBezTo>
                  <a:cubicBezTo>
                    <a:pt x="15696" y="13953"/>
                    <a:pt x="15720" y="13951"/>
                    <a:pt x="15743" y="13948"/>
                  </a:cubicBezTo>
                  <a:cubicBezTo>
                    <a:pt x="15861" y="13936"/>
                    <a:pt x="15979" y="13923"/>
                    <a:pt x="16096" y="13907"/>
                  </a:cubicBezTo>
                  <a:cubicBezTo>
                    <a:pt x="16136" y="13902"/>
                    <a:pt x="16175" y="13897"/>
                    <a:pt x="16214" y="13892"/>
                  </a:cubicBezTo>
                  <a:cubicBezTo>
                    <a:pt x="16332" y="13876"/>
                    <a:pt x="16451" y="13859"/>
                    <a:pt x="16567" y="13840"/>
                  </a:cubicBezTo>
                  <a:cubicBezTo>
                    <a:pt x="16590" y="13836"/>
                    <a:pt x="16611" y="13834"/>
                    <a:pt x="16633" y="13830"/>
                  </a:cubicBezTo>
                  <a:cubicBezTo>
                    <a:pt x="16772" y="13806"/>
                    <a:pt x="16910" y="13780"/>
                    <a:pt x="17047" y="13754"/>
                  </a:cubicBezTo>
                  <a:cubicBezTo>
                    <a:pt x="17077" y="13748"/>
                    <a:pt x="17104" y="13743"/>
                    <a:pt x="17134" y="13736"/>
                  </a:cubicBezTo>
                  <a:cubicBezTo>
                    <a:pt x="17247" y="13713"/>
                    <a:pt x="17358" y="13688"/>
                    <a:pt x="17470" y="13663"/>
                  </a:cubicBezTo>
                  <a:cubicBezTo>
                    <a:pt x="17501" y="13656"/>
                    <a:pt x="17534" y="13647"/>
                    <a:pt x="17567" y="13640"/>
                  </a:cubicBezTo>
                  <a:cubicBezTo>
                    <a:pt x="17841" y="13575"/>
                    <a:pt x="18112" y="13502"/>
                    <a:pt x="18381" y="13421"/>
                  </a:cubicBezTo>
                  <a:cubicBezTo>
                    <a:pt x="18409" y="13414"/>
                    <a:pt x="18436" y="13405"/>
                    <a:pt x="18463" y="13396"/>
                  </a:cubicBezTo>
                  <a:cubicBezTo>
                    <a:pt x="18578" y="13360"/>
                    <a:pt x="18693" y="13323"/>
                    <a:pt x="18808" y="13284"/>
                  </a:cubicBezTo>
                  <a:cubicBezTo>
                    <a:pt x="18828" y="13278"/>
                    <a:pt x="18849" y="13272"/>
                    <a:pt x="18869" y="13264"/>
                  </a:cubicBezTo>
                  <a:cubicBezTo>
                    <a:pt x="19006" y="13217"/>
                    <a:pt x="19142" y="13170"/>
                    <a:pt x="19278" y="13118"/>
                  </a:cubicBezTo>
                  <a:cubicBezTo>
                    <a:pt x="19281" y="13117"/>
                    <a:pt x="19283" y="13117"/>
                    <a:pt x="19284" y="13115"/>
                  </a:cubicBezTo>
                  <a:cubicBezTo>
                    <a:pt x="19414" y="13067"/>
                    <a:pt x="19543" y="13016"/>
                    <a:pt x="19670" y="12964"/>
                  </a:cubicBezTo>
                  <a:cubicBezTo>
                    <a:pt x="19691" y="12955"/>
                    <a:pt x="19712" y="12947"/>
                    <a:pt x="19733" y="12938"/>
                  </a:cubicBezTo>
                  <a:cubicBezTo>
                    <a:pt x="19999" y="12827"/>
                    <a:pt x="20263" y="12709"/>
                    <a:pt x="20520" y="12582"/>
                  </a:cubicBezTo>
                  <a:cubicBezTo>
                    <a:pt x="20526" y="12580"/>
                    <a:pt x="20532" y="12576"/>
                    <a:pt x="20539" y="12573"/>
                  </a:cubicBezTo>
                  <a:cubicBezTo>
                    <a:pt x="20663" y="12512"/>
                    <a:pt x="20786" y="12449"/>
                    <a:pt x="20908" y="12386"/>
                  </a:cubicBezTo>
                  <a:cubicBezTo>
                    <a:pt x="20919" y="12381"/>
                    <a:pt x="20930" y="12374"/>
                    <a:pt x="20940" y="12368"/>
                  </a:cubicBezTo>
                  <a:cubicBezTo>
                    <a:pt x="21199" y="12230"/>
                    <a:pt x="21453" y="12086"/>
                    <a:pt x="21702" y="11934"/>
                  </a:cubicBezTo>
                  <a:cubicBezTo>
                    <a:pt x="21707" y="11932"/>
                    <a:pt x="21711" y="11928"/>
                    <a:pt x="21716" y="11926"/>
                  </a:cubicBezTo>
                  <a:cubicBezTo>
                    <a:pt x="23625" y="10750"/>
                    <a:pt x="25238" y="9141"/>
                    <a:pt x="26413" y="7233"/>
                  </a:cubicBezTo>
                  <a:lnTo>
                    <a:pt x="26413" y="7233"/>
                  </a:lnTo>
                  <a:cubicBezTo>
                    <a:pt x="24240" y="8571"/>
                    <a:pt x="21681" y="9347"/>
                    <a:pt x="18940" y="9347"/>
                  </a:cubicBezTo>
                  <a:cubicBezTo>
                    <a:pt x="12791" y="9347"/>
                    <a:pt x="7550" y="5455"/>
                    <a:pt x="5546" y="0"/>
                  </a:cubicBezTo>
                  <a:close/>
                </a:path>
              </a:pathLst>
            </a:custGeom>
            <a:solidFill>
              <a:srgbClr val="A6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63283" y="2847392"/>
              <a:ext cx="2376418" cy="1170470"/>
            </a:xfrm>
            <a:custGeom>
              <a:avLst/>
              <a:gdLst/>
              <a:ahLst/>
              <a:cxnLst/>
              <a:rect l="l" t="t" r="r" b="b"/>
              <a:pathLst>
                <a:path w="28478" h="14026" extrusionOk="0">
                  <a:moveTo>
                    <a:pt x="21666" y="4946"/>
                  </a:moveTo>
                  <a:cubicBezTo>
                    <a:pt x="21772" y="4946"/>
                    <a:pt x="21880" y="4980"/>
                    <a:pt x="21976" y="5045"/>
                  </a:cubicBezTo>
                  <a:cubicBezTo>
                    <a:pt x="22466" y="5379"/>
                    <a:pt x="21771" y="6791"/>
                    <a:pt x="21771" y="6791"/>
                  </a:cubicBezTo>
                  <a:cubicBezTo>
                    <a:pt x="21651" y="6935"/>
                    <a:pt x="21221" y="7313"/>
                    <a:pt x="20668" y="7313"/>
                  </a:cubicBezTo>
                  <a:cubicBezTo>
                    <a:pt x="20604" y="7313"/>
                    <a:pt x="20539" y="7308"/>
                    <a:pt x="20472" y="7296"/>
                  </a:cubicBezTo>
                  <a:cubicBezTo>
                    <a:pt x="20369" y="7280"/>
                    <a:pt x="20262" y="7261"/>
                    <a:pt x="20176" y="7189"/>
                  </a:cubicBezTo>
                  <a:cubicBezTo>
                    <a:pt x="19982" y="7024"/>
                    <a:pt x="19956" y="6734"/>
                    <a:pt x="20120" y="6539"/>
                  </a:cubicBezTo>
                  <a:lnTo>
                    <a:pt x="21327" y="5102"/>
                  </a:lnTo>
                  <a:cubicBezTo>
                    <a:pt x="21416" y="4996"/>
                    <a:pt x="21539" y="4946"/>
                    <a:pt x="21666" y="4946"/>
                  </a:cubicBezTo>
                  <a:close/>
                  <a:moveTo>
                    <a:pt x="53" y="984"/>
                  </a:moveTo>
                  <a:lnTo>
                    <a:pt x="2509" y="3280"/>
                  </a:lnTo>
                  <a:cubicBezTo>
                    <a:pt x="2713" y="3479"/>
                    <a:pt x="2816" y="3761"/>
                    <a:pt x="2783" y="4045"/>
                  </a:cubicBezTo>
                  <a:lnTo>
                    <a:pt x="2386" y="7662"/>
                  </a:lnTo>
                  <a:cubicBezTo>
                    <a:pt x="1089" y="5720"/>
                    <a:pt x="261" y="3440"/>
                    <a:pt x="53" y="984"/>
                  </a:cubicBezTo>
                  <a:close/>
                  <a:moveTo>
                    <a:pt x="19785" y="0"/>
                  </a:moveTo>
                  <a:lnTo>
                    <a:pt x="19954" y="238"/>
                  </a:lnTo>
                  <a:cubicBezTo>
                    <a:pt x="20177" y="555"/>
                    <a:pt x="20564" y="743"/>
                    <a:pt x="20979" y="743"/>
                  </a:cubicBezTo>
                  <a:cubicBezTo>
                    <a:pt x="21015" y="743"/>
                    <a:pt x="21051" y="742"/>
                    <a:pt x="21087" y="739"/>
                  </a:cubicBezTo>
                  <a:cubicBezTo>
                    <a:pt x="21290" y="723"/>
                    <a:pt x="21486" y="661"/>
                    <a:pt x="21658" y="560"/>
                  </a:cubicBezTo>
                  <a:lnTo>
                    <a:pt x="21696" y="535"/>
                  </a:lnTo>
                  <a:cubicBezTo>
                    <a:pt x="21976" y="642"/>
                    <a:pt x="22073" y="970"/>
                    <a:pt x="21854" y="1184"/>
                  </a:cubicBezTo>
                  <a:lnTo>
                    <a:pt x="19609" y="3383"/>
                  </a:lnTo>
                  <a:lnTo>
                    <a:pt x="19279" y="5401"/>
                  </a:lnTo>
                  <a:cubicBezTo>
                    <a:pt x="19233" y="5682"/>
                    <a:pt x="19077" y="5940"/>
                    <a:pt x="18842" y="6131"/>
                  </a:cubicBezTo>
                  <a:lnTo>
                    <a:pt x="16016" y="8187"/>
                  </a:lnTo>
                  <a:cubicBezTo>
                    <a:pt x="15844" y="8326"/>
                    <a:pt x="15529" y="8402"/>
                    <a:pt x="15186" y="8402"/>
                  </a:cubicBezTo>
                  <a:cubicBezTo>
                    <a:pt x="14718" y="8402"/>
                    <a:pt x="14198" y="8261"/>
                    <a:pt x="13917" y="7943"/>
                  </a:cubicBezTo>
                  <a:cubicBezTo>
                    <a:pt x="13536" y="7516"/>
                    <a:pt x="12854" y="6283"/>
                    <a:pt x="12561" y="5740"/>
                  </a:cubicBezTo>
                  <a:cubicBezTo>
                    <a:pt x="12467" y="5567"/>
                    <a:pt x="12411" y="5384"/>
                    <a:pt x="12393" y="5194"/>
                  </a:cubicBezTo>
                  <a:lnTo>
                    <a:pt x="12129" y="2650"/>
                  </a:lnTo>
                  <a:cubicBezTo>
                    <a:pt x="12066" y="2043"/>
                    <a:pt x="11512" y="1571"/>
                    <a:pt x="10828" y="1537"/>
                  </a:cubicBezTo>
                  <a:lnTo>
                    <a:pt x="7351" y="1371"/>
                  </a:lnTo>
                  <a:cubicBezTo>
                    <a:pt x="6947" y="1352"/>
                    <a:pt x="6604" y="1100"/>
                    <a:pt x="6507" y="749"/>
                  </a:cubicBezTo>
                  <a:lnTo>
                    <a:pt x="6300" y="1"/>
                  </a:lnTo>
                  <a:lnTo>
                    <a:pt x="1" y="1"/>
                  </a:lnTo>
                  <a:cubicBezTo>
                    <a:pt x="129" y="7768"/>
                    <a:pt x="6464" y="14026"/>
                    <a:pt x="14262" y="14026"/>
                  </a:cubicBezTo>
                  <a:cubicBezTo>
                    <a:pt x="14405" y="14026"/>
                    <a:pt x="14548" y="14024"/>
                    <a:pt x="14692" y="14019"/>
                  </a:cubicBezTo>
                  <a:cubicBezTo>
                    <a:pt x="14733" y="14018"/>
                    <a:pt x="14774" y="14016"/>
                    <a:pt x="14813" y="14015"/>
                  </a:cubicBezTo>
                  <a:cubicBezTo>
                    <a:pt x="14923" y="14012"/>
                    <a:pt x="15034" y="14005"/>
                    <a:pt x="15144" y="13998"/>
                  </a:cubicBezTo>
                  <a:cubicBezTo>
                    <a:pt x="15180" y="13995"/>
                    <a:pt x="15217" y="13994"/>
                    <a:pt x="15251" y="13992"/>
                  </a:cubicBezTo>
                  <a:cubicBezTo>
                    <a:pt x="15393" y="13982"/>
                    <a:pt x="15533" y="13970"/>
                    <a:pt x="15673" y="13957"/>
                  </a:cubicBezTo>
                  <a:cubicBezTo>
                    <a:pt x="15696" y="13954"/>
                    <a:pt x="15720" y="13952"/>
                    <a:pt x="15745" y="13949"/>
                  </a:cubicBezTo>
                  <a:cubicBezTo>
                    <a:pt x="15862" y="13937"/>
                    <a:pt x="15980" y="13924"/>
                    <a:pt x="16098" y="13908"/>
                  </a:cubicBezTo>
                  <a:cubicBezTo>
                    <a:pt x="16137" y="13903"/>
                    <a:pt x="16175" y="13898"/>
                    <a:pt x="16215" y="13893"/>
                  </a:cubicBezTo>
                  <a:cubicBezTo>
                    <a:pt x="16333" y="13877"/>
                    <a:pt x="16452" y="13860"/>
                    <a:pt x="16568" y="13841"/>
                  </a:cubicBezTo>
                  <a:cubicBezTo>
                    <a:pt x="16590" y="13837"/>
                    <a:pt x="16611" y="13835"/>
                    <a:pt x="16634" y="13831"/>
                  </a:cubicBezTo>
                  <a:cubicBezTo>
                    <a:pt x="16773" y="13808"/>
                    <a:pt x="16911" y="13782"/>
                    <a:pt x="17048" y="13755"/>
                  </a:cubicBezTo>
                  <a:cubicBezTo>
                    <a:pt x="17077" y="13749"/>
                    <a:pt x="17105" y="13744"/>
                    <a:pt x="17135" y="13737"/>
                  </a:cubicBezTo>
                  <a:cubicBezTo>
                    <a:pt x="17247" y="13714"/>
                    <a:pt x="17358" y="13690"/>
                    <a:pt x="17470" y="13665"/>
                  </a:cubicBezTo>
                  <a:cubicBezTo>
                    <a:pt x="17501" y="13657"/>
                    <a:pt x="17535" y="13649"/>
                    <a:pt x="17567" y="13641"/>
                  </a:cubicBezTo>
                  <a:cubicBezTo>
                    <a:pt x="17842" y="13576"/>
                    <a:pt x="18113" y="13503"/>
                    <a:pt x="18381" y="13422"/>
                  </a:cubicBezTo>
                  <a:cubicBezTo>
                    <a:pt x="18410" y="13415"/>
                    <a:pt x="18437" y="13406"/>
                    <a:pt x="18463" y="13397"/>
                  </a:cubicBezTo>
                  <a:cubicBezTo>
                    <a:pt x="18579" y="13361"/>
                    <a:pt x="18693" y="13324"/>
                    <a:pt x="18809" y="13286"/>
                  </a:cubicBezTo>
                  <a:cubicBezTo>
                    <a:pt x="18829" y="13279"/>
                    <a:pt x="18850" y="13273"/>
                    <a:pt x="18870" y="13266"/>
                  </a:cubicBezTo>
                  <a:cubicBezTo>
                    <a:pt x="19007" y="13218"/>
                    <a:pt x="19143" y="13171"/>
                    <a:pt x="19279" y="13119"/>
                  </a:cubicBezTo>
                  <a:cubicBezTo>
                    <a:pt x="19281" y="13118"/>
                    <a:pt x="19284" y="13118"/>
                    <a:pt x="19285" y="13117"/>
                  </a:cubicBezTo>
                  <a:cubicBezTo>
                    <a:pt x="19414" y="13068"/>
                    <a:pt x="19543" y="13017"/>
                    <a:pt x="19670" y="12965"/>
                  </a:cubicBezTo>
                  <a:cubicBezTo>
                    <a:pt x="19691" y="12956"/>
                    <a:pt x="19713" y="12949"/>
                    <a:pt x="19734" y="12939"/>
                  </a:cubicBezTo>
                  <a:cubicBezTo>
                    <a:pt x="20000" y="12828"/>
                    <a:pt x="20263" y="12710"/>
                    <a:pt x="20520" y="12583"/>
                  </a:cubicBezTo>
                  <a:cubicBezTo>
                    <a:pt x="20527" y="12581"/>
                    <a:pt x="20533" y="12577"/>
                    <a:pt x="20539" y="12575"/>
                  </a:cubicBezTo>
                  <a:cubicBezTo>
                    <a:pt x="20663" y="12514"/>
                    <a:pt x="20786" y="12450"/>
                    <a:pt x="20909" y="12387"/>
                  </a:cubicBezTo>
                  <a:cubicBezTo>
                    <a:pt x="20919" y="12382"/>
                    <a:pt x="20931" y="12376"/>
                    <a:pt x="20941" y="12370"/>
                  </a:cubicBezTo>
                  <a:cubicBezTo>
                    <a:pt x="21199" y="12232"/>
                    <a:pt x="21454" y="12087"/>
                    <a:pt x="21704" y="11936"/>
                  </a:cubicBezTo>
                  <a:cubicBezTo>
                    <a:pt x="21707" y="11933"/>
                    <a:pt x="21711" y="11931"/>
                    <a:pt x="21716" y="11927"/>
                  </a:cubicBezTo>
                  <a:cubicBezTo>
                    <a:pt x="21835" y="11855"/>
                    <a:pt x="21952" y="11779"/>
                    <a:pt x="22070" y="11702"/>
                  </a:cubicBezTo>
                  <a:cubicBezTo>
                    <a:pt x="22077" y="11698"/>
                    <a:pt x="22083" y="11693"/>
                    <a:pt x="22089" y="11690"/>
                  </a:cubicBezTo>
                  <a:cubicBezTo>
                    <a:pt x="22200" y="11616"/>
                    <a:pt x="22309" y="11544"/>
                    <a:pt x="22417" y="11467"/>
                  </a:cubicBezTo>
                  <a:cubicBezTo>
                    <a:pt x="22425" y="11462"/>
                    <a:pt x="22431" y="11457"/>
                    <a:pt x="22438" y="11452"/>
                  </a:cubicBezTo>
                  <a:cubicBezTo>
                    <a:pt x="22546" y="11376"/>
                    <a:pt x="22651" y="11301"/>
                    <a:pt x="22755" y="11222"/>
                  </a:cubicBezTo>
                  <a:cubicBezTo>
                    <a:pt x="22764" y="11217"/>
                    <a:pt x="22771" y="11211"/>
                    <a:pt x="22779" y="11205"/>
                  </a:cubicBezTo>
                  <a:cubicBezTo>
                    <a:pt x="22882" y="11127"/>
                    <a:pt x="22986" y="11049"/>
                    <a:pt x="23088" y="10969"/>
                  </a:cubicBezTo>
                  <a:cubicBezTo>
                    <a:pt x="23095" y="10964"/>
                    <a:pt x="23101" y="10956"/>
                    <a:pt x="23108" y="10951"/>
                  </a:cubicBezTo>
                  <a:cubicBezTo>
                    <a:pt x="23211" y="10872"/>
                    <a:pt x="23312" y="10788"/>
                    <a:pt x="23413" y="10705"/>
                  </a:cubicBezTo>
                  <a:cubicBezTo>
                    <a:pt x="23419" y="10700"/>
                    <a:pt x="23426" y="10693"/>
                    <a:pt x="23434" y="10687"/>
                  </a:cubicBezTo>
                  <a:cubicBezTo>
                    <a:pt x="23533" y="10602"/>
                    <a:pt x="23632" y="10519"/>
                    <a:pt x="23730" y="10432"/>
                  </a:cubicBezTo>
                  <a:cubicBezTo>
                    <a:pt x="23737" y="10426"/>
                    <a:pt x="23742" y="10419"/>
                    <a:pt x="23748" y="10414"/>
                  </a:cubicBezTo>
                  <a:cubicBezTo>
                    <a:pt x="23847" y="10328"/>
                    <a:pt x="23942" y="10239"/>
                    <a:pt x="24038" y="10149"/>
                  </a:cubicBezTo>
                  <a:cubicBezTo>
                    <a:pt x="24044" y="10144"/>
                    <a:pt x="24050" y="10139"/>
                    <a:pt x="24055" y="10132"/>
                  </a:cubicBezTo>
                  <a:cubicBezTo>
                    <a:pt x="24151" y="10042"/>
                    <a:pt x="24246" y="9951"/>
                    <a:pt x="24338" y="9858"/>
                  </a:cubicBezTo>
                  <a:lnTo>
                    <a:pt x="24354" y="9842"/>
                  </a:lnTo>
                  <a:cubicBezTo>
                    <a:pt x="24447" y="9748"/>
                    <a:pt x="24539" y="9654"/>
                    <a:pt x="24630" y="9558"/>
                  </a:cubicBezTo>
                  <a:cubicBezTo>
                    <a:pt x="24632" y="9552"/>
                    <a:pt x="24637" y="9544"/>
                    <a:pt x="24642" y="9540"/>
                  </a:cubicBezTo>
                  <a:cubicBezTo>
                    <a:pt x="24733" y="9444"/>
                    <a:pt x="24822" y="9347"/>
                    <a:pt x="24909" y="9249"/>
                  </a:cubicBezTo>
                  <a:cubicBezTo>
                    <a:pt x="24914" y="9244"/>
                    <a:pt x="24919" y="9236"/>
                    <a:pt x="24925" y="9231"/>
                  </a:cubicBezTo>
                  <a:cubicBezTo>
                    <a:pt x="25012" y="9133"/>
                    <a:pt x="25098" y="9034"/>
                    <a:pt x="25183" y="8934"/>
                  </a:cubicBezTo>
                  <a:cubicBezTo>
                    <a:pt x="25189" y="8927"/>
                    <a:pt x="25195" y="8921"/>
                    <a:pt x="25200" y="8913"/>
                  </a:cubicBezTo>
                  <a:cubicBezTo>
                    <a:pt x="25285" y="8814"/>
                    <a:pt x="25367" y="8713"/>
                    <a:pt x="25448" y="8610"/>
                  </a:cubicBezTo>
                  <a:cubicBezTo>
                    <a:pt x="25454" y="8602"/>
                    <a:pt x="25460" y="8596"/>
                    <a:pt x="25465" y="8589"/>
                  </a:cubicBezTo>
                  <a:cubicBezTo>
                    <a:pt x="25546" y="8486"/>
                    <a:pt x="25624" y="8384"/>
                    <a:pt x="25702" y="8279"/>
                  </a:cubicBezTo>
                  <a:cubicBezTo>
                    <a:pt x="25709" y="8271"/>
                    <a:pt x="25714" y="8262"/>
                    <a:pt x="25721" y="8254"/>
                  </a:cubicBezTo>
                  <a:cubicBezTo>
                    <a:pt x="25797" y="8151"/>
                    <a:pt x="25873" y="8046"/>
                    <a:pt x="25947" y="7941"/>
                  </a:cubicBezTo>
                  <a:cubicBezTo>
                    <a:pt x="25953" y="7932"/>
                    <a:pt x="25960" y="7922"/>
                    <a:pt x="25966" y="7912"/>
                  </a:cubicBezTo>
                  <a:cubicBezTo>
                    <a:pt x="26039" y="7808"/>
                    <a:pt x="26110" y="7702"/>
                    <a:pt x="26182" y="7596"/>
                  </a:cubicBezTo>
                  <a:cubicBezTo>
                    <a:pt x="26190" y="7584"/>
                    <a:pt x="26196" y="7574"/>
                    <a:pt x="26204" y="7563"/>
                  </a:cubicBezTo>
                  <a:cubicBezTo>
                    <a:pt x="26273" y="7456"/>
                    <a:pt x="26341" y="7350"/>
                    <a:pt x="26407" y="7242"/>
                  </a:cubicBezTo>
                  <a:cubicBezTo>
                    <a:pt x="26408" y="7240"/>
                    <a:pt x="26411" y="7238"/>
                    <a:pt x="26412" y="7234"/>
                  </a:cubicBezTo>
                  <a:cubicBezTo>
                    <a:pt x="27556" y="5379"/>
                    <a:pt x="28288" y="3242"/>
                    <a:pt x="28477" y="952"/>
                  </a:cubicBezTo>
                  <a:lnTo>
                    <a:pt x="27958" y="790"/>
                  </a:lnTo>
                  <a:cubicBezTo>
                    <a:pt x="27732" y="727"/>
                    <a:pt x="27543" y="585"/>
                    <a:pt x="27429" y="400"/>
                  </a:cubicBezTo>
                  <a:lnTo>
                    <a:pt x="27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367622" y="2929421"/>
              <a:ext cx="230649" cy="557279"/>
            </a:xfrm>
            <a:custGeom>
              <a:avLst/>
              <a:gdLst/>
              <a:ahLst/>
              <a:cxnLst/>
              <a:rect l="l" t="t" r="r" b="b"/>
              <a:pathLst>
                <a:path w="2764" h="6678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457"/>
                    <a:pt x="1037" y="4736"/>
                    <a:pt x="2334" y="6678"/>
                  </a:cubicBezTo>
                  <a:lnTo>
                    <a:pt x="2731" y="3061"/>
                  </a:lnTo>
                  <a:cubicBezTo>
                    <a:pt x="2764" y="2777"/>
                    <a:pt x="2661" y="2495"/>
                    <a:pt x="2455" y="2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2AE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67622" y="2929421"/>
              <a:ext cx="230649" cy="557279"/>
            </a:xfrm>
            <a:custGeom>
              <a:avLst/>
              <a:gdLst/>
              <a:ahLst/>
              <a:cxnLst/>
              <a:rect l="l" t="t" r="r" b="b"/>
              <a:pathLst>
                <a:path w="2764" h="6678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457"/>
                    <a:pt x="1037" y="4736"/>
                    <a:pt x="2334" y="6678"/>
                  </a:cubicBezTo>
                  <a:lnTo>
                    <a:pt x="2731" y="3061"/>
                  </a:lnTo>
                  <a:cubicBezTo>
                    <a:pt x="2764" y="2777"/>
                    <a:pt x="2661" y="2495"/>
                    <a:pt x="2455" y="2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8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60029" y="2830786"/>
              <a:ext cx="2382927" cy="42893"/>
            </a:xfrm>
            <a:custGeom>
              <a:avLst/>
              <a:gdLst/>
              <a:ahLst/>
              <a:cxnLst/>
              <a:rect l="l" t="t" r="r" b="b"/>
              <a:pathLst>
                <a:path w="28556" h="514" extrusionOk="0">
                  <a:moveTo>
                    <a:pt x="1" y="1"/>
                  </a:moveTo>
                  <a:lnTo>
                    <a:pt x="1" y="513"/>
                  </a:lnTo>
                  <a:lnTo>
                    <a:pt x="28556" y="513"/>
                  </a:lnTo>
                  <a:lnTo>
                    <a:pt x="28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363116" y="2847392"/>
              <a:ext cx="2204099" cy="1170386"/>
            </a:xfrm>
            <a:custGeom>
              <a:avLst/>
              <a:gdLst/>
              <a:ahLst/>
              <a:cxnLst/>
              <a:rect l="l" t="t" r="r" b="b"/>
              <a:pathLst>
                <a:path w="26413" h="14025" extrusionOk="0">
                  <a:moveTo>
                    <a:pt x="1" y="0"/>
                  </a:moveTo>
                  <a:cubicBezTo>
                    <a:pt x="129" y="7767"/>
                    <a:pt x="6463" y="14025"/>
                    <a:pt x="14262" y="14025"/>
                  </a:cubicBezTo>
                  <a:cubicBezTo>
                    <a:pt x="14405" y="14025"/>
                    <a:pt x="14548" y="14023"/>
                    <a:pt x="14692" y="14018"/>
                  </a:cubicBezTo>
                  <a:cubicBezTo>
                    <a:pt x="14733" y="14016"/>
                    <a:pt x="14773" y="14015"/>
                    <a:pt x="14812" y="14014"/>
                  </a:cubicBezTo>
                  <a:cubicBezTo>
                    <a:pt x="14923" y="14010"/>
                    <a:pt x="15034" y="14003"/>
                    <a:pt x="15144" y="13997"/>
                  </a:cubicBezTo>
                  <a:cubicBezTo>
                    <a:pt x="15180" y="13994"/>
                    <a:pt x="15215" y="13993"/>
                    <a:pt x="15251" y="13991"/>
                  </a:cubicBezTo>
                  <a:cubicBezTo>
                    <a:pt x="15392" y="13981"/>
                    <a:pt x="15533" y="13969"/>
                    <a:pt x="15672" y="13956"/>
                  </a:cubicBezTo>
                  <a:cubicBezTo>
                    <a:pt x="15696" y="13953"/>
                    <a:pt x="15720" y="13951"/>
                    <a:pt x="15743" y="13948"/>
                  </a:cubicBezTo>
                  <a:cubicBezTo>
                    <a:pt x="15861" y="13936"/>
                    <a:pt x="15979" y="13923"/>
                    <a:pt x="16096" y="13907"/>
                  </a:cubicBezTo>
                  <a:cubicBezTo>
                    <a:pt x="16136" y="13902"/>
                    <a:pt x="16175" y="13897"/>
                    <a:pt x="16214" y="13892"/>
                  </a:cubicBezTo>
                  <a:cubicBezTo>
                    <a:pt x="16332" y="13876"/>
                    <a:pt x="16451" y="13859"/>
                    <a:pt x="16567" y="13840"/>
                  </a:cubicBezTo>
                  <a:cubicBezTo>
                    <a:pt x="16590" y="13836"/>
                    <a:pt x="16611" y="13834"/>
                    <a:pt x="16633" y="13830"/>
                  </a:cubicBezTo>
                  <a:cubicBezTo>
                    <a:pt x="16772" y="13806"/>
                    <a:pt x="16910" y="13780"/>
                    <a:pt x="17047" y="13754"/>
                  </a:cubicBezTo>
                  <a:cubicBezTo>
                    <a:pt x="17077" y="13748"/>
                    <a:pt x="17104" y="13743"/>
                    <a:pt x="17134" y="13736"/>
                  </a:cubicBezTo>
                  <a:cubicBezTo>
                    <a:pt x="17247" y="13713"/>
                    <a:pt x="17358" y="13688"/>
                    <a:pt x="17470" y="13663"/>
                  </a:cubicBezTo>
                  <a:cubicBezTo>
                    <a:pt x="17501" y="13656"/>
                    <a:pt x="17534" y="13647"/>
                    <a:pt x="17567" y="13640"/>
                  </a:cubicBezTo>
                  <a:cubicBezTo>
                    <a:pt x="17841" y="13575"/>
                    <a:pt x="18112" y="13502"/>
                    <a:pt x="18381" y="13421"/>
                  </a:cubicBezTo>
                  <a:cubicBezTo>
                    <a:pt x="18409" y="13414"/>
                    <a:pt x="18436" y="13405"/>
                    <a:pt x="18463" y="13396"/>
                  </a:cubicBezTo>
                  <a:cubicBezTo>
                    <a:pt x="18578" y="13360"/>
                    <a:pt x="18693" y="13323"/>
                    <a:pt x="18808" y="13284"/>
                  </a:cubicBezTo>
                  <a:cubicBezTo>
                    <a:pt x="18828" y="13278"/>
                    <a:pt x="18849" y="13272"/>
                    <a:pt x="18869" y="13264"/>
                  </a:cubicBezTo>
                  <a:cubicBezTo>
                    <a:pt x="19006" y="13217"/>
                    <a:pt x="19142" y="13170"/>
                    <a:pt x="19278" y="13118"/>
                  </a:cubicBezTo>
                  <a:cubicBezTo>
                    <a:pt x="19281" y="13117"/>
                    <a:pt x="19283" y="13117"/>
                    <a:pt x="19284" y="13115"/>
                  </a:cubicBezTo>
                  <a:cubicBezTo>
                    <a:pt x="19414" y="13067"/>
                    <a:pt x="19543" y="13016"/>
                    <a:pt x="19670" y="12964"/>
                  </a:cubicBezTo>
                  <a:cubicBezTo>
                    <a:pt x="19691" y="12955"/>
                    <a:pt x="19712" y="12947"/>
                    <a:pt x="19733" y="12938"/>
                  </a:cubicBezTo>
                  <a:cubicBezTo>
                    <a:pt x="19999" y="12827"/>
                    <a:pt x="20263" y="12709"/>
                    <a:pt x="20520" y="12582"/>
                  </a:cubicBezTo>
                  <a:cubicBezTo>
                    <a:pt x="20526" y="12580"/>
                    <a:pt x="20532" y="12576"/>
                    <a:pt x="20539" y="12573"/>
                  </a:cubicBezTo>
                  <a:cubicBezTo>
                    <a:pt x="20663" y="12512"/>
                    <a:pt x="20786" y="12449"/>
                    <a:pt x="20908" y="12386"/>
                  </a:cubicBezTo>
                  <a:cubicBezTo>
                    <a:pt x="20919" y="12381"/>
                    <a:pt x="20930" y="12374"/>
                    <a:pt x="20940" y="12368"/>
                  </a:cubicBezTo>
                  <a:cubicBezTo>
                    <a:pt x="21199" y="12230"/>
                    <a:pt x="21453" y="12086"/>
                    <a:pt x="21702" y="11934"/>
                  </a:cubicBezTo>
                  <a:cubicBezTo>
                    <a:pt x="21707" y="11932"/>
                    <a:pt x="21711" y="11928"/>
                    <a:pt x="21716" y="11926"/>
                  </a:cubicBezTo>
                  <a:cubicBezTo>
                    <a:pt x="23625" y="10754"/>
                    <a:pt x="25237" y="9143"/>
                    <a:pt x="26412" y="7236"/>
                  </a:cubicBezTo>
                  <a:lnTo>
                    <a:pt x="26412" y="7236"/>
                  </a:lnTo>
                  <a:cubicBezTo>
                    <a:pt x="24240" y="8572"/>
                    <a:pt x="21681" y="9347"/>
                    <a:pt x="18940" y="9347"/>
                  </a:cubicBezTo>
                  <a:cubicBezTo>
                    <a:pt x="12791" y="9347"/>
                    <a:pt x="7550" y="5455"/>
                    <a:pt x="55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482442" y="3110418"/>
              <a:ext cx="653144" cy="316693"/>
            </a:xfrm>
            <a:custGeom>
              <a:avLst/>
              <a:gdLst/>
              <a:ahLst/>
              <a:cxnLst/>
              <a:rect l="l" t="t" r="r" b="b"/>
              <a:pathLst>
                <a:path w="7827" h="3795" extrusionOk="0">
                  <a:moveTo>
                    <a:pt x="4098" y="1"/>
                  </a:moveTo>
                  <a:cubicBezTo>
                    <a:pt x="3534" y="1"/>
                    <a:pt x="3056" y="365"/>
                    <a:pt x="2884" y="870"/>
                  </a:cubicBezTo>
                  <a:cubicBezTo>
                    <a:pt x="2711" y="769"/>
                    <a:pt x="2510" y="711"/>
                    <a:pt x="2296" y="711"/>
                  </a:cubicBezTo>
                  <a:cubicBezTo>
                    <a:pt x="1670" y="711"/>
                    <a:pt x="1161" y="1206"/>
                    <a:pt x="1134" y="1826"/>
                  </a:cubicBezTo>
                  <a:cubicBezTo>
                    <a:pt x="1087" y="1820"/>
                    <a:pt x="1039" y="1815"/>
                    <a:pt x="991" y="1815"/>
                  </a:cubicBezTo>
                  <a:cubicBezTo>
                    <a:pt x="443" y="1815"/>
                    <a:pt x="0" y="2258"/>
                    <a:pt x="0" y="2804"/>
                  </a:cubicBezTo>
                  <a:cubicBezTo>
                    <a:pt x="0" y="3352"/>
                    <a:pt x="444" y="3795"/>
                    <a:pt x="991" y="3795"/>
                  </a:cubicBezTo>
                  <a:cubicBezTo>
                    <a:pt x="997" y="3795"/>
                    <a:pt x="1005" y="3793"/>
                    <a:pt x="1011" y="3793"/>
                  </a:cubicBezTo>
                  <a:lnTo>
                    <a:pt x="1011" y="3795"/>
                  </a:lnTo>
                  <a:lnTo>
                    <a:pt x="5590" y="3795"/>
                  </a:lnTo>
                  <a:lnTo>
                    <a:pt x="6998" y="3793"/>
                  </a:lnTo>
                  <a:cubicBezTo>
                    <a:pt x="7007" y="3793"/>
                    <a:pt x="7014" y="3791"/>
                    <a:pt x="7023" y="3791"/>
                  </a:cubicBezTo>
                  <a:cubicBezTo>
                    <a:pt x="7030" y="3791"/>
                    <a:pt x="7038" y="3793"/>
                    <a:pt x="7044" y="3793"/>
                  </a:cubicBezTo>
                  <a:cubicBezTo>
                    <a:pt x="7475" y="3793"/>
                    <a:pt x="7825" y="3444"/>
                    <a:pt x="7825" y="3013"/>
                  </a:cubicBezTo>
                  <a:cubicBezTo>
                    <a:pt x="7827" y="2580"/>
                    <a:pt x="7478" y="2231"/>
                    <a:pt x="7047" y="2231"/>
                  </a:cubicBezTo>
                  <a:cubicBezTo>
                    <a:pt x="6987" y="2231"/>
                    <a:pt x="6929" y="2239"/>
                    <a:pt x="6873" y="2252"/>
                  </a:cubicBezTo>
                  <a:cubicBezTo>
                    <a:pt x="6772" y="1615"/>
                    <a:pt x="6221" y="1127"/>
                    <a:pt x="5556" y="1127"/>
                  </a:cubicBezTo>
                  <a:cubicBezTo>
                    <a:pt x="5495" y="1127"/>
                    <a:pt x="5435" y="1132"/>
                    <a:pt x="5375" y="1141"/>
                  </a:cubicBezTo>
                  <a:cubicBezTo>
                    <a:pt x="5303" y="500"/>
                    <a:pt x="4760" y="1"/>
                    <a:pt x="409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278996" y="2598051"/>
              <a:ext cx="186839" cy="18684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8" y="2238"/>
                    <a:pt x="2239" y="1738"/>
                    <a:pt x="2239" y="1119"/>
                  </a:cubicBezTo>
                  <a:cubicBezTo>
                    <a:pt x="2239" y="501"/>
                    <a:pt x="1738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294017" y="2488485"/>
              <a:ext cx="156881" cy="157053"/>
            </a:xfrm>
            <a:custGeom>
              <a:avLst/>
              <a:gdLst/>
              <a:ahLst/>
              <a:cxnLst/>
              <a:rect l="l" t="t" r="r" b="b"/>
              <a:pathLst>
                <a:path w="1880" h="1882" extrusionOk="0">
                  <a:moveTo>
                    <a:pt x="940" y="1"/>
                  </a:moveTo>
                  <a:cubicBezTo>
                    <a:pt x="421" y="1"/>
                    <a:pt x="0" y="422"/>
                    <a:pt x="0" y="941"/>
                  </a:cubicBezTo>
                  <a:cubicBezTo>
                    <a:pt x="0" y="1460"/>
                    <a:pt x="421" y="1881"/>
                    <a:pt x="940" y="1881"/>
                  </a:cubicBezTo>
                  <a:cubicBezTo>
                    <a:pt x="1459" y="1881"/>
                    <a:pt x="1880" y="1460"/>
                    <a:pt x="1880" y="941"/>
                  </a:cubicBezTo>
                  <a:cubicBezTo>
                    <a:pt x="1880" y="422"/>
                    <a:pt x="1459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363111" y="2728563"/>
              <a:ext cx="18609" cy="112491"/>
            </a:xfrm>
            <a:custGeom>
              <a:avLst/>
              <a:gdLst/>
              <a:ahLst/>
              <a:cxnLst/>
              <a:rect l="l" t="t" r="r" b="b"/>
              <a:pathLst>
                <a:path w="223" h="1348" extrusionOk="0">
                  <a:moveTo>
                    <a:pt x="112" y="1"/>
                  </a:moveTo>
                  <a:cubicBezTo>
                    <a:pt x="51" y="1"/>
                    <a:pt x="1" y="50"/>
                    <a:pt x="1" y="111"/>
                  </a:cubicBezTo>
                  <a:lnTo>
                    <a:pt x="1" y="1236"/>
                  </a:lnTo>
                  <a:cubicBezTo>
                    <a:pt x="1" y="1297"/>
                    <a:pt x="51" y="1347"/>
                    <a:pt x="112" y="1347"/>
                  </a:cubicBezTo>
                  <a:cubicBezTo>
                    <a:pt x="174" y="1347"/>
                    <a:pt x="223" y="1297"/>
                    <a:pt x="223" y="1236"/>
                  </a:cubicBezTo>
                  <a:lnTo>
                    <a:pt x="223" y="111"/>
                  </a:lnTo>
                  <a:cubicBezTo>
                    <a:pt x="223" y="50"/>
                    <a:pt x="17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478520" y="2598051"/>
              <a:ext cx="186839" cy="18684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2" y="0"/>
                    <a:pt x="0" y="501"/>
                    <a:pt x="0" y="1119"/>
                  </a:cubicBezTo>
                  <a:cubicBezTo>
                    <a:pt x="0" y="1738"/>
                    <a:pt x="502" y="2238"/>
                    <a:pt x="1120" y="2238"/>
                  </a:cubicBezTo>
                  <a:cubicBezTo>
                    <a:pt x="1738" y="2238"/>
                    <a:pt x="2239" y="1738"/>
                    <a:pt x="2239" y="1119"/>
                  </a:cubicBezTo>
                  <a:cubicBezTo>
                    <a:pt x="2239" y="501"/>
                    <a:pt x="1738" y="0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482609" y="2488735"/>
              <a:ext cx="177743" cy="157053"/>
            </a:xfrm>
            <a:custGeom>
              <a:avLst/>
              <a:gdLst/>
              <a:ahLst/>
              <a:cxnLst/>
              <a:rect l="l" t="t" r="r" b="b"/>
              <a:pathLst>
                <a:path w="2130" h="1882" extrusionOk="0">
                  <a:moveTo>
                    <a:pt x="1064" y="1"/>
                  </a:moveTo>
                  <a:cubicBezTo>
                    <a:pt x="951" y="1"/>
                    <a:pt x="836" y="22"/>
                    <a:pt x="724" y="65"/>
                  </a:cubicBezTo>
                  <a:cubicBezTo>
                    <a:pt x="240" y="253"/>
                    <a:pt x="0" y="799"/>
                    <a:pt x="189" y="1283"/>
                  </a:cubicBezTo>
                  <a:cubicBezTo>
                    <a:pt x="333" y="1654"/>
                    <a:pt x="689" y="1881"/>
                    <a:pt x="1065" y="1881"/>
                  </a:cubicBezTo>
                  <a:cubicBezTo>
                    <a:pt x="1179" y="1881"/>
                    <a:pt x="1294" y="1861"/>
                    <a:pt x="1406" y="1817"/>
                  </a:cubicBezTo>
                  <a:cubicBezTo>
                    <a:pt x="1890" y="1629"/>
                    <a:pt x="2130" y="1084"/>
                    <a:pt x="1940" y="600"/>
                  </a:cubicBezTo>
                  <a:cubicBezTo>
                    <a:pt x="1796" y="228"/>
                    <a:pt x="144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562552" y="2728563"/>
              <a:ext cx="18859" cy="112491"/>
            </a:xfrm>
            <a:custGeom>
              <a:avLst/>
              <a:gdLst/>
              <a:ahLst/>
              <a:cxnLst/>
              <a:rect l="l" t="t" r="r" b="b"/>
              <a:pathLst>
                <a:path w="226" h="1348" extrusionOk="0">
                  <a:moveTo>
                    <a:pt x="113" y="1"/>
                  </a:moveTo>
                  <a:cubicBezTo>
                    <a:pt x="51" y="1"/>
                    <a:pt x="1" y="50"/>
                    <a:pt x="1" y="111"/>
                  </a:cubicBezTo>
                  <a:lnTo>
                    <a:pt x="1" y="1236"/>
                  </a:lnTo>
                  <a:cubicBezTo>
                    <a:pt x="1" y="1297"/>
                    <a:pt x="51" y="1347"/>
                    <a:pt x="113" y="1347"/>
                  </a:cubicBezTo>
                  <a:cubicBezTo>
                    <a:pt x="175" y="1347"/>
                    <a:pt x="225" y="1297"/>
                    <a:pt x="224" y="1236"/>
                  </a:cubicBezTo>
                  <a:lnTo>
                    <a:pt x="224" y="111"/>
                  </a:lnTo>
                  <a:cubicBezTo>
                    <a:pt x="224" y="50"/>
                    <a:pt x="174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959140" y="2600805"/>
              <a:ext cx="186839" cy="18684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1" y="0"/>
                    <a:pt x="0" y="502"/>
                    <a:pt x="0" y="1120"/>
                  </a:cubicBezTo>
                  <a:cubicBezTo>
                    <a:pt x="0" y="1738"/>
                    <a:pt x="501" y="2239"/>
                    <a:pt x="1119" y="2239"/>
                  </a:cubicBezTo>
                  <a:cubicBezTo>
                    <a:pt x="1737" y="2239"/>
                    <a:pt x="2239" y="1738"/>
                    <a:pt x="2239" y="1120"/>
                  </a:cubicBezTo>
                  <a:cubicBezTo>
                    <a:pt x="2239" y="502"/>
                    <a:pt x="1737" y="0"/>
                    <a:pt x="1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974077" y="2491322"/>
              <a:ext cx="156965" cy="156969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40" y="0"/>
                  </a:moveTo>
                  <a:cubicBezTo>
                    <a:pt x="422" y="0"/>
                    <a:pt x="0" y="421"/>
                    <a:pt x="0" y="940"/>
                  </a:cubicBezTo>
                  <a:cubicBezTo>
                    <a:pt x="0" y="1460"/>
                    <a:pt x="422" y="1880"/>
                    <a:pt x="940" y="1880"/>
                  </a:cubicBezTo>
                  <a:cubicBezTo>
                    <a:pt x="1460" y="1880"/>
                    <a:pt x="1881" y="1460"/>
                    <a:pt x="1881" y="940"/>
                  </a:cubicBezTo>
                  <a:cubicBezTo>
                    <a:pt x="1881" y="421"/>
                    <a:pt x="1460" y="0"/>
                    <a:pt x="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043172" y="2731400"/>
              <a:ext cx="18692" cy="112574"/>
            </a:xfrm>
            <a:custGeom>
              <a:avLst/>
              <a:gdLst/>
              <a:ahLst/>
              <a:cxnLst/>
              <a:rect l="l" t="t" r="r" b="b"/>
              <a:pathLst>
                <a:path w="224" h="1349" extrusionOk="0">
                  <a:moveTo>
                    <a:pt x="112" y="1"/>
                  </a:moveTo>
                  <a:cubicBezTo>
                    <a:pt x="51" y="1"/>
                    <a:pt x="1" y="51"/>
                    <a:pt x="1" y="112"/>
                  </a:cubicBezTo>
                  <a:lnTo>
                    <a:pt x="1" y="1237"/>
                  </a:lnTo>
                  <a:cubicBezTo>
                    <a:pt x="1" y="1298"/>
                    <a:pt x="51" y="1348"/>
                    <a:pt x="112" y="1348"/>
                  </a:cubicBezTo>
                  <a:cubicBezTo>
                    <a:pt x="174" y="1348"/>
                    <a:pt x="224" y="1298"/>
                    <a:pt x="224" y="1237"/>
                  </a:cubicBezTo>
                  <a:lnTo>
                    <a:pt x="224" y="112"/>
                  </a:lnTo>
                  <a:cubicBezTo>
                    <a:pt x="224" y="51"/>
                    <a:pt x="17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472982" y="1495761"/>
              <a:ext cx="449865" cy="451882"/>
            </a:xfrm>
            <a:custGeom>
              <a:avLst/>
              <a:gdLst/>
              <a:ahLst/>
              <a:cxnLst/>
              <a:rect l="l" t="t" r="r" b="b"/>
              <a:pathLst>
                <a:path w="5391" h="5415" extrusionOk="0">
                  <a:moveTo>
                    <a:pt x="2187" y="1"/>
                  </a:moveTo>
                  <a:cubicBezTo>
                    <a:pt x="1513" y="1"/>
                    <a:pt x="966" y="546"/>
                    <a:pt x="966" y="1220"/>
                  </a:cubicBezTo>
                  <a:cubicBezTo>
                    <a:pt x="966" y="1515"/>
                    <a:pt x="1072" y="1785"/>
                    <a:pt x="1245" y="1997"/>
                  </a:cubicBezTo>
                  <a:cubicBezTo>
                    <a:pt x="1205" y="1989"/>
                    <a:pt x="1164" y="1984"/>
                    <a:pt x="1120" y="1984"/>
                  </a:cubicBezTo>
                  <a:cubicBezTo>
                    <a:pt x="760" y="1984"/>
                    <a:pt x="469" y="2275"/>
                    <a:pt x="469" y="2634"/>
                  </a:cubicBezTo>
                  <a:cubicBezTo>
                    <a:pt x="469" y="2721"/>
                    <a:pt x="486" y="2805"/>
                    <a:pt x="517" y="2880"/>
                  </a:cubicBezTo>
                  <a:cubicBezTo>
                    <a:pt x="222" y="2946"/>
                    <a:pt x="0" y="3207"/>
                    <a:pt x="0" y="3523"/>
                  </a:cubicBezTo>
                  <a:cubicBezTo>
                    <a:pt x="0" y="3722"/>
                    <a:pt x="89" y="3900"/>
                    <a:pt x="229" y="4020"/>
                  </a:cubicBezTo>
                  <a:cubicBezTo>
                    <a:pt x="130" y="4163"/>
                    <a:pt x="71" y="4337"/>
                    <a:pt x="71" y="4525"/>
                  </a:cubicBezTo>
                  <a:cubicBezTo>
                    <a:pt x="71" y="5016"/>
                    <a:pt x="469" y="5414"/>
                    <a:pt x="960" y="5414"/>
                  </a:cubicBezTo>
                  <a:cubicBezTo>
                    <a:pt x="1414" y="5414"/>
                    <a:pt x="1788" y="5074"/>
                    <a:pt x="1841" y="4635"/>
                  </a:cubicBezTo>
                  <a:cubicBezTo>
                    <a:pt x="1941" y="4698"/>
                    <a:pt x="2060" y="4735"/>
                    <a:pt x="2187" y="4735"/>
                  </a:cubicBezTo>
                  <a:cubicBezTo>
                    <a:pt x="2458" y="4735"/>
                    <a:pt x="2690" y="4568"/>
                    <a:pt x="2787" y="4332"/>
                  </a:cubicBezTo>
                  <a:cubicBezTo>
                    <a:pt x="2997" y="4502"/>
                    <a:pt x="3264" y="4606"/>
                    <a:pt x="3556" y="4606"/>
                  </a:cubicBezTo>
                  <a:cubicBezTo>
                    <a:pt x="4230" y="4606"/>
                    <a:pt x="4777" y="4060"/>
                    <a:pt x="4777" y="3385"/>
                  </a:cubicBezTo>
                  <a:cubicBezTo>
                    <a:pt x="4777" y="3351"/>
                    <a:pt x="4773" y="3317"/>
                    <a:pt x="4771" y="3283"/>
                  </a:cubicBezTo>
                  <a:cubicBezTo>
                    <a:pt x="5116" y="3270"/>
                    <a:pt x="5390" y="2985"/>
                    <a:pt x="5390" y="2636"/>
                  </a:cubicBezTo>
                  <a:cubicBezTo>
                    <a:pt x="5390" y="2294"/>
                    <a:pt x="5125" y="2013"/>
                    <a:pt x="4789" y="1988"/>
                  </a:cubicBezTo>
                  <a:cubicBezTo>
                    <a:pt x="4905" y="1835"/>
                    <a:pt x="4976" y="1646"/>
                    <a:pt x="4976" y="1440"/>
                  </a:cubicBezTo>
                  <a:cubicBezTo>
                    <a:pt x="4976" y="943"/>
                    <a:pt x="4573" y="539"/>
                    <a:pt x="4075" y="539"/>
                  </a:cubicBezTo>
                  <a:cubicBezTo>
                    <a:pt x="3784" y="539"/>
                    <a:pt x="3525" y="677"/>
                    <a:pt x="3360" y="891"/>
                  </a:cubicBezTo>
                  <a:cubicBezTo>
                    <a:pt x="3216" y="377"/>
                    <a:pt x="2745" y="1"/>
                    <a:pt x="21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052479" y="1981291"/>
              <a:ext cx="293485" cy="251852"/>
            </a:xfrm>
            <a:custGeom>
              <a:avLst/>
              <a:gdLst/>
              <a:ahLst/>
              <a:cxnLst/>
              <a:rect l="l" t="t" r="r" b="b"/>
              <a:pathLst>
                <a:path w="3517" h="3018" extrusionOk="0">
                  <a:moveTo>
                    <a:pt x="294" y="1"/>
                  </a:moveTo>
                  <a:lnTo>
                    <a:pt x="294" y="1"/>
                  </a:lnTo>
                  <a:cubicBezTo>
                    <a:pt x="1" y="2687"/>
                    <a:pt x="1340" y="3018"/>
                    <a:pt x="2018" y="3018"/>
                  </a:cubicBezTo>
                  <a:cubicBezTo>
                    <a:pt x="2240" y="3018"/>
                    <a:pt x="2391" y="2983"/>
                    <a:pt x="2391" y="2983"/>
                  </a:cubicBezTo>
                  <a:cubicBezTo>
                    <a:pt x="3517" y="558"/>
                    <a:pt x="294" y="1"/>
                    <a:pt x="294" y="1"/>
                  </a:cubicBezTo>
                  <a:close/>
                </a:path>
              </a:pathLst>
            </a:custGeom>
            <a:solidFill>
              <a:srgbClr val="D0E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075594" y="1981208"/>
              <a:ext cx="188675" cy="262867"/>
            </a:xfrm>
            <a:custGeom>
              <a:avLst/>
              <a:gdLst/>
              <a:ahLst/>
              <a:cxnLst/>
              <a:rect l="l" t="t" r="r" b="b"/>
              <a:pathLst>
                <a:path w="2261" h="3150" extrusionOk="0">
                  <a:moveTo>
                    <a:pt x="16" y="1"/>
                  </a:moveTo>
                  <a:lnTo>
                    <a:pt x="0" y="165"/>
                  </a:lnTo>
                  <a:lnTo>
                    <a:pt x="321" y="620"/>
                  </a:lnTo>
                  <a:lnTo>
                    <a:pt x="135" y="605"/>
                  </a:lnTo>
                  <a:cubicBezTo>
                    <a:pt x="133" y="604"/>
                    <a:pt x="130" y="604"/>
                    <a:pt x="128" y="604"/>
                  </a:cubicBezTo>
                  <a:cubicBezTo>
                    <a:pt x="79" y="604"/>
                    <a:pt x="38" y="642"/>
                    <a:pt x="33" y="691"/>
                  </a:cubicBezTo>
                  <a:cubicBezTo>
                    <a:pt x="30" y="743"/>
                    <a:pt x="68" y="788"/>
                    <a:pt x="119" y="793"/>
                  </a:cubicBezTo>
                  <a:lnTo>
                    <a:pt x="462" y="823"/>
                  </a:lnTo>
                  <a:lnTo>
                    <a:pt x="716" y="1184"/>
                  </a:lnTo>
                  <a:lnTo>
                    <a:pt x="716" y="1184"/>
                  </a:lnTo>
                  <a:lnTo>
                    <a:pt x="371" y="1155"/>
                  </a:lnTo>
                  <a:cubicBezTo>
                    <a:pt x="368" y="1155"/>
                    <a:pt x="365" y="1155"/>
                    <a:pt x="363" y="1155"/>
                  </a:cubicBezTo>
                  <a:cubicBezTo>
                    <a:pt x="314" y="1155"/>
                    <a:pt x="273" y="1191"/>
                    <a:pt x="268" y="1240"/>
                  </a:cubicBezTo>
                  <a:cubicBezTo>
                    <a:pt x="265" y="1293"/>
                    <a:pt x="303" y="1337"/>
                    <a:pt x="354" y="1342"/>
                  </a:cubicBezTo>
                  <a:lnTo>
                    <a:pt x="857" y="1385"/>
                  </a:lnTo>
                  <a:lnTo>
                    <a:pt x="1111" y="1746"/>
                  </a:lnTo>
                  <a:lnTo>
                    <a:pt x="594" y="1703"/>
                  </a:lnTo>
                  <a:cubicBezTo>
                    <a:pt x="591" y="1703"/>
                    <a:pt x="589" y="1703"/>
                    <a:pt x="586" y="1703"/>
                  </a:cubicBezTo>
                  <a:cubicBezTo>
                    <a:pt x="537" y="1703"/>
                    <a:pt x="496" y="1741"/>
                    <a:pt x="491" y="1789"/>
                  </a:cubicBezTo>
                  <a:cubicBezTo>
                    <a:pt x="487" y="1842"/>
                    <a:pt x="526" y="1887"/>
                    <a:pt x="577" y="1892"/>
                  </a:cubicBezTo>
                  <a:lnTo>
                    <a:pt x="1253" y="1948"/>
                  </a:lnTo>
                  <a:lnTo>
                    <a:pt x="1506" y="2309"/>
                  </a:lnTo>
                  <a:lnTo>
                    <a:pt x="1506" y="2309"/>
                  </a:lnTo>
                  <a:lnTo>
                    <a:pt x="792" y="2250"/>
                  </a:lnTo>
                  <a:cubicBezTo>
                    <a:pt x="789" y="2250"/>
                    <a:pt x="787" y="2250"/>
                    <a:pt x="784" y="2250"/>
                  </a:cubicBezTo>
                  <a:cubicBezTo>
                    <a:pt x="735" y="2250"/>
                    <a:pt x="695" y="2286"/>
                    <a:pt x="690" y="2335"/>
                  </a:cubicBezTo>
                  <a:cubicBezTo>
                    <a:pt x="686" y="2388"/>
                    <a:pt x="724" y="2432"/>
                    <a:pt x="775" y="2437"/>
                  </a:cubicBezTo>
                  <a:lnTo>
                    <a:pt x="1647" y="2511"/>
                  </a:lnTo>
                  <a:lnTo>
                    <a:pt x="2069" y="3110"/>
                  </a:lnTo>
                  <a:cubicBezTo>
                    <a:pt x="2087" y="3136"/>
                    <a:pt x="2117" y="3150"/>
                    <a:pt x="2146" y="3150"/>
                  </a:cubicBezTo>
                  <a:cubicBezTo>
                    <a:pt x="2165" y="3150"/>
                    <a:pt x="2184" y="3144"/>
                    <a:pt x="2201" y="3133"/>
                  </a:cubicBezTo>
                  <a:cubicBezTo>
                    <a:pt x="2250" y="3105"/>
                    <a:pt x="2260" y="3046"/>
                    <a:pt x="2230" y="3004"/>
                  </a:cubicBezTo>
                  <a:lnTo>
                    <a:pt x="1807" y="2404"/>
                  </a:lnTo>
                  <a:lnTo>
                    <a:pt x="2022" y="1581"/>
                  </a:lnTo>
                  <a:cubicBezTo>
                    <a:pt x="2035" y="1531"/>
                    <a:pt x="2006" y="1478"/>
                    <a:pt x="1954" y="1465"/>
                  </a:cubicBezTo>
                  <a:cubicBezTo>
                    <a:pt x="1947" y="1463"/>
                    <a:pt x="1939" y="1462"/>
                    <a:pt x="1932" y="1462"/>
                  </a:cubicBezTo>
                  <a:cubicBezTo>
                    <a:pt x="1889" y="1462"/>
                    <a:pt x="1850" y="1490"/>
                    <a:pt x="1839" y="1534"/>
                  </a:cubicBezTo>
                  <a:lnTo>
                    <a:pt x="1664" y="2202"/>
                  </a:lnTo>
                  <a:lnTo>
                    <a:pt x="1409" y="1841"/>
                  </a:lnTo>
                  <a:lnTo>
                    <a:pt x="1586" y="1165"/>
                  </a:lnTo>
                  <a:cubicBezTo>
                    <a:pt x="1598" y="1115"/>
                    <a:pt x="1570" y="1063"/>
                    <a:pt x="1519" y="1050"/>
                  </a:cubicBezTo>
                  <a:cubicBezTo>
                    <a:pt x="1511" y="1048"/>
                    <a:pt x="1503" y="1047"/>
                    <a:pt x="1495" y="1047"/>
                  </a:cubicBezTo>
                  <a:cubicBezTo>
                    <a:pt x="1453" y="1047"/>
                    <a:pt x="1414" y="1074"/>
                    <a:pt x="1403" y="1117"/>
                  </a:cubicBezTo>
                  <a:lnTo>
                    <a:pt x="1268" y="1638"/>
                  </a:lnTo>
                  <a:lnTo>
                    <a:pt x="1013" y="1276"/>
                  </a:lnTo>
                  <a:lnTo>
                    <a:pt x="1155" y="734"/>
                  </a:lnTo>
                  <a:cubicBezTo>
                    <a:pt x="1168" y="684"/>
                    <a:pt x="1138" y="631"/>
                    <a:pt x="1087" y="619"/>
                  </a:cubicBezTo>
                  <a:cubicBezTo>
                    <a:pt x="1079" y="617"/>
                    <a:pt x="1071" y="616"/>
                    <a:pt x="1063" y="616"/>
                  </a:cubicBezTo>
                  <a:cubicBezTo>
                    <a:pt x="1022" y="616"/>
                    <a:pt x="982" y="644"/>
                    <a:pt x="972" y="686"/>
                  </a:cubicBezTo>
                  <a:lnTo>
                    <a:pt x="871" y="1074"/>
                  </a:lnTo>
                  <a:lnTo>
                    <a:pt x="616" y="712"/>
                  </a:lnTo>
                  <a:lnTo>
                    <a:pt x="703" y="381"/>
                  </a:lnTo>
                  <a:cubicBezTo>
                    <a:pt x="716" y="331"/>
                    <a:pt x="687" y="278"/>
                    <a:pt x="636" y="266"/>
                  </a:cubicBezTo>
                  <a:cubicBezTo>
                    <a:pt x="627" y="264"/>
                    <a:pt x="619" y="263"/>
                    <a:pt x="611" y="263"/>
                  </a:cubicBezTo>
                  <a:cubicBezTo>
                    <a:pt x="570" y="263"/>
                    <a:pt x="531" y="291"/>
                    <a:pt x="521" y="333"/>
                  </a:cubicBezTo>
                  <a:lnTo>
                    <a:pt x="475" y="510"/>
                  </a:lnTo>
                  <a:lnTo>
                    <a:pt x="133" y="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08973" y="1867219"/>
              <a:ext cx="482827" cy="364593"/>
            </a:xfrm>
            <a:custGeom>
              <a:avLst/>
              <a:gdLst/>
              <a:ahLst/>
              <a:cxnLst/>
              <a:rect l="l" t="t" r="r" b="b"/>
              <a:pathLst>
                <a:path w="5786" h="4369" extrusionOk="0">
                  <a:moveTo>
                    <a:pt x="4057" y="1"/>
                  </a:moveTo>
                  <a:lnTo>
                    <a:pt x="4057" y="1"/>
                  </a:lnTo>
                  <a:cubicBezTo>
                    <a:pt x="0" y="2153"/>
                    <a:pt x="2406" y="4369"/>
                    <a:pt x="2406" y="4369"/>
                  </a:cubicBezTo>
                  <a:cubicBezTo>
                    <a:pt x="5785" y="3816"/>
                    <a:pt x="4057" y="1"/>
                    <a:pt x="4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74784" y="1867302"/>
              <a:ext cx="188424" cy="382702"/>
            </a:xfrm>
            <a:custGeom>
              <a:avLst/>
              <a:gdLst/>
              <a:ahLst/>
              <a:cxnLst/>
              <a:rect l="l" t="t" r="r" b="b"/>
              <a:pathLst>
                <a:path w="2258" h="4586" extrusionOk="0">
                  <a:moveTo>
                    <a:pt x="2069" y="1"/>
                  </a:moveTo>
                  <a:lnTo>
                    <a:pt x="1885" y="102"/>
                  </a:lnTo>
                  <a:lnTo>
                    <a:pt x="1633" y="770"/>
                  </a:lnTo>
                  <a:lnTo>
                    <a:pt x="1517" y="563"/>
                  </a:lnTo>
                  <a:cubicBezTo>
                    <a:pt x="1494" y="524"/>
                    <a:pt x="1453" y="502"/>
                    <a:pt x="1410" y="502"/>
                  </a:cubicBezTo>
                  <a:cubicBezTo>
                    <a:pt x="1391" y="502"/>
                    <a:pt x="1370" y="507"/>
                    <a:pt x="1352" y="517"/>
                  </a:cubicBezTo>
                  <a:cubicBezTo>
                    <a:pt x="1294" y="550"/>
                    <a:pt x="1272" y="623"/>
                    <a:pt x="1305" y="681"/>
                  </a:cubicBezTo>
                  <a:lnTo>
                    <a:pt x="1522" y="1065"/>
                  </a:lnTo>
                  <a:lnTo>
                    <a:pt x="1320" y="1596"/>
                  </a:lnTo>
                  <a:lnTo>
                    <a:pt x="1103" y="1209"/>
                  </a:lnTo>
                  <a:cubicBezTo>
                    <a:pt x="1080" y="1170"/>
                    <a:pt x="1039" y="1148"/>
                    <a:pt x="997" y="1148"/>
                  </a:cubicBezTo>
                  <a:cubicBezTo>
                    <a:pt x="977" y="1148"/>
                    <a:pt x="957" y="1153"/>
                    <a:pt x="939" y="1163"/>
                  </a:cubicBezTo>
                  <a:cubicBezTo>
                    <a:pt x="880" y="1197"/>
                    <a:pt x="859" y="1270"/>
                    <a:pt x="892" y="1329"/>
                  </a:cubicBezTo>
                  <a:lnTo>
                    <a:pt x="1208" y="1892"/>
                  </a:lnTo>
                  <a:lnTo>
                    <a:pt x="1007" y="2422"/>
                  </a:lnTo>
                  <a:lnTo>
                    <a:pt x="681" y="1842"/>
                  </a:lnTo>
                  <a:cubicBezTo>
                    <a:pt x="658" y="1803"/>
                    <a:pt x="618" y="1781"/>
                    <a:pt x="575" y="1781"/>
                  </a:cubicBezTo>
                  <a:cubicBezTo>
                    <a:pt x="555" y="1781"/>
                    <a:pt x="535" y="1786"/>
                    <a:pt x="516" y="1796"/>
                  </a:cubicBezTo>
                  <a:cubicBezTo>
                    <a:pt x="459" y="1828"/>
                    <a:pt x="437" y="1902"/>
                    <a:pt x="470" y="1960"/>
                  </a:cubicBezTo>
                  <a:lnTo>
                    <a:pt x="896" y="2718"/>
                  </a:lnTo>
                  <a:lnTo>
                    <a:pt x="695" y="3249"/>
                  </a:lnTo>
                  <a:lnTo>
                    <a:pt x="245" y="2447"/>
                  </a:lnTo>
                  <a:cubicBezTo>
                    <a:pt x="222" y="2408"/>
                    <a:pt x="181" y="2386"/>
                    <a:pt x="139" y="2386"/>
                  </a:cubicBezTo>
                  <a:cubicBezTo>
                    <a:pt x="119" y="2386"/>
                    <a:pt x="99" y="2391"/>
                    <a:pt x="80" y="2401"/>
                  </a:cubicBezTo>
                  <a:cubicBezTo>
                    <a:pt x="23" y="2435"/>
                    <a:pt x="0" y="2508"/>
                    <a:pt x="34" y="2567"/>
                  </a:cubicBezTo>
                  <a:lnTo>
                    <a:pt x="583" y="3544"/>
                  </a:lnTo>
                  <a:lnTo>
                    <a:pt x="253" y="4421"/>
                  </a:lnTo>
                  <a:cubicBezTo>
                    <a:pt x="229" y="4484"/>
                    <a:pt x="260" y="4553"/>
                    <a:pt x="323" y="4578"/>
                  </a:cubicBezTo>
                  <a:cubicBezTo>
                    <a:pt x="337" y="4583"/>
                    <a:pt x="351" y="4585"/>
                    <a:pt x="365" y="4585"/>
                  </a:cubicBezTo>
                  <a:cubicBezTo>
                    <a:pt x="414" y="4585"/>
                    <a:pt x="460" y="4556"/>
                    <a:pt x="479" y="4507"/>
                  </a:cubicBezTo>
                  <a:lnTo>
                    <a:pt x="812" y="3628"/>
                  </a:lnTo>
                  <a:lnTo>
                    <a:pt x="1840" y="3264"/>
                  </a:lnTo>
                  <a:cubicBezTo>
                    <a:pt x="1902" y="3242"/>
                    <a:pt x="1936" y="3173"/>
                    <a:pt x="1913" y="3110"/>
                  </a:cubicBezTo>
                  <a:cubicBezTo>
                    <a:pt x="1896" y="3062"/>
                    <a:pt x="1849" y="3030"/>
                    <a:pt x="1800" y="3030"/>
                  </a:cubicBezTo>
                  <a:cubicBezTo>
                    <a:pt x="1786" y="3030"/>
                    <a:pt x="1772" y="3033"/>
                    <a:pt x="1758" y="3038"/>
                  </a:cubicBezTo>
                  <a:lnTo>
                    <a:pt x="923" y="3332"/>
                  </a:lnTo>
                  <a:lnTo>
                    <a:pt x="1124" y="2803"/>
                  </a:lnTo>
                  <a:lnTo>
                    <a:pt x="1965" y="2506"/>
                  </a:lnTo>
                  <a:cubicBezTo>
                    <a:pt x="2028" y="2483"/>
                    <a:pt x="2061" y="2415"/>
                    <a:pt x="2038" y="2352"/>
                  </a:cubicBezTo>
                  <a:cubicBezTo>
                    <a:pt x="2021" y="2302"/>
                    <a:pt x="1975" y="2271"/>
                    <a:pt x="1924" y="2271"/>
                  </a:cubicBezTo>
                  <a:cubicBezTo>
                    <a:pt x="1911" y="2271"/>
                    <a:pt x="1897" y="2274"/>
                    <a:pt x="1883" y="2279"/>
                  </a:cubicBezTo>
                  <a:lnTo>
                    <a:pt x="1233" y="2509"/>
                  </a:lnTo>
                  <a:lnTo>
                    <a:pt x="1435" y="1980"/>
                  </a:lnTo>
                  <a:lnTo>
                    <a:pt x="2110" y="1740"/>
                  </a:lnTo>
                  <a:cubicBezTo>
                    <a:pt x="2172" y="1719"/>
                    <a:pt x="2205" y="1649"/>
                    <a:pt x="2183" y="1586"/>
                  </a:cubicBezTo>
                  <a:cubicBezTo>
                    <a:pt x="2166" y="1536"/>
                    <a:pt x="2118" y="1505"/>
                    <a:pt x="2067" y="1505"/>
                  </a:cubicBezTo>
                  <a:cubicBezTo>
                    <a:pt x="2054" y="1505"/>
                    <a:pt x="2041" y="1507"/>
                    <a:pt x="2028" y="1511"/>
                  </a:cubicBezTo>
                  <a:lnTo>
                    <a:pt x="1544" y="1683"/>
                  </a:lnTo>
                  <a:lnTo>
                    <a:pt x="1746" y="1153"/>
                  </a:lnTo>
                  <a:lnTo>
                    <a:pt x="2161" y="1003"/>
                  </a:lnTo>
                  <a:cubicBezTo>
                    <a:pt x="2224" y="981"/>
                    <a:pt x="2257" y="912"/>
                    <a:pt x="2234" y="849"/>
                  </a:cubicBezTo>
                  <a:cubicBezTo>
                    <a:pt x="2217" y="800"/>
                    <a:pt x="2171" y="769"/>
                    <a:pt x="2121" y="769"/>
                  </a:cubicBezTo>
                  <a:cubicBezTo>
                    <a:pt x="2107" y="769"/>
                    <a:pt x="2093" y="771"/>
                    <a:pt x="2079" y="777"/>
                  </a:cubicBezTo>
                  <a:lnTo>
                    <a:pt x="1859" y="854"/>
                  </a:lnTo>
                  <a:lnTo>
                    <a:pt x="1859" y="854"/>
                  </a:lnTo>
                  <a:lnTo>
                    <a:pt x="2127" y="143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153785" y="2234304"/>
              <a:ext cx="244334" cy="30543"/>
            </a:xfrm>
            <a:custGeom>
              <a:avLst/>
              <a:gdLst/>
              <a:ahLst/>
              <a:cxnLst/>
              <a:rect l="l" t="t" r="r" b="b"/>
              <a:pathLst>
                <a:path w="2928" h="366" extrusionOk="0">
                  <a:moveTo>
                    <a:pt x="184" y="1"/>
                  </a:moveTo>
                  <a:cubicBezTo>
                    <a:pt x="82" y="1"/>
                    <a:pt x="0" y="82"/>
                    <a:pt x="0" y="184"/>
                  </a:cubicBezTo>
                  <a:cubicBezTo>
                    <a:pt x="0" y="284"/>
                    <a:pt x="82" y="366"/>
                    <a:pt x="184" y="366"/>
                  </a:cubicBezTo>
                  <a:lnTo>
                    <a:pt x="2746" y="366"/>
                  </a:lnTo>
                  <a:cubicBezTo>
                    <a:pt x="2846" y="366"/>
                    <a:pt x="2928" y="284"/>
                    <a:pt x="2928" y="184"/>
                  </a:cubicBezTo>
                  <a:cubicBezTo>
                    <a:pt x="2928" y="82"/>
                    <a:pt x="2846" y="1"/>
                    <a:pt x="2746" y="1"/>
                  </a:cubicBezTo>
                  <a:close/>
                </a:path>
              </a:pathLst>
            </a:custGeom>
            <a:solidFill>
              <a:srgbClr val="2C6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050016" y="2140581"/>
              <a:ext cx="444608" cy="244842"/>
            </a:xfrm>
            <a:custGeom>
              <a:avLst/>
              <a:gdLst/>
              <a:ahLst/>
              <a:cxnLst/>
              <a:rect l="l" t="t" r="r" b="b"/>
              <a:pathLst>
                <a:path w="5328" h="2934" extrusionOk="0">
                  <a:moveTo>
                    <a:pt x="3170" y="1"/>
                  </a:moveTo>
                  <a:cubicBezTo>
                    <a:pt x="2734" y="1"/>
                    <a:pt x="2364" y="282"/>
                    <a:pt x="2231" y="673"/>
                  </a:cubicBezTo>
                  <a:cubicBezTo>
                    <a:pt x="2098" y="595"/>
                    <a:pt x="1944" y="549"/>
                    <a:pt x="1777" y="549"/>
                  </a:cubicBezTo>
                  <a:cubicBezTo>
                    <a:pt x="1293" y="549"/>
                    <a:pt x="899" y="932"/>
                    <a:pt x="878" y="1412"/>
                  </a:cubicBezTo>
                  <a:cubicBezTo>
                    <a:pt x="841" y="1407"/>
                    <a:pt x="805" y="1402"/>
                    <a:pt x="767" y="1402"/>
                  </a:cubicBezTo>
                  <a:cubicBezTo>
                    <a:pt x="344" y="1402"/>
                    <a:pt x="2" y="1745"/>
                    <a:pt x="1" y="2167"/>
                  </a:cubicBezTo>
                  <a:cubicBezTo>
                    <a:pt x="1" y="2590"/>
                    <a:pt x="343" y="2933"/>
                    <a:pt x="767" y="2933"/>
                  </a:cubicBezTo>
                  <a:cubicBezTo>
                    <a:pt x="772" y="2933"/>
                    <a:pt x="777" y="2932"/>
                    <a:pt x="782" y="2932"/>
                  </a:cubicBezTo>
                  <a:lnTo>
                    <a:pt x="782" y="2933"/>
                  </a:lnTo>
                  <a:lnTo>
                    <a:pt x="4323" y="2933"/>
                  </a:lnTo>
                  <a:lnTo>
                    <a:pt x="4323" y="2932"/>
                  </a:lnTo>
                  <a:cubicBezTo>
                    <a:pt x="4880" y="2918"/>
                    <a:pt x="5327" y="2462"/>
                    <a:pt x="5327" y="1902"/>
                  </a:cubicBezTo>
                  <a:cubicBezTo>
                    <a:pt x="5327" y="1333"/>
                    <a:pt x="4866" y="871"/>
                    <a:pt x="4297" y="871"/>
                  </a:cubicBezTo>
                  <a:cubicBezTo>
                    <a:pt x="4248" y="871"/>
                    <a:pt x="4202" y="875"/>
                    <a:pt x="4156" y="882"/>
                  </a:cubicBezTo>
                  <a:cubicBezTo>
                    <a:pt x="4102" y="386"/>
                    <a:pt x="3680" y="1"/>
                    <a:pt x="317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254388" y="1817856"/>
              <a:ext cx="63420" cy="97219"/>
            </a:xfrm>
            <a:custGeom>
              <a:avLst/>
              <a:gdLst/>
              <a:ahLst/>
              <a:cxnLst/>
              <a:rect l="l" t="t" r="r" b="b"/>
              <a:pathLst>
                <a:path w="760" h="1165" extrusionOk="0">
                  <a:moveTo>
                    <a:pt x="379" y="0"/>
                  </a:moveTo>
                  <a:cubicBezTo>
                    <a:pt x="365" y="0"/>
                    <a:pt x="350" y="8"/>
                    <a:pt x="342" y="22"/>
                  </a:cubicBezTo>
                  <a:lnTo>
                    <a:pt x="40" y="615"/>
                  </a:lnTo>
                  <a:lnTo>
                    <a:pt x="42" y="615"/>
                  </a:lnTo>
                  <a:cubicBezTo>
                    <a:pt x="17" y="666"/>
                    <a:pt x="0" y="723"/>
                    <a:pt x="0" y="785"/>
                  </a:cubicBezTo>
                  <a:cubicBezTo>
                    <a:pt x="0" y="994"/>
                    <a:pt x="170" y="1164"/>
                    <a:pt x="380" y="1164"/>
                  </a:cubicBezTo>
                  <a:cubicBezTo>
                    <a:pt x="590" y="1164"/>
                    <a:pt x="760" y="994"/>
                    <a:pt x="760" y="785"/>
                  </a:cubicBezTo>
                  <a:cubicBezTo>
                    <a:pt x="759" y="723"/>
                    <a:pt x="743" y="666"/>
                    <a:pt x="717" y="615"/>
                  </a:cubicBezTo>
                  <a:lnTo>
                    <a:pt x="718" y="615"/>
                  </a:lnTo>
                  <a:lnTo>
                    <a:pt x="416" y="22"/>
                  </a:lnTo>
                  <a:cubicBezTo>
                    <a:pt x="408" y="8"/>
                    <a:pt x="394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254388" y="1679584"/>
              <a:ext cx="63420" cy="97219"/>
            </a:xfrm>
            <a:custGeom>
              <a:avLst/>
              <a:gdLst/>
              <a:ahLst/>
              <a:cxnLst/>
              <a:rect l="l" t="t" r="r" b="b"/>
              <a:pathLst>
                <a:path w="760" h="1165" extrusionOk="0">
                  <a:moveTo>
                    <a:pt x="379" y="1"/>
                  </a:moveTo>
                  <a:cubicBezTo>
                    <a:pt x="365" y="1"/>
                    <a:pt x="350" y="8"/>
                    <a:pt x="342" y="23"/>
                  </a:cubicBezTo>
                  <a:lnTo>
                    <a:pt x="40" y="615"/>
                  </a:lnTo>
                  <a:lnTo>
                    <a:pt x="42" y="615"/>
                  </a:lnTo>
                  <a:cubicBezTo>
                    <a:pt x="17" y="666"/>
                    <a:pt x="0" y="724"/>
                    <a:pt x="0" y="785"/>
                  </a:cubicBezTo>
                  <a:cubicBezTo>
                    <a:pt x="0" y="995"/>
                    <a:pt x="170" y="1165"/>
                    <a:pt x="380" y="1165"/>
                  </a:cubicBezTo>
                  <a:cubicBezTo>
                    <a:pt x="590" y="1165"/>
                    <a:pt x="760" y="995"/>
                    <a:pt x="760" y="785"/>
                  </a:cubicBezTo>
                  <a:cubicBezTo>
                    <a:pt x="759" y="724"/>
                    <a:pt x="743" y="666"/>
                    <a:pt x="717" y="615"/>
                  </a:cubicBezTo>
                  <a:lnTo>
                    <a:pt x="718" y="615"/>
                  </a:lnTo>
                  <a:lnTo>
                    <a:pt x="416" y="23"/>
                  </a:lnTo>
                  <a:cubicBezTo>
                    <a:pt x="408" y="8"/>
                    <a:pt x="394" y="1"/>
                    <a:pt x="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144654" y="1728150"/>
              <a:ext cx="63420" cy="97219"/>
            </a:xfrm>
            <a:custGeom>
              <a:avLst/>
              <a:gdLst/>
              <a:ahLst/>
              <a:cxnLst/>
              <a:rect l="l" t="t" r="r" b="b"/>
              <a:pathLst>
                <a:path w="760" h="1165" extrusionOk="0">
                  <a:moveTo>
                    <a:pt x="380" y="1"/>
                  </a:moveTo>
                  <a:cubicBezTo>
                    <a:pt x="365" y="1"/>
                    <a:pt x="351" y="8"/>
                    <a:pt x="343" y="23"/>
                  </a:cubicBezTo>
                  <a:lnTo>
                    <a:pt x="42" y="616"/>
                  </a:lnTo>
                  <a:lnTo>
                    <a:pt x="43" y="616"/>
                  </a:lnTo>
                  <a:cubicBezTo>
                    <a:pt x="17" y="667"/>
                    <a:pt x="1" y="724"/>
                    <a:pt x="1" y="785"/>
                  </a:cubicBezTo>
                  <a:cubicBezTo>
                    <a:pt x="1" y="995"/>
                    <a:pt x="171" y="1165"/>
                    <a:pt x="380" y="1165"/>
                  </a:cubicBezTo>
                  <a:cubicBezTo>
                    <a:pt x="590" y="1165"/>
                    <a:pt x="760" y="995"/>
                    <a:pt x="760" y="785"/>
                  </a:cubicBezTo>
                  <a:cubicBezTo>
                    <a:pt x="759" y="724"/>
                    <a:pt x="742" y="667"/>
                    <a:pt x="717" y="616"/>
                  </a:cubicBezTo>
                  <a:lnTo>
                    <a:pt x="718" y="616"/>
                  </a:lnTo>
                  <a:lnTo>
                    <a:pt x="416" y="23"/>
                  </a:lnTo>
                  <a:cubicBezTo>
                    <a:pt x="408" y="8"/>
                    <a:pt x="394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362870" y="1769206"/>
              <a:ext cx="63504" cy="97303"/>
            </a:xfrm>
            <a:custGeom>
              <a:avLst/>
              <a:gdLst/>
              <a:ahLst/>
              <a:cxnLst/>
              <a:rect l="l" t="t" r="r" b="b"/>
              <a:pathLst>
                <a:path w="761" h="1166" extrusionOk="0">
                  <a:moveTo>
                    <a:pt x="380" y="1"/>
                  </a:moveTo>
                  <a:cubicBezTo>
                    <a:pt x="366" y="1"/>
                    <a:pt x="351" y="8"/>
                    <a:pt x="344" y="23"/>
                  </a:cubicBezTo>
                  <a:lnTo>
                    <a:pt x="42" y="616"/>
                  </a:lnTo>
                  <a:lnTo>
                    <a:pt x="43" y="616"/>
                  </a:lnTo>
                  <a:cubicBezTo>
                    <a:pt x="17" y="667"/>
                    <a:pt x="1" y="724"/>
                    <a:pt x="1" y="786"/>
                  </a:cubicBezTo>
                  <a:cubicBezTo>
                    <a:pt x="1" y="995"/>
                    <a:pt x="171" y="1165"/>
                    <a:pt x="381" y="1165"/>
                  </a:cubicBezTo>
                  <a:cubicBezTo>
                    <a:pt x="590" y="1165"/>
                    <a:pt x="760" y="995"/>
                    <a:pt x="760" y="786"/>
                  </a:cubicBezTo>
                  <a:cubicBezTo>
                    <a:pt x="759" y="724"/>
                    <a:pt x="743" y="667"/>
                    <a:pt x="717" y="616"/>
                  </a:cubicBezTo>
                  <a:lnTo>
                    <a:pt x="718" y="616"/>
                  </a:lnTo>
                  <a:lnTo>
                    <a:pt x="416" y="23"/>
                  </a:lnTo>
                  <a:cubicBezTo>
                    <a:pt x="409" y="8"/>
                    <a:pt x="394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438970" y="2546814"/>
              <a:ext cx="350563" cy="240670"/>
            </a:xfrm>
            <a:custGeom>
              <a:avLst/>
              <a:gdLst/>
              <a:ahLst/>
              <a:cxnLst/>
              <a:rect l="l" t="t" r="r" b="b"/>
              <a:pathLst>
                <a:path w="4201" h="2884" extrusionOk="0">
                  <a:moveTo>
                    <a:pt x="0" y="1"/>
                  </a:moveTo>
                  <a:lnTo>
                    <a:pt x="0" y="2884"/>
                  </a:lnTo>
                  <a:lnTo>
                    <a:pt x="4200" y="288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000000">
                <a:alpha val="15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458497" y="2567593"/>
              <a:ext cx="89623" cy="89625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1074" y="107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569399" y="2567593"/>
              <a:ext cx="89706" cy="89625"/>
            </a:xfrm>
            <a:custGeom>
              <a:avLst/>
              <a:gdLst/>
              <a:ahLst/>
              <a:cxnLst/>
              <a:rect l="l" t="t" r="r" b="b"/>
              <a:pathLst>
                <a:path w="107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1074" y="107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680301" y="2567593"/>
              <a:ext cx="89706" cy="89625"/>
            </a:xfrm>
            <a:custGeom>
              <a:avLst/>
              <a:gdLst/>
              <a:ahLst/>
              <a:cxnLst/>
              <a:rect l="l" t="t" r="r" b="b"/>
              <a:pathLst>
                <a:path w="107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1074" y="107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458497" y="2680163"/>
              <a:ext cx="89623" cy="89709"/>
            </a:xfrm>
            <a:custGeom>
              <a:avLst/>
              <a:gdLst/>
              <a:ahLst/>
              <a:cxnLst/>
              <a:rect l="l" t="t" r="r" b="b"/>
              <a:pathLst>
                <a:path w="1074" h="1075" extrusionOk="0">
                  <a:moveTo>
                    <a:pt x="1" y="1"/>
                  </a:moveTo>
                  <a:lnTo>
                    <a:pt x="1" y="1074"/>
                  </a:lnTo>
                  <a:lnTo>
                    <a:pt x="1074" y="107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569399" y="2680163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" y="1"/>
                  </a:moveTo>
                  <a:lnTo>
                    <a:pt x="1" y="1074"/>
                  </a:lnTo>
                  <a:lnTo>
                    <a:pt x="1074" y="107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680301" y="2680163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" y="1"/>
                  </a:moveTo>
                  <a:lnTo>
                    <a:pt x="1" y="1074"/>
                  </a:lnTo>
                  <a:lnTo>
                    <a:pt x="1074" y="107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458580" y="2567676"/>
              <a:ext cx="89539" cy="89709"/>
            </a:xfrm>
            <a:custGeom>
              <a:avLst/>
              <a:gdLst/>
              <a:ahLst/>
              <a:cxnLst/>
              <a:rect l="l" t="t" r="r" b="b"/>
              <a:pathLst>
                <a:path w="1073" h="1075" extrusionOk="0">
                  <a:moveTo>
                    <a:pt x="1073" y="0"/>
                  </a:moveTo>
                  <a:lnTo>
                    <a:pt x="1" y="1075"/>
                  </a:lnTo>
                  <a:lnTo>
                    <a:pt x="1073" y="107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569399" y="2567676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074" y="0"/>
                  </a:moveTo>
                  <a:lnTo>
                    <a:pt x="1" y="1075"/>
                  </a:lnTo>
                  <a:lnTo>
                    <a:pt x="1074" y="1075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680301" y="2567676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074" y="0"/>
                  </a:moveTo>
                  <a:lnTo>
                    <a:pt x="1" y="1075"/>
                  </a:lnTo>
                  <a:lnTo>
                    <a:pt x="1074" y="1075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458580" y="2680163"/>
              <a:ext cx="89539" cy="89792"/>
            </a:xfrm>
            <a:custGeom>
              <a:avLst/>
              <a:gdLst/>
              <a:ahLst/>
              <a:cxnLst/>
              <a:rect l="l" t="t" r="r" b="b"/>
              <a:pathLst>
                <a:path w="1073" h="1076" extrusionOk="0">
                  <a:moveTo>
                    <a:pt x="1073" y="1"/>
                  </a:moveTo>
                  <a:lnTo>
                    <a:pt x="1" y="1075"/>
                  </a:lnTo>
                  <a:lnTo>
                    <a:pt x="1073" y="1075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569399" y="2680163"/>
              <a:ext cx="89706" cy="89792"/>
            </a:xfrm>
            <a:custGeom>
              <a:avLst/>
              <a:gdLst/>
              <a:ahLst/>
              <a:cxnLst/>
              <a:rect l="l" t="t" r="r" b="b"/>
              <a:pathLst>
                <a:path w="1075" h="1076" extrusionOk="0">
                  <a:moveTo>
                    <a:pt x="1074" y="1"/>
                  </a:moveTo>
                  <a:lnTo>
                    <a:pt x="1" y="1075"/>
                  </a:lnTo>
                  <a:lnTo>
                    <a:pt x="1074" y="1075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680301" y="2680163"/>
              <a:ext cx="89706" cy="89792"/>
            </a:xfrm>
            <a:custGeom>
              <a:avLst/>
              <a:gdLst/>
              <a:ahLst/>
              <a:cxnLst/>
              <a:rect l="l" t="t" r="r" b="b"/>
              <a:pathLst>
                <a:path w="1075" h="1076" extrusionOk="0">
                  <a:moveTo>
                    <a:pt x="1074" y="1"/>
                  </a:moveTo>
                  <a:lnTo>
                    <a:pt x="1" y="1075"/>
                  </a:lnTo>
                  <a:lnTo>
                    <a:pt x="1074" y="1075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597271" y="2780884"/>
              <a:ext cx="33796" cy="49987"/>
            </a:xfrm>
            <a:custGeom>
              <a:avLst/>
              <a:gdLst/>
              <a:ahLst/>
              <a:cxnLst/>
              <a:rect l="l" t="t" r="r" b="b"/>
              <a:pathLst>
                <a:path w="405" h="599" extrusionOk="0">
                  <a:moveTo>
                    <a:pt x="0" y="0"/>
                  </a:moveTo>
                  <a:lnTo>
                    <a:pt x="0" y="599"/>
                  </a:lnTo>
                  <a:lnTo>
                    <a:pt x="404" y="599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5C9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597271" y="2787393"/>
              <a:ext cx="33796" cy="15522"/>
            </a:xfrm>
            <a:custGeom>
              <a:avLst/>
              <a:gdLst/>
              <a:ahLst/>
              <a:cxnLst/>
              <a:rect l="l" t="t" r="r" b="b"/>
              <a:pathLst>
                <a:path w="405" h="186" extrusionOk="0">
                  <a:moveTo>
                    <a:pt x="0" y="1"/>
                  </a:moveTo>
                  <a:lnTo>
                    <a:pt x="0" y="185"/>
                  </a:lnTo>
                  <a:lnTo>
                    <a:pt x="404" y="18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4D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819242" y="2546814"/>
              <a:ext cx="350563" cy="240670"/>
            </a:xfrm>
            <a:custGeom>
              <a:avLst/>
              <a:gdLst/>
              <a:ahLst/>
              <a:cxnLst/>
              <a:rect l="l" t="t" r="r" b="b"/>
              <a:pathLst>
                <a:path w="4201" h="2884" extrusionOk="0">
                  <a:moveTo>
                    <a:pt x="1" y="1"/>
                  </a:moveTo>
                  <a:lnTo>
                    <a:pt x="1" y="2884"/>
                  </a:lnTo>
                  <a:lnTo>
                    <a:pt x="4201" y="2884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rgbClr val="000000">
                <a:alpha val="15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838769" y="2567593"/>
              <a:ext cx="89706" cy="89625"/>
            </a:xfrm>
            <a:custGeom>
              <a:avLst/>
              <a:gdLst/>
              <a:ahLst/>
              <a:cxnLst/>
              <a:rect l="l" t="t" r="r" b="b"/>
              <a:pathLst>
                <a:path w="107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1074" y="107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49671" y="2567593"/>
              <a:ext cx="89706" cy="89625"/>
            </a:xfrm>
            <a:custGeom>
              <a:avLst/>
              <a:gdLst/>
              <a:ahLst/>
              <a:cxnLst/>
              <a:rect l="l" t="t" r="r" b="b"/>
              <a:pathLst>
                <a:path w="1075" h="1074" extrusionOk="0">
                  <a:moveTo>
                    <a:pt x="1" y="0"/>
                  </a:moveTo>
                  <a:lnTo>
                    <a:pt x="1" y="1073"/>
                  </a:lnTo>
                  <a:lnTo>
                    <a:pt x="1074" y="107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060657" y="2567593"/>
              <a:ext cx="89623" cy="89625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0" y="0"/>
                  </a:moveTo>
                  <a:lnTo>
                    <a:pt x="0" y="1073"/>
                  </a:lnTo>
                  <a:lnTo>
                    <a:pt x="1073" y="107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838769" y="2680163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" y="1"/>
                  </a:moveTo>
                  <a:lnTo>
                    <a:pt x="1" y="1074"/>
                  </a:lnTo>
                  <a:lnTo>
                    <a:pt x="1074" y="107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949671" y="2680163"/>
              <a:ext cx="89706" cy="89709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1" y="1"/>
                  </a:moveTo>
                  <a:lnTo>
                    <a:pt x="1" y="1074"/>
                  </a:lnTo>
                  <a:lnTo>
                    <a:pt x="1074" y="107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060657" y="2680163"/>
              <a:ext cx="89623" cy="89709"/>
            </a:xfrm>
            <a:custGeom>
              <a:avLst/>
              <a:gdLst/>
              <a:ahLst/>
              <a:cxnLst/>
              <a:rect l="l" t="t" r="r" b="b"/>
              <a:pathLst>
                <a:path w="1074" h="1075" extrusionOk="0">
                  <a:moveTo>
                    <a:pt x="0" y="1"/>
                  </a:moveTo>
                  <a:lnTo>
                    <a:pt x="0" y="1074"/>
                  </a:lnTo>
                  <a:lnTo>
                    <a:pt x="1073" y="107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838769" y="2567676"/>
              <a:ext cx="89790" cy="89709"/>
            </a:xfrm>
            <a:custGeom>
              <a:avLst/>
              <a:gdLst/>
              <a:ahLst/>
              <a:cxnLst/>
              <a:rect l="l" t="t" r="r" b="b"/>
              <a:pathLst>
                <a:path w="1076" h="1075" extrusionOk="0">
                  <a:moveTo>
                    <a:pt x="1075" y="0"/>
                  </a:moveTo>
                  <a:lnTo>
                    <a:pt x="1" y="1075"/>
                  </a:lnTo>
                  <a:lnTo>
                    <a:pt x="1075" y="107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949671" y="2567676"/>
              <a:ext cx="89790" cy="89709"/>
            </a:xfrm>
            <a:custGeom>
              <a:avLst/>
              <a:gdLst/>
              <a:ahLst/>
              <a:cxnLst/>
              <a:rect l="l" t="t" r="r" b="b"/>
              <a:pathLst>
                <a:path w="1076" h="1075" extrusionOk="0">
                  <a:moveTo>
                    <a:pt x="1075" y="0"/>
                  </a:moveTo>
                  <a:lnTo>
                    <a:pt x="1" y="1075"/>
                  </a:lnTo>
                  <a:lnTo>
                    <a:pt x="1075" y="107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060657" y="2567676"/>
              <a:ext cx="89623" cy="89709"/>
            </a:xfrm>
            <a:custGeom>
              <a:avLst/>
              <a:gdLst/>
              <a:ahLst/>
              <a:cxnLst/>
              <a:rect l="l" t="t" r="r" b="b"/>
              <a:pathLst>
                <a:path w="1074" h="1075" extrusionOk="0">
                  <a:moveTo>
                    <a:pt x="1073" y="0"/>
                  </a:moveTo>
                  <a:lnTo>
                    <a:pt x="0" y="1075"/>
                  </a:lnTo>
                  <a:lnTo>
                    <a:pt x="1073" y="107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838769" y="2680163"/>
              <a:ext cx="89790" cy="89792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075" y="1"/>
                  </a:moveTo>
                  <a:lnTo>
                    <a:pt x="1" y="1075"/>
                  </a:lnTo>
                  <a:lnTo>
                    <a:pt x="1075" y="1075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949671" y="2680163"/>
              <a:ext cx="89790" cy="89792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075" y="1"/>
                  </a:moveTo>
                  <a:lnTo>
                    <a:pt x="1" y="1075"/>
                  </a:lnTo>
                  <a:lnTo>
                    <a:pt x="1075" y="1075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060657" y="2680163"/>
              <a:ext cx="89623" cy="89792"/>
            </a:xfrm>
            <a:custGeom>
              <a:avLst/>
              <a:gdLst/>
              <a:ahLst/>
              <a:cxnLst/>
              <a:rect l="l" t="t" r="r" b="b"/>
              <a:pathLst>
                <a:path w="1074" h="1076" extrusionOk="0">
                  <a:moveTo>
                    <a:pt x="1073" y="1"/>
                  </a:moveTo>
                  <a:lnTo>
                    <a:pt x="0" y="1075"/>
                  </a:lnTo>
                  <a:lnTo>
                    <a:pt x="1073" y="1075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977710" y="2780884"/>
              <a:ext cx="33796" cy="49987"/>
            </a:xfrm>
            <a:custGeom>
              <a:avLst/>
              <a:gdLst/>
              <a:ahLst/>
              <a:cxnLst/>
              <a:rect l="l" t="t" r="r" b="b"/>
              <a:pathLst>
                <a:path w="405" h="599" extrusionOk="0">
                  <a:moveTo>
                    <a:pt x="1" y="0"/>
                  </a:moveTo>
                  <a:lnTo>
                    <a:pt x="1" y="599"/>
                  </a:lnTo>
                  <a:lnTo>
                    <a:pt x="405" y="599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5C9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77710" y="2787393"/>
              <a:ext cx="33796" cy="15522"/>
            </a:xfrm>
            <a:custGeom>
              <a:avLst/>
              <a:gdLst/>
              <a:ahLst/>
              <a:cxnLst/>
              <a:rect l="l" t="t" r="r" b="b"/>
              <a:pathLst>
                <a:path w="405" h="186" extrusionOk="0">
                  <a:moveTo>
                    <a:pt x="1" y="1"/>
                  </a:moveTo>
                  <a:lnTo>
                    <a:pt x="1" y="185"/>
                  </a:lnTo>
                  <a:lnTo>
                    <a:pt x="405" y="18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D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639746" y="2168130"/>
              <a:ext cx="120915" cy="120919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4" y="1"/>
                    <a:pt x="1" y="325"/>
                    <a:pt x="1" y="724"/>
                  </a:cubicBezTo>
                  <a:cubicBezTo>
                    <a:pt x="1" y="1125"/>
                    <a:pt x="325" y="1448"/>
                    <a:pt x="725" y="1448"/>
                  </a:cubicBezTo>
                  <a:cubicBezTo>
                    <a:pt x="1125" y="1448"/>
                    <a:pt x="1449" y="1123"/>
                    <a:pt x="1449" y="724"/>
                  </a:cubicBezTo>
                  <a:cubicBezTo>
                    <a:pt x="1449" y="324"/>
                    <a:pt x="1124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639746" y="2167963"/>
              <a:ext cx="60583" cy="121003"/>
            </a:xfrm>
            <a:custGeom>
              <a:avLst/>
              <a:gdLst/>
              <a:ahLst/>
              <a:cxnLst/>
              <a:rect l="l" t="t" r="r" b="b"/>
              <a:pathLst>
                <a:path w="726" h="1450" extrusionOk="0">
                  <a:moveTo>
                    <a:pt x="725" y="1"/>
                  </a:moveTo>
                  <a:cubicBezTo>
                    <a:pt x="324" y="1"/>
                    <a:pt x="1" y="326"/>
                    <a:pt x="1" y="725"/>
                  </a:cubicBezTo>
                  <a:cubicBezTo>
                    <a:pt x="1" y="1125"/>
                    <a:pt x="326" y="1449"/>
                    <a:pt x="725" y="1449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000000">
                <a:alpha val="15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5"/>
            <p:cNvGrpSpPr/>
            <p:nvPr/>
          </p:nvGrpSpPr>
          <p:grpSpPr>
            <a:xfrm>
              <a:off x="3598439" y="2126740"/>
              <a:ext cx="203529" cy="203612"/>
              <a:chOff x="3598439" y="2126740"/>
              <a:chExt cx="203529" cy="203612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3696657" y="2126740"/>
                <a:ext cx="7176" cy="26036"/>
              </a:xfrm>
              <a:custGeom>
                <a:avLst/>
                <a:gdLst/>
                <a:ahLst/>
                <a:cxnLst/>
                <a:rect l="l" t="t" r="r" b="b"/>
                <a:pathLst>
                  <a:path w="86" h="312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2"/>
                    </a:cubicBezTo>
                    <a:lnTo>
                      <a:pt x="0" y="269"/>
                    </a:lnTo>
                    <a:cubicBezTo>
                      <a:pt x="0" y="292"/>
                      <a:pt x="20" y="311"/>
                      <a:pt x="43" y="311"/>
                    </a:cubicBezTo>
                    <a:cubicBezTo>
                      <a:pt x="66" y="311"/>
                      <a:pt x="85" y="293"/>
                      <a:pt x="85" y="269"/>
                    </a:cubicBezTo>
                    <a:lnTo>
                      <a:pt x="85" y="42"/>
                    </a:lnTo>
                    <a:cubicBezTo>
                      <a:pt x="85" y="20"/>
                      <a:pt x="66" y="0"/>
                      <a:pt x="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96657" y="2304316"/>
                <a:ext cx="7176" cy="26036"/>
              </a:xfrm>
              <a:custGeom>
                <a:avLst/>
                <a:gdLst/>
                <a:ahLst/>
                <a:cxnLst/>
                <a:rect l="l" t="t" r="r" b="b"/>
                <a:pathLst>
                  <a:path w="86" h="312" extrusionOk="0">
                    <a:moveTo>
                      <a:pt x="43" y="1"/>
                    </a:moveTo>
                    <a:cubicBezTo>
                      <a:pt x="20" y="1"/>
                      <a:pt x="0" y="20"/>
                      <a:pt x="0" y="43"/>
                    </a:cubicBezTo>
                    <a:lnTo>
                      <a:pt x="0" y="269"/>
                    </a:lnTo>
                    <a:cubicBezTo>
                      <a:pt x="0" y="292"/>
                      <a:pt x="20" y="312"/>
                      <a:pt x="43" y="312"/>
                    </a:cubicBezTo>
                    <a:cubicBezTo>
                      <a:pt x="66" y="312"/>
                      <a:pt x="85" y="292"/>
                      <a:pt x="85" y="269"/>
                    </a:cubicBezTo>
                    <a:lnTo>
                      <a:pt x="85" y="43"/>
                    </a:lnTo>
                    <a:cubicBezTo>
                      <a:pt x="85" y="20"/>
                      <a:pt x="66" y="1"/>
                      <a:pt x="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775933" y="2224958"/>
                <a:ext cx="26036" cy="701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84" extrusionOk="0">
                    <a:moveTo>
                      <a:pt x="43" y="0"/>
                    </a:moveTo>
                    <a:cubicBezTo>
                      <a:pt x="20" y="0"/>
                      <a:pt x="1" y="19"/>
                      <a:pt x="1" y="42"/>
                    </a:cubicBezTo>
                    <a:cubicBezTo>
                      <a:pt x="1" y="66"/>
                      <a:pt x="20" y="84"/>
                      <a:pt x="43" y="84"/>
                    </a:cubicBezTo>
                    <a:lnTo>
                      <a:pt x="270" y="84"/>
                    </a:lnTo>
                    <a:cubicBezTo>
                      <a:pt x="292" y="84"/>
                      <a:pt x="312" y="67"/>
                      <a:pt x="312" y="42"/>
                    </a:cubicBezTo>
                    <a:cubicBezTo>
                      <a:pt x="312" y="19"/>
                      <a:pt x="292" y="0"/>
                      <a:pt x="2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3598439" y="2224958"/>
                <a:ext cx="26036" cy="701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84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2"/>
                    </a:cubicBezTo>
                    <a:cubicBezTo>
                      <a:pt x="1" y="66"/>
                      <a:pt x="20" y="84"/>
                      <a:pt x="44" y="84"/>
                    </a:cubicBezTo>
                    <a:lnTo>
                      <a:pt x="270" y="84"/>
                    </a:lnTo>
                    <a:cubicBezTo>
                      <a:pt x="292" y="84"/>
                      <a:pt x="312" y="67"/>
                      <a:pt x="312" y="42"/>
                    </a:cubicBezTo>
                    <a:cubicBezTo>
                      <a:pt x="312" y="19"/>
                      <a:pt x="292" y="0"/>
                      <a:pt x="2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3752400" y="2155530"/>
                <a:ext cx="21112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5" extrusionOk="0">
                    <a:moveTo>
                      <a:pt x="206" y="0"/>
                    </a:moveTo>
                    <a:cubicBezTo>
                      <a:pt x="196" y="0"/>
                      <a:pt x="185" y="5"/>
                      <a:pt x="176" y="14"/>
                    </a:cubicBezTo>
                    <a:lnTo>
                      <a:pt x="17" y="173"/>
                    </a:lnTo>
                    <a:cubicBezTo>
                      <a:pt x="0" y="190"/>
                      <a:pt x="0" y="215"/>
                      <a:pt x="17" y="233"/>
                    </a:cubicBezTo>
                    <a:cubicBezTo>
                      <a:pt x="25" y="241"/>
                      <a:pt x="36" y="245"/>
                      <a:pt x="46" y="245"/>
                    </a:cubicBezTo>
                    <a:cubicBezTo>
                      <a:pt x="58" y="245"/>
                      <a:pt x="68" y="241"/>
                      <a:pt x="76" y="233"/>
                    </a:cubicBezTo>
                    <a:lnTo>
                      <a:pt x="236" y="72"/>
                    </a:lnTo>
                    <a:cubicBezTo>
                      <a:pt x="252" y="55"/>
                      <a:pt x="252" y="30"/>
                      <a:pt x="236" y="14"/>
                    </a:cubicBezTo>
                    <a:cubicBezTo>
                      <a:pt x="228" y="5"/>
                      <a:pt x="217" y="0"/>
                      <a:pt x="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3626895" y="2281118"/>
                <a:ext cx="21029" cy="2036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44" extrusionOk="0">
                    <a:moveTo>
                      <a:pt x="206" y="0"/>
                    </a:moveTo>
                    <a:cubicBezTo>
                      <a:pt x="196" y="0"/>
                      <a:pt x="185" y="4"/>
                      <a:pt x="176" y="13"/>
                    </a:cubicBezTo>
                    <a:lnTo>
                      <a:pt x="17" y="172"/>
                    </a:lnTo>
                    <a:cubicBezTo>
                      <a:pt x="0" y="189"/>
                      <a:pt x="0" y="214"/>
                      <a:pt x="17" y="232"/>
                    </a:cubicBezTo>
                    <a:cubicBezTo>
                      <a:pt x="25" y="240"/>
                      <a:pt x="36" y="244"/>
                      <a:pt x="46" y="244"/>
                    </a:cubicBezTo>
                    <a:cubicBezTo>
                      <a:pt x="58" y="244"/>
                      <a:pt x="68" y="240"/>
                      <a:pt x="76" y="232"/>
                    </a:cubicBezTo>
                    <a:lnTo>
                      <a:pt x="236" y="71"/>
                    </a:lnTo>
                    <a:cubicBezTo>
                      <a:pt x="252" y="55"/>
                      <a:pt x="252" y="29"/>
                      <a:pt x="236" y="13"/>
                    </a:cubicBezTo>
                    <a:cubicBezTo>
                      <a:pt x="227" y="4"/>
                      <a:pt x="217" y="0"/>
                      <a:pt x="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752484" y="2281118"/>
                <a:ext cx="21112" cy="20362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4" extrusionOk="0">
                    <a:moveTo>
                      <a:pt x="47" y="0"/>
                    </a:moveTo>
                    <a:cubicBezTo>
                      <a:pt x="36" y="0"/>
                      <a:pt x="25" y="4"/>
                      <a:pt x="17" y="13"/>
                    </a:cubicBezTo>
                    <a:cubicBezTo>
                      <a:pt x="0" y="29"/>
                      <a:pt x="0" y="55"/>
                      <a:pt x="17" y="71"/>
                    </a:cubicBezTo>
                    <a:lnTo>
                      <a:pt x="177" y="232"/>
                    </a:lnTo>
                    <a:cubicBezTo>
                      <a:pt x="185" y="240"/>
                      <a:pt x="196" y="244"/>
                      <a:pt x="206" y="244"/>
                    </a:cubicBezTo>
                    <a:cubicBezTo>
                      <a:pt x="216" y="244"/>
                      <a:pt x="229" y="240"/>
                      <a:pt x="236" y="232"/>
                    </a:cubicBezTo>
                    <a:cubicBezTo>
                      <a:pt x="252" y="214"/>
                      <a:pt x="252" y="189"/>
                      <a:pt x="236" y="172"/>
                    </a:cubicBezTo>
                    <a:lnTo>
                      <a:pt x="76" y="13"/>
                    </a:lnTo>
                    <a:cubicBezTo>
                      <a:pt x="68" y="4"/>
                      <a:pt x="57" y="0"/>
                      <a:pt x="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3626978" y="2155530"/>
                <a:ext cx="21112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5" extrusionOk="0">
                    <a:moveTo>
                      <a:pt x="47" y="0"/>
                    </a:moveTo>
                    <a:cubicBezTo>
                      <a:pt x="36" y="0"/>
                      <a:pt x="25" y="5"/>
                      <a:pt x="17" y="14"/>
                    </a:cubicBezTo>
                    <a:cubicBezTo>
                      <a:pt x="0" y="30"/>
                      <a:pt x="0" y="55"/>
                      <a:pt x="17" y="72"/>
                    </a:cubicBezTo>
                    <a:lnTo>
                      <a:pt x="177" y="233"/>
                    </a:lnTo>
                    <a:cubicBezTo>
                      <a:pt x="184" y="241"/>
                      <a:pt x="196" y="245"/>
                      <a:pt x="206" y="245"/>
                    </a:cubicBezTo>
                    <a:cubicBezTo>
                      <a:pt x="216" y="245"/>
                      <a:pt x="226" y="241"/>
                      <a:pt x="236" y="233"/>
                    </a:cubicBezTo>
                    <a:cubicBezTo>
                      <a:pt x="252" y="215"/>
                      <a:pt x="252" y="190"/>
                      <a:pt x="236" y="173"/>
                    </a:cubicBezTo>
                    <a:lnTo>
                      <a:pt x="76" y="14"/>
                    </a:lnTo>
                    <a:cubicBezTo>
                      <a:pt x="68" y="5"/>
                      <a:pt x="57" y="0"/>
                      <a:pt x="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4649799" y="2598051"/>
              <a:ext cx="186756" cy="186845"/>
            </a:xfrm>
            <a:custGeom>
              <a:avLst/>
              <a:gdLst/>
              <a:ahLst/>
              <a:cxnLst/>
              <a:rect l="l" t="t" r="r" b="b"/>
              <a:pathLst>
                <a:path w="2238" h="2239" extrusionOk="0">
                  <a:moveTo>
                    <a:pt x="1119" y="0"/>
                  </a:moveTo>
                  <a:cubicBezTo>
                    <a:pt x="500" y="0"/>
                    <a:pt x="0" y="501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7" y="2238"/>
                    <a:pt x="2238" y="1738"/>
                    <a:pt x="2238" y="1119"/>
                  </a:cubicBezTo>
                  <a:cubicBezTo>
                    <a:pt x="2238" y="501"/>
                    <a:pt x="1737" y="0"/>
                    <a:pt x="1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664736" y="2488485"/>
              <a:ext cx="156881" cy="157053"/>
            </a:xfrm>
            <a:custGeom>
              <a:avLst/>
              <a:gdLst/>
              <a:ahLst/>
              <a:cxnLst/>
              <a:rect l="l" t="t" r="r" b="b"/>
              <a:pathLst>
                <a:path w="1880" h="1882" extrusionOk="0">
                  <a:moveTo>
                    <a:pt x="940" y="1"/>
                  </a:moveTo>
                  <a:cubicBezTo>
                    <a:pt x="421" y="1"/>
                    <a:pt x="0" y="422"/>
                    <a:pt x="0" y="941"/>
                  </a:cubicBezTo>
                  <a:cubicBezTo>
                    <a:pt x="0" y="1460"/>
                    <a:pt x="421" y="1881"/>
                    <a:pt x="940" y="1881"/>
                  </a:cubicBezTo>
                  <a:cubicBezTo>
                    <a:pt x="1459" y="1881"/>
                    <a:pt x="1880" y="1460"/>
                    <a:pt x="1880" y="941"/>
                  </a:cubicBezTo>
                  <a:cubicBezTo>
                    <a:pt x="1880" y="422"/>
                    <a:pt x="1459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733831" y="2728563"/>
              <a:ext cx="18609" cy="112491"/>
            </a:xfrm>
            <a:custGeom>
              <a:avLst/>
              <a:gdLst/>
              <a:ahLst/>
              <a:cxnLst/>
              <a:rect l="l" t="t" r="r" b="b"/>
              <a:pathLst>
                <a:path w="223" h="1348" extrusionOk="0">
                  <a:moveTo>
                    <a:pt x="112" y="1"/>
                  </a:moveTo>
                  <a:cubicBezTo>
                    <a:pt x="50" y="1"/>
                    <a:pt x="1" y="50"/>
                    <a:pt x="1" y="111"/>
                  </a:cubicBezTo>
                  <a:lnTo>
                    <a:pt x="1" y="1236"/>
                  </a:lnTo>
                  <a:cubicBezTo>
                    <a:pt x="1" y="1297"/>
                    <a:pt x="51" y="1347"/>
                    <a:pt x="112" y="1347"/>
                  </a:cubicBezTo>
                  <a:cubicBezTo>
                    <a:pt x="174" y="1347"/>
                    <a:pt x="223" y="1297"/>
                    <a:pt x="223" y="1236"/>
                  </a:cubicBezTo>
                  <a:lnTo>
                    <a:pt x="223" y="111"/>
                  </a:lnTo>
                  <a:cubicBezTo>
                    <a:pt x="223" y="50"/>
                    <a:pt x="17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104550" y="3671519"/>
              <a:ext cx="239578" cy="147456"/>
            </a:xfrm>
            <a:custGeom>
              <a:avLst/>
              <a:gdLst/>
              <a:ahLst/>
              <a:cxnLst/>
              <a:rect l="l" t="t" r="r" b="b"/>
              <a:pathLst>
                <a:path w="2871" h="1767" extrusionOk="0">
                  <a:moveTo>
                    <a:pt x="1310" y="1"/>
                  </a:moveTo>
                  <a:lnTo>
                    <a:pt x="0" y="952"/>
                  </a:lnTo>
                  <a:cubicBezTo>
                    <a:pt x="300" y="1462"/>
                    <a:pt x="832" y="1767"/>
                    <a:pt x="1425" y="1767"/>
                  </a:cubicBezTo>
                  <a:lnTo>
                    <a:pt x="2529" y="1767"/>
                  </a:lnTo>
                  <a:cubicBezTo>
                    <a:pt x="2718" y="1767"/>
                    <a:pt x="2870" y="1615"/>
                    <a:pt x="2870" y="1426"/>
                  </a:cubicBezTo>
                  <a:lnTo>
                    <a:pt x="2870" y="609"/>
                  </a:lnTo>
                  <a:cubicBezTo>
                    <a:pt x="2870" y="422"/>
                    <a:pt x="2718" y="269"/>
                    <a:pt x="2529" y="269"/>
                  </a:cubicBezTo>
                  <a:lnTo>
                    <a:pt x="1425" y="269"/>
                  </a:lnTo>
                  <a:cubicBezTo>
                    <a:pt x="1351" y="269"/>
                    <a:pt x="1311" y="227"/>
                    <a:pt x="1290" y="191"/>
                  </a:cubicBezTo>
                  <a:cubicBezTo>
                    <a:pt x="1270" y="154"/>
                    <a:pt x="1253" y="99"/>
                    <a:pt x="1290" y="35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078765" y="3320372"/>
              <a:ext cx="275877" cy="497028"/>
            </a:xfrm>
            <a:custGeom>
              <a:avLst/>
              <a:gdLst/>
              <a:ahLst/>
              <a:cxnLst/>
              <a:rect l="l" t="t" r="r" b="b"/>
              <a:pathLst>
                <a:path w="3306" h="5956" extrusionOk="0">
                  <a:moveTo>
                    <a:pt x="2772" y="1"/>
                  </a:moveTo>
                  <a:cubicBezTo>
                    <a:pt x="2701" y="1"/>
                    <a:pt x="2629" y="21"/>
                    <a:pt x="2562" y="64"/>
                  </a:cubicBezTo>
                  <a:lnTo>
                    <a:pt x="553" y="1381"/>
                  </a:lnTo>
                  <a:cubicBezTo>
                    <a:pt x="305" y="1543"/>
                    <a:pt x="326" y="1913"/>
                    <a:pt x="590" y="2046"/>
                  </a:cubicBezTo>
                  <a:lnTo>
                    <a:pt x="1013" y="2259"/>
                  </a:lnTo>
                  <a:lnTo>
                    <a:pt x="316" y="3466"/>
                  </a:lnTo>
                  <a:cubicBezTo>
                    <a:pt x="14" y="3990"/>
                    <a:pt x="0" y="4641"/>
                    <a:pt x="307" y="5162"/>
                  </a:cubicBezTo>
                  <a:cubicBezTo>
                    <a:pt x="562" y="5594"/>
                    <a:pt x="985" y="5880"/>
                    <a:pt x="1470" y="5956"/>
                  </a:cubicBezTo>
                  <a:cubicBezTo>
                    <a:pt x="806" y="5486"/>
                    <a:pt x="1284" y="4735"/>
                    <a:pt x="1492" y="4406"/>
                  </a:cubicBezTo>
                  <a:cubicBezTo>
                    <a:pt x="1549" y="4314"/>
                    <a:pt x="1617" y="4210"/>
                    <a:pt x="1617" y="4210"/>
                  </a:cubicBezTo>
                  <a:lnTo>
                    <a:pt x="2353" y="2934"/>
                  </a:lnTo>
                  <a:lnTo>
                    <a:pt x="2735" y="3126"/>
                  </a:lnTo>
                  <a:cubicBezTo>
                    <a:pt x="2792" y="3155"/>
                    <a:pt x="2851" y="3168"/>
                    <a:pt x="2908" y="3168"/>
                  </a:cubicBezTo>
                  <a:cubicBezTo>
                    <a:pt x="3118" y="3168"/>
                    <a:pt x="3305" y="2994"/>
                    <a:pt x="3292" y="2762"/>
                  </a:cubicBezTo>
                  <a:lnTo>
                    <a:pt x="3157" y="364"/>
                  </a:lnTo>
                  <a:cubicBezTo>
                    <a:pt x="3145" y="148"/>
                    <a:pt x="2965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312419" y="3089139"/>
              <a:ext cx="186672" cy="225482"/>
            </a:xfrm>
            <a:custGeom>
              <a:avLst/>
              <a:gdLst/>
              <a:ahLst/>
              <a:cxnLst/>
              <a:rect l="l" t="t" r="r" b="b"/>
              <a:pathLst>
                <a:path w="2237" h="2702" extrusionOk="0">
                  <a:moveTo>
                    <a:pt x="2070" y="1"/>
                  </a:moveTo>
                  <a:cubicBezTo>
                    <a:pt x="1479" y="4"/>
                    <a:pt x="948" y="311"/>
                    <a:pt x="650" y="823"/>
                  </a:cubicBezTo>
                  <a:lnTo>
                    <a:pt x="95" y="1778"/>
                  </a:lnTo>
                  <a:cubicBezTo>
                    <a:pt x="0" y="1940"/>
                    <a:pt x="55" y="2148"/>
                    <a:pt x="217" y="2244"/>
                  </a:cubicBezTo>
                  <a:lnTo>
                    <a:pt x="924" y="2655"/>
                  </a:lnTo>
                  <a:cubicBezTo>
                    <a:pt x="978" y="2687"/>
                    <a:pt x="1038" y="2702"/>
                    <a:pt x="1096" y="2702"/>
                  </a:cubicBezTo>
                  <a:cubicBezTo>
                    <a:pt x="1213" y="2702"/>
                    <a:pt x="1327" y="2641"/>
                    <a:pt x="1390" y="2532"/>
                  </a:cubicBezTo>
                  <a:lnTo>
                    <a:pt x="1946" y="1579"/>
                  </a:lnTo>
                  <a:cubicBezTo>
                    <a:pt x="1982" y="1513"/>
                    <a:pt x="2040" y="1500"/>
                    <a:pt x="2081" y="1500"/>
                  </a:cubicBezTo>
                  <a:cubicBezTo>
                    <a:pt x="2124" y="1500"/>
                    <a:pt x="2180" y="1513"/>
                    <a:pt x="2217" y="1579"/>
                  </a:cubicBezTo>
                  <a:lnTo>
                    <a:pt x="2236" y="1611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379177" y="3089139"/>
              <a:ext cx="380187" cy="410407"/>
            </a:xfrm>
            <a:custGeom>
              <a:avLst/>
              <a:gdLst/>
              <a:ahLst/>
              <a:cxnLst/>
              <a:rect l="l" t="t" r="r" b="b"/>
              <a:pathLst>
                <a:path w="4556" h="4918" extrusionOk="0">
                  <a:moveTo>
                    <a:pt x="1278" y="1"/>
                  </a:moveTo>
                  <a:cubicBezTo>
                    <a:pt x="1276" y="1"/>
                    <a:pt x="1274" y="1"/>
                    <a:pt x="1272" y="1"/>
                  </a:cubicBezTo>
                  <a:cubicBezTo>
                    <a:pt x="769" y="4"/>
                    <a:pt x="310" y="225"/>
                    <a:pt x="1" y="607"/>
                  </a:cubicBezTo>
                  <a:cubicBezTo>
                    <a:pt x="126" y="549"/>
                    <a:pt x="242" y="524"/>
                    <a:pt x="349" y="524"/>
                  </a:cubicBezTo>
                  <a:cubicBezTo>
                    <a:pt x="873" y="524"/>
                    <a:pt x="1180" y="1117"/>
                    <a:pt x="1329" y="1404"/>
                  </a:cubicBezTo>
                  <a:cubicBezTo>
                    <a:pt x="1378" y="1500"/>
                    <a:pt x="1434" y="1611"/>
                    <a:pt x="1434" y="1611"/>
                  </a:cubicBezTo>
                  <a:lnTo>
                    <a:pt x="2166" y="2889"/>
                  </a:lnTo>
                  <a:lnTo>
                    <a:pt x="1808" y="3122"/>
                  </a:lnTo>
                  <a:cubicBezTo>
                    <a:pt x="1560" y="3283"/>
                    <a:pt x="1579" y="3653"/>
                    <a:pt x="1843" y="3787"/>
                  </a:cubicBezTo>
                  <a:lnTo>
                    <a:pt x="3985" y="4875"/>
                  </a:lnTo>
                  <a:cubicBezTo>
                    <a:pt x="4042" y="4904"/>
                    <a:pt x="4101" y="4918"/>
                    <a:pt x="4159" y="4918"/>
                  </a:cubicBezTo>
                  <a:cubicBezTo>
                    <a:pt x="4367" y="4918"/>
                    <a:pt x="4555" y="4744"/>
                    <a:pt x="4543" y="4512"/>
                  </a:cubicBezTo>
                  <a:lnTo>
                    <a:pt x="4417" y="2114"/>
                  </a:lnTo>
                  <a:cubicBezTo>
                    <a:pt x="4405" y="1897"/>
                    <a:pt x="4225" y="1749"/>
                    <a:pt x="4032" y="1749"/>
                  </a:cubicBezTo>
                  <a:cubicBezTo>
                    <a:pt x="3962" y="1749"/>
                    <a:pt x="3890" y="1769"/>
                    <a:pt x="3823" y="1812"/>
                  </a:cubicBezTo>
                  <a:lnTo>
                    <a:pt x="3426" y="2071"/>
                  </a:lnTo>
                  <a:lnTo>
                    <a:pt x="2733" y="862"/>
                  </a:lnTo>
                  <a:cubicBezTo>
                    <a:pt x="2433" y="339"/>
                    <a:pt x="1880" y="1"/>
                    <a:pt x="1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714221" y="3519394"/>
              <a:ext cx="183251" cy="234077"/>
            </a:xfrm>
            <a:custGeom>
              <a:avLst/>
              <a:gdLst/>
              <a:ahLst/>
              <a:cxnLst/>
              <a:rect l="l" t="t" r="r" b="b"/>
              <a:pathLst>
                <a:path w="2196" h="2805" extrusionOk="0">
                  <a:moveTo>
                    <a:pt x="1114" y="0"/>
                  </a:moveTo>
                  <a:cubicBezTo>
                    <a:pt x="1062" y="0"/>
                    <a:pt x="1008" y="12"/>
                    <a:pt x="958" y="37"/>
                  </a:cubicBezTo>
                  <a:lnTo>
                    <a:pt x="232" y="414"/>
                  </a:lnTo>
                  <a:cubicBezTo>
                    <a:pt x="66" y="499"/>
                    <a:pt x="1" y="706"/>
                    <a:pt x="87" y="871"/>
                  </a:cubicBezTo>
                  <a:lnTo>
                    <a:pt x="593" y="1852"/>
                  </a:lnTo>
                  <a:cubicBezTo>
                    <a:pt x="626" y="1918"/>
                    <a:pt x="606" y="1973"/>
                    <a:pt x="585" y="2007"/>
                  </a:cubicBezTo>
                  <a:cubicBezTo>
                    <a:pt x="563" y="2040"/>
                    <a:pt x="523" y="2079"/>
                    <a:pt x="456" y="2079"/>
                  </a:cubicBezTo>
                  <a:cubicBezTo>
                    <a:pt x="452" y="2079"/>
                    <a:pt x="449" y="2079"/>
                    <a:pt x="446" y="2079"/>
                  </a:cubicBezTo>
                  <a:lnTo>
                    <a:pt x="407" y="2078"/>
                  </a:lnTo>
                  <a:lnTo>
                    <a:pt x="1854" y="2804"/>
                  </a:lnTo>
                  <a:cubicBezTo>
                    <a:pt x="2170" y="2303"/>
                    <a:pt x="2195" y="1690"/>
                    <a:pt x="1922" y="1163"/>
                  </a:cubicBezTo>
                  <a:lnTo>
                    <a:pt x="1416" y="184"/>
                  </a:lnTo>
                  <a:cubicBezTo>
                    <a:pt x="1356" y="67"/>
                    <a:pt x="1238" y="0"/>
                    <a:pt x="11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382849" y="3619614"/>
              <a:ext cx="513369" cy="264870"/>
            </a:xfrm>
            <a:custGeom>
              <a:avLst/>
              <a:gdLst/>
              <a:ahLst/>
              <a:cxnLst/>
              <a:rect l="l" t="t" r="r" b="b"/>
              <a:pathLst>
                <a:path w="6152" h="3174" extrusionOk="0">
                  <a:moveTo>
                    <a:pt x="2517" y="1"/>
                  </a:moveTo>
                  <a:cubicBezTo>
                    <a:pt x="2452" y="1"/>
                    <a:pt x="2385" y="17"/>
                    <a:pt x="2323" y="54"/>
                  </a:cubicBezTo>
                  <a:lnTo>
                    <a:pt x="254" y="1276"/>
                  </a:lnTo>
                  <a:cubicBezTo>
                    <a:pt x="1" y="1427"/>
                    <a:pt x="4" y="1797"/>
                    <a:pt x="262" y="1942"/>
                  </a:cubicBezTo>
                  <a:lnTo>
                    <a:pt x="2354" y="3123"/>
                  </a:lnTo>
                  <a:cubicBezTo>
                    <a:pt x="2415" y="3157"/>
                    <a:pt x="2480" y="3173"/>
                    <a:pt x="2543" y="3173"/>
                  </a:cubicBezTo>
                  <a:cubicBezTo>
                    <a:pt x="2745" y="3173"/>
                    <a:pt x="2929" y="3010"/>
                    <a:pt x="2927" y="2784"/>
                  </a:cubicBezTo>
                  <a:lnTo>
                    <a:pt x="2922" y="2309"/>
                  </a:lnTo>
                  <a:lnTo>
                    <a:pt x="2922" y="2309"/>
                  </a:lnTo>
                  <a:lnTo>
                    <a:pt x="4313" y="2375"/>
                  </a:lnTo>
                  <a:cubicBezTo>
                    <a:pt x="4340" y="2376"/>
                    <a:pt x="4367" y="2377"/>
                    <a:pt x="4393" y="2377"/>
                  </a:cubicBezTo>
                  <a:cubicBezTo>
                    <a:pt x="4968" y="2377"/>
                    <a:pt x="5516" y="2093"/>
                    <a:pt x="5824" y="1604"/>
                  </a:cubicBezTo>
                  <a:cubicBezTo>
                    <a:pt x="6092" y="1178"/>
                    <a:pt x="6152" y="672"/>
                    <a:pt x="5996" y="207"/>
                  </a:cubicBezTo>
                  <a:lnTo>
                    <a:pt x="5996" y="207"/>
                  </a:lnTo>
                  <a:cubicBezTo>
                    <a:pt x="5912" y="813"/>
                    <a:pt x="5386" y="918"/>
                    <a:pt x="4967" y="918"/>
                  </a:cubicBezTo>
                  <a:cubicBezTo>
                    <a:pt x="4831" y="918"/>
                    <a:pt x="4705" y="907"/>
                    <a:pt x="4610" y="898"/>
                  </a:cubicBezTo>
                  <a:cubicBezTo>
                    <a:pt x="4501" y="890"/>
                    <a:pt x="4377" y="877"/>
                    <a:pt x="4377" y="877"/>
                  </a:cubicBezTo>
                  <a:lnTo>
                    <a:pt x="2906" y="809"/>
                  </a:lnTo>
                  <a:lnTo>
                    <a:pt x="2902" y="382"/>
                  </a:lnTo>
                  <a:cubicBezTo>
                    <a:pt x="2900" y="159"/>
                    <a:pt x="2716" y="1"/>
                    <a:pt x="2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366744" y="1966605"/>
              <a:ext cx="332705" cy="870968"/>
            </a:xfrm>
            <a:custGeom>
              <a:avLst/>
              <a:gdLst/>
              <a:ahLst/>
              <a:cxnLst/>
              <a:rect l="l" t="t" r="r" b="b"/>
              <a:pathLst>
                <a:path w="3987" h="10437" extrusionOk="0">
                  <a:moveTo>
                    <a:pt x="775" y="1"/>
                  </a:moveTo>
                  <a:lnTo>
                    <a:pt x="0" y="10436"/>
                  </a:lnTo>
                  <a:lnTo>
                    <a:pt x="3987" y="10436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368365" y="1966605"/>
              <a:ext cx="332705" cy="870968"/>
            </a:xfrm>
            <a:custGeom>
              <a:avLst/>
              <a:gdLst/>
              <a:ahLst/>
              <a:cxnLst/>
              <a:rect l="l" t="t" r="r" b="b"/>
              <a:pathLst>
                <a:path w="3987" h="10437" extrusionOk="0">
                  <a:moveTo>
                    <a:pt x="775" y="1"/>
                  </a:moveTo>
                  <a:lnTo>
                    <a:pt x="0" y="10436"/>
                  </a:lnTo>
                  <a:lnTo>
                    <a:pt x="3987" y="10436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B7B7B7">
                <a:alpha val="1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526546" y="2600805"/>
              <a:ext cx="186922" cy="18684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2" y="0"/>
                    <a:pt x="1" y="502"/>
                    <a:pt x="1" y="1120"/>
                  </a:cubicBezTo>
                  <a:cubicBezTo>
                    <a:pt x="1" y="1738"/>
                    <a:pt x="502" y="2239"/>
                    <a:pt x="1120" y="2239"/>
                  </a:cubicBezTo>
                  <a:cubicBezTo>
                    <a:pt x="1738" y="2239"/>
                    <a:pt x="2239" y="1738"/>
                    <a:pt x="2239" y="1120"/>
                  </a:cubicBezTo>
                  <a:cubicBezTo>
                    <a:pt x="2239" y="502"/>
                    <a:pt x="1738" y="0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41484" y="2491322"/>
              <a:ext cx="157048" cy="156969"/>
            </a:xfrm>
            <a:custGeom>
              <a:avLst/>
              <a:gdLst/>
              <a:ahLst/>
              <a:cxnLst/>
              <a:rect l="l" t="t" r="r" b="b"/>
              <a:pathLst>
                <a:path w="1882" h="1881" extrusionOk="0">
                  <a:moveTo>
                    <a:pt x="941" y="0"/>
                  </a:moveTo>
                  <a:cubicBezTo>
                    <a:pt x="422" y="0"/>
                    <a:pt x="1" y="421"/>
                    <a:pt x="1" y="940"/>
                  </a:cubicBezTo>
                  <a:cubicBezTo>
                    <a:pt x="1" y="1460"/>
                    <a:pt x="422" y="1880"/>
                    <a:pt x="941" y="1880"/>
                  </a:cubicBezTo>
                  <a:cubicBezTo>
                    <a:pt x="1460" y="1880"/>
                    <a:pt x="1881" y="1460"/>
                    <a:pt x="1881" y="940"/>
                  </a:cubicBezTo>
                  <a:cubicBezTo>
                    <a:pt x="1881" y="421"/>
                    <a:pt x="1460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610662" y="2731400"/>
              <a:ext cx="18692" cy="112574"/>
            </a:xfrm>
            <a:custGeom>
              <a:avLst/>
              <a:gdLst/>
              <a:ahLst/>
              <a:cxnLst/>
              <a:rect l="l" t="t" r="r" b="b"/>
              <a:pathLst>
                <a:path w="224" h="1349" extrusionOk="0">
                  <a:moveTo>
                    <a:pt x="112" y="1"/>
                  </a:moveTo>
                  <a:cubicBezTo>
                    <a:pt x="51" y="1"/>
                    <a:pt x="0" y="51"/>
                    <a:pt x="0" y="112"/>
                  </a:cubicBezTo>
                  <a:lnTo>
                    <a:pt x="0" y="1237"/>
                  </a:lnTo>
                  <a:cubicBezTo>
                    <a:pt x="0" y="1298"/>
                    <a:pt x="51" y="1348"/>
                    <a:pt x="112" y="1348"/>
                  </a:cubicBezTo>
                  <a:cubicBezTo>
                    <a:pt x="173" y="1348"/>
                    <a:pt x="224" y="1298"/>
                    <a:pt x="224" y="1237"/>
                  </a:cubicBezTo>
                  <a:lnTo>
                    <a:pt x="224" y="112"/>
                  </a:lnTo>
                  <a:cubicBezTo>
                    <a:pt x="224" y="51"/>
                    <a:pt x="173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432593" y="1949766"/>
              <a:ext cx="230148" cy="20612"/>
            </a:xfrm>
            <a:custGeom>
              <a:avLst/>
              <a:gdLst/>
              <a:ahLst/>
              <a:cxnLst/>
              <a:rect l="l" t="t" r="r" b="b"/>
              <a:pathLst>
                <a:path w="2758" h="247" extrusionOk="0">
                  <a:moveTo>
                    <a:pt x="123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91"/>
                    <a:pt x="55" y="247"/>
                    <a:pt x="123" y="247"/>
                  </a:cubicBezTo>
                  <a:lnTo>
                    <a:pt x="2635" y="247"/>
                  </a:lnTo>
                  <a:cubicBezTo>
                    <a:pt x="2703" y="247"/>
                    <a:pt x="2758" y="191"/>
                    <a:pt x="2758" y="124"/>
                  </a:cubicBezTo>
                  <a:cubicBezTo>
                    <a:pt x="2758" y="55"/>
                    <a:pt x="2703" y="0"/>
                    <a:pt x="2635" y="0"/>
                  </a:cubicBezTo>
                  <a:close/>
                </a:path>
              </a:pathLst>
            </a:custGeom>
            <a:solidFill>
              <a:srgbClr val="2C6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117485" y="2260506"/>
              <a:ext cx="313763" cy="573218"/>
            </a:xfrm>
            <a:custGeom>
              <a:avLst/>
              <a:gdLst/>
              <a:ahLst/>
              <a:cxnLst/>
              <a:rect l="l" t="t" r="r" b="b"/>
              <a:pathLst>
                <a:path w="3760" h="6869" extrusionOk="0">
                  <a:moveTo>
                    <a:pt x="730" y="1"/>
                  </a:moveTo>
                  <a:lnTo>
                    <a:pt x="1" y="6868"/>
                  </a:lnTo>
                  <a:lnTo>
                    <a:pt x="3760" y="6868"/>
                  </a:lnTo>
                  <a:lnTo>
                    <a:pt x="30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21"/>
          <p:cNvGrpSpPr/>
          <p:nvPr/>
        </p:nvGrpSpPr>
        <p:grpSpPr>
          <a:xfrm>
            <a:off x="2896950" y="1251588"/>
            <a:ext cx="3350100" cy="3350100"/>
            <a:chOff x="2896883" y="1232144"/>
            <a:chExt cx="3350100" cy="3350100"/>
          </a:xfrm>
        </p:grpSpPr>
        <p:sp>
          <p:nvSpPr>
            <p:cNvPr id="669" name="Google Shape;669;p21"/>
            <p:cNvSpPr/>
            <p:nvPr/>
          </p:nvSpPr>
          <p:spPr>
            <a:xfrm>
              <a:off x="2896883" y="1232144"/>
              <a:ext cx="3350100" cy="33501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1"/>
            <p:cNvSpPr/>
            <p:nvPr/>
          </p:nvSpPr>
          <p:spPr>
            <a:xfrm rot="10800000">
              <a:off x="2973900" y="1309094"/>
              <a:ext cx="3196200" cy="3196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973883" y="1309094"/>
              <a:ext cx="3196200" cy="3196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973883" y="1309094"/>
              <a:ext cx="3196200" cy="3196200"/>
            </a:xfrm>
            <a:prstGeom prst="pie">
              <a:avLst>
                <a:gd name="adj1" fmla="val 0"/>
                <a:gd name="adj2" fmla="val 78975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312898" y="2212654"/>
            <a:ext cx="3350970" cy="1227644"/>
            <a:chOff x="577599" y="1123063"/>
            <a:chExt cx="3350970" cy="1227644"/>
          </a:xfrm>
        </p:grpSpPr>
        <p:cxnSp>
          <p:nvCxnSpPr>
            <p:cNvPr id="682" name="Google Shape;682;p21"/>
            <p:cNvCxnSpPr/>
            <p:nvPr/>
          </p:nvCxnSpPr>
          <p:spPr>
            <a:xfrm>
              <a:off x="578169" y="1648752"/>
              <a:ext cx="3350400" cy="0"/>
            </a:xfrm>
            <a:prstGeom prst="straightConnector1">
              <a:avLst/>
            </a:prstGeom>
            <a:ln>
              <a:headEnd type="none" w="sm" len="sm"/>
              <a:tailEnd type="oval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3" name="Google Shape;683;p21"/>
            <p:cNvSpPr txBox="1"/>
            <p:nvPr/>
          </p:nvSpPr>
          <p:spPr>
            <a:xfrm>
              <a:off x="577599" y="1999932"/>
              <a:ext cx="1896900" cy="35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Peores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mortalidad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21"/>
            <p:cNvSpPr txBox="1"/>
            <p:nvPr/>
          </p:nvSpPr>
          <p:spPr>
            <a:xfrm>
              <a:off x="637846" y="1123063"/>
              <a:ext cx="2180229" cy="5187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8B050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551</a:t>
              </a:r>
              <a:r>
                <a:rPr lang="en" sz="3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/ 858</a:t>
              </a:r>
              <a:endParaRPr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5886950" y="1222748"/>
            <a:ext cx="2679300" cy="2384152"/>
            <a:chOff x="5886950" y="1222748"/>
            <a:chExt cx="2679300" cy="2384152"/>
          </a:xfrm>
        </p:grpSpPr>
        <p:cxnSp>
          <p:nvCxnSpPr>
            <p:cNvPr id="687" name="Google Shape;687;p21"/>
            <p:cNvCxnSpPr/>
            <p:nvPr/>
          </p:nvCxnSpPr>
          <p:spPr>
            <a:xfrm rot="10800000">
              <a:off x="5886950" y="3606900"/>
              <a:ext cx="26793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0" name="Google Shape;690;p21"/>
            <p:cNvSpPr txBox="1"/>
            <p:nvPr/>
          </p:nvSpPr>
          <p:spPr>
            <a:xfrm flipH="1">
              <a:off x="6563196" y="1222748"/>
              <a:ext cx="18969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2.179</a:t>
              </a:r>
              <a:endParaRPr sz="3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Datos</a:t>
            </a:r>
            <a:r>
              <a:rPr lang="en" sz="3200" dirty="0"/>
              <a:t> del PM</a:t>
            </a:r>
            <a:r>
              <a:rPr lang="en" sz="3200" baseline="-25000" dirty="0"/>
              <a:t>2.5 </a:t>
            </a:r>
            <a:r>
              <a:rPr lang="en" sz="3200" dirty="0"/>
              <a:t>en Madrid</a:t>
            </a:r>
            <a:endParaRPr sz="3200" dirty="0"/>
          </a:p>
        </p:txBody>
      </p:sp>
      <p:sp>
        <p:nvSpPr>
          <p:cNvPr id="31" name="Google Shape;1396;p34">
            <a:extLst>
              <a:ext uri="{FF2B5EF4-FFF2-40B4-BE49-F238E27FC236}">
                <a16:creationId xmlns:a16="http://schemas.microsoft.com/office/drawing/2014/main" id="{B1062DA7-E3E5-764F-9051-BF70DE9284ED}"/>
              </a:ext>
            </a:extLst>
          </p:cNvPr>
          <p:cNvSpPr/>
          <p:nvPr/>
        </p:nvSpPr>
        <p:spPr>
          <a:xfrm>
            <a:off x="3019498" y="1378380"/>
            <a:ext cx="3103275" cy="3051517"/>
          </a:xfrm>
          <a:prstGeom prst="ellipse">
            <a:avLst/>
          </a:pr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738;p39">
            <a:extLst>
              <a:ext uri="{FF2B5EF4-FFF2-40B4-BE49-F238E27FC236}">
                <a16:creationId xmlns:a16="http://schemas.microsoft.com/office/drawing/2014/main" id="{5A97FAA6-EAFF-6342-8929-24032BDED42E}"/>
              </a:ext>
            </a:extLst>
          </p:cNvPr>
          <p:cNvSpPr/>
          <p:nvPr/>
        </p:nvSpPr>
        <p:spPr>
          <a:xfrm>
            <a:off x="1885514" y="2301868"/>
            <a:ext cx="529609" cy="305277"/>
          </a:xfrm>
          <a:custGeom>
            <a:avLst/>
            <a:gdLst/>
            <a:ahLst/>
            <a:cxnLst/>
            <a:rect l="l" t="t" r="r" b="b"/>
            <a:pathLst>
              <a:path w="6281" h="3382" extrusionOk="0">
                <a:moveTo>
                  <a:pt x="3038" y="363"/>
                </a:moveTo>
                <a:lnTo>
                  <a:pt x="3038" y="1047"/>
                </a:lnTo>
                <a:lnTo>
                  <a:pt x="2459" y="1047"/>
                </a:lnTo>
                <a:lnTo>
                  <a:pt x="2459" y="363"/>
                </a:lnTo>
                <a:close/>
                <a:moveTo>
                  <a:pt x="4146" y="363"/>
                </a:moveTo>
                <a:lnTo>
                  <a:pt x="4146" y="1047"/>
                </a:lnTo>
                <a:lnTo>
                  <a:pt x="3567" y="1047"/>
                </a:lnTo>
                <a:lnTo>
                  <a:pt x="3567" y="363"/>
                </a:lnTo>
                <a:close/>
                <a:moveTo>
                  <a:pt x="3038" y="1383"/>
                </a:moveTo>
                <a:lnTo>
                  <a:pt x="3038" y="2068"/>
                </a:lnTo>
                <a:lnTo>
                  <a:pt x="2459" y="2068"/>
                </a:lnTo>
                <a:lnTo>
                  <a:pt x="2459" y="1383"/>
                </a:lnTo>
                <a:close/>
                <a:moveTo>
                  <a:pt x="4146" y="1383"/>
                </a:moveTo>
                <a:lnTo>
                  <a:pt x="4146" y="2068"/>
                </a:lnTo>
                <a:lnTo>
                  <a:pt x="3567" y="2068"/>
                </a:lnTo>
                <a:lnTo>
                  <a:pt x="3567" y="1383"/>
                </a:lnTo>
                <a:close/>
                <a:moveTo>
                  <a:pt x="5297" y="1602"/>
                </a:moveTo>
                <a:lnTo>
                  <a:pt x="5297" y="2073"/>
                </a:lnTo>
                <a:lnTo>
                  <a:pt x="4785" y="2073"/>
                </a:lnTo>
                <a:lnTo>
                  <a:pt x="4785" y="1602"/>
                </a:lnTo>
                <a:close/>
                <a:moveTo>
                  <a:pt x="6105" y="1602"/>
                </a:moveTo>
                <a:lnTo>
                  <a:pt x="6105" y="2073"/>
                </a:lnTo>
                <a:lnTo>
                  <a:pt x="5595" y="2073"/>
                </a:lnTo>
                <a:lnTo>
                  <a:pt x="5595" y="1602"/>
                </a:lnTo>
                <a:close/>
                <a:moveTo>
                  <a:pt x="5297" y="2377"/>
                </a:moveTo>
                <a:lnTo>
                  <a:pt x="5297" y="2849"/>
                </a:lnTo>
                <a:lnTo>
                  <a:pt x="4785" y="2849"/>
                </a:lnTo>
                <a:lnTo>
                  <a:pt x="4785" y="2377"/>
                </a:lnTo>
                <a:close/>
                <a:moveTo>
                  <a:pt x="6105" y="2377"/>
                </a:moveTo>
                <a:lnTo>
                  <a:pt x="6105" y="2849"/>
                </a:lnTo>
                <a:lnTo>
                  <a:pt x="5595" y="2849"/>
                </a:lnTo>
                <a:lnTo>
                  <a:pt x="5595" y="2377"/>
                </a:lnTo>
                <a:close/>
                <a:moveTo>
                  <a:pt x="3038" y="2398"/>
                </a:moveTo>
                <a:lnTo>
                  <a:pt x="3038" y="3083"/>
                </a:lnTo>
                <a:lnTo>
                  <a:pt x="2459" y="3083"/>
                </a:lnTo>
                <a:lnTo>
                  <a:pt x="2459" y="2398"/>
                </a:lnTo>
                <a:close/>
                <a:moveTo>
                  <a:pt x="4146" y="2398"/>
                </a:moveTo>
                <a:lnTo>
                  <a:pt x="4146" y="3083"/>
                </a:lnTo>
                <a:lnTo>
                  <a:pt x="3567" y="3083"/>
                </a:lnTo>
                <a:lnTo>
                  <a:pt x="3567" y="2398"/>
                </a:lnTo>
                <a:close/>
                <a:moveTo>
                  <a:pt x="1991" y="1"/>
                </a:moveTo>
                <a:lnTo>
                  <a:pt x="1991" y="1255"/>
                </a:lnTo>
                <a:lnTo>
                  <a:pt x="1" y="1255"/>
                </a:lnTo>
                <a:lnTo>
                  <a:pt x="1" y="3381"/>
                </a:lnTo>
                <a:lnTo>
                  <a:pt x="293" y="3381"/>
                </a:lnTo>
                <a:lnTo>
                  <a:pt x="293" y="1562"/>
                </a:lnTo>
                <a:lnTo>
                  <a:pt x="1723" y="1562"/>
                </a:lnTo>
                <a:lnTo>
                  <a:pt x="1723" y="3381"/>
                </a:lnTo>
                <a:lnTo>
                  <a:pt x="6280" y="3381"/>
                </a:lnTo>
                <a:lnTo>
                  <a:pt x="6280" y="1254"/>
                </a:lnTo>
                <a:lnTo>
                  <a:pt x="4642" y="1254"/>
                </a:lnTo>
                <a:lnTo>
                  <a:pt x="46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94;p21">
            <a:extLst>
              <a:ext uri="{FF2B5EF4-FFF2-40B4-BE49-F238E27FC236}">
                <a16:creationId xmlns:a16="http://schemas.microsoft.com/office/drawing/2014/main" id="{03D8D0F9-0241-0D49-90AE-14325D5A905F}"/>
              </a:ext>
            </a:extLst>
          </p:cNvPr>
          <p:cNvSpPr txBox="1"/>
          <p:nvPr/>
        </p:nvSpPr>
        <p:spPr>
          <a:xfrm flipH="1">
            <a:off x="5946364" y="3690321"/>
            <a:ext cx="2920571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Muertes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evitables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criterio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2021</a:t>
            </a: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" name="Google Shape;694;p21">
            <a:extLst>
              <a:ext uri="{FF2B5EF4-FFF2-40B4-BE49-F238E27FC236}">
                <a16:creationId xmlns:a16="http://schemas.microsoft.com/office/drawing/2014/main" id="{7A35D907-22B0-4E45-8907-1279A87F95BD}"/>
              </a:ext>
            </a:extLst>
          </p:cNvPr>
          <p:cNvSpPr txBox="1"/>
          <p:nvPr/>
        </p:nvSpPr>
        <p:spPr>
          <a:xfrm flipH="1">
            <a:off x="452538" y="2778286"/>
            <a:ext cx="1965336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Ranking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694;p21">
            <a:extLst>
              <a:ext uri="{FF2B5EF4-FFF2-40B4-BE49-F238E27FC236}">
                <a16:creationId xmlns:a16="http://schemas.microsoft.com/office/drawing/2014/main" id="{E21E90AA-984B-4449-9368-8ABBEAA4ABAF}"/>
              </a:ext>
            </a:extLst>
          </p:cNvPr>
          <p:cNvSpPr txBox="1"/>
          <p:nvPr/>
        </p:nvSpPr>
        <p:spPr>
          <a:xfrm flipH="1">
            <a:off x="6715950" y="1720785"/>
            <a:ext cx="1965336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Ciudad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más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verde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1" name="Google Shape;687;p21">
            <a:extLst>
              <a:ext uri="{FF2B5EF4-FFF2-40B4-BE49-F238E27FC236}">
                <a16:creationId xmlns:a16="http://schemas.microsoft.com/office/drawing/2014/main" id="{AB16E1D9-6203-2B48-829F-97C1E0494899}"/>
              </a:ext>
            </a:extLst>
          </p:cNvPr>
          <p:cNvCxnSpPr/>
          <p:nvPr/>
        </p:nvCxnSpPr>
        <p:spPr>
          <a:xfrm rot="10800000">
            <a:off x="5671629" y="1681562"/>
            <a:ext cx="2679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Google Shape;690;p21">
            <a:extLst>
              <a:ext uri="{FF2B5EF4-FFF2-40B4-BE49-F238E27FC236}">
                <a16:creationId xmlns:a16="http://schemas.microsoft.com/office/drawing/2014/main" id="{BC3CA0B3-4B31-5048-AFB3-1C51C39472B1}"/>
              </a:ext>
            </a:extLst>
          </p:cNvPr>
          <p:cNvSpPr txBox="1"/>
          <p:nvPr/>
        </p:nvSpPr>
        <p:spPr>
          <a:xfrm flipH="1">
            <a:off x="7592730" y="3138255"/>
            <a:ext cx="1029726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1.876</a:t>
            </a:r>
            <a:endParaRPr sz="3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162DEF4-93DA-C044-9F02-414BD4CE14FF}"/>
              </a:ext>
            </a:extLst>
          </p:cNvPr>
          <p:cNvGrpSpPr/>
          <p:nvPr/>
        </p:nvGrpSpPr>
        <p:grpSpPr>
          <a:xfrm>
            <a:off x="6922138" y="1214580"/>
            <a:ext cx="624217" cy="447369"/>
            <a:chOff x="6691491" y="2355212"/>
            <a:chExt cx="1366719" cy="802768"/>
          </a:xfrm>
        </p:grpSpPr>
        <p:sp>
          <p:nvSpPr>
            <p:cNvPr id="66" name="Google Shape;1351;p33">
              <a:extLst>
                <a:ext uri="{FF2B5EF4-FFF2-40B4-BE49-F238E27FC236}">
                  <a16:creationId xmlns:a16="http://schemas.microsoft.com/office/drawing/2014/main" id="{6E44B0FF-8843-4541-A799-FA8866C2E23B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0900D2EE-9BEA-FD49-A977-B5616E10413E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68" name="Google Shape;1350;p33">
                <a:extLst>
                  <a:ext uri="{FF2B5EF4-FFF2-40B4-BE49-F238E27FC236}">
                    <a16:creationId xmlns:a16="http://schemas.microsoft.com/office/drawing/2014/main" id="{3954C933-E8E6-5E42-8B56-0A53C23C842D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52;p33">
                <a:extLst>
                  <a:ext uri="{FF2B5EF4-FFF2-40B4-BE49-F238E27FC236}">
                    <a16:creationId xmlns:a16="http://schemas.microsoft.com/office/drawing/2014/main" id="{205934CD-E53E-F74F-9118-606E0A773E5C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53;p33">
                <a:extLst>
                  <a:ext uri="{FF2B5EF4-FFF2-40B4-BE49-F238E27FC236}">
                    <a16:creationId xmlns:a16="http://schemas.microsoft.com/office/drawing/2014/main" id="{37A9E348-6264-5E4B-9BF5-E7B23E6BECA0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84A9E92-1D41-034B-8709-AF4793CD3025}"/>
              </a:ext>
            </a:extLst>
          </p:cNvPr>
          <p:cNvGrpSpPr/>
          <p:nvPr/>
        </p:nvGrpSpPr>
        <p:grpSpPr>
          <a:xfrm>
            <a:off x="6364750" y="3124732"/>
            <a:ext cx="624217" cy="447369"/>
            <a:chOff x="6691491" y="2355212"/>
            <a:chExt cx="1366719" cy="802768"/>
          </a:xfrm>
        </p:grpSpPr>
        <p:sp>
          <p:nvSpPr>
            <p:cNvPr id="72" name="Google Shape;1351;p33">
              <a:extLst>
                <a:ext uri="{FF2B5EF4-FFF2-40B4-BE49-F238E27FC236}">
                  <a16:creationId xmlns:a16="http://schemas.microsoft.com/office/drawing/2014/main" id="{797BAC4C-FD7D-8146-B262-5108746622A5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8C38900-0B95-A94D-B772-0F383D2C7D94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74" name="Google Shape;1350;p33">
                <a:extLst>
                  <a:ext uri="{FF2B5EF4-FFF2-40B4-BE49-F238E27FC236}">
                    <a16:creationId xmlns:a16="http://schemas.microsoft.com/office/drawing/2014/main" id="{B693ABB2-AF47-2F4A-B660-D6A9DC2A036C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52;p33">
                <a:extLst>
                  <a:ext uri="{FF2B5EF4-FFF2-40B4-BE49-F238E27FC236}">
                    <a16:creationId xmlns:a16="http://schemas.microsoft.com/office/drawing/2014/main" id="{7FE38292-53AD-4448-920B-2C878A7F8EE0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53;p33">
                <a:extLst>
                  <a:ext uri="{FF2B5EF4-FFF2-40B4-BE49-F238E27FC236}">
                    <a16:creationId xmlns:a16="http://schemas.microsoft.com/office/drawing/2014/main" id="{39BDAA9B-EE84-D349-9D30-6CC3DB593EF5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FBC6145-761F-ED47-944C-0340A9E0B29D}"/>
              </a:ext>
            </a:extLst>
          </p:cNvPr>
          <p:cNvGrpSpPr/>
          <p:nvPr/>
        </p:nvGrpSpPr>
        <p:grpSpPr>
          <a:xfrm>
            <a:off x="7029472" y="3124732"/>
            <a:ext cx="624217" cy="447369"/>
            <a:chOff x="6691491" y="2355212"/>
            <a:chExt cx="1366719" cy="802768"/>
          </a:xfrm>
        </p:grpSpPr>
        <p:sp>
          <p:nvSpPr>
            <p:cNvPr id="84" name="Google Shape;1351;p33">
              <a:extLst>
                <a:ext uri="{FF2B5EF4-FFF2-40B4-BE49-F238E27FC236}">
                  <a16:creationId xmlns:a16="http://schemas.microsoft.com/office/drawing/2014/main" id="{C43422A6-0E86-AF43-83F7-0906ACA89E98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64D50A65-F035-8145-A99D-BAAD0DA9170D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86" name="Google Shape;1350;p33">
                <a:extLst>
                  <a:ext uri="{FF2B5EF4-FFF2-40B4-BE49-F238E27FC236}">
                    <a16:creationId xmlns:a16="http://schemas.microsoft.com/office/drawing/2014/main" id="{84592C8A-35EF-7D45-8F51-6264E853325B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52;p33">
                <a:extLst>
                  <a:ext uri="{FF2B5EF4-FFF2-40B4-BE49-F238E27FC236}">
                    <a16:creationId xmlns:a16="http://schemas.microsoft.com/office/drawing/2014/main" id="{67849C5C-2268-3748-A2F3-9540D001F44B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53;p33">
                <a:extLst>
                  <a:ext uri="{FF2B5EF4-FFF2-40B4-BE49-F238E27FC236}">
                    <a16:creationId xmlns:a16="http://schemas.microsoft.com/office/drawing/2014/main" id="{2402E266-EDB9-AD42-B699-27C5B4778B84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2289A05-57B5-2048-A0FB-CB2EA9CD9464}"/>
              </a:ext>
            </a:extLst>
          </p:cNvPr>
          <p:cNvSpPr/>
          <p:nvPr/>
        </p:nvSpPr>
        <p:spPr>
          <a:xfrm>
            <a:off x="3507653" y="2162888"/>
            <a:ext cx="2330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72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PM</a:t>
            </a:r>
            <a:r>
              <a:rPr lang="es-ES" sz="7200" baseline="-250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2.5</a:t>
            </a:r>
            <a:endParaRPr lang="es-E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1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</a:t>
            </a:r>
            <a:r>
              <a:rPr lang="en" dirty="0" err="1"/>
              <a:t>misiones</a:t>
            </a:r>
            <a:r>
              <a:rPr lang="en" dirty="0"/>
              <a:t> </a:t>
            </a:r>
            <a:r>
              <a:rPr lang="en" dirty="0" err="1"/>
              <a:t>diarias</a:t>
            </a:r>
            <a:r>
              <a:rPr lang="en" dirty="0"/>
              <a:t> PM</a:t>
            </a:r>
            <a:r>
              <a:rPr lang="en" baseline="-25000" dirty="0"/>
              <a:t>2.5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5B7A8A9-E7CE-5E49-B6F5-FC141A101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t="11119" r="9386" b="7394"/>
          <a:stretch/>
        </p:blipFill>
        <p:spPr>
          <a:xfrm>
            <a:off x="148765" y="956604"/>
            <a:ext cx="8538035" cy="36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Porcentaje de exceso de emisiones </a:t>
            </a:r>
            <a:r>
              <a:rPr lang="en" dirty="0"/>
              <a:t>PM</a:t>
            </a:r>
            <a:r>
              <a:rPr lang="en" baseline="-25000" dirty="0"/>
              <a:t>2.5</a:t>
            </a:r>
            <a:endParaRPr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E7906C3E-692E-EE40-AA20-DCD9B8AA6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63"/>
          <a:stretch/>
        </p:blipFill>
        <p:spPr>
          <a:xfrm>
            <a:off x="206619" y="1692166"/>
            <a:ext cx="2880000" cy="2538332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09A9134-2763-834B-802E-754AD8521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63"/>
          <a:stretch/>
        </p:blipFill>
        <p:spPr>
          <a:xfrm>
            <a:off x="3132000" y="1692164"/>
            <a:ext cx="2880000" cy="253833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F67FE2B-61B4-354A-83D3-80836877A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3"/>
          <a:stretch/>
        </p:blipFill>
        <p:spPr>
          <a:xfrm>
            <a:off x="6012000" y="1692164"/>
            <a:ext cx="2880000" cy="2538334"/>
          </a:xfrm>
          <a:prstGeom prst="rect">
            <a:avLst/>
          </a:prstGeom>
        </p:spPr>
      </p:pic>
      <p:sp>
        <p:nvSpPr>
          <p:cNvPr id="9" name="Google Shape;808;p24">
            <a:extLst>
              <a:ext uri="{FF2B5EF4-FFF2-40B4-BE49-F238E27FC236}">
                <a16:creationId xmlns:a16="http://schemas.microsoft.com/office/drawing/2014/main" id="{4B4F4D4B-9B0C-1247-9677-171B92EA6FDA}"/>
              </a:ext>
            </a:extLst>
          </p:cNvPr>
          <p:cNvSpPr txBox="1">
            <a:spLocks/>
          </p:cNvSpPr>
          <p:nvPr/>
        </p:nvSpPr>
        <p:spPr>
          <a:xfrm>
            <a:off x="1171263" y="143038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2019</a:t>
            </a:r>
          </a:p>
        </p:txBody>
      </p:sp>
      <p:sp>
        <p:nvSpPr>
          <p:cNvPr id="10" name="Google Shape;808;p24">
            <a:extLst>
              <a:ext uri="{FF2B5EF4-FFF2-40B4-BE49-F238E27FC236}">
                <a16:creationId xmlns:a16="http://schemas.microsoft.com/office/drawing/2014/main" id="{B2B98C29-F35E-FB4F-A5ED-2C9FBAFCE99D}"/>
              </a:ext>
            </a:extLst>
          </p:cNvPr>
          <p:cNvSpPr txBox="1">
            <a:spLocks/>
          </p:cNvSpPr>
          <p:nvPr/>
        </p:nvSpPr>
        <p:spPr>
          <a:xfrm>
            <a:off x="3993775" y="143038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2020</a:t>
            </a:r>
          </a:p>
        </p:txBody>
      </p:sp>
      <p:sp>
        <p:nvSpPr>
          <p:cNvPr id="11" name="Google Shape;808;p24">
            <a:extLst>
              <a:ext uri="{FF2B5EF4-FFF2-40B4-BE49-F238E27FC236}">
                <a16:creationId xmlns:a16="http://schemas.microsoft.com/office/drawing/2014/main" id="{B7208C74-6768-764E-8F6A-102437DA7147}"/>
              </a:ext>
            </a:extLst>
          </p:cNvPr>
          <p:cNvSpPr txBox="1">
            <a:spLocks/>
          </p:cNvSpPr>
          <p:nvPr/>
        </p:nvSpPr>
        <p:spPr>
          <a:xfrm>
            <a:off x="6873774" y="143038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4380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1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Evolución</a:t>
            </a:r>
            <a:r>
              <a:rPr lang="en" dirty="0"/>
              <a:t> del </a:t>
            </a:r>
            <a:r>
              <a:rPr lang="en" dirty="0" err="1"/>
              <a:t>tráfico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el </a:t>
            </a:r>
            <a:r>
              <a:rPr lang="en" dirty="0" err="1"/>
              <a:t>confinamiento</a:t>
            </a:r>
            <a:endParaRPr dirty="0"/>
          </a:p>
        </p:txBody>
      </p:sp>
      <p:grpSp>
        <p:nvGrpSpPr>
          <p:cNvPr id="1234" name="Google Shape;1234;p31"/>
          <p:cNvGrpSpPr/>
          <p:nvPr/>
        </p:nvGrpSpPr>
        <p:grpSpPr>
          <a:xfrm>
            <a:off x="460028" y="2955351"/>
            <a:ext cx="8364717" cy="1776399"/>
            <a:chOff x="460028" y="2955351"/>
            <a:chExt cx="8364717" cy="1776399"/>
          </a:xfrm>
        </p:grpSpPr>
        <p:grpSp>
          <p:nvGrpSpPr>
            <p:cNvPr id="1235" name="Google Shape;1235;p31"/>
            <p:cNvGrpSpPr/>
            <p:nvPr/>
          </p:nvGrpSpPr>
          <p:grpSpPr>
            <a:xfrm>
              <a:off x="460028" y="2955351"/>
              <a:ext cx="3782479" cy="1776399"/>
              <a:chOff x="460028" y="2955351"/>
              <a:chExt cx="3782479" cy="1776399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60028" y="2955351"/>
                <a:ext cx="3782479" cy="1527081"/>
              </a:xfrm>
              <a:custGeom>
                <a:avLst/>
                <a:gdLst/>
                <a:ahLst/>
                <a:cxnLst/>
                <a:rect l="l" t="t" r="r" b="b"/>
                <a:pathLst>
                  <a:path w="55277" h="22093" extrusionOk="0">
                    <a:moveTo>
                      <a:pt x="30643" y="1063"/>
                    </a:moveTo>
                    <a:lnTo>
                      <a:pt x="26298" y="5408"/>
                    </a:lnTo>
                    <a:lnTo>
                      <a:pt x="24450" y="1063"/>
                    </a:lnTo>
                    <a:close/>
                    <a:moveTo>
                      <a:pt x="20198" y="1063"/>
                    </a:moveTo>
                    <a:lnTo>
                      <a:pt x="12942" y="8273"/>
                    </a:lnTo>
                    <a:lnTo>
                      <a:pt x="15992" y="1063"/>
                    </a:lnTo>
                    <a:close/>
                    <a:moveTo>
                      <a:pt x="24357" y="2958"/>
                    </a:moveTo>
                    <a:lnTo>
                      <a:pt x="27084" y="9244"/>
                    </a:lnTo>
                    <a:lnTo>
                      <a:pt x="18072" y="9244"/>
                    </a:lnTo>
                    <a:lnTo>
                      <a:pt x="24357" y="2958"/>
                    </a:lnTo>
                    <a:close/>
                    <a:moveTo>
                      <a:pt x="38731" y="1063"/>
                    </a:moveTo>
                    <a:lnTo>
                      <a:pt x="40487" y="3374"/>
                    </a:lnTo>
                    <a:lnTo>
                      <a:pt x="34617" y="9244"/>
                    </a:lnTo>
                    <a:lnTo>
                      <a:pt x="28748" y="9244"/>
                    </a:lnTo>
                    <a:lnTo>
                      <a:pt x="36928" y="1063"/>
                    </a:lnTo>
                    <a:close/>
                    <a:moveTo>
                      <a:pt x="41827" y="5130"/>
                    </a:moveTo>
                    <a:lnTo>
                      <a:pt x="44970" y="9244"/>
                    </a:lnTo>
                    <a:lnTo>
                      <a:pt x="37714" y="9244"/>
                    </a:lnTo>
                    <a:lnTo>
                      <a:pt x="41827" y="5130"/>
                    </a:lnTo>
                    <a:close/>
                    <a:moveTo>
                      <a:pt x="15807" y="0"/>
                    </a:moveTo>
                    <a:lnTo>
                      <a:pt x="11463" y="9567"/>
                    </a:lnTo>
                    <a:lnTo>
                      <a:pt x="1" y="13496"/>
                    </a:lnTo>
                    <a:lnTo>
                      <a:pt x="2127" y="22092"/>
                    </a:lnTo>
                    <a:lnTo>
                      <a:pt x="13034" y="22092"/>
                    </a:lnTo>
                    <a:cubicBezTo>
                      <a:pt x="13034" y="18857"/>
                      <a:pt x="15668" y="16269"/>
                      <a:pt x="18904" y="16269"/>
                    </a:cubicBezTo>
                    <a:cubicBezTo>
                      <a:pt x="22139" y="16269"/>
                      <a:pt x="24773" y="18857"/>
                      <a:pt x="24773" y="22092"/>
                    </a:cubicBezTo>
                    <a:lnTo>
                      <a:pt x="33185" y="22092"/>
                    </a:lnTo>
                    <a:cubicBezTo>
                      <a:pt x="33185" y="18857"/>
                      <a:pt x="35819" y="16269"/>
                      <a:pt x="39054" y="16269"/>
                    </a:cubicBezTo>
                    <a:cubicBezTo>
                      <a:pt x="42290" y="16269"/>
                      <a:pt x="44878" y="18857"/>
                      <a:pt x="44878" y="22092"/>
                    </a:cubicBezTo>
                    <a:lnTo>
                      <a:pt x="55277" y="22092"/>
                    </a:lnTo>
                    <a:lnTo>
                      <a:pt x="54907" y="13727"/>
                    </a:lnTo>
                    <a:lnTo>
                      <a:pt x="46357" y="8227"/>
                    </a:lnTo>
                    <a:lnTo>
                      <a:pt x="42937" y="4067"/>
                    </a:lnTo>
                    <a:lnTo>
                      <a:pt x="396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23380" y="4082984"/>
                <a:ext cx="749626" cy="648766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9386" extrusionOk="0">
                    <a:moveTo>
                      <a:pt x="6287" y="1"/>
                    </a:moveTo>
                    <a:cubicBezTo>
                      <a:pt x="2127" y="1"/>
                      <a:pt x="1" y="5039"/>
                      <a:pt x="2959" y="7997"/>
                    </a:cubicBezTo>
                    <a:cubicBezTo>
                      <a:pt x="3919" y="8956"/>
                      <a:pt x="5098" y="9386"/>
                      <a:pt x="6252" y="9386"/>
                    </a:cubicBezTo>
                    <a:cubicBezTo>
                      <a:pt x="8656" y="9386"/>
                      <a:pt x="10955" y="7525"/>
                      <a:pt x="10955" y="4715"/>
                    </a:cubicBezTo>
                    <a:cubicBezTo>
                      <a:pt x="10955" y="2127"/>
                      <a:pt x="8875" y="1"/>
                      <a:pt x="628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2705415" y="4082984"/>
                <a:ext cx="749623" cy="64876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9386" extrusionOk="0">
                    <a:moveTo>
                      <a:pt x="6240" y="1"/>
                    </a:moveTo>
                    <a:cubicBezTo>
                      <a:pt x="2081" y="1"/>
                      <a:pt x="1" y="5039"/>
                      <a:pt x="2913" y="7997"/>
                    </a:cubicBezTo>
                    <a:cubicBezTo>
                      <a:pt x="3873" y="8956"/>
                      <a:pt x="5051" y="9386"/>
                      <a:pt x="6207" y="9386"/>
                    </a:cubicBezTo>
                    <a:cubicBezTo>
                      <a:pt x="8614" y="9386"/>
                      <a:pt x="10923" y="7525"/>
                      <a:pt x="10955" y="4715"/>
                    </a:cubicBezTo>
                    <a:cubicBezTo>
                      <a:pt x="10955" y="2081"/>
                      <a:pt x="8829" y="1"/>
                      <a:pt x="62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509983" y="4226686"/>
                <a:ext cx="420694" cy="363574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5260" extrusionOk="0">
                    <a:moveTo>
                      <a:pt x="3593" y="0"/>
                    </a:moveTo>
                    <a:cubicBezTo>
                      <a:pt x="3567" y="0"/>
                      <a:pt x="3540" y="1"/>
                      <a:pt x="3513" y="2"/>
                    </a:cubicBezTo>
                    <a:cubicBezTo>
                      <a:pt x="1156" y="2"/>
                      <a:pt x="1" y="2821"/>
                      <a:pt x="1665" y="4485"/>
                    </a:cubicBezTo>
                    <a:cubicBezTo>
                      <a:pt x="2201" y="5021"/>
                      <a:pt x="2856" y="5259"/>
                      <a:pt x="3499" y="5259"/>
                    </a:cubicBezTo>
                    <a:cubicBezTo>
                      <a:pt x="4852" y="5259"/>
                      <a:pt x="6148" y="4203"/>
                      <a:pt x="6148" y="2636"/>
                    </a:cubicBezTo>
                    <a:cubicBezTo>
                      <a:pt x="6148" y="1185"/>
                      <a:pt x="4990" y="0"/>
                      <a:pt x="35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2892018" y="4223575"/>
                <a:ext cx="420694" cy="366685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5305" extrusionOk="0">
                    <a:moveTo>
                      <a:pt x="3513" y="0"/>
                    </a:moveTo>
                    <a:cubicBezTo>
                      <a:pt x="1156" y="0"/>
                      <a:pt x="1" y="2866"/>
                      <a:pt x="1618" y="4530"/>
                    </a:cubicBezTo>
                    <a:cubicBezTo>
                      <a:pt x="2154" y="5066"/>
                      <a:pt x="2815" y="5304"/>
                      <a:pt x="3464" y="5304"/>
                    </a:cubicBezTo>
                    <a:cubicBezTo>
                      <a:pt x="4831" y="5304"/>
                      <a:pt x="6148" y="4248"/>
                      <a:pt x="6148" y="2681"/>
                    </a:cubicBezTo>
                    <a:cubicBezTo>
                      <a:pt x="6148" y="1202"/>
                      <a:pt x="4946" y="0"/>
                      <a:pt x="35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1320233" y="3025577"/>
                <a:ext cx="809705" cy="568724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228" extrusionOk="0">
                    <a:moveTo>
                      <a:pt x="7627" y="1"/>
                    </a:moveTo>
                    <a:lnTo>
                      <a:pt x="417" y="7257"/>
                    </a:lnTo>
                    <a:lnTo>
                      <a:pt x="1" y="8228"/>
                    </a:lnTo>
                    <a:lnTo>
                      <a:pt x="5501" y="8228"/>
                    </a:lnTo>
                    <a:lnTo>
                      <a:pt x="11832" y="1896"/>
                    </a:lnTo>
                    <a:lnTo>
                      <a:pt x="11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2259540" y="3025577"/>
                <a:ext cx="730603" cy="568724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8228" extrusionOk="0">
                    <a:moveTo>
                      <a:pt x="4391" y="1"/>
                    </a:moveTo>
                    <a:lnTo>
                      <a:pt x="0" y="4345"/>
                    </a:lnTo>
                    <a:lnTo>
                      <a:pt x="1664" y="8228"/>
                    </a:lnTo>
                    <a:lnTo>
                      <a:pt x="2496" y="8228"/>
                    </a:lnTo>
                    <a:lnTo>
                      <a:pt x="106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2831938" y="3188495"/>
                <a:ext cx="493432" cy="405807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5871" extrusionOk="0">
                    <a:moveTo>
                      <a:pt x="5824" y="1"/>
                    </a:moveTo>
                    <a:lnTo>
                      <a:pt x="1" y="5871"/>
                    </a:lnTo>
                    <a:lnTo>
                      <a:pt x="3097" y="5871"/>
                    </a:lnTo>
                    <a:lnTo>
                      <a:pt x="7211" y="1757"/>
                    </a:lnTo>
                    <a:lnTo>
                      <a:pt x="5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42278" y="3929674"/>
                <a:ext cx="328932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2866" extrusionOk="0">
                    <a:moveTo>
                      <a:pt x="0" y="0"/>
                    </a:moveTo>
                    <a:lnTo>
                      <a:pt x="740" y="2866"/>
                    </a:lnTo>
                    <a:cubicBezTo>
                      <a:pt x="740" y="2866"/>
                      <a:pt x="4160" y="2358"/>
                      <a:pt x="4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2692824" y="4044691"/>
                <a:ext cx="879228" cy="476033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6887" extrusionOk="0">
                    <a:moveTo>
                      <a:pt x="6424" y="0"/>
                    </a:moveTo>
                    <a:cubicBezTo>
                      <a:pt x="370" y="0"/>
                      <a:pt x="46" y="6240"/>
                      <a:pt x="46" y="6286"/>
                    </a:cubicBezTo>
                    <a:cubicBezTo>
                      <a:pt x="0" y="6609"/>
                      <a:pt x="231" y="6840"/>
                      <a:pt x="555" y="6887"/>
                    </a:cubicBezTo>
                    <a:cubicBezTo>
                      <a:pt x="878" y="6887"/>
                      <a:pt x="1109" y="6609"/>
                      <a:pt x="1109" y="6332"/>
                    </a:cubicBezTo>
                    <a:cubicBezTo>
                      <a:pt x="1156" y="6101"/>
                      <a:pt x="1433" y="1063"/>
                      <a:pt x="6424" y="1063"/>
                    </a:cubicBezTo>
                    <a:cubicBezTo>
                      <a:pt x="11462" y="1063"/>
                      <a:pt x="11739" y="6101"/>
                      <a:pt x="11739" y="6332"/>
                    </a:cubicBezTo>
                    <a:cubicBezTo>
                      <a:pt x="11784" y="6644"/>
                      <a:pt x="12033" y="6795"/>
                      <a:pt x="12283" y="6795"/>
                    </a:cubicBezTo>
                    <a:cubicBezTo>
                      <a:pt x="12553" y="6795"/>
                      <a:pt x="12825" y="6621"/>
                      <a:pt x="12849" y="6286"/>
                    </a:cubicBezTo>
                    <a:cubicBezTo>
                      <a:pt x="12849" y="6240"/>
                      <a:pt x="12525" y="0"/>
                      <a:pt x="64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1332892" y="4031904"/>
                <a:ext cx="879296" cy="473199"/>
              </a:xfrm>
              <a:custGeom>
                <a:avLst/>
                <a:gdLst/>
                <a:ahLst/>
                <a:cxnLst/>
                <a:rect l="l" t="t" r="r" b="b"/>
                <a:pathLst>
                  <a:path w="12850" h="6846" extrusionOk="0">
                    <a:moveTo>
                      <a:pt x="6425" y="0"/>
                    </a:moveTo>
                    <a:cubicBezTo>
                      <a:pt x="370" y="0"/>
                      <a:pt x="47" y="6240"/>
                      <a:pt x="47" y="6286"/>
                    </a:cubicBezTo>
                    <a:cubicBezTo>
                      <a:pt x="1" y="6563"/>
                      <a:pt x="232" y="6841"/>
                      <a:pt x="555" y="6841"/>
                    </a:cubicBezTo>
                    <a:cubicBezTo>
                      <a:pt x="579" y="6844"/>
                      <a:pt x="603" y="6846"/>
                      <a:pt x="626" y="6846"/>
                    </a:cubicBezTo>
                    <a:cubicBezTo>
                      <a:pt x="912" y="6846"/>
                      <a:pt x="1110" y="6589"/>
                      <a:pt x="1110" y="6332"/>
                    </a:cubicBezTo>
                    <a:cubicBezTo>
                      <a:pt x="1110" y="6101"/>
                      <a:pt x="1387" y="1063"/>
                      <a:pt x="6425" y="1063"/>
                    </a:cubicBezTo>
                    <a:cubicBezTo>
                      <a:pt x="11463" y="1063"/>
                      <a:pt x="11740" y="6101"/>
                      <a:pt x="11740" y="6332"/>
                    </a:cubicBezTo>
                    <a:cubicBezTo>
                      <a:pt x="11784" y="6644"/>
                      <a:pt x="12033" y="6795"/>
                      <a:pt x="12284" y="6795"/>
                    </a:cubicBezTo>
                    <a:cubicBezTo>
                      <a:pt x="12553" y="6795"/>
                      <a:pt x="12825" y="6621"/>
                      <a:pt x="12849" y="6286"/>
                    </a:cubicBezTo>
                    <a:cubicBezTo>
                      <a:pt x="12849" y="6240"/>
                      <a:pt x="12526" y="0"/>
                      <a:pt x="64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4002120" y="3993542"/>
                <a:ext cx="174012" cy="115086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65" extrusionOk="0">
                    <a:moveTo>
                      <a:pt x="0" y="1"/>
                    </a:moveTo>
                    <a:cubicBezTo>
                      <a:pt x="0" y="1"/>
                      <a:pt x="1479" y="1665"/>
                      <a:pt x="2496" y="1665"/>
                    </a:cubicBez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2632676" y="3773116"/>
                <a:ext cx="189887" cy="54398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787" extrusionOk="0">
                    <a:moveTo>
                      <a:pt x="417" y="1"/>
                    </a:moveTo>
                    <a:cubicBezTo>
                      <a:pt x="186" y="1"/>
                      <a:pt x="1" y="186"/>
                      <a:pt x="1" y="371"/>
                    </a:cubicBezTo>
                    <a:cubicBezTo>
                      <a:pt x="1" y="602"/>
                      <a:pt x="186" y="786"/>
                      <a:pt x="417" y="786"/>
                    </a:cubicBezTo>
                    <a:lnTo>
                      <a:pt x="2358" y="786"/>
                    </a:lnTo>
                    <a:cubicBezTo>
                      <a:pt x="2589" y="786"/>
                      <a:pt x="2774" y="602"/>
                      <a:pt x="2774" y="371"/>
                    </a:cubicBezTo>
                    <a:cubicBezTo>
                      <a:pt x="2774" y="186"/>
                      <a:pt x="2589" y="1"/>
                      <a:pt x="2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313324" y="3776365"/>
                <a:ext cx="189819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786" extrusionOk="0">
                    <a:moveTo>
                      <a:pt x="416" y="0"/>
                    </a:moveTo>
                    <a:cubicBezTo>
                      <a:pt x="185" y="0"/>
                      <a:pt x="0" y="185"/>
                      <a:pt x="0" y="416"/>
                    </a:cubicBezTo>
                    <a:cubicBezTo>
                      <a:pt x="0" y="601"/>
                      <a:pt x="185" y="786"/>
                      <a:pt x="416" y="786"/>
                    </a:cubicBezTo>
                    <a:lnTo>
                      <a:pt x="2357" y="786"/>
                    </a:lnTo>
                    <a:cubicBezTo>
                      <a:pt x="2588" y="786"/>
                      <a:pt x="2773" y="601"/>
                      <a:pt x="2773" y="416"/>
                    </a:cubicBezTo>
                    <a:cubicBezTo>
                      <a:pt x="2773" y="185"/>
                      <a:pt x="2588" y="0"/>
                      <a:pt x="2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526471" y="4351379"/>
                <a:ext cx="408035" cy="169345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2450" extrusionOk="0">
                    <a:moveTo>
                      <a:pt x="0" y="0"/>
                    </a:moveTo>
                    <a:lnTo>
                      <a:pt x="1109" y="2450"/>
                    </a:lnTo>
                    <a:lnTo>
                      <a:pt x="5962" y="2450"/>
                    </a:lnTo>
                    <a:lnTo>
                      <a:pt x="5223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1" name="Google Shape;1251;p31"/>
            <p:cNvSpPr/>
            <p:nvPr/>
          </p:nvSpPr>
          <p:spPr>
            <a:xfrm>
              <a:off x="4242499" y="3080050"/>
              <a:ext cx="4582245" cy="1651692"/>
            </a:xfrm>
            <a:custGeom>
              <a:avLst/>
              <a:gdLst/>
              <a:ahLst/>
              <a:cxnLst/>
              <a:rect l="l" t="t" r="r" b="b"/>
              <a:pathLst>
                <a:path w="61747" h="23896" extrusionOk="0">
                  <a:moveTo>
                    <a:pt x="35495" y="1"/>
                  </a:moveTo>
                  <a:cubicBezTo>
                    <a:pt x="21122" y="1"/>
                    <a:pt x="21492" y="9845"/>
                    <a:pt x="21492" y="9845"/>
                  </a:cubicBezTo>
                  <a:cubicBezTo>
                    <a:pt x="21492" y="9845"/>
                    <a:pt x="20237" y="9512"/>
                    <a:pt x="18607" y="9512"/>
                  </a:cubicBezTo>
                  <a:cubicBezTo>
                    <a:pt x="16076" y="9512"/>
                    <a:pt x="12641" y="10316"/>
                    <a:pt x="11601" y="14420"/>
                  </a:cubicBezTo>
                  <a:cubicBezTo>
                    <a:pt x="11324" y="15530"/>
                    <a:pt x="11093" y="16639"/>
                    <a:pt x="11000" y="17794"/>
                  </a:cubicBezTo>
                  <a:lnTo>
                    <a:pt x="0" y="23895"/>
                  </a:lnTo>
                  <a:lnTo>
                    <a:pt x="59528" y="23895"/>
                  </a:lnTo>
                  <a:cubicBezTo>
                    <a:pt x="59528" y="23895"/>
                    <a:pt x="61747" y="8597"/>
                    <a:pt x="49684" y="8551"/>
                  </a:cubicBezTo>
                  <a:cubicBezTo>
                    <a:pt x="49684" y="8551"/>
                    <a:pt x="49869" y="1"/>
                    <a:pt x="35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1"/>
          <p:cNvGrpSpPr/>
          <p:nvPr/>
        </p:nvGrpSpPr>
        <p:grpSpPr>
          <a:xfrm>
            <a:off x="2703899" y="1157053"/>
            <a:ext cx="1770000" cy="2378497"/>
            <a:chOff x="2703899" y="1157053"/>
            <a:chExt cx="1770000" cy="2378497"/>
          </a:xfrm>
        </p:grpSpPr>
        <p:sp>
          <p:nvSpPr>
            <p:cNvPr id="1253" name="Google Shape;1253;p31"/>
            <p:cNvSpPr/>
            <p:nvPr/>
          </p:nvSpPr>
          <p:spPr>
            <a:xfrm>
              <a:off x="2744849" y="1157053"/>
              <a:ext cx="1688100" cy="394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Accidentes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4" name="Google Shape;1254;p31"/>
            <p:cNvSpPr txBox="1"/>
            <p:nvPr/>
          </p:nvSpPr>
          <p:spPr>
            <a:xfrm>
              <a:off x="2703899" y="1648693"/>
              <a:ext cx="1770000" cy="93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Disminución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del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número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accidentes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tráfico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55" name="Google Shape;1255;p31"/>
            <p:cNvGrpSpPr/>
            <p:nvPr/>
          </p:nvGrpSpPr>
          <p:grpSpPr>
            <a:xfrm>
              <a:off x="3420899" y="2581093"/>
              <a:ext cx="336000" cy="954457"/>
              <a:chOff x="3420899" y="2581093"/>
              <a:chExt cx="336000" cy="954457"/>
            </a:xfrm>
          </p:grpSpPr>
          <p:sp>
            <p:nvSpPr>
              <p:cNvPr id="1256" name="Google Shape;1256;p31"/>
              <p:cNvSpPr/>
              <p:nvPr/>
            </p:nvSpPr>
            <p:spPr>
              <a:xfrm>
                <a:off x="3420899" y="3199550"/>
                <a:ext cx="336000" cy="336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1257" name="Google Shape;1257;p31"/>
              <p:cNvCxnSpPr>
                <a:stCxn id="1254" idx="2"/>
                <a:endCxn id="1256" idx="0"/>
              </p:cNvCxnSpPr>
              <p:nvPr/>
            </p:nvCxnSpPr>
            <p:spPr>
              <a:xfrm>
                <a:off x="3588899" y="2581093"/>
                <a:ext cx="0" cy="618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4" name="Google Shape;1264;p31"/>
          <p:cNvGrpSpPr/>
          <p:nvPr/>
        </p:nvGrpSpPr>
        <p:grpSpPr>
          <a:xfrm>
            <a:off x="4689079" y="1157053"/>
            <a:ext cx="1770000" cy="2759497"/>
            <a:chOff x="4689079" y="1157053"/>
            <a:chExt cx="1770000" cy="2759497"/>
          </a:xfrm>
        </p:grpSpPr>
        <p:sp>
          <p:nvSpPr>
            <p:cNvPr id="1265" name="Google Shape;1265;p31"/>
            <p:cNvSpPr/>
            <p:nvPr/>
          </p:nvSpPr>
          <p:spPr>
            <a:xfrm>
              <a:off x="4730029" y="1157053"/>
              <a:ext cx="1688100" cy="394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Aforos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31"/>
            <p:cNvSpPr txBox="1"/>
            <p:nvPr/>
          </p:nvSpPr>
          <p:spPr>
            <a:xfrm>
              <a:off x="4689079" y="1648693"/>
              <a:ext cx="17700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Reducción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significativ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del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número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coches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7" name="Google Shape;1267;p31"/>
            <p:cNvGrpSpPr/>
            <p:nvPr/>
          </p:nvGrpSpPr>
          <p:grpSpPr>
            <a:xfrm>
              <a:off x="5406079" y="2581093"/>
              <a:ext cx="336000" cy="1335457"/>
              <a:chOff x="5406079" y="2581093"/>
              <a:chExt cx="336000" cy="1335457"/>
            </a:xfrm>
          </p:grpSpPr>
          <p:sp>
            <p:nvSpPr>
              <p:cNvPr id="1268" name="Google Shape;1268;p31"/>
              <p:cNvSpPr/>
              <p:nvPr/>
            </p:nvSpPr>
            <p:spPr>
              <a:xfrm>
                <a:off x="5406079" y="3580550"/>
                <a:ext cx="336000" cy="3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1269" name="Google Shape;1269;p31"/>
              <p:cNvCxnSpPr>
                <a:stCxn id="1266" idx="2"/>
                <a:endCxn id="1268" idx="0"/>
              </p:cNvCxnSpPr>
              <p:nvPr/>
            </p:nvCxnSpPr>
            <p:spPr>
              <a:xfrm>
                <a:off x="5574079" y="2581093"/>
                <a:ext cx="0" cy="9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7521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Aforo de tráfico mensual</a:t>
            </a:r>
            <a:br>
              <a:rPr lang="en" baseline="-25000" dirty="0"/>
            </a:b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702C1BF-8C0F-5F47-870F-A12C5172E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6" t="11136" r="9284" b="8135"/>
          <a:stretch/>
        </p:blipFill>
        <p:spPr>
          <a:xfrm>
            <a:off x="963636" y="899715"/>
            <a:ext cx="7216727" cy="39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Aforo de tráfico durante el confinamiento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CF9E0B1-6849-084D-8F2E-9DBF33E7F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6" t="11206" r="5701" b="8585"/>
          <a:stretch/>
        </p:blipFill>
        <p:spPr>
          <a:xfrm>
            <a:off x="611944" y="844061"/>
            <a:ext cx="7920112" cy="40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Comparativa entre aforo de coches y accidentes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3DB3641-7AB0-0047-924A-F4E9B8927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" t="5441"/>
          <a:stretch/>
        </p:blipFill>
        <p:spPr>
          <a:xfrm>
            <a:off x="1012874" y="829993"/>
            <a:ext cx="7209692" cy="40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Comparativa</a:t>
            </a:r>
            <a:r>
              <a:rPr lang="en" dirty="0"/>
              <a:t> </a:t>
            </a:r>
            <a:r>
              <a:rPr lang="en" dirty="0" err="1"/>
              <a:t>aforo</a:t>
            </a:r>
            <a:r>
              <a:rPr lang="en" dirty="0"/>
              <a:t>/</a:t>
            </a:r>
            <a:r>
              <a:rPr lang="en" dirty="0" err="1"/>
              <a:t>accidentes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el </a:t>
            </a:r>
            <a:r>
              <a:rPr lang="en" dirty="0" err="1"/>
              <a:t>confinamiento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4A442A6-B64D-E442-8A0B-FD2E973CC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9" r="872"/>
          <a:stretch/>
        </p:blipFill>
        <p:spPr>
          <a:xfrm>
            <a:off x="918191" y="842337"/>
            <a:ext cx="7307617" cy="40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Relación entre NO</a:t>
            </a:r>
            <a:r>
              <a:rPr lang="es-ES" baseline="-25000" dirty="0"/>
              <a:t>2</a:t>
            </a:r>
            <a:r>
              <a:rPr lang="es-ES" dirty="0"/>
              <a:t> y aforo de coches durante el confinamiento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CE082C6-DAE9-604C-B2F7-A62FAED6F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6" t="11606" r="9437"/>
          <a:stretch/>
        </p:blipFill>
        <p:spPr>
          <a:xfrm>
            <a:off x="1033974" y="914400"/>
            <a:ext cx="6766931" cy="4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8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Relación entre </a:t>
            </a:r>
            <a:r>
              <a:rPr lang="en" dirty="0"/>
              <a:t>PM</a:t>
            </a:r>
            <a:r>
              <a:rPr lang="en" baseline="-25000" dirty="0"/>
              <a:t>10</a:t>
            </a:r>
            <a:r>
              <a:rPr lang="en" dirty="0"/>
              <a:t> y </a:t>
            </a:r>
            <a:r>
              <a:rPr lang="en" dirty="0" err="1"/>
              <a:t>aforo</a:t>
            </a:r>
            <a:r>
              <a:rPr lang="en" dirty="0"/>
              <a:t> de </a:t>
            </a:r>
            <a:r>
              <a:rPr lang="en" dirty="0" err="1"/>
              <a:t>coches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el </a:t>
            </a:r>
            <a:r>
              <a:rPr lang="en" dirty="0" err="1"/>
              <a:t>confinamiento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CA1902-AD51-5C43-85BF-1A2C40BD2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6" t="11761" r="8570"/>
          <a:stretch/>
        </p:blipFill>
        <p:spPr>
          <a:xfrm>
            <a:off x="1112020" y="976666"/>
            <a:ext cx="6919960" cy="40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34"/>
          <p:cNvGrpSpPr/>
          <p:nvPr/>
        </p:nvGrpSpPr>
        <p:grpSpPr>
          <a:xfrm>
            <a:off x="353412" y="0"/>
            <a:ext cx="8850083" cy="4417676"/>
            <a:chOff x="446383" y="-12376"/>
            <a:chExt cx="8733060" cy="4049570"/>
          </a:xfrm>
        </p:grpSpPr>
        <p:sp>
          <p:nvSpPr>
            <p:cNvPr id="1370" name="Google Shape;1370;p34"/>
            <p:cNvSpPr/>
            <p:nvPr/>
          </p:nvSpPr>
          <p:spPr>
            <a:xfrm>
              <a:off x="446383" y="-12376"/>
              <a:ext cx="8733060" cy="4049570"/>
            </a:xfrm>
            <a:custGeom>
              <a:avLst/>
              <a:gdLst/>
              <a:ahLst/>
              <a:cxnLst/>
              <a:rect l="l" t="t" r="r" b="b"/>
              <a:pathLst>
                <a:path w="179296" h="82826" extrusionOk="0">
                  <a:moveTo>
                    <a:pt x="1" y="0"/>
                  </a:moveTo>
                  <a:cubicBezTo>
                    <a:pt x="34" y="1935"/>
                    <a:pt x="1435" y="3603"/>
                    <a:pt x="3336" y="3970"/>
                  </a:cubicBezTo>
                  <a:lnTo>
                    <a:pt x="3336" y="4036"/>
                  </a:lnTo>
                  <a:cubicBezTo>
                    <a:pt x="3336" y="9240"/>
                    <a:pt x="7573" y="13476"/>
                    <a:pt x="12776" y="13476"/>
                  </a:cubicBezTo>
                  <a:cubicBezTo>
                    <a:pt x="13510" y="13476"/>
                    <a:pt x="14277" y="13410"/>
                    <a:pt x="14978" y="13209"/>
                  </a:cubicBezTo>
                  <a:cubicBezTo>
                    <a:pt x="15378" y="18813"/>
                    <a:pt x="19114" y="23584"/>
                    <a:pt x="24451" y="25351"/>
                  </a:cubicBezTo>
                  <a:cubicBezTo>
                    <a:pt x="25885" y="25829"/>
                    <a:pt x="27358" y="26061"/>
                    <a:pt x="28816" y="26061"/>
                  </a:cubicBezTo>
                  <a:cubicBezTo>
                    <a:pt x="32753" y="26061"/>
                    <a:pt x="36585" y="24373"/>
                    <a:pt x="39262" y="21282"/>
                  </a:cubicBezTo>
                  <a:cubicBezTo>
                    <a:pt x="40096" y="22383"/>
                    <a:pt x="41263" y="23150"/>
                    <a:pt x="42598" y="23417"/>
                  </a:cubicBezTo>
                  <a:cubicBezTo>
                    <a:pt x="42498" y="24184"/>
                    <a:pt x="42431" y="24985"/>
                    <a:pt x="42431" y="25752"/>
                  </a:cubicBezTo>
                  <a:cubicBezTo>
                    <a:pt x="42431" y="32390"/>
                    <a:pt x="46801" y="38227"/>
                    <a:pt x="53172" y="40062"/>
                  </a:cubicBezTo>
                  <a:cubicBezTo>
                    <a:pt x="54545" y="40457"/>
                    <a:pt x="55940" y="40648"/>
                    <a:pt x="57319" y="40648"/>
                  </a:cubicBezTo>
                  <a:cubicBezTo>
                    <a:pt x="62338" y="40648"/>
                    <a:pt x="67143" y="38120"/>
                    <a:pt x="69917" y="33724"/>
                  </a:cubicBezTo>
                  <a:cubicBezTo>
                    <a:pt x="71719" y="37951"/>
                    <a:pt x="75839" y="40665"/>
                    <a:pt x="80410" y="40665"/>
                  </a:cubicBezTo>
                  <a:cubicBezTo>
                    <a:pt x="80493" y="40665"/>
                    <a:pt x="80575" y="40664"/>
                    <a:pt x="80658" y="40662"/>
                  </a:cubicBezTo>
                  <a:cubicBezTo>
                    <a:pt x="85328" y="40529"/>
                    <a:pt x="89431" y="37594"/>
                    <a:pt x="91032" y="33224"/>
                  </a:cubicBezTo>
                  <a:cubicBezTo>
                    <a:pt x="91476" y="33312"/>
                    <a:pt x="91923" y="33356"/>
                    <a:pt x="92368" y="33356"/>
                  </a:cubicBezTo>
                  <a:cubicBezTo>
                    <a:pt x="93764" y="33356"/>
                    <a:pt x="95139" y="32924"/>
                    <a:pt x="96303" y="32090"/>
                  </a:cubicBezTo>
                  <a:cubicBezTo>
                    <a:pt x="97003" y="35492"/>
                    <a:pt x="99805" y="38094"/>
                    <a:pt x="103274" y="38494"/>
                  </a:cubicBezTo>
                  <a:cubicBezTo>
                    <a:pt x="101706" y="45966"/>
                    <a:pt x="106910" y="53138"/>
                    <a:pt x="114482" y="53905"/>
                  </a:cubicBezTo>
                  <a:cubicBezTo>
                    <a:pt x="114943" y="53954"/>
                    <a:pt x="115399" y="53978"/>
                    <a:pt x="115851" y="53978"/>
                  </a:cubicBezTo>
                  <a:cubicBezTo>
                    <a:pt x="122833" y="53978"/>
                    <a:pt x="128659" y="48306"/>
                    <a:pt x="128659" y="41163"/>
                  </a:cubicBezTo>
                  <a:cubicBezTo>
                    <a:pt x="128659" y="40896"/>
                    <a:pt x="128659" y="40596"/>
                    <a:pt x="128626" y="40296"/>
                  </a:cubicBezTo>
                  <a:lnTo>
                    <a:pt x="128626" y="40296"/>
                  </a:lnTo>
                  <a:cubicBezTo>
                    <a:pt x="138900" y="51337"/>
                    <a:pt x="160182" y="47934"/>
                    <a:pt x="169722" y="56107"/>
                  </a:cubicBezTo>
                  <a:cubicBezTo>
                    <a:pt x="178194" y="63312"/>
                    <a:pt x="179028" y="78356"/>
                    <a:pt x="179095" y="82826"/>
                  </a:cubicBezTo>
                  <a:lnTo>
                    <a:pt x="179295" y="0"/>
                  </a:lnTo>
                  <a:close/>
                </a:path>
              </a:pathLst>
            </a:custGeom>
            <a:solidFill>
              <a:srgbClr val="FFE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840650" y="-12375"/>
              <a:ext cx="7333047" cy="2269989"/>
            </a:xfrm>
            <a:custGeom>
              <a:avLst/>
              <a:gdLst/>
              <a:ahLst/>
              <a:cxnLst/>
              <a:rect l="l" t="t" r="r" b="b"/>
              <a:pathLst>
                <a:path w="146339" h="45129" extrusionOk="0">
                  <a:moveTo>
                    <a:pt x="2435" y="0"/>
                  </a:moveTo>
                  <a:cubicBezTo>
                    <a:pt x="2435" y="0"/>
                    <a:pt x="0" y="8706"/>
                    <a:pt x="7072" y="13310"/>
                  </a:cubicBezTo>
                  <a:cubicBezTo>
                    <a:pt x="8953" y="14601"/>
                    <a:pt x="11131" y="15244"/>
                    <a:pt x="13303" y="15244"/>
                  </a:cubicBezTo>
                  <a:cubicBezTo>
                    <a:pt x="15678" y="15244"/>
                    <a:pt x="18046" y="14475"/>
                    <a:pt x="20015" y="12943"/>
                  </a:cubicBezTo>
                  <a:lnTo>
                    <a:pt x="20015" y="12943"/>
                  </a:lnTo>
                  <a:cubicBezTo>
                    <a:pt x="20015" y="12943"/>
                    <a:pt x="19414" y="26219"/>
                    <a:pt x="31490" y="27486"/>
                  </a:cubicBezTo>
                  <a:lnTo>
                    <a:pt x="51504" y="26285"/>
                  </a:lnTo>
                  <a:cubicBezTo>
                    <a:pt x="51504" y="26285"/>
                    <a:pt x="53135" y="30373"/>
                    <a:pt x="58725" y="30373"/>
                  </a:cubicBezTo>
                  <a:cubicBezTo>
                    <a:pt x="60759" y="30373"/>
                    <a:pt x="63319" y="29831"/>
                    <a:pt x="66515" y="28354"/>
                  </a:cubicBezTo>
                  <a:cubicBezTo>
                    <a:pt x="78434" y="22842"/>
                    <a:pt x="78060" y="20900"/>
                    <a:pt x="78056" y="20882"/>
                  </a:cubicBezTo>
                  <a:lnTo>
                    <a:pt x="78056" y="20882"/>
                  </a:lnTo>
                  <a:cubicBezTo>
                    <a:pt x="78067" y="20932"/>
                    <a:pt x="81316" y="36060"/>
                    <a:pt x="96102" y="36693"/>
                  </a:cubicBezTo>
                  <a:cubicBezTo>
                    <a:pt x="96566" y="36713"/>
                    <a:pt x="97017" y="36722"/>
                    <a:pt x="97457" y="36722"/>
                  </a:cubicBezTo>
                  <a:cubicBezTo>
                    <a:pt x="111053" y="36722"/>
                    <a:pt x="113181" y="27520"/>
                    <a:pt x="113181" y="27520"/>
                  </a:cubicBezTo>
                  <a:cubicBezTo>
                    <a:pt x="113181" y="27520"/>
                    <a:pt x="114382" y="42330"/>
                    <a:pt x="128892" y="44632"/>
                  </a:cubicBezTo>
                  <a:cubicBezTo>
                    <a:pt x="131130" y="44981"/>
                    <a:pt x="133092" y="45129"/>
                    <a:pt x="134810" y="45129"/>
                  </a:cubicBezTo>
                  <a:cubicBezTo>
                    <a:pt x="144260" y="45129"/>
                    <a:pt x="146338" y="40662"/>
                    <a:pt x="146338" y="40662"/>
                  </a:cubicBezTo>
                  <a:lnTo>
                    <a:pt x="1463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2689325" y="-12375"/>
              <a:ext cx="6490020" cy="3456203"/>
            </a:xfrm>
            <a:custGeom>
              <a:avLst/>
              <a:gdLst/>
              <a:ahLst/>
              <a:cxnLst/>
              <a:rect l="l" t="t" r="r" b="b"/>
              <a:pathLst>
                <a:path w="136632" h="77156" extrusionOk="0">
                  <a:moveTo>
                    <a:pt x="167" y="0"/>
                  </a:moveTo>
                  <a:cubicBezTo>
                    <a:pt x="67" y="300"/>
                    <a:pt x="0" y="634"/>
                    <a:pt x="0" y="967"/>
                  </a:cubicBezTo>
                  <a:cubicBezTo>
                    <a:pt x="0" y="2602"/>
                    <a:pt x="1301" y="3936"/>
                    <a:pt x="2936" y="4036"/>
                  </a:cubicBezTo>
                  <a:cubicBezTo>
                    <a:pt x="2836" y="4470"/>
                    <a:pt x="2802" y="4937"/>
                    <a:pt x="2802" y="5437"/>
                  </a:cubicBezTo>
                  <a:cubicBezTo>
                    <a:pt x="2777" y="9806"/>
                    <a:pt x="6371" y="12942"/>
                    <a:pt x="10303" y="12942"/>
                  </a:cubicBezTo>
                  <a:cubicBezTo>
                    <a:pt x="11505" y="12942"/>
                    <a:pt x="12739" y="12649"/>
                    <a:pt x="13910" y="12009"/>
                  </a:cubicBezTo>
                  <a:lnTo>
                    <a:pt x="13910" y="12509"/>
                  </a:lnTo>
                  <a:cubicBezTo>
                    <a:pt x="13910" y="21015"/>
                    <a:pt x="19781" y="28387"/>
                    <a:pt x="28054" y="30255"/>
                  </a:cubicBezTo>
                  <a:cubicBezTo>
                    <a:pt x="29421" y="30568"/>
                    <a:pt x="30794" y="30719"/>
                    <a:pt x="32148" y="30719"/>
                  </a:cubicBezTo>
                  <a:cubicBezTo>
                    <a:pt x="39021" y="30719"/>
                    <a:pt x="45442" y="26829"/>
                    <a:pt x="48535" y="20448"/>
                  </a:cubicBezTo>
                  <a:cubicBezTo>
                    <a:pt x="51619" y="23727"/>
                    <a:pt x="55822" y="25430"/>
                    <a:pt x="60068" y="25430"/>
                  </a:cubicBezTo>
                  <a:cubicBezTo>
                    <a:pt x="63079" y="25430"/>
                    <a:pt x="66112" y="24574"/>
                    <a:pt x="68783" y="22816"/>
                  </a:cubicBezTo>
                  <a:cubicBezTo>
                    <a:pt x="72992" y="28985"/>
                    <a:pt x="79673" y="32098"/>
                    <a:pt x="86362" y="32098"/>
                  </a:cubicBezTo>
                  <a:cubicBezTo>
                    <a:pt x="92768" y="32098"/>
                    <a:pt x="99182" y="29243"/>
                    <a:pt x="103441" y="23483"/>
                  </a:cubicBezTo>
                  <a:cubicBezTo>
                    <a:pt x="107043" y="30955"/>
                    <a:pt x="114582" y="35692"/>
                    <a:pt x="122888" y="35692"/>
                  </a:cubicBezTo>
                  <a:cubicBezTo>
                    <a:pt x="124056" y="35692"/>
                    <a:pt x="125223" y="35592"/>
                    <a:pt x="126357" y="35425"/>
                  </a:cubicBezTo>
                  <a:lnTo>
                    <a:pt x="126357" y="35425"/>
                  </a:lnTo>
                  <a:cubicBezTo>
                    <a:pt x="125123" y="40296"/>
                    <a:pt x="127258" y="45399"/>
                    <a:pt x="131628" y="47934"/>
                  </a:cubicBezTo>
                  <a:cubicBezTo>
                    <a:pt x="131628" y="47934"/>
                    <a:pt x="134963" y="57141"/>
                    <a:pt x="136631" y="77155"/>
                  </a:cubicBezTo>
                  <a:lnTo>
                    <a:pt x="136631" y="49402"/>
                  </a:lnTo>
                  <a:lnTo>
                    <a:pt x="136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509499" y="-12375"/>
              <a:ext cx="4669767" cy="955433"/>
            </a:xfrm>
            <a:custGeom>
              <a:avLst/>
              <a:gdLst/>
              <a:ahLst/>
              <a:cxnLst/>
              <a:rect l="l" t="t" r="r" b="b"/>
              <a:pathLst>
                <a:path w="91300" h="18609" extrusionOk="0">
                  <a:moveTo>
                    <a:pt x="1" y="0"/>
                  </a:moveTo>
                  <a:cubicBezTo>
                    <a:pt x="1" y="0"/>
                    <a:pt x="2327" y="7029"/>
                    <a:pt x="10943" y="7029"/>
                  </a:cubicBezTo>
                  <a:cubicBezTo>
                    <a:pt x="12277" y="7029"/>
                    <a:pt x="13762" y="6860"/>
                    <a:pt x="15412" y="6471"/>
                  </a:cubicBezTo>
                  <a:cubicBezTo>
                    <a:pt x="15412" y="6471"/>
                    <a:pt x="18844" y="14877"/>
                    <a:pt x="29310" y="14877"/>
                  </a:cubicBezTo>
                  <a:cubicBezTo>
                    <a:pt x="30471" y="14877"/>
                    <a:pt x="31719" y="14774"/>
                    <a:pt x="33058" y="14544"/>
                  </a:cubicBezTo>
                  <a:cubicBezTo>
                    <a:pt x="46467" y="12242"/>
                    <a:pt x="45867" y="2936"/>
                    <a:pt x="45867" y="2935"/>
                  </a:cubicBezTo>
                  <a:lnTo>
                    <a:pt x="45867" y="2935"/>
                  </a:lnTo>
                  <a:cubicBezTo>
                    <a:pt x="45867" y="2936"/>
                    <a:pt x="48879" y="10828"/>
                    <a:pt x="58754" y="10828"/>
                  </a:cubicBezTo>
                  <a:cubicBezTo>
                    <a:pt x="59678" y="10828"/>
                    <a:pt x="60663" y="10759"/>
                    <a:pt x="61711" y="10608"/>
                  </a:cubicBezTo>
                  <a:cubicBezTo>
                    <a:pt x="70051" y="9407"/>
                    <a:pt x="70051" y="3769"/>
                    <a:pt x="70051" y="3769"/>
                  </a:cubicBezTo>
                  <a:cubicBezTo>
                    <a:pt x="70051" y="3769"/>
                    <a:pt x="71719" y="14177"/>
                    <a:pt x="83394" y="17713"/>
                  </a:cubicBezTo>
                  <a:cubicBezTo>
                    <a:pt x="86833" y="18461"/>
                    <a:pt x="89009" y="18609"/>
                    <a:pt x="90188" y="18609"/>
                  </a:cubicBezTo>
                  <a:cubicBezTo>
                    <a:pt x="90953" y="18609"/>
                    <a:pt x="91299" y="18547"/>
                    <a:pt x="91299" y="18547"/>
                  </a:cubicBezTo>
                  <a:lnTo>
                    <a:pt x="91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4"/>
          <p:cNvGrpSpPr/>
          <p:nvPr/>
        </p:nvGrpSpPr>
        <p:grpSpPr>
          <a:xfrm>
            <a:off x="457200" y="932675"/>
            <a:ext cx="1729951" cy="3975757"/>
            <a:chOff x="457200" y="932675"/>
            <a:chExt cx="1729951" cy="3975757"/>
          </a:xfrm>
        </p:grpSpPr>
        <p:cxnSp>
          <p:nvCxnSpPr>
            <p:cNvPr id="1375" name="Google Shape;1375;p34"/>
            <p:cNvCxnSpPr/>
            <p:nvPr/>
          </p:nvCxnSpPr>
          <p:spPr>
            <a:xfrm rot="-5400000">
              <a:off x="471300" y="1767725"/>
              <a:ext cx="1670700" cy="600"/>
            </a:xfrm>
            <a:prstGeom prst="bentConnector3">
              <a:avLst>
                <a:gd name="adj1" fmla="val 50000"/>
              </a:avLst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76" name="Google Shape;1376;p34"/>
            <p:cNvSpPr txBox="1"/>
            <p:nvPr/>
          </p:nvSpPr>
          <p:spPr>
            <a:xfrm>
              <a:off x="457200" y="3972795"/>
              <a:ext cx="1729951" cy="935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DIÓXIDO DE AZUFRE</a:t>
              </a:r>
            </a:p>
            <a:p>
              <a:pPr algn="ctr"/>
              <a:r>
                <a:rPr lang="el-GR" sz="1100" dirty="0">
                  <a:latin typeface="Roboto" panose="02000000000000000000" pitchFamily="2" charset="0"/>
                  <a:ea typeface="Roboto" panose="02000000000000000000" pitchFamily="2" charset="0"/>
                </a:rPr>
                <a:t>40 μ</a:t>
              </a:r>
              <a:r>
                <a:rPr lang="es-ES" sz="1100" dirty="0">
                  <a:latin typeface="Roboto" panose="02000000000000000000" pitchFamily="2" charset="0"/>
                  <a:ea typeface="Roboto" panose="02000000000000000000" pitchFamily="2" charset="0"/>
                </a:rPr>
                <a:t>m/m3 de media 24h</a:t>
              </a:r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772045" y="2723613"/>
              <a:ext cx="1068600" cy="1068600"/>
            </a:xfrm>
            <a:prstGeom prst="ellipse">
              <a:avLst/>
            </a:prstGeom>
            <a:solidFill>
              <a:srgbClr val="FFE8C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900445" y="3029700"/>
              <a:ext cx="8118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434343"/>
                  </a:solidFill>
                  <a:latin typeface="Fira Sans Extra Condensed Medium"/>
                  <a:sym typeface="Fira Sans Extra Condensed Medium"/>
                </a:rPr>
                <a:t>SN</a:t>
              </a:r>
              <a:r>
                <a:rPr lang="en" sz="2200" baseline="-25000" dirty="0">
                  <a:solidFill>
                    <a:srgbClr val="434343"/>
                  </a:solidFill>
                  <a:latin typeface="Fira Sans Extra Condensed Medium"/>
                  <a:sym typeface="Fira Sans Extra Condensed Medium"/>
                </a:rPr>
                <a:t>2</a:t>
              </a:r>
              <a:endParaRPr sz="2200"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1380" name="Google Shape;1380;p34"/>
          <p:cNvGrpSpPr/>
          <p:nvPr/>
        </p:nvGrpSpPr>
        <p:grpSpPr>
          <a:xfrm>
            <a:off x="2949148" y="1322075"/>
            <a:ext cx="1068600" cy="2469775"/>
            <a:chOff x="2949148" y="1322075"/>
            <a:chExt cx="1068600" cy="2469775"/>
          </a:xfrm>
        </p:grpSpPr>
        <p:cxnSp>
          <p:nvCxnSpPr>
            <p:cNvPr id="1381" name="Google Shape;1381;p34"/>
            <p:cNvCxnSpPr/>
            <p:nvPr/>
          </p:nvCxnSpPr>
          <p:spPr>
            <a:xfrm rot="-5400000">
              <a:off x="2843101" y="1962425"/>
              <a:ext cx="1281300" cy="600"/>
            </a:xfrm>
            <a:prstGeom prst="bentConnector3">
              <a:avLst>
                <a:gd name="adj1" fmla="val 50000"/>
              </a:avLst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83" name="Google Shape;1383;p34"/>
            <p:cNvSpPr/>
            <p:nvPr/>
          </p:nvSpPr>
          <p:spPr>
            <a:xfrm>
              <a:off x="2949148" y="2723250"/>
              <a:ext cx="1068600" cy="106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3077548" y="3029700"/>
              <a:ext cx="8118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bg1"/>
                  </a:solidFill>
                  <a:latin typeface="Fira Sans Extra Condensed Medium"/>
                  <a:sym typeface="Fira Sans Extra Condensed Medium"/>
                </a:rPr>
                <a:t>CO</a:t>
              </a:r>
              <a:endParaRPr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6" name="Google Shape;1386;p34"/>
          <p:cNvGrpSpPr/>
          <p:nvPr/>
        </p:nvGrpSpPr>
        <p:grpSpPr>
          <a:xfrm>
            <a:off x="4778454" y="1031312"/>
            <a:ext cx="1945431" cy="3808075"/>
            <a:chOff x="4758111" y="1027175"/>
            <a:chExt cx="1945431" cy="3808075"/>
          </a:xfrm>
        </p:grpSpPr>
        <p:cxnSp>
          <p:nvCxnSpPr>
            <p:cNvPr id="1387" name="Google Shape;1387;p34"/>
            <p:cNvCxnSpPr/>
            <p:nvPr/>
          </p:nvCxnSpPr>
          <p:spPr>
            <a:xfrm rot="-5400000">
              <a:off x="4872752" y="1814975"/>
              <a:ext cx="1576200" cy="600"/>
            </a:xfrm>
            <a:prstGeom prst="bentConnector3">
              <a:avLst>
                <a:gd name="adj1" fmla="val 50000"/>
              </a:avLst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88" name="Google Shape;1388;p34"/>
            <p:cNvSpPr txBox="1"/>
            <p:nvPr/>
          </p:nvSpPr>
          <p:spPr>
            <a:xfrm>
              <a:off x="4758111" y="3978150"/>
              <a:ext cx="1945431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PARTÍCULAS</a:t>
              </a:r>
            </a:p>
            <a:p>
              <a:r>
                <a:rPr lang="el-GR" sz="1100" dirty="0">
                  <a:latin typeface="Roboto" panose="02000000000000000000" pitchFamily="2" charset="0"/>
                  <a:ea typeface="Roboto" panose="02000000000000000000" pitchFamily="2" charset="0"/>
                </a:rPr>
                <a:t>15 μ</a:t>
              </a:r>
              <a:r>
                <a:rPr lang="es-ES" sz="1100" dirty="0">
                  <a:latin typeface="Roboto" panose="02000000000000000000" pitchFamily="2" charset="0"/>
                  <a:ea typeface="Roboto" panose="02000000000000000000" pitchFamily="2" charset="0"/>
                </a:rPr>
                <a:t>m/m3 de media en 24h</a:t>
              </a:r>
            </a:p>
            <a:p>
              <a:r>
                <a:rPr lang="es-ES" sz="1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l-GR" sz="1100" dirty="0">
                  <a:latin typeface="Roboto" panose="02000000000000000000" pitchFamily="2" charset="0"/>
                  <a:ea typeface="Roboto" panose="02000000000000000000" pitchFamily="2" charset="0"/>
                </a:rPr>
                <a:t>45 μ</a:t>
              </a:r>
              <a:r>
                <a:rPr lang="es-ES" sz="1100" dirty="0">
                  <a:latin typeface="Roboto" panose="02000000000000000000" pitchFamily="2" charset="0"/>
                  <a:ea typeface="Roboto" panose="02000000000000000000" pitchFamily="2" charset="0"/>
                </a:rPr>
                <a:t>m/m3 de media en 24h</a:t>
              </a:r>
              <a:endParaRPr lang="es-ES" sz="9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5115485" y="2723250"/>
              <a:ext cx="1068600" cy="106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5254652" y="2911387"/>
              <a:ext cx="8118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PM</a:t>
              </a:r>
              <a:r>
                <a:rPr lang="en" sz="1600" baseline="-250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2.5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PM</a:t>
              </a:r>
              <a:r>
                <a:rPr lang="en" sz="1600" baseline="-250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10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EBE2025C-49C5-E046-978E-DA3CA4C563D9}"/>
              </a:ext>
            </a:extLst>
          </p:cNvPr>
          <p:cNvGrpSpPr/>
          <p:nvPr/>
        </p:nvGrpSpPr>
        <p:grpSpPr>
          <a:xfrm>
            <a:off x="6988504" y="342875"/>
            <a:ext cx="1945431" cy="4492375"/>
            <a:chOff x="6988504" y="342875"/>
            <a:chExt cx="1945431" cy="4492375"/>
          </a:xfrm>
        </p:grpSpPr>
        <p:cxnSp>
          <p:nvCxnSpPr>
            <p:cNvPr id="1393" name="Google Shape;1393;p34"/>
            <p:cNvCxnSpPr/>
            <p:nvPr/>
          </p:nvCxnSpPr>
          <p:spPr>
            <a:xfrm rot="16200000">
              <a:off x="6707700" y="1472825"/>
              <a:ext cx="2260500" cy="600"/>
            </a:xfrm>
            <a:prstGeom prst="bentConnector3">
              <a:avLst>
                <a:gd name="adj1" fmla="val 50000"/>
              </a:avLst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94" name="Google Shape;1394;p34"/>
            <p:cNvSpPr txBox="1"/>
            <p:nvPr/>
          </p:nvSpPr>
          <p:spPr>
            <a:xfrm>
              <a:off x="6988504" y="3978150"/>
              <a:ext cx="1945431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DIÓXIDO DE NITRÓGENO</a:t>
              </a:r>
            </a:p>
            <a:p>
              <a:pPr algn="ctr"/>
              <a:r>
                <a:rPr lang="el-GR" sz="1100" dirty="0">
                  <a:latin typeface="Roboto" panose="02000000000000000000" pitchFamily="2" charset="0"/>
                  <a:ea typeface="Roboto" panose="02000000000000000000" pitchFamily="2" charset="0"/>
                </a:rPr>
                <a:t>25 μ</a:t>
              </a:r>
              <a:r>
                <a:rPr lang="es-ES" sz="1100" dirty="0">
                  <a:latin typeface="Roboto" panose="02000000000000000000" pitchFamily="2" charset="0"/>
                  <a:ea typeface="Roboto" panose="02000000000000000000" pitchFamily="2" charset="0"/>
                </a:rPr>
                <a:t>m/m3 de media en 24h</a:t>
              </a:r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7303355" y="2723250"/>
              <a:ext cx="1068600" cy="106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7383605" y="2803875"/>
              <a:ext cx="908100" cy="908100"/>
            </a:xfrm>
            <a:prstGeom prst="ellipse">
              <a:avLst/>
            </a:pr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431755" y="3029700"/>
              <a:ext cx="8118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NO</a:t>
              </a:r>
              <a:r>
                <a:rPr lang="en" sz="2200" baseline="-250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2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98" name="Google Shape;1398;p3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Elementos que afectan a la calidad del aire</a:t>
            </a:r>
          </a:p>
        </p:txBody>
      </p:sp>
      <p:sp>
        <p:nvSpPr>
          <p:cNvPr id="32" name="Google Shape;1396;p34">
            <a:extLst>
              <a:ext uri="{FF2B5EF4-FFF2-40B4-BE49-F238E27FC236}">
                <a16:creationId xmlns:a16="http://schemas.microsoft.com/office/drawing/2014/main" id="{1DEAA61F-057E-4546-B328-848ED0700F60}"/>
              </a:ext>
            </a:extLst>
          </p:cNvPr>
          <p:cNvSpPr/>
          <p:nvPr/>
        </p:nvSpPr>
        <p:spPr>
          <a:xfrm>
            <a:off x="5206502" y="2803500"/>
            <a:ext cx="908100" cy="908100"/>
          </a:xfrm>
          <a:prstGeom prst="ellipse">
            <a:avLst/>
          </a:pr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96;p34">
            <a:extLst>
              <a:ext uri="{FF2B5EF4-FFF2-40B4-BE49-F238E27FC236}">
                <a16:creationId xmlns:a16="http://schemas.microsoft.com/office/drawing/2014/main" id="{BF938A00-50B0-1244-B12D-ED903B5394AC}"/>
              </a:ext>
            </a:extLst>
          </p:cNvPr>
          <p:cNvSpPr/>
          <p:nvPr/>
        </p:nvSpPr>
        <p:spPr>
          <a:xfrm>
            <a:off x="3034593" y="2805778"/>
            <a:ext cx="908100" cy="908100"/>
          </a:xfrm>
          <a:prstGeom prst="ellipse">
            <a:avLst/>
          </a:pr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88;p34">
            <a:extLst>
              <a:ext uri="{FF2B5EF4-FFF2-40B4-BE49-F238E27FC236}">
                <a16:creationId xmlns:a16="http://schemas.microsoft.com/office/drawing/2014/main" id="{C3D5C840-AFA0-D947-96C1-802570F9230E}"/>
              </a:ext>
            </a:extLst>
          </p:cNvPr>
          <p:cNvSpPr txBox="1"/>
          <p:nvPr/>
        </p:nvSpPr>
        <p:spPr>
          <a:xfrm>
            <a:off x="2347785" y="3978150"/>
            <a:ext cx="216605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MONÓXIDO DE CARBONO</a:t>
            </a:r>
          </a:p>
          <a:p>
            <a:r>
              <a:rPr lang="es-ES" sz="1100" dirty="0">
                <a:latin typeface="Roboto" panose="02000000000000000000" pitchFamily="2" charset="0"/>
                <a:ea typeface="Roboto" panose="02000000000000000000" pitchFamily="2" charset="0"/>
              </a:rPr>
              <a:t>10 mg/m3 </a:t>
            </a:r>
            <a:r>
              <a:rPr lang="es-ES" sz="1100" dirty="0" err="1">
                <a:latin typeface="Roboto" panose="02000000000000000000" pitchFamily="2" charset="0"/>
                <a:ea typeface="Roboto" panose="02000000000000000000" pitchFamily="2" charset="0"/>
              </a:rPr>
              <a:t>máximo</a:t>
            </a:r>
            <a:r>
              <a:rPr lang="es-ES" sz="1100" dirty="0">
                <a:latin typeface="Roboto" panose="02000000000000000000" pitchFamily="2" charset="0"/>
                <a:ea typeface="Roboto" panose="02000000000000000000" pitchFamily="2" charset="0"/>
              </a:rPr>
              <a:t> diario en 8h </a:t>
            </a:r>
            <a:endParaRPr lang="es-ES" sz="1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Google Shape;1396;p34">
            <a:extLst>
              <a:ext uri="{FF2B5EF4-FFF2-40B4-BE49-F238E27FC236}">
                <a16:creationId xmlns:a16="http://schemas.microsoft.com/office/drawing/2014/main" id="{433D5D8A-1170-EF4A-9DE2-D090AB10A83E}"/>
              </a:ext>
            </a:extLst>
          </p:cNvPr>
          <p:cNvSpPr/>
          <p:nvPr/>
        </p:nvSpPr>
        <p:spPr>
          <a:xfrm>
            <a:off x="847507" y="2803500"/>
            <a:ext cx="908100" cy="908100"/>
          </a:xfrm>
          <a:prstGeom prst="ellipse">
            <a:avLst/>
          </a:pr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3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Relación entre</a:t>
            </a:r>
            <a:r>
              <a:rPr lang="en" dirty="0"/>
              <a:t> PM</a:t>
            </a:r>
            <a:r>
              <a:rPr lang="en" baseline="-25000" dirty="0"/>
              <a:t>2.5</a:t>
            </a:r>
            <a:r>
              <a:rPr lang="en" dirty="0"/>
              <a:t> y </a:t>
            </a:r>
            <a:r>
              <a:rPr lang="en" dirty="0" err="1"/>
              <a:t>aforos</a:t>
            </a:r>
            <a:r>
              <a:rPr lang="en" dirty="0"/>
              <a:t> de </a:t>
            </a:r>
            <a:r>
              <a:rPr lang="en" dirty="0" err="1"/>
              <a:t>coches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el </a:t>
            </a:r>
            <a:r>
              <a:rPr lang="en" dirty="0" err="1"/>
              <a:t>confinamiento</a:t>
            </a:r>
            <a:endParaRPr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14C7A62-8A79-3941-A7AD-D42189ED1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" t="11266" r="9159"/>
          <a:stretch/>
        </p:blipFill>
        <p:spPr>
          <a:xfrm>
            <a:off x="1026941" y="907366"/>
            <a:ext cx="7090118" cy="41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261688" y="1462144"/>
            <a:ext cx="6023569" cy="1321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2,000,000,000€</a:t>
            </a:r>
            <a:endParaRPr sz="7200" dirty="0"/>
          </a:p>
        </p:txBody>
      </p:sp>
      <p:sp>
        <p:nvSpPr>
          <p:cNvPr id="1826" name="Google Shape;1826;p58"/>
          <p:cNvSpPr/>
          <p:nvPr/>
        </p:nvSpPr>
        <p:spPr>
          <a:xfrm>
            <a:off x="6203521" y="4154752"/>
            <a:ext cx="1074218" cy="199247"/>
          </a:xfrm>
          <a:custGeom>
            <a:avLst/>
            <a:gdLst/>
            <a:ahLst/>
            <a:cxnLst/>
            <a:rect l="l" t="t" r="r" b="b"/>
            <a:pathLst>
              <a:path w="8017" h="148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10"/>
                </a:lnTo>
                <a:cubicBezTo>
                  <a:pt x="0" y="1364"/>
                  <a:pt x="123" y="148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6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58"/>
          <p:cNvSpPr/>
          <p:nvPr/>
        </p:nvSpPr>
        <p:spPr>
          <a:xfrm>
            <a:off x="7051026" y="4154752"/>
            <a:ext cx="72892" cy="199247"/>
          </a:xfrm>
          <a:custGeom>
            <a:avLst/>
            <a:gdLst/>
            <a:ahLst/>
            <a:cxnLst/>
            <a:rect l="l" t="t" r="r" b="b"/>
            <a:pathLst>
              <a:path w="544" h="1487" extrusionOk="0">
                <a:moveTo>
                  <a:pt x="0" y="0"/>
                </a:moveTo>
                <a:lnTo>
                  <a:pt x="0" y="1487"/>
                </a:lnTo>
                <a:lnTo>
                  <a:pt x="544" y="148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58"/>
          <p:cNvSpPr/>
          <p:nvPr/>
        </p:nvSpPr>
        <p:spPr>
          <a:xfrm>
            <a:off x="6899882" y="4154752"/>
            <a:ext cx="72892" cy="199247"/>
          </a:xfrm>
          <a:custGeom>
            <a:avLst/>
            <a:gdLst/>
            <a:ahLst/>
            <a:cxnLst/>
            <a:rect l="l" t="t" r="r" b="b"/>
            <a:pathLst>
              <a:path w="544" h="1487" extrusionOk="0">
                <a:moveTo>
                  <a:pt x="1" y="0"/>
                </a:moveTo>
                <a:lnTo>
                  <a:pt x="1" y="1487"/>
                </a:lnTo>
                <a:lnTo>
                  <a:pt x="544" y="148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8"/>
          <p:cNvSpPr/>
          <p:nvPr/>
        </p:nvSpPr>
        <p:spPr>
          <a:xfrm>
            <a:off x="6361499" y="4154752"/>
            <a:ext cx="74232" cy="199247"/>
          </a:xfrm>
          <a:custGeom>
            <a:avLst/>
            <a:gdLst/>
            <a:ahLst/>
            <a:cxnLst/>
            <a:rect l="l" t="t" r="r" b="b"/>
            <a:pathLst>
              <a:path w="554" h="1487" extrusionOk="0">
                <a:moveTo>
                  <a:pt x="0" y="0"/>
                </a:moveTo>
                <a:lnTo>
                  <a:pt x="0" y="1487"/>
                </a:lnTo>
                <a:lnTo>
                  <a:pt x="554" y="1487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58"/>
          <p:cNvSpPr/>
          <p:nvPr/>
        </p:nvSpPr>
        <p:spPr>
          <a:xfrm>
            <a:off x="6203521" y="4154752"/>
            <a:ext cx="1038576" cy="166285"/>
          </a:xfrm>
          <a:custGeom>
            <a:avLst/>
            <a:gdLst/>
            <a:ahLst/>
            <a:cxnLst/>
            <a:rect l="l" t="t" r="r" b="b"/>
            <a:pathLst>
              <a:path w="7751" h="1241" extrusionOk="0">
                <a:moveTo>
                  <a:pt x="277" y="0"/>
                </a:moveTo>
                <a:lnTo>
                  <a:pt x="7750" y="0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64"/>
                </a:lnTo>
                <a:cubicBezTo>
                  <a:pt x="7750" y="1108"/>
                  <a:pt x="7627" y="1231"/>
                  <a:pt x="7473" y="1241"/>
                </a:cubicBezTo>
                <a:lnTo>
                  <a:pt x="0" y="1241"/>
                </a:lnTo>
                <a:cubicBezTo>
                  <a:pt x="0" y="1231"/>
                  <a:pt x="0" y="1220"/>
                  <a:pt x="0" y="1210"/>
                </a:cubicBezTo>
                <a:lnTo>
                  <a:pt x="0" y="277"/>
                </a:lnTo>
                <a:cubicBezTo>
                  <a:pt x="0" y="123"/>
                  <a:pt x="123" y="11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58"/>
          <p:cNvSpPr/>
          <p:nvPr/>
        </p:nvSpPr>
        <p:spPr>
          <a:xfrm>
            <a:off x="7051026" y="4154752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0" y="0"/>
                </a:moveTo>
                <a:lnTo>
                  <a:pt x="0" y="1241"/>
                </a:lnTo>
                <a:lnTo>
                  <a:pt x="544" y="1241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58"/>
          <p:cNvSpPr/>
          <p:nvPr/>
        </p:nvSpPr>
        <p:spPr>
          <a:xfrm>
            <a:off x="6899882" y="4154752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1" y="0"/>
                </a:moveTo>
                <a:lnTo>
                  <a:pt x="1" y="1241"/>
                </a:lnTo>
                <a:lnTo>
                  <a:pt x="544" y="124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58"/>
          <p:cNvSpPr/>
          <p:nvPr/>
        </p:nvSpPr>
        <p:spPr>
          <a:xfrm>
            <a:off x="6361499" y="4154752"/>
            <a:ext cx="74232" cy="166285"/>
          </a:xfrm>
          <a:custGeom>
            <a:avLst/>
            <a:gdLst/>
            <a:ahLst/>
            <a:cxnLst/>
            <a:rect l="l" t="t" r="r" b="b"/>
            <a:pathLst>
              <a:path w="554" h="1241" extrusionOk="0">
                <a:moveTo>
                  <a:pt x="0" y="0"/>
                </a:moveTo>
                <a:lnTo>
                  <a:pt x="0" y="1241"/>
                </a:lnTo>
                <a:lnTo>
                  <a:pt x="554" y="1241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58"/>
          <p:cNvSpPr/>
          <p:nvPr/>
        </p:nvSpPr>
        <p:spPr>
          <a:xfrm>
            <a:off x="6259798" y="3956978"/>
            <a:ext cx="1074352" cy="197907"/>
          </a:xfrm>
          <a:custGeom>
            <a:avLst/>
            <a:gdLst/>
            <a:ahLst/>
            <a:cxnLst/>
            <a:rect l="l" t="t" r="r" b="b"/>
            <a:pathLst>
              <a:path w="8018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3"/>
                  <a:pt x="123" y="1476"/>
                  <a:pt x="277" y="1476"/>
                </a:cubicBezTo>
                <a:lnTo>
                  <a:pt x="7740" y="1476"/>
                </a:lnTo>
                <a:cubicBezTo>
                  <a:pt x="7894" y="1476"/>
                  <a:pt x="8017" y="1353"/>
                  <a:pt x="8017" y="120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8"/>
          <p:cNvSpPr/>
          <p:nvPr/>
        </p:nvSpPr>
        <p:spPr>
          <a:xfrm>
            <a:off x="7105963" y="3956978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58"/>
          <p:cNvSpPr/>
          <p:nvPr/>
        </p:nvSpPr>
        <p:spPr>
          <a:xfrm>
            <a:off x="6956159" y="3956978"/>
            <a:ext cx="73026" cy="197907"/>
          </a:xfrm>
          <a:custGeom>
            <a:avLst/>
            <a:gdLst/>
            <a:ahLst/>
            <a:cxnLst/>
            <a:rect l="l" t="t" r="r" b="b"/>
            <a:pathLst>
              <a:path w="545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58"/>
          <p:cNvSpPr/>
          <p:nvPr/>
        </p:nvSpPr>
        <p:spPr>
          <a:xfrm>
            <a:off x="6417776" y="3956978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58"/>
          <p:cNvSpPr/>
          <p:nvPr/>
        </p:nvSpPr>
        <p:spPr>
          <a:xfrm>
            <a:off x="6259798" y="3956978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1" y="0"/>
                </a:lnTo>
                <a:cubicBezTo>
                  <a:pt x="7751" y="10"/>
                  <a:pt x="7751" y="21"/>
                  <a:pt x="7751" y="31"/>
                </a:cubicBezTo>
                <a:lnTo>
                  <a:pt x="7751" y="954"/>
                </a:lnTo>
                <a:cubicBezTo>
                  <a:pt x="7751" y="1107"/>
                  <a:pt x="7628" y="1230"/>
                  <a:pt x="7474" y="1230"/>
                </a:cubicBezTo>
                <a:lnTo>
                  <a:pt x="0" y="1230"/>
                </a:lnTo>
                <a:cubicBezTo>
                  <a:pt x="0" y="1220"/>
                  <a:pt x="0" y="1210"/>
                  <a:pt x="0" y="120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8"/>
          <p:cNvSpPr/>
          <p:nvPr/>
        </p:nvSpPr>
        <p:spPr>
          <a:xfrm>
            <a:off x="7105963" y="3956978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58"/>
          <p:cNvSpPr/>
          <p:nvPr/>
        </p:nvSpPr>
        <p:spPr>
          <a:xfrm>
            <a:off x="6956159" y="3956978"/>
            <a:ext cx="73026" cy="164945"/>
          </a:xfrm>
          <a:custGeom>
            <a:avLst/>
            <a:gdLst/>
            <a:ahLst/>
            <a:cxnLst/>
            <a:rect l="l" t="t" r="r" b="b"/>
            <a:pathLst>
              <a:path w="545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8"/>
          <p:cNvSpPr/>
          <p:nvPr/>
        </p:nvSpPr>
        <p:spPr>
          <a:xfrm>
            <a:off x="6417776" y="3956978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8"/>
          <p:cNvSpPr/>
          <p:nvPr/>
        </p:nvSpPr>
        <p:spPr>
          <a:xfrm>
            <a:off x="6176053" y="3759203"/>
            <a:ext cx="1074218" cy="197907"/>
          </a:xfrm>
          <a:custGeom>
            <a:avLst/>
            <a:gdLst/>
            <a:ahLst/>
            <a:cxnLst/>
            <a:rect l="l" t="t" r="r" b="b"/>
            <a:pathLst>
              <a:path w="8017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199"/>
                </a:lnTo>
                <a:cubicBezTo>
                  <a:pt x="0" y="1353"/>
                  <a:pt x="123" y="1476"/>
                  <a:pt x="277" y="1476"/>
                </a:cubicBezTo>
                <a:lnTo>
                  <a:pt x="7740" y="1476"/>
                </a:lnTo>
                <a:cubicBezTo>
                  <a:pt x="7894" y="1476"/>
                  <a:pt x="8017" y="1353"/>
                  <a:pt x="8017" y="1199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8"/>
          <p:cNvSpPr/>
          <p:nvPr/>
        </p:nvSpPr>
        <p:spPr>
          <a:xfrm>
            <a:off x="7022083" y="3759203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5" y="1476"/>
                </a:lnTo>
                <a:lnTo>
                  <a:pt x="555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8"/>
          <p:cNvSpPr/>
          <p:nvPr/>
        </p:nvSpPr>
        <p:spPr>
          <a:xfrm>
            <a:off x="6872413" y="3759203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8"/>
          <p:cNvSpPr/>
          <p:nvPr/>
        </p:nvSpPr>
        <p:spPr>
          <a:xfrm>
            <a:off x="6333896" y="3759203"/>
            <a:ext cx="73026" cy="197907"/>
          </a:xfrm>
          <a:custGeom>
            <a:avLst/>
            <a:gdLst/>
            <a:ahLst/>
            <a:cxnLst/>
            <a:rect l="l" t="t" r="r" b="b"/>
            <a:pathLst>
              <a:path w="545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58"/>
          <p:cNvSpPr/>
          <p:nvPr/>
        </p:nvSpPr>
        <p:spPr>
          <a:xfrm>
            <a:off x="6176053" y="3759203"/>
            <a:ext cx="1039916" cy="164945"/>
          </a:xfrm>
          <a:custGeom>
            <a:avLst/>
            <a:gdLst/>
            <a:ahLst/>
            <a:cxnLst/>
            <a:rect l="l" t="t" r="r" b="b"/>
            <a:pathLst>
              <a:path w="7761" h="1231" extrusionOk="0">
                <a:moveTo>
                  <a:pt x="277" y="0"/>
                </a:moveTo>
                <a:lnTo>
                  <a:pt x="7760" y="0"/>
                </a:lnTo>
                <a:cubicBezTo>
                  <a:pt x="7760" y="10"/>
                  <a:pt x="7760" y="21"/>
                  <a:pt x="7760" y="31"/>
                </a:cubicBezTo>
                <a:lnTo>
                  <a:pt x="7760" y="953"/>
                </a:lnTo>
                <a:cubicBezTo>
                  <a:pt x="7760" y="1107"/>
                  <a:pt x="7627" y="1230"/>
                  <a:pt x="7484" y="1230"/>
                </a:cubicBezTo>
                <a:lnTo>
                  <a:pt x="0" y="1230"/>
                </a:lnTo>
                <a:cubicBezTo>
                  <a:pt x="0" y="1220"/>
                  <a:pt x="0" y="1210"/>
                  <a:pt x="0" y="1199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58"/>
          <p:cNvSpPr/>
          <p:nvPr/>
        </p:nvSpPr>
        <p:spPr>
          <a:xfrm>
            <a:off x="7022083" y="3759203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5" y="1230"/>
                </a:lnTo>
                <a:lnTo>
                  <a:pt x="555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58"/>
          <p:cNvSpPr/>
          <p:nvPr/>
        </p:nvSpPr>
        <p:spPr>
          <a:xfrm>
            <a:off x="6872413" y="3759203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8"/>
          <p:cNvSpPr/>
          <p:nvPr/>
        </p:nvSpPr>
        <p:spPr>
          <a:xfrm>
            <a:off x="6333896" y="3759203"/>
            <a:ext cx="73026" cy="164945"/>
          </a:xfrm>
          <a:custGeom>
            <a:avLst/>
            <a:gdLst/>
            <a:ahLst/>
            <a:cxnLst/>
            <a:rect l="l" t="t" r="r" b="b"/>
            <a:pathLst>
              <a:path w="545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58"/>
          <p:cNvSpPr/>
          <p:nvPr/>
        </p:nvSpPr>
        <p:spPr>
          <a:xfrm>
            <a:off x="6203521" y="3559955"/>
            <a:ext cx="1074218" cy="199381"/>
          </a:xfrm>
          <a:custGeom>
            <a:avLst/>
            <a:gdLst/>
            <a:ahLst/>
            <a:cxnLst/>
            <a:rect l="l" t="t" r="r" b="b"/>
            <a:pathLst>
              <a:path w="8017" h="1488" extrusionOk="0">
                <a:moveTo>
                  <a:pt x="277" y="1"/>
                </a:moveTo>
                <a:cubicBezTo>
                  <a:pt x="123" y="1"/>
                  <a:pt x="0" y="124"/>
                  <a:pt x="0" y="277"/>
                </a:cubicBezTo>
                <a:lnTo>
                  <a:pt x="0" y="1210"/>
                </a:lnTo>
                <a:cubicBezTo>
                  <a:pt x="0" y="1364"/>
                  <a:pt x="123" y="148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64"/>
                  <a:pt x="8017" y="1210"/>
                </a:cubicBezTo>
                <a:lnTo>
                  <a:pt x="8017" y="277"/>
                </a:lnTo>
                <a:cubicBezTo>
                  <a:pt x="8017" y="124"/>
                  <a:pt x="7894" y="1"/>
                  <a:pt x="7740" y="1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8"/>
          <p:cNvSpPr/>
          <p:nvPr/>
        </p:nvSpPr>
        <p:spPr>
          <a:xfrm>
            <a:off x="7051026" y="3559955"/>
            <a:ext cx="72892" cy="199381"/>
          </a:xfrm>
          <a:custGeom>
            <a:avLst/>
            <a:gdLst/>
            <a:ahLst/>
            <a:cxnLst/>
            <a:rect l="l" t="t" r="r" b="b"/>
            <a:pathLst>
              <a:path w="544" h="1488" extrusionOk="0">
                <a:moveTo>
                  <a:pt x="0" y="1"/>
                </a:moveTo>
                <a:lnTo>
                  <a:pt x="0" y="1487"/>
                </a:lnTo>
                <a:lnTo>
                  <a:pt x="544" y="1487"/>
                </a:lnTo>
                <a:lnTo>
                  <a:pt x="54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8"/>
          <p:cNvSpPr/>
          <p:nvPr/>
        </p:nvSpPr>
        <p:spPr>
          <a:xfrm>
            <a:off x="6899882" y="3559955"/>
            <a:ext cx="72892" cy="199381"/>
          </a:xfrm>
          <a:custGeom>
            <a:avLst/>
            <a:gdLst/>
            <a:ahLst/>
            <a:cxnLst/>
            <a:rect l="l" t="t" r="r" b="b"/>
            <a:pathLst>
              <a:path w="544" h="1488" extrusionOk="0">
                <a:moveTo>
                  <a:pt x="1" y="1"/>
                </a:moveTo>
                <a:lnTo>
                  <a:pt x="1" y="1487"/>
                </a:lnTo>
                <a:lnTo>
                  <a:pt x="544" y="1487"/>
                </a:lnTo>
                <a:lnTo>
                  <a:pt x="54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8"/>
          <p:cNvSpPr/>
          <p:nvPr/>
        </p:nvSpPr>
        <p:spPr>
          <a:xfrm>
            <a:off x="6361499" y="3559955"/>
            <a:ext cx="74232" cy="199381"/>
          </a:xfrm>
          <a:custGeom>
            <a:avLst/>
            <a:gdLst/>
            <a:ahLst/>
            <a:cxnLst/>
            <a:rect l="l" t="t" r="r" b="b"/>
            <a:pathLst>
              <a:path w="554" h="1488" extrusionOk="0">
                <a:moveTo>
                  <a:pt x="0" y="1"/>
                </a:moveTo>
                <a:lnTo>
                  <a:pt x="0" y="1487"/>
                </a:lnTo>
                <a:lnTo>
                  <a:pt x="554" y="1487"/>
                </a:lnTo>
                <a:lnTo>
                  <a:pt x="55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58"/>
          <p:cNvSpPr/>
          <p:nvPr/>
        </p:nvSpPr>
        <p:spPr>
          <a:xfrm>
            <a:off x="6203521" y="3559955"/>
            <a:ext cx="1038576" cy="166285"/>
          </a:xfrm>
          <a:custGeom>
            <a:avLst/>
            <a:gdLst/>
            <a:ahLst/>
            <a:cxnLst/>
            <a:rect l="l" t="t" r="r" b="b"/>
            <a:pathLst>
              <a:path w="7751" h="1241" extrusionOk="0">
                <a:moveTo>
                  <a:pt x="277" y="1"/>
                </a:moveTo>
                <a:lnTo>
                  <a:pt x="7750" y="1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64"/>
                </a:lnTo>
                <a:cubicBezTo>
                  <a:pt x="7750" y="1118"/>
                  <a:pt x="7627" y="1241"/>
                  <a:pt x="7473" y="1241"/>
                </a:cubicBezTo>
                <a:lnTo>
                  <a:pt x="0" y="1241"/>
                </a:lnTo>
                <a:cubicBezTo>
                  <a:pt x="0" y="1231"/>
                  <a:pt x="0" y="1220"/>
                  <a:pt x="0" y="1210"/>
                </a:cubicBezTo>
                <a:lnTo>
                  <a:pt x="0" y="277"/>
                </a:lnTo>
                <a:cubicBezTo>
                  <a:pt x="0" y="134"/>
                  <a:pt x="123" y="11"/>
                  <a:pt x="277" y="1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58"/>
          <p:cNvSpPr/>
          <p:nvPr/>
        </p:nvSpPr>
        <p:spPr>
          <a:xfrm>
            <a:off x="7051026" y="3559955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0" y="1"/>
                </a:moveTo>
                <a:lnTo>
                  <a:pt x="0" y="1241"/>
                </a:lnTo>
                <a:lnTo>
                  <a:pt x="544" y="1241"/>
                </a:lnTo>
                <a:lnTo>
                  <a:pt x="54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58"/>
          <p:cNvSpPr/>
          <p:nvPr/>
        </p:nvSpPr>
        <p:spPr>
          <a:xfrm>
            <a:off x="6899882" y="3559955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1" y="1"/>
                </a:moveTo>
                <a:lnTo>
                  <a:pt x="1" y="1241"/>
                </a:lnTo>
                <a:lnTo>
                  <a:pt x="544" y="1241"/>
                </a:lnTo>
                <a:lnTo>
                  <a:pt x="54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58"/>
          <p:cNvSpPr/>
          <p:nvPr/>
        </p:nvSpPr>
        <p:spPr>
          <a:xfrm>
            <a:off x="6361499" y="3559955"/>
            <a:ext cx="74232" cy="166285"/>
          </a:xfrm>
          <a:custGeom>
            <a:avLst/>
            <a:gdLst/>
            <a:ahLst/>
            <a:cxnLst/>
            <a:rect l="l" t="t" r="r" b="b"/>
            <a:pathLst>
              <a:path w="554" h="1241" extrusionOk="0">
                <a:moveTo>
                  <a:pt x="0" y="1"/>
                </a:moveTo>
                <a:lnTo>
                  <a:pt x="0" y="1241"/>
                </a:lnTo>
                <a:lnTo>
                  <a:pt x="554" y="1241"/>
                </a:lnTo>
                <a:lnTo>
                  <a:pt x="554" y="1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8"/>
          <p:cNvSpPr/>
          <p:nvPr/>
        </p:nvSpPr>
        <p:spPr>
          <a:xfrm>
            <a:off x="6096327" y="3362180"/>
            <a:ext cx="1074352" cy="197907"/>
          </a:xfrm>
          <a:custGeom>
            <a:avLst/>
            <a:gdLst/>
            <a:ahLst/>
            <a:cxnLst/>
            <a:rect l="l" t="t" r="r" b="b"/>
            <a:pathLst>
              <a:path w="8018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4"/>
                  <a:pt x="123" y="147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5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8"/>
          <p:cNvSpPr/>
          <p:nvPr/>
        </p:nvSpPr>
        <p:spPr>
          <a:xfrm>
            <a:off x="6943832" y="3362180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58"/>
          <p:cNvSpPr/>
          <p:nvPr/>
        </p:nvSpPr>
        <p:spPr>
          <a:xfrm>
            <a:off x="6792688" y="3362180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7"/>
                </a:lnTo>
                <a:lnTo>
                  <a:pt x="555" y="1477"/>
                </a:lnTo>
                <a:lnTo>
                  <a:pt x="555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8"/>
          <p:cNvSpPr/>
          <p:nvPr/>
        </p:nvSpPr>
        <p:spPr>
          <a:xfrm>
            <a:off x="6254304" y="3362180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7"/>
                </a:lnTo>
                <a:lnTo>
                  <a:pt x="554" y="1477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8"/>
          <p:cNvSpPr/>
          <p:nvPr/>
        </p:nvSpPr>
        <p:spPr>
          <a:xfrm>
            <a:off x="6096327" y="3362180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1" y="0"/>
                </a:lnTo>
                <a:cubicBezTo>
                  <a:pt x="7751" y="11"/>
                  <a:pt x="7751" y="21"/>
                  <a:pt x="7751" y="31"/>
                </a:cubicBezTo>
                <a:lnTo>
                  <a:pt x="7751" y="954"/>
                </a:lnTo>
                <a:cubicBezTo>
                  <a:pt x="7751" y="1108"/>
                  <a:pt x="7628" y="1231"/>
                  <a:pt x="7474" y="1231"/>
                </a:cubicBezTo>
                <a:lnTo>
                  <a:pt x="0" y="1231"/>
                </a:lnTo>
                <a:lnTo>
                  <a:pt x="0" y="1210"/>
                </a:ln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58"/>
          <p:cNvSpPr/>
          <p:nvPr/>
        </p:nvSpPr>
        <p:spPr>
          <a:xfrm>
            <a:off x="6943832" y="3362180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58"/>
          <p:cNvSpPr/>
          <p:nvPr/>
        </p:nvSpPr>
        <p:spPr>
          <a:xfrm>
            <a:off x="6792688" y="3362180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1"/>
                </a:lnTo>
                <a:lnTo>
                  <a:pt x="555" y="123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58"/>
          <p:cNvSpPr/>
          <p:nvPr/>
        </p:nvSpPr>
        <p:spPr>
          <a:xfrm>
            <a:off x="6254304" y="3362180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1"/>
                </a:lnTo>
                <a:lnTo>
                  <a:pt x="554" y="1231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58"/>
          <p:cNvSpPr/>
          <p:nvPr/>
        </p:nvSpPr>
        <p:spPr>
          <a:xfrm>
            <a:off x="6203521" y="3164405"/>
            <a:ext cx="1074218" cy="197907"/>
          </a:xfrm>
          <a:custGeom>
            <a:avLst/>
            <a:gdLst/>
            <a:ahLst/>
            <a:cxnLst/>
            <a:rect l="l" t="t" r="r" b="b"/>
            <a:pathLst>
              <a:path w="8017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3"/>
                  <a:pt x="123" y="1476"/>
                  <a:pt x="277" y="1476"/>
                </a:cubicBezTo>
                <a:lnTo>
                  <a:pt x="7740" y="1476"/>
                </a:lnTo>
                <a:cubicBezTo>
                  <a:pt x="7894" y="1476"/>
                  <a:pt x="8017" y="1353"/>
                  <a:pt x="8017" y="120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58"/>
          <p:cNvSpPr/>
          <p:nvPr/>
        </p:nvSpPr>
        <p:spPr>
          <a:xfrm>
            <a:off x="7051026" y="3164405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58"/>
          <p:cNvSpPr/>
          <p:nvPr/>
        </p:nvSpPr>
        <p:spPr>
          <a:xfrm>
            <a:off x="6899882" y="3164405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8"/>
          <p:cNvSpPr/>
          <p:nvPr/>
        </p:nvSpPr>
        <p:spPr>
          <a:xfrm>
            <a:off x="6361499" y="3164405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58"/>
          <p:cNvSpPr/>
          <p:nvPr/>
        </p:nvSpPr>
        <p:spPr>
          <a:xfrm>
            <a:off x="6203521" y="3164405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cubicBezTo>
                  <a:pt x="7750" y="10"/>
                  <a:pt x="7750" y="21"/>
                  <a:pt x="7750" y="31"/>
                </a:cubicBezTo>
                <a:lnTo>
                  <a:pt x="7750" y="954"/>
                </a:lnTo>
                <a:cubicBezTo>
                  <a:pt x="7750" y="1107"/>
                  <a:pt x="7627" y="1230"/>
                  <a:pt x="7473" y="1230"/>
                </a:cubicBezTo>
                <a:lnTo>
                  <a:pt x="0" y="1230"/>
                </a:lnTo>
                <a:cubicBezTo>
                  <a:pt x="0" y="1220"/>
                  <a:pt x="0" y="1210"/>
                  <a:pt x="0" y="120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8"/>
          <p:cNvSpPr/>
          <p:nvPr/>
        </p:nvSpPr>
        <p:spPr>
          <a:xfrm>
            <a:off x="7051026" y="3164405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58"/>
          <p:cNvSpPr/>
          <p:nvPr/>
        </p:nvSpPr>
        <p:spPr>
          <a:xfrm>
            <a:off x="6899882" y="3164405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8"/>
          <p:cNvSpPr/>
          <p:nvPr/>
        </p:nvSpPr>
        <p:spPr>
          <a:xfrm>
            <a:off x="6361499" y="3164405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58"/>
          <p:cNvSpPr/>
          <p:nvPr/>
        </p:nvSpPr>
        <p:spPr>
          <a:xfrm>
            <a:off x="6203521" y="2966497"/>
            <a:ext cx="1074218" cy="198041"/>
          </a:xfrm>
          <a:custGeom>
            <a:avLst/>
            <a:gdLst/>
            <a:ahLst/>
            <a:cxnLst/>
            <a:rect l="l" t="t" r="r" b="b"/>
            <a:pathLst>
              <a:path w="8017" h="1478" extrusionOk="0">
                <a:moveTo>
                  <a:pt x="259" y="0"/>
                </a:moveTo>
                <a:cubicBezTo>
                  <a:pt x="114" y="0"/>
                  <a:pt x="0" y="120"/>
                  <a:pt x="0" y="267"/>
                </a:cubicBezTo>
                <a:lnTo>
                  <a:pt x="0" y="1200"/>
                </a:lnTo>
                <a:cubicBezTo>
                  <a:pt x="0" y="1354"/>
                  <a:pt x="123" y="147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54"/>
                  <a:pt x="8017" y="1200"/>
                </a:cubicBezTo>
                <a:lnTo>
                  <a:pt x="8017" y="267"/>
                </a:lnTo>
                <a:cubicBezTo>
                  <a:pt x="8017" y="124"/>
                  <a:pt x="7894" y="1"/>
                  <a:pt x="7740" y="1"/>
                </a:cubicBezTo>
                <a:lnTo>
                  <a:pt x="277" y="1"/>
                </a:lnTo>
                <a:cubicBezTo>
                  <a:pt x="271" y="1"/>
                  <a:pt x="265" y="0"/>
                  <a:pt x="259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58"/>
          <p:cNvSpPr/>
          <p:nvPr/>
        </p:nvSpPr>
        <p:spPr>
          <a:xfrm>
            <a:off x="7051026" y="2966497"/>
            <a:ext cx="72892" cy="198041"/>
          </a:xfrm>
          <a:custGeom>
            <a:avLst/>
            <a:gdLst/>
            <a:ahLst/>
            <a:cxnLst/>
            <a:rect l="l" t="t" r="r" b="b"/>
            <a:pathLst>
              <a:path w="544" h="1478" extrusionOk="0">
                <a:moveTo>
                  <a:pt x="0" y="1"/>
                </a:moveTo>
                <a:lnTo>
                  <a:pt x="0" y="1477"/>
                </a:lnTo>
                <a:lnTo>
                  <a:pt x="544" y="1477"/>
                </a:lnTo>
                <a:lnTo>
                  <a:pt x="54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58"/>
          <p:cNvSpPr/>
          <p:nvPr/>
        </p:nvSpPr>
        <p:spPr>
          <a:xfrm>
            <a:off x="6899882" y="2966497"/>
            <a:ext cx="72892" cy="198041"/>
          </a:xfrm>
          <a:custGeom>
            <a:avLst/>
            <a:gdLst/>
            <a:ahLst/>
            <a:cxnLst/>
            <a:rect l="l" t="t" r="r" b="b"/>
            <a:pathLst>
              <a:path w="544" h="1478" extrusionOk="0">
                <a:moveTo>
                  <a:pt x="1" y="1"/>
                </a:moveTo>
                <a:lnTo>
                  <a:pt x="1" y="1477"/>
                </a:lnTo>
                <a:lnTo>
                  <a:pt x="544" y="1477"/>
                </a:lnTo>
                <a:lnTo>
                  <a:pt x="54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58"/>
          <p:cNvSpPr/>
          <p:nvPr/>
        </p:nvSpPr>
        <p:spPr>
          <a:xfrm>
            <a:off x="6361499" y="2966497"/>
            <a:ext cx="74232" cy="198041"/>
          </a:xfrm>
          <a:custGeom>
            <a:avLst/>
            <a:gdLst/>
            <a:ahLst/>
            <a:cxnLst/>
            <a:rect l="l" t="t" r="r" b="b"/>
            <a:pathLst>
              <a:path w="554" h="1478" extrusionOk="0">
                <a:moveTo>
                  <a:pt x="0" y="1"/>
                </a:moveTo>
                <a:lnTo>
                  <a:pt x="0" y="1477"/>
                </a:lnTo>
                <a:lnTo>
                  <a:pt x="554" y="1477"/>
                </a:lnTo>
                <a:lnTo>
                  <a:pt x="55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58"/>
          <p:cNvSpPr/>
          <p:nvPr/>
        </p:nvSpPr>
        <p:spPr>
          <a:xfrm>
            <a:off x="6203521" y="2966497"/>
            <a:ext cx="1038576" cy="165079"/>
          </a:xfrm>
          <a:custGeom>
            <a:avLst/>
            <a:gdLst/>
            <a:ahLst/>
            <a:cxnLst/>
            <a:rect l="l" t="t" r="r" b="b"/>
            <a:pathLst>
              <a:path w="7751" h="1232" extrusionOk="0">
                <a:moveTo>
                  <a:pt x="277" y="1"/>
                </a:moveTo>
                <a:lnTo>
                  <a:pt x="7750" y="1"/>
                </a:lnTo>
                <a:cubicBezTo>
                  <a:pt x="7750" y="1"/>
                  <a:pt x="7750" y="11"/>
                  <a:pt x="7750" y="21"/>
                </a:cubicBezTo>
                <a:lnTo>
                  <a:pt x="7750" y="954"/>
                </a:lnTo>
                <a:cubicBezTo>
                  <a:pt x="7750" y="1108"/>
                  <a:pt x="7627" y="1231"/>
                  <a:pt x="7473" y="1231"/>
                </a:cubicBezTo>
                <a:lnTo>
                  <a:pt x="0" y="1231"/>
                </a:lnTo>
                <a:cubicBezTo>
                  <a:pt x="0" y="1221"/>
                  <a:pt x="0" y="1211"/>
                  <a:pt x="0" y="1200"/>
                </a:cubicBezTo>
                <a:lnTo>
                  <a:pt x="0" y="267"/>
                </a:lnTo>
                <a:cubicBezTo>
                  <a:pt x="0" y="124"/>
                  <a:pt x="123" y="1"/>
                  <a:pt x="277" y="1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8"/>
          <p:cNvSpPr/>
          <p:nvPr/>
        </p:nvSpPr>
        <p:spPr>
          <a:xfrm>
            <a:off x="7051026" y="2966497"/>
            <a:ext cx="72892" cy="165079"/>
          </a:xfrm>
          <a:custGeom>
            <a:avLst/>
            <a:gdLst/>
            <a:ahLst/>
            <a:cxnLst/>
            <a:rect l="l" t="t" r="r" b="b"/>
            <a:pathLst>
              <a:path w="544" h="1232" extrusionOk="0">
                <a:moveTo>
                  <a:pt x="0" y="1"/>
                </a:moveTo>
                <a:lnTo>
                  <a:pt x="0" y="1231"/>
                </a:lnTo>
                <a:lnTo>
                  <a:pt x="544" y="1231"/>
                </a:lnTo>
                <a:lnTo>
                  <a:pt x="54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58"/>
          <p:cNvSpPr/>
          <p:nvPr/>
        </p:nvSpPr>
        <p:spPr>
          <a:xfrm>
            <a:off x="6899882" y="2966497"/>
            <a:ext cx="72892" cy="165079"/>
          </a:xfrm>
          <a:custGeom>
            <a:avLst/>
            <a:gdLst/>
            <a:ahLst/>
            <a:cxnLst/>
            <a:rect l="l" t="t" r="r" b="b"/>
            <a:pathLst>
              <a:path w="544" h="1232" extrusionOk="0">
                <a:moveTo>
                  <a:pt x="1" y="1"/>
                </a:moveTo>
                <a:lnTo>
                  <a:pt x="1" y="1231"/>
                </a:lnTo>
                <a:lnTo>
                  <a:pt x="544" y="1231"/>
                </a:lnTo>
                <a:lnTo>
                  <a:pt x="54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8"/>
          <p:cNvSpPr/>
          <p:nvPr/>
        </p:nvSpPr>
        <p:spPr>
          <a:xfrm>
            <a:off x="6361499" y="2966497"/>
            <a:ext cx="74232" cy="165079"/>
          </a:xfrm>
          <a:custGeom>
            <a:avLst/>
            <a:gdLst/>
            <a:ahLst/>
            <a:cxnLst/>
            <a:rect l="l" t="t" r="r" b="b"/>
            <a:pathLst>
              <a:path w="554" h="1232" extrusionOk="0">
                <a:moveTo>
                  <a:pt x="0" y="1"/>
                </a:moveTo>
                <a:lnTo>
                  <a:pt x="0" y="1231"/>
                </a:lnTo>
                <a:lnTo>
                  <a:pt x="554" y="1231"/>
                </a:lnTo>
                <a:lnTo>
                  <a:pt x="554" y="1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58"/>
          <p:cNvSpPr/>
          <p:nvPr/>
        </p:nvSpPr>
        <p:spPr>
          <a:xfrm>
            <a:off x="6324383" y="2767382"/>
            <a:ext cx="1074218" cy="199247"/>
          </a:xfrm>
          <a:custGeom>
            <a:avLst/>
            <a:gdLst/>
            <a:ahLst/>
            <a:cxnLst/>
            <a:rect l="l" t="t" r="r" b="b"/>
            <a:pathLst>
              <a:path w="8017" h="148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10"/>
                </a:lnTo>
                <a:cubicBezTo>
                  <a:pt x="0" y="1354"/>
                  <a:pt x="123" y="147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5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8"/>
          <p:cNvSpPr/>
          <p:nvPr/>
        </p:nvSpPr>
        <p:spPr>
          <a:xfrm>
            <a:off x="7171887" y="2767382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58"/>
          <p:cNvSpPr/>
          <p:nvPr/>
        </p:nvSpPr>
        <p:spPr>
          <a:xfrm>
            <a:off x="7020744" y="2767382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7"/>
                </a:lnTo>
                <a:lnTo>
                  <a:pt x="554" y="1477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58"/>
          <p:cNvSpPr/>
          <p:nvPr/>
        </p:nvSpPr>
        <p:spPr>
          <a:xfrm>
            <a:off x="6482360" y="2767382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7"/>
                </a:lnTo>
                <a:lnTo>
                  <a:pt x="554" y="1477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58"/>
          <p:cNvSpPr/>
          <p:nvPr/>
        </p:nvSpPr>
        <p:spPr>
          <a:xfrm>
            <a:off x="6324383" y="2767382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lnTo>
                  <a:pt x="7750" y="31"/>
                </a:lnTo>
                <a:lnTo>
                  <a:pt x="7750" y="964"/>
                </a:lnTo>
                <a:cubicBezTo>
                  <a:pt x="7750" y="1108"/>
                  <a:pt x="7627" y="1231"/>
                  <a:pt x="7474" y="1231"/>
                </a:cubicBezTo>
                <a:lnTo>
                  <a:pt x="0" y="1231"/>
                </a:lnTo>
                <a:cubicBezTo>
                  <a:pt x="0" y="1220"/>
                  <a:pt x="0" y="1210"/>
                  <a:pt x="0" y="121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58"/>
          <p:cNvSpPr/>
          <p:nvPr/>
        </p:nvSpPr>
        <p:spPr>
          <a:xfrm>
            <a:off x="7171887" y="2767382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58"/>
          <p:cNvSpPr/>
          <p:nvPr/>
        </p:nvSpPr>
        <p:spPr>
          <a:xfrm>
            <a:off x="7020744" y="2767382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1"/>
                </a:lnTo>
                <a:lnTo>
                  <a:pt x="554" y="1231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58"/>
          <p:cNvSpPr/>
          <p:nvPr/>
        </p:nvSpPr>
        <p:spPr>
          <a:xfrm>
            <a:off x="6482360" y="2767382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1"/>
                </a:lnTo>
                <a:lnTo>
                  <a:pt x="554" y="1231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58"/>
          <p:cNvSpPr/>
          <p:nvPr/>
        </p:nvSpPr>
        <p:spPr>
          <a:xfrm>
            <a:off x="6203521" y="2569608"/>
            <a:ext cx="1074218" cy="197907"/>
          </a:xfrm>
          <a:custGeom>
            <a:avLst/>
            <a:gdLst/>
            <a:ahLst/>
            <a:cxnLst/>
            <a:rect l="l" t="t" r="r" b="b"/>
            <a:pathLst>
              <a:path w="8017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3"/>
                  <a:pt x="123" y="1476"/>
                  <a:pt x="277" y="1476"/>
                </a:cubicBezTo>
                <a:lnTo>
                  <a:pt x="7740" y="1476"/>
                </a:lnTo>
                <a:cubicBezTo>
                  <a:pt x="7894" y="1476"/>
                  <a:pt x="8017" y="1353"/>
                  <a:pt x="8017" y="120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58"/>
          <p:cNvSpPr/>
          <p:nvPr/>
        </p:nvSpPr>
        <p:spPr>
          <a:xfrm>
            <a:off x="7051026" y="2569608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58"/>
          <p:cNvSpPr/>
          <p:nvPr/>
        </p:nvSpPr>
        <p:spPr>
          <a:xfrm>
            <a:off x="6899882" y="2569608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58"/>
          <p:cNvSpPr/>
          <p:nvPr/>
        </p:nvSpPr>
        <p:spPr>
          <a:xfrm>
            <a:off x="6361499" y="2569608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58"/>
          <p:cNvSpPr/>
          <p:nvPr/>
        </p:nvSpPr>
        <p:spPr>
          <a:xfrm>
            <a:off x="6203521" y="2569608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54"/>
                </a:lnTo>
                <a:cubicBezTo>
                  <a:pt x="7750" y="1107"/>
                  <a:pt x="7627" y="1230"/>
                  <a:pt x="7473" y="1230"/>
                </a:cubicBezTo>
                <a:lnTo>
                  <a:pt x="0" y="1230"/>
                </a:lnTo>
                <a:cubicBezTo>
                  <a:pt x="0" y="1220"/>
                  <a:pt x="0" y="1210"/>
                  <a:pt x="0" y="120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8"/>
          <p:cNvSpPr/>
          <p:nvPr/>
        </p:nvSpPr>
        <p:spPr>
          <a:xfrm>
            <a:off x="7051026" y="2569608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8"/>
          <p:cNvSpPr/>
          <p:nvPr/>
        </p:nvSpPr>
        <p:spPr>
          <a:xfrm>
            <a:off x="6899882" y="2569608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8"/>
          <p:cNvSpPr/>
          <p:nvPr/>
        </p:nvSpPr>
        <p:spPr>
          <a:xfrm>
            <a:off x="6361499" y="2569608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58"/>
          <p:cNvSpPr/>
          <p:nvPr/>
        </p:nvSpPr>
        <p:spPr>
          <a:xfrm>
            <a:off x="6203521" y="2371699"/>
            <a:ext cx="1074218" cy="198041"/>
          </a:xfrm>
          <a:custGeom>
            <a:avLst/>
            <a:gdLst/>
            <a:ahLst/>
            <a:cxnLst/>
            <a:rect l="l" t="t" r="r" b="b"/>
            <a:pathLst>
              <a:path w="8017" h="1478" extrusionOk="0">
                <a:moveTo>
                  <a:pt x="260" y="1"/>
                </a:moveTo>
                <a:cubicBezTo>
                  <a:pt x="114" y="1"/>
                  <a:pt x="0" y="130"/>
                  <a:pt x="0" y="278"/>
                </a:cubicBezTo>
                <a:lnTo>
                  <a:pt x="0" y="1200"/>
                </a:lnTo>
                <a:cubicBezTo>
                  <a:pt x="0" y="1344"/>
                  <a:pt x="123" y="146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44"/>
                  <a:pt x="8017" y="1200"/>
                </a:cubicBezTo>
                <a:lnTo>
                  <a:pt x="8017" y="268"/>
                </a:lnTo>
                <a:cubicBezTo>
                  <a:pt x="8017" y="124"/>
                  <a:pt x="7894" y="1"/>
                  <a:pt x="7740" y="1"/>
                </a:cubicBezTo>
                <a:lnTo>
                  <a:pt x="277" y="1"/>
                </a:lnTo>
                <a:cubicBezTo>
                  <a:pt x="271" y="1"/>
                  <a:pt x="266" y="1"/>
                  <a:pt x="260" y="1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58"/>
          <p:cNvSpPr/>
          <p:nvPr/>
        </p:nvSpPr>
        <p:spPr>
          <a:xfrm>
            <a:off x="7051026" y="2371833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58"/>
          <p:cNvSpPr/>
          <p:nvPr/>
        </p:nvSpPr>
        <p:spPr>
          <a:xfrm>
            <a:off x="6899882" y="2371833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58"/>
          <p:cNvSpPr/>
          <p:nvPr/>
        </p:nvSpPr>
        <p:spPr>
          <a:xfrm>
            <a:off x="6361499" y="2371833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58"/>
          <p:cNvSpPr/>
          <p:nvPr/>
        </p:nvSpPr>
        <p:spPr>
          <a:xfrm>
            <a:off x="6203521" y="2371833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cubicBezTo>
                  <a:pt x="7750" y="0"/>
                  <a:pt x="7750" y="10"/>
                  <a:pt x="7750" y="21"/>
                </a:cubicBezTo>
                <a:lnTo>
                  <a:pt x="7750" y="953"/>
                </a:lnTo>
                <a:cubicBezTo>
                  <a:pt x="7750" y="1107"/>
                  <a:pt x="7627" y="1230"/>
                  <a:pt x="7473" y="1230"/>
                </a:cubicBezTo>
                <a:lnTo>
                  <a:pt x="0" y="1230"/>
                </a:lnTo>
                <a:cubicBezTo>
                  <a:pt x="0" y="1220"/>
                  <a:pt x="0" y="1210"/>
                  <a:pt x="0" y="1199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8"/>
          <p:cNvSpPr/>
          <p:nvPr/>
        </p:nvSpPr>
        <p:spPr>
          <a:xfrm>
            <a:off x="7051026" y="2371833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58"/>
          <p:cNvSpPr/>
          <p:nvPr/>
        </p:nvSpPr>
        <p:spPr>
          <a:xfrm>
            <a:off x="6899882" y="2371833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8"/>
          <p:cNvSpPr/>
          <p:nvPr/>
        </p:nvSpPr>
        <p:spPr>
          <a:xfrm>
            <a:off x="6361499" y="2371833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8"/>
          <p:cNvSpPr/>
          <p:nvPr/>
        </p:nvSpPr>
        <p:spPr>
          <a:xfrm>
            <a:off x="6133443" y="2172584"/>
            <a:ext cx="1074218" cy="199381"/>
          </a:xfrm>
          <a:custGeom>
            <a:avLst/>
            <a:gdLst/>
            <a:ahLst/>
            <a:cxnLst/>
            <a:rect l="l" t="t" r="r" b="b"/>
            <a:pathLst>
              <a:path w="8017" h="1488" extrusionOk="0">
                <a:moveTo>
                  <a:pt x="277" y="1"/>
                </a:moveTo>
                <a:cubicBezTo>
                  <a:pt x="123" y="1"/>
                  <a:pt x="0" y="124"/>
                  <a:pt x="0" y="277"/>
                </a:cubicBezTo>
                <a:lnTo>
                  <a:pt x="0" y="1210"/>
                </a:lnTo>
                <a:cubicBezTo>
                  <a:pt x="0" y="1354"/>
                  <a:pt x="123" y="147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54"/>
                  <a:pt x="8017" y="1210"/>
                </a:cubicBezTo>
                <a:lnTo>
                  <a:pt x="8017" y="277"/>
                </a:lnTo>
                <a:cubicBezTo>
                  <a:pt x="8017" y="124"/>
                  <a:pt x="7894" y="1"/>
                  <a:pt x="7740" y="1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8"/>
          <p:cNvSpPr/>
          <p:nvPr/>
        </p:nvSpPr>
        <p:spPr>
          <a:xfrm>
            <a:off x="6980948" y="2172584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1"/>
                </a:moveTo>
                <a:lnTo>
                  <a:pt x="0" y="1477"/>
                </a:lnTo>
                <a:lnTo>
                  <a:pt x="544" y="1477"/>
                </a:lnTo>
                <a:lnTo>
                  <a:pt x="54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8"/>
          <p:cNvSpPr/>
          <p:nvPr/>
        </p:nvSpPr>
        <p:spPr>
          <a:xfrm>
            <a:off x="6829804" y="2172584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1"/>
                </a:moveTo>
                <a:lnTo>
                  <a:pt x="1" y="1477"/>
                </a:lnTo>
                <a:lnTo>
                  <a:pt x="554" y="1477"/>
                </a:lnTo>
                <a:lnTo>
                  <a:pt x="55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8"/>
          <p:cNvSpPr/>
          <p:nvPr/>
        </p:nvSpPr>
        <p:spPr>
          <a:xfrm>
            <a:off x="6291420" y="2172584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1"/>
                </a:moveTo>
                <a:lnTo>
                  <a:pt x="0" y="1477"/>
                </a:lnTo>
                <a:lnTo>
                  <a:pt x="554" y="1477"/>
                </a:lnTo>
                <a:lnTo>
                  <a:pt x="55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8"/>
          <p:cNvSpPr/>
          <p:nvPr/>
        </p:nvSpPr>
        <p:spPr>
          <a:xfrm>
            <a:off x="6133443" y="2172584"/>
            <a:ext cx="1038576" cy="166419"/>
          </a:xfrm>
          <a:custGeom>
            <a:avLst/>
            <a:gdLst/>
            <a:ahLst/>
            <a:cxnLst/>
            <a:rect l="l" t="t" r="r" b="b"/>
            <a:pathLst>
              <a:path w="7751" h="1242" extrusionOk="0">
                <a:moveTo>
                  <a:pt x="277" y="1"/>
                </a:moveTo>
                <a:lnTo>
                  <a:pt x="7750" y="1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64"/>
                </a:lnTo>
                <a:cubicBezTo>
                  <a:pt x="7750" y="1108"/>
                  <a:pt x="7627" y="1231"/>
                  <a:pt x="7474" y="1241"/>
                </a:cubicBezTo>
                <a:lnTo>
                  <a:pt x="0" y="1241"/>
                </a:lnTo>
                <a:cubicBezTo>
                  <a:pt x="0" y="1231"/>
                  <a:pt x="0" y="1221"/>
                  <a:pt x="0" y="1210"/>
                </a:cubicBezTo>
                <a:lnTo>
                  <a:pt x="0" y="277"/>
                </a:lnTo>
                <a:cubicBezTo>
                  <a:pt x="0" y="124"/>
                  <a:pt x="123" y="1"/>
                  <a:pt x="277" y="1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8"/>
          <p:cNvSpPr/>
          <p:nvPr/>
        </p:nvSpPr>
        <p:spPr>
          <a:xfrm>
            <a:off x="6980948" y="2172584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1"/>
                </a:moveTo>
                <a:lnTo>
                  <a:pt x="0" y="1231"/>
                </a:lnTo>
                <a:lnTo>
                  <a:pt x="544" y="1231"/>
                </a:lnTo>
                <a:lnTo>
                  <a:pt x="54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8"/>
          <p:cNvSpPr/>
          <p:nvPr/>
        </p:nvSpPr>
        <p:spPr>
          <a:xfrm>
            <a:off x="6829804" y="2172584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1"/>
                </a:moveTo>
                <a:lnTo>
                  <a:pt x="1" y="1231"/>
                </a:lnTo>
                <a:lnTo>
                  <a:pt x="554" y="1231"/>
                </a:lnTo>
                <a:lnTo>
                  <a:pt x="5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8"/>
          <p:cNvSpPr/>
          <p:nvPr/>
        </p:nvSpPr>
        <p:spPr>
          <a:xfrm>
            <a:off x="6291420" y="2172584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1"/>
                </a:moveTo>
                <a:lnTo>
                  <a:pt x="0" y="1231"/>
                </a:lnTo>
                <a:lnTo>
                  <a:pt x="554" y="1231"/>
                </a:lnTo>
                <a:lnTo>
                  <a:pt x="554" y="1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8"/>
          <p:cNvSpPr/>
          <p:nvPr/>
        </p:nvSpPr>
        <p:spPr>
          <a:xfrm>
            <a:off x="6203521" y="1974810"/>
            <a:ext cx="1074218" cy="197907"/>
          </a:xfrm>
          <a:custGeom>
            <a:avLst/>
            <a:gdLst/>
            <a:ahLst/>
            <a:cxnLst/>
            <a:rect l="l" t="t" r="r" b="b"/>
            <a:pathLst>
              <a:path w="8017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4"/>
                  <a:pt x="123" y="147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54"/>
                  <a:pt x="8017" y="120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8"/>
          <p:cNvSpPr/>
          <p:nvPr/>
        </p:nvSpPr>
        <p:spPr>
          <a:xfrm>
            <a:off x="7051026" y="1974810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8"/>
          <p:cNvSpPr/>
          <p:nvPr/>
        </p:nvSpPr>
        <p:spPr>
          <a:xfrm>
            <a:off x="6899882" y="1974810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8"/>
          <p:cNvSpPr/>
          <p:nvPr/>
        </p:nvSpPr>
        <p:spPr>
          <a:xfrm>
            <a:off x="6361499" y="1974810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7"/>
                </a:lnTo>
                <a:lnTo>
                  <a:pt x="554" y="1477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8"/>
          <p:cNvSpPr/>
          <p:nvPr/>
        </p:nvSpPr>
        <p:spPr>
          <a:xfrm>
            <a:off x="6203521" y="1974810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54"/>
                </a:lnTo>
                <a:cubicBezTo>
                  <a:pt x="7750" y="1108"/>
                  <a:pt x="7627" y="1231"/>
                  <a:pt x="7473" y="1231"/>
                </a:cubicBezTo>
                <a:lnTo>
                  <a:pt x="0" y="1231"/>
                </a:lnTo>
                <a:cubicBezTo>
                  <a:pt x="0" y="1220"/>
                  <a:pt x="0" y="1210"/>
                  <a:pt x="0" y="120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8"/>
          <p:cNvSpPr/>
          <p:nvPr/>
        </p:nvSpPr>
        <p:spPr>
          <a:xfrm>
            <a:off x="7051026" y="1974810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8"/>
          <p:cNvSpPr/>
          <p:nvPr/>
        </p:nvSpPr>
        <p:spPr>
          <a:xfrm>
            <a:off x="6899882" y="1974810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8"/>
          <p:cNvSpPr/>
          <p:nvPr/>
        </p:nvSpPr>
        <p:spPr>
          <a:xfrm>
            <a:off x="6361499" y="1974810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1"/>
                </a:lnTo>
                <a:lnTo>
                  <a:pt x="554" y="1231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8"/>
          <p:cNvSpPr/>
          <p:nvPr/>
        </p:nvSpPr>
        <p:spPr>
          <a:xfrm>
            <a:off x="7386142" y="4154752"/>
            <a:ext cx="1074352" cy="199247"/>
          </a:xfrm>
          <a:custGeom>
            <a:avLst/>
            <a:gdLst/>
            <a:ahLst/>
            <a:cxnLst/>
            <a:rect l="l" t="t" r="r" b="b"/>
            <a:pathLst>
              <a:path w="8018" h="1487" extrusionOk="0">
                <a:moveTo>
                  <a:pt x="277" y="0"/>
                </a:moveTo>
                <a:cubicBezTo>
                  <a:pt x="124" y="0"/>
                  <a:pt x="1" y="123"/>
                  <a:pt x="1" y="277"/>
                </a:cubicBezTo>
                <a:lnTo>
                  <a:pt x="1" y="1210"/>
                </a:lnTo>
                <a:cubicBezTo>
                  <a:pt x="1" y="1364"/>
                  <a:pt x="124" y="148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6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8"/>
          <p:cNvSpPr/>
          <p:nvPr/>
        </p:nvSpPr>
        <p:spPr>
          <a:xfrm>
            <a:off x="8232307" y="4154752"/>
            <a:ext cx="74366" cy="199247"/>
          </a:xfrm>
          <a:custGeom>
            <a:avLst/>
            <a:gdLst/>
            <a:ahLst/>
            <a:cxnLst/>
            <a:rect l="l" t="t" r="r" b="b"/>
            <a:pathLst>
              <a:path w="555" h="1487" extrusionOk="0">
                <a:moveTo>
                  <a:pt x="1" y="0"/>
                </a:moveTo>
                <a:lnTo>
                  <a:pt x="1" y="1487"/>
                </a:lnTo>
                <a:lnTo>
                  <a:pt x="554" y="1487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8"/>
          <p:cNvSpPr/>
          <p:nvPr/>
        </p:nvSpPr>
        <p:spPr>
          <a:xfrm>
            <a:off x="8082637" y="4154752"/>
            <a:ext cx="72892" cy="199247"/>
          </a:xfrm>
          <a:custGeom>
            <a:avLst/>
            <a:gdLst/>
            <a:ahLst/>
            <a:cxnLst/>
            <a:rect l="l" t="t" r="r" b="b"/>
            <a:pathLst>
              <a:path w="544" h="1487" extrusionOk="0">
                <a:moveTo>
                  <a:pt x="0" y="0"/>
                </a:moveTo>
                <a:lnTo>
                  <a:pt x="0" y="1487"/>
                </a:lnTo>
                <a:lnTo>
                  <a:pt x="543" y="1487"/>
                </a:lnTo>
                <a:lnTo>
                  <a:pt x="543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8"/>
          <p:cNvSpPr/>
          <p:nvPr/>
        </p:nvSpPr>
        <p:spPr>
          <a:xfrm>
            <a:off x="7544120" y="4154752"/>
            <a:ext cx="72892" cy="199247"/>
          </a:xfrm>
          <a:custGeom>
            <a:avLst/>
            <a:gdLst/>
            <a:ahLst/>
            <a:cxnLst/>
            <a:rect l="l" t="t" r="r" b="b"/>
            <a:pathLst>
              <a:path w="544" h="1487" extrusionOk="0">
                <a:moveTo>
                  <a:pt x="1" y="0"/>
                </a:moveTo>
                <a:lnTo>
                  <a:pt x="1" y="1487"/>
                </a:lnTo>
                <a:lnTo>
                  <a:pt x="544" y="1487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8"/>
          <p:cNvSpPr/>
          <p:nvPr/>
        </p:nvSpPr>
        <p:spPr>
          <a:xfrm>
            <a:off x="7386142" y="4154752"/>
            <a:ext cx="1038576" cy="166285"/>
          </a:xfrm>
          <a:custGeom>
            <a:avLst/>
            <a:gdLst/>
            <a:ahLst/>
            <a:cxnLst/>
            <a:rect l="l" t="t" r="r" b="b"/>
            <a:pathLst>
              <a:path w="7751" h="1241" extrusionOk="0">
                <a:moveTo>
                  <a:pt x="277" y="0"/>
                </a:moveTo>
                <a:lnTo>
                  <a:pt x="7751" y="0"/>
                </a:lnTo>
                <a:cubicBezTo>
                  <a:pt x="7751" y="11"/>
                  <a:pt x="7751" y="21"/>
                  <a:pt x="7751" y="31"/>
                </a:cubicBezTo>
                <a:lnTo>
                  <a:pt x="7751" y="964"/>
                </a:lnTo>
                <a:cubicBezTo>
                  <a:pt x="7751" y="1108"/>
                  <a:pt x="7628" y="1231"/>
                  <a:pt x="7474" y="1241"/>
                </a:cubicBezTo>
                <a:lnTo>
                  <a:pt x="11" y="1241"/>
                </a:lnTo>
                <a:cubicBezTo>
                  <a:pt x="1" y="1231"/>
                  <a:pt x="1" y="1220"/>
                  <a:pt x="11" y="1210"/>
                </a:cubicBezTo>
                <a:lnTo>
                  <a:pt x="11" y="277"/>
                </a:lnTo>
                <a:cubicBezTo>
                  <a:pt x="11" y="134"/>
                  <a:pt x="124" y="11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8"/>
          <p:cNvSpPr/>
          <p:nvPr/>
        </p:nvSpPr>
        <p:spPr>
          <a:xfrm>
            <a:off x="8232307" y="4154752"/>
            <a:ext cx="74366" cy="166285"/>
          </a:xfrm>
          <a:custGeom>
            <a:avLst/>
            <a:gdLst/>
            <a:ahLst/>
            <a:cxnLst/>
            <a:rect l="l" t="t" r="r" b="b"/>
            <a:pathLst>
              <a:path w="555" h="1241" extrusionOk="0">
                <a:moveTo>
                  <a:pt x="1" y="0"/>
                </a:moveTo>
                <a:lnTo>
                  <a:pt x="1" y="1241"/>
                </a:lnTo>
                <a:lnTo>
                  <a:pt x="554" y="1241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8"/>
          <p:cNvSpPr/>
          <p:nvPr/>
        </p:nvSpPr>
        <p:spPr>
          <a:xfrm>
            <a:off x="8082637" y="4154752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0" y="0"/>
                </a:moveTo>
                <a:lnTo>
                  <a:pt x="0" y="1241"/>
                </a:lnTo>
                <a:lnTo>
                  <a:pt x="543" y="1241"/>
                </a:lnTo>
                <a:lnTo>
                  <a:pt x="5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58"/>
          <p:cNvSpPr/>
          <p:nvPr/>
        </p:nvSpPr>
        <p:spPr>
          <a:xfrm>
            <a:off x="7544120" y="4154752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1" y="0"/>
                </a:moveTo>
                <a:lnTo>
                  <a:pt x="1" y="1241"/>
                </a:lnTo>
                <a:lnTo>
                  <a:pt x="544" y="1241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8"/>
          <p:cNvSpPr/>
          <p:nvPr/>
        </p:nvSpPr>
        <p:spPr>
          <a:xfrm>
            <a:off x="7441079" y="3956978"/>
            <a:ext cx="1075692" cy="197907"/>
          </a:xfrm>
          <a:custGeom>
            <a:avLst/>
            <a:gdLst/>
            <a:ahLst/>
            <a:cxnLst/>
            <a:rect l="l" t="t" r="r" b="b"/>
            <a:pathLst>
              <a:path w="8028" h="1477" extrusionOk="0">
                <a:moveTo>
                  <a:pt x="277" y="0"/>
                </a:moveTo>
                <a:cubicBezTo>
                  <a:pt x="134" y="0"/>
                  <a:pt x="1" y="123"/>
                  <a:pt x="1" y="277"/>
                </a:cubicBezTo>
                <a:lnTo>
                  <a:pt x="1" y="1200"/>
                </a:lnTo>
                <a:cubicBezTo>
                  <a:pt x="1" y="1353"/>
                  <a:pt x="124" y="1476"/>
                  <a:pt x="277" y="1476"/>
                </a:cubicBezTo>
                <a:lnTo>
                  <a:pt x="7751" y="1476"/>
                </a:lnTo>
                <a:cubicBezTo>
                  <a:pt x="7905" y="1476"/>
                  <a:pt x="8028" y="1353"/>
                  <a:pt x="8028" y="1200"/>
                </a:cubicBezTo>
                <a:lnTo>
                  <a:pt x="8028" y="277"/>
                </a:lnTo>
                <a:cubicBezTo>
                  <a:pt x="8028" y="123"/>
                  <a:pt x="7905" y="0"/>
                  <a:pt x="7751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8"/>
          <p:cNvSpPr/>
          <p:nvPr/>
        </p:nvSpPr>
        <p:spPr>
          <a:xfrm>
            <a:off x="8288584" y="3956978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8"/>
          <p:cNvSpPr/>
          <p:nvPr/>
        </p:nvSpPr>
        <p:spPr>
          <a:xfrm>
            <a:off x="8137574" y="3956978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58"/>
          <p:cNvSpPr/>
          <p:nvPr/>
        </p:nvSpPr>
        <p:spPr>
          <a:xfrm>
            <a:off x="7599057" y="3956978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58"/>
          <p:cNvSpPr/>
          <p:nvPr/>
        </p:nvSpPr>
        <p:spPr>
          <a:xfrm>
            <a:off x="7441079" y="3956978"/>
            <a:ext cx="1040050" cy="164945"/>
          </a:xfrm>
          <a:custGeom>
            <a:avLst/>
            <a:gdLst/>
            <a:ahLst/>
            <a:cxnLst/>
            <a:rect l="l" t="t" r="r" b="b"/>
            <a:pathLst>
              <a:path w="7762" h="1231" extrusionOk="0">
                <a:moveTo>
                  <a:pt x="277" y="0"/>
                </a:moveTo>
                <a:lnTo>
                  <a:pt x="7761" y="0"/>
                </a:lnTo>
                <a:cubicBezTo>
                  <a:pt x="7761" y="10"/>
                  <a:pt x="7761" y="21"/>
                  <a:pt x="7761" y="31"/>
                </a:cubicBezTo>
                <a:lnTo>
                  <a:pt x="7761" y="954"/>
                </a:lnTo>
                <a:cubicBezTo>
                  <a:pt x="7761" y="1107"/>
                  <a:pt x="7638" y="1230"/>
                  <a:pt x="7484" y="1230"/>
                </a:cubicBezTo>
                <a:lnTo>
                  <a:pt x="1" y="1230"/>
                </a:lnTo>
                <a:lnTo>
                  <a:pt x="1" y="1200"/>
                </a:lnTo>
                <a:lnTo>
                  <a:pt x="1" y="277"/>
                </a:lnTo>
                <a:cubicBezTo>
                  <a:pt x="1" y="123"/>
                  <a:pt x="134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58"/>
          <p:cNvSpPr/>
          <p:nvPr/>
        </p:nvSpPr>
        <p:spPr>
          <a:xfrm>
            <a:off x="8288584" y="3956978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58"/>
          <p:cNvSpPr/>
          <p:nvPr/>
        </p:nvSpPr>
        <p:spPr>
          <a:xfrm>
            <a:off x="8137574" y="3956978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58"/>
          <p:cNvSpPr/>
          <p:nvPr/>
        </p:nvSpPr>
        <p:spPr>
          <a:xfrm>
            <a:off x="7599057" y="3956978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58"/>
          <p:cNvSpPr/>
          <p:nvPr/>
        </p:nvSpPr>
        <p:spPr>
          <a:xfrm>
            <a:off x="7358674" y="3759203"/>
            <a:ext cx="1074352" cy="197907"/>
          </a:xfrm>
          <a:custGeom>
            <a:avLst/>
            <a:gdLst/>
            <a:ahLst/>
            <a:cxnLst/>
            <a:rect l="l" t="t" r="r" b="b"/>
            <a:pathLst>
              <a:path w="8018" h="1477" extrusionOk="0">
                <a:moveTo>
                  <a:pt x="277" y="0"/>
                </a:moveTo>
                <a:cubicBezTo>
                  <a:pt x="124" y="0"/>
                  <a:pt x="1" y="123"/>
                  <a:pt x="1" y="277"/>
                </a:cubicBezTo>
                <a:lnTo>
                  <a:pt x="1" y="1199"/>
                </a:lnTo>
                <a:cubicBezTo>
                  <a:pt x="1" y="1353"/>
                  <a:pt x="124" y="1476"/>
                  <a:pt x="277" y="1476"/>
                </a:cubicBezTo>
                <a:lnTo>
                  <a:pt x="7740" y="1476"/>
                </a:lnTo>
                <a:cubicBezTo>
                  <a:pt x="7894" y="1476"/>
                  <a:pt x="8017" y="1353"/>
                  <a:pt x="8017" y="1199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58"/>
          <p:cNvSpPr/>
          <p:nvPr/>
        </p:nvSpPr>
        <p:spPr>
          <a:xfrm>
            <a:off x="8204838" y="3759203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58"/>
          <p:cNvSpPr/>
          <p:nvPr/>
        </p:nvSpPr>
        <p:spPr>
          <a:xfrm>
            <a:off x="8053694" y="3759203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8"/>
          <p:cNvSpPr/>
          <p:nvPr/>
        </p:nvSpPr>
        <p:spPr>
          <a:xfrm>
            <a:off x="7515311" y="3759203"/>
            <a:ext cx="74232" cy="197907"/>
          </a:xfrm>
          <a:custGeom>
            <a:avLst/>
            <a:gdLst/>
            <a:ahLst/>
            <a:cxnLst/>
            <a:rect l="l" t="t" r="r" b="b"/>
            <a:pathLst>
              <a:path w="554" h="1477" extrusionOk="0">
                <a:moveTo>
                  <a:pt x="0" y="0"/>
                </a:moveTo>
                <a:lnTo>
                  <a:pt x="0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58"/>
          <p:cNvSpPr/>
          <p:nvPr/>
        </p:nvSpPr>
        <p:spPr>
          <a:xfrm>
            <a:off x="7357334" y="3759203"/>
            <a:ext cx="1039916" cy="164945"/>
          </a:xfrm>
          <a:custGeom>
            <a:avLst/>
            <a:gdLst/>
            <a:ahLst/>
            <a:cxnLst/>
            <a:rect l="l" t="t" r="r" b="b"/>
            <a:pathLst>
              <a:path w="7761" h="1231" extrusionOk="0">
                <a:moveTo>
                  <a:pt x="287" y="0"/>
                </a:moveTo>
                <a:lnTo>
                  <a:pt x="7761" y="0"/>
                </a:lnTo>
                <a:cubicBezTo>
                  <a:pt x="7761" y="10"/>
                  <a:pt x="7761" y="21"/>
                  <a:pt x="7761" y="31"/>
                </a:cubicBezTo>
                <a:lnTo>
                  <a:pt x="7761" y="953"/>
                </a:lnTo>
                <a:cubicBezTo>
                  <a:pt x="7761" y="1107"/>
                  <a:pt x="7638" y="1230"/>
                  <a:pt x="7484" y="1230"/>
                </a:cubicBezTo>
                <a:lnTo>
                  <a:pt x="11" y="1230"/>
                </a:lnTo>
                <a:cubicBezTo>
                  <a:pt x="0" y="1220"/>
                  <a:pt x="0" y="1210"/>
                  <a:pt x="11" y="1199"/>
                </a:cubicBezTo>
                <a:lnTo>
                  <a:pt x="11" y="277"/>
                </a:lnTo>
                <a:cubicBezTo>
                  <a:pt x="11" y="123"/>
                  <a:pt x="134" y="0"/>
                  <a:pt x="28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58"/>
          <p:cNvSpPr/>
          <p:nvPr/>
        </p:nvSpPr>
        <p:spPr>
          <a:xfrm>
            <a:off x="8204838" y="3759203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58"/>
          <p:cNvSpPr/>
          <p:nvPr/>
        </p:nvSpPr>
        <p:spPr>
          <a:xfrm>
            <a:off x="8053694" y="3759203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58"/>
          <p:cNvSpPr/>
          <p:nvPr/>
        </p:nvSpPr>
        <p:spPr>
          <a:xfrm>
            <a:off x="7515311" y="3759203"/>
            <a:ext cx="74232" cy="164945"/>
          </a:xfrm>
          <a:custGeom>
            <a:avLst/>
            <a:gdLst/>
            <a:ahLst/>
            <a:cxnLst/>
            <a:rect l="l" t="t" r="r" b="b"/>
            <a:pathLst>
              <a:path w="554" h="1231" extrusionOk="0">
                <a:moveTo>
                  <a:pt x="0" y="0"/>
                </a:moveTo>
                <a:lnTo>
                  <a:pt x="0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58"/>
          <p:cNvSpPr/>
          <p:nvPr/>
        </p:nvSpPr>
        <p:spPr>
          <a:xfrm>
            <a:off x="7386142" y="3559955"/>
            <a:ext cx="1074352" cy="199381"/>
          </a:xfrm>
          <a:custGeom>
            <a:avLst/>
            <a:gdLst/>
            <a:ahLst/>
            <a:cxnLst/>
            <a:rect l="l" t="t" r="r" b="b"/>
            <a:pathLst>
              <a:path w="8018" h="1488" extrusionOk="0">
                <a:moveTo>
                  <a:pt x="277" y="1"/>
                </a:moveTo>
                <a:cubicBezTo>
                  <a:pt x="124" y="1"/>
                  <a:pt x="1" y="124"/>
                  <a:pt x="1" y="277"/>
                </a:cubicBezTo>
                <a:lnTo>
                  <a:pt x="1" y="1210"/>
                </a:lnTo>
                <a:cubicBezTo>
                  <a:pt x="1" y="1364"/>
                  <a:pt x="124" y="148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64"/>
                  <a:pt x="8017" y="1210"/>
                </a:cubicBezTo>
                <a:lnTo>
                  <a:pt x="8017" y="277"/>
                </a:lnTo>
                <a:cubicBezTo>
                  <a:pt x="8017" y="124"/>
                  <a:pt x="7894" y="1"/>
                  <a:pt x="7740" y="1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58"/>
          <p:cNvSpPr/>
          <p:nvPr/>
        </p:nvSpPr>
        <p:spPr>
          <a:xfrm>
            <a:off x="8232307" y="3559955"/>
            <a:ext cx="74366" cy="199381"/>
          </a:xfrm>
          <a:custGeom>
            <a:avLst/>
            <a:gdLst/>
            <a:ahLst/>
            <a:cxnLst/>
            <a:rect l="l" t="t" r="r" b="b"/>
            <a:pathLst>
              <a:path w="555" h="1488" extrusionOk="0">
                <a:moveTo>
                  <a:pt x="1" y="1"/>
                </a:moveTo>
                <a:lnTo>
                  <a:pt x="1" y="1487"/>
                </a:lnTo>
                <a:lnTo>
                  <a:pt x="554" y="1487"/>
                </a:lnTo>
                <a:lnTo>
                  <a:pt x="55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58"/>
          <p:cNvSpPr/>
          <p:nvPr/>
        </p:nvSpPr>
        <p:spPr>
          <a:xfrm>
            <a:off x="8082637" y="3559955"/>
            <a:ext cx="72892" cy="199381"/>
          </a:xfrm>
          <a:custGeom>
            <a:avLst/>
            <a:gdLst/>
            <a:ahLst/>
            <a:cxnLst/>
            <a:rect l="l" t="t" r="r" b="b"/>
            <a:pathLst>
              <a:path w="544" h="1488" extrusionOk="0">
                <a:moveTo>
                  <a:pt x="0" y="1"/>
                </a:moveTo>
                <a:lnTo>
                  <a:pt x="0" y="1487"/>
                </a:lnTo>
                <a:lnTo>
                  <a:pt x="543" y="1487"/>
                </a:lnTo>
                <a:lnTo>
                  <a:pt x="543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58"/>
          <p:cNvSpPr/>
          <p:nvPr/>
        </p:nvSpPr>
        <p:spPr>
          <a:xfrm>
            <a:off x="7544120" y="3559955"/>
            <a:ext cx="72892" cy="199381"/>
          </a:xfrm>
          <a:custGeom>
            <a:avLst/>
            <a:gdLst/>
            <a:ahLst/>
            <a:cxnLst/>
            <a:rect l="l" t="t" r="r" b="b"/>
            <a:pathLst>
              <a:path w="544" h="1488" extrusionOk="0">
                <a:moveTo>
                  <a:pt x="1" y="1"/>
                </a:moveTo>
                <a:lnTo>
                  <a:pt x="1" y="1487"/>
                </a:lnTo>
                <a:lnTo>
                  <a:pt x="544" y="1487"/>
                </a:lnTo>
                <a:lnTo>
                  <a:pt x="54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58"/>
          <p:cNvSpPr/>
          <p:nvPr/>
        </p:nvSpPr>
        <p:spPr>
          <a:xfrm>
            <a:off x="7386142" y="3559955"/>
            <a:ext cx="1038576" cy="166285"/>
          </a:xfrm>
          <a:custGeom>
            <a:avLst/>
            <a:gdLst/>
            <a:ahLst/>
            <a:cxnLst/>
            <a:rect l="l" t="t" r="r" b="b"/>
            <a:pathLst>
              <a:path w="7751" h="1241" extrusionOk="0">
                <a:moveTo>
                  <a:pt x="277" y="1"/>
                </a:moveTo>
                <a:lnTo>
                  <a:pt x="7751" y="1"/>
                </a:lnTo>
                <a:cubicBezTo>
                  <a:pt x="7751" y="11"/>
                  <a:pt x="7751" y="21"/>
                  <a:pt x="7751" y="31"/>
                </a:cubicBezTo>
                <a:lnTo>
                  <a:pt x="7751" y="964"/>
                </a:lnTo>
                <a:cubicBezTo>
                  <a:pt x="7751" y="1118"/>
                  <a:pt x="7628" y="1241"/>
                  <a:pt x="7474" y="1241"/>
                </a:cubicBezTo>
                <a:lnTo>
                  <a:pt x="11" y="1241"/>
                </a:lnTo>
                <a:cubicBezTo>
                  <a:pt x="1" y="1231"/>
                  <a:pt x="1" y="1220"/>
                  <a:pt x="11" y="1210"/>
                </a:cubicBezTo>
                <a:lnTo>
                  <a:pt x="11" y="277"/>
                </a:lnTo>
                <a:cubicBezTo>
                  <a:pt x="1" y="134"/>
                  <a:pt x="124" y="11"/>
                  <a:pt x="277" y="1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58"/>
          <p:cNvSpPr/>
          <p:nvPr/>
        </p:nvSpPr>
        <p:spPr>
          <a:xfrm>
            <a:off x="8232307" y="3559955"/>
            <a:ext cx="74366" cy="166285"/>
          </a:xfrm>
          <a:custGeom>
            <a:avLst/>
            <a:gdLst/>
            <a:ahLst/>
            <a:cxnLst/>
            <a:rect l="l" t="t" r="r" b="b"/>
            <a:pathLst>
              <a:path w="555" h="1241" extrusionOk="0">
                <a:moveTo>
                  <a:pt x="1" y="1"/>
                </a:moveTo>
                <a:lnTo>
                  <a:pt x="1" y="1241"/>
                </a:lnTo>
                <a:lnTo>
                  <a:pt x="554" y="1241"/>
                </a:lnTo>
                <a:lnTo>
                  <a:pt x="5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8"/>
          <p:cNvSpPr/>
          <p:nvPr/>
        </p:nvSpPr>
        <p:spPr>
          <a:xfrm>
            <a:off x="8082637" y="3559955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0" y="1"/>
                </a:moveTo>
                <a:lnTo>
                  <a:pt x="0" y="1241"/>
                </a:lnTo>
                <a:lnTo>
                  <a:pt x="543" y="1241"/>
                </a:lnTo>
                <a:lnTo>
                  <a:pt x="54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8"/>
          <p:cNvSpPr/>
          <p:nvPr/>
        </p:nvSpPr>
        <p:spPr>
          <a:xfrm>
            <a:off x="7544120" y="3559955"/>
            <a:ext cx="72892" cy="166285"/>
          </a:xfrm>
          <a:custGeom>
            <a:avLst/>
            <a:gdLst/>
            <a:ahLst/>
            <a:cxnLst/>
            <a:rect l="l" t="t" r="r" b="b"/>
            <a:pathLst>
              <a:path w="544" h="1241" extrusionOk="0">
                <a:moveTo>
                  <a:pt x="1" y="1"/>
                </a:moveTo>
                <a:lnTo>
                  <a:pt x="1" y="1241"/>
                </a:lnTo>
                <a:lnTo>
                  <a:pt x="544" y="1241"/>
                </a:lnTo>
                <a:lnTo>
                  <a:pt x="544" y="1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58"/>
          <p:cNvSpPr/>
          <p:nvPr/>
        </p:nvSpPr>
        <p:spPr>
          <a:xfrm>
            <a:off x="7279082" y="3362180"/>
            <a:ext cx="1074218" cy="197907"/>
          </a:xfrm>
          <a:custGeom>
            <a:avLst/>
            <a:gdLst/>
            <a:ahLst/>
            <a:cxnLst/>
            <a:rect l="l" t="t" r="r" b="b"/>
            <a:pathLst>
              <a:path w="8017" h="147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4"/>
                  <a:pt x="123" y="147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5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58"/>
          <p:cNvSpPr/>
          <p:nvPr/>
        </p:nvSpPr>
        <p:spPr>
          <a:xfrm>
            <a:off x="8125113" y="3362180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7"/>
                </a:lnTo>
                <a:lnTo>
                  <a:pt x="555" y="1477"/>
                </a:lnTo>
                <a:lnTo>
                  <a:pt x="555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58"/>
          <p:cNvSpPr/>
          <p:nvPr/>
        </p:nvSpPr>
        <p:spPr>
          <a:xfrm>
            <a:off x="7975443" y="3362180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58"/>
          <p:cNvSpPr/>
          <p:nvPr/>
        </p:nvSpPr>
        <p:spPr>
          <a:xfrm>
            <a:off x="7436925" y="3362180"/>
            <a:ext cx="73026" cy="197907"/>
          </a:xfrm>
          <a:custGeom>
            <a:avLst/>
            <a:gdLst/>
            <a:ahLst/>
            <a:cxnLst/>
            <a:rect l="l" t="t" r="r" b="b"/>
            <a:pathLst>
              <a:path w="545" h="1477" extrusionOk="0">
                <a:moveTo>
                  <a:pt x="1" y="0"/>
                </a:moveTo>
                <a:lnTo>
                  <a:pt x="1" y="1477"/>
                </a:lnTo>
                <a:lnTo>
                  <a:pt x="544" y="1477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58"/>
          <p:cNvSpPr/>
          <p:nvPr/>
        </p:nvSpPr>
        <p:spPr>
          <a:xfrm>
            <a:off x="7279082" y="3362180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0" y="0"/>
                </a:lnTo>
                <a:cubicBezTo>
                  <a:pt x="7750" y="11"/>
                  <a:pt x="7750" y="21"/>
                  <a:pt x="7750" y="31"/>
                </a:cubicBezTo>
                <a:lnTo>
                  <a:pt x="7750" y="954"/>
                </a:lnTo>
                <a:cubicBezTo>
                  <a:pt x="7750" y="1108"/>
                  <a:pt x="7627" y="1231"/>
                  <a:pt x="7473" y="1231"/>
                </a:cubicBezTo>
                <a:lnTo>
                  <a:pt x="0" y="1231"/>
                </a:lnTo>
                <a:cubicBezTo>
                  <a:pt x="0" y="1220"/>
                  <a:pt x="0" y="1210"/>
                  <a:pt x="0" y="121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58"/>
          <p:cNvSpPr/>
          <p:nvPr/>
        </p:nvSpPr>
        <p:spPr>
          <a:xfrm>
            <a:off x="8125113" y="3362180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1"/>
                </a:lnTo>
                <a:lnTo>
                  <a:pt x="555" y="123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58"/>
          <p:cNvSpPr/>
          <p:nvPr/>
        </p:nvSpPr>
        <p:spPr>
          <a:xfrm>
            <a:off x="7975443" y="3362180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58"/>
          <p:cNvSpPr/>
          <p:nvPr/>
        </p:nvSpPr>
        <p:spPr>
          <a:xfrm>
            <a:off x="7436925" y="3362180"/>
            <a:ext cx="73026" cy="164945"/>
          </a:xfrm>
          <a:custGeom>
            <a:avLst/>
            <a:gdLst/>
            <a:ahLst/>
            <a:cxnLst/>
            <a:rect l="l" t="t" r="r" b="b"/>
            <a:pathLst>
              <a:path w="545" h="1231" extrusionOk="0">
                <a:moveTo>
                  <a:pt x="1" y="0"/>
                </a:moveTo>
                <a:lnTo>
                  <a:pt x="1" y="1231"/>
                </a:lnTo>
                <a:lnTo>
                  <a:pt x="544" y="1231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58"/>
          <p:cNvSpPr/>
          <p:nvPr/>
        </p:nvSpPr>
        <p:spPr>
          <a:xfrm>
            <a:off x="7384802" y="3164405"/>
            <a:ext cx="1075692" cy="197907"/>
          </a:xfrm>
          <a:custGeom>
            <a:avLst/>
            <a:gdLst/>
            <a:ahLst/>
            <a:cxnLst/>
            <a:rect l="l" t="t" r="r" b="b"/>
            <a:pathLst>
              <a:path w="8028" h="1477" extrusionOk="0">
                <a:moveTo>
                  <a:pt x="287" y="0"/>
                </a:moveTo>
                <a:cubicBezTo>
                  <a:pt x="134" y="0"/>
                  <a:pt x="0" y="123"/>
                  <a:pt x="11" y="277"/>
                </a:cubicBezTo>
                <a:lnTo>
                  <a:pt x="11" y="1200"/>
                </a:lnTo>
                <a:cubicBezTo>
                  <a:pt x="11" y="1353"/>
                  <a:pt x="134" y="1476"/>
                  <a:pt x="287" y="1476"/>
                </a:cubicBezTo>
                <a:lnTo>
                  <a:pt x="7750" y="1476"/>
                </a:lnTo>
                <a:cubicBezTo>
                  <a:pt x="7904" y="1476"/>
                  <a:pt x="8027" y="1353"/>
                  <a:pt x="8027" y="1200"/>
                </a:cubicBezTo>
                <a:lnTo>
                  <a:pt x="8027" y="277"/>
                </a:lnTo>
                <a:cubicBezTo>
                  <a:pt x="8027" y="123"/>
                  <a:pt x="7904" y="0"/>
                  <a:pt x="775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58"/>
          <p:cNvSpPr/>
          <p:nvPr/>
        </p:nvSpPr>
        <p:spPr>
          <a:xfrm>
            <a:off x="8232307" y="3164405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58"/>
          <p:cNvSpPr/>
          <p:nvPr/>
        </p:nvSpPr>
        <p:spPr>
          <a:xfrm>
            <a:off x="8082637" y="3164405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3" y="1476"/>
                </a:lnTo>
                <a:lnTo>
                  <a:pt x="543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58"/>
          <p:cNvSpPr/>
          <p:nvPr/>
        </p:nvSpPr>
        <p:spPr>
          <a:xfrm>
            <a:off x="7544120" y="3164405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8"/>
          <p:cNvSpPr/>
          <p:nvPr/>
        </p:nvSpPr>
        <p:spPr>
          <a:xfrm>
            <a:off x="7386142" y="3164405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1" y="0"/>
                </a:lnTo>
                <a:cubicBezTo>
                  <a:pt x="7751" y="10"/>
                  <a:pt x="7751" y="21"/>
                  <a:pt x="7751" y="31"/>
                </a:cubicBezTo>
                <a:lnTo>
                  <a:pt x="7751" y="954"/>
                </a:lnTo>
                <a:cubicBezTo>
                  <a:pt x="7751" y="1107"/>
                  <a:pt x="7628" y="1230"/>
                  <a:pt x="7474" y="1230"/>
                </a:cubicBezTo>
                <a:lnTo>
                  <a:pt x="11" y="1230"/>
                </a:lnTo>
                <a:cubicBezTo>
                  <a:pt x="1" y="1220"/>
                  <a:pt x="1" y="1210"/>
                  <a:pt x="11" y="1200"/>
                </a:cubicBezTo>
                <a:lnTo>
                  <a:pt x="11" y="277"/>
                </a:lnTo>
                <a:cubicBezTo>
                  <a:pt x="1" y="123"/>
                  <a:pt x="124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8"/>
          <p:cNvSpPr/>
          <p:nvPr/>
        </p:nvSpPr>
        <p:spPr>
          <a:xfrm>
            <a:off x="8232307" y="3164405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8"/>
          <p:cNvSpPr/>
          <p:nvPr/>
        </p:nvSpPr>
        <p:spPr>
          <a:xfrm>
            <a:off x="8082637" y="3164405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3" y="1230"/>
                </a:lnTo>
                <a:lnTo>
                  <a:pt x="543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8"/>
          <p:cNvSpPr/>
          <p:nvPr/>
        </p:nvSpPr>
        <p:spPr>
          <a:xfrm>
            <a:off x="7544120" y="3164405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8"/>
          <p:cNvSpPr/>
          <p:nvPr/>
        </p:nvSpPr>
        <p:spPr>
          <a:xfrm>
            <a:off x="7386142" y="2966497"/>
            <a:ext cx="1074352" cy="198041"/>
          </a:xfrm>
          <a:custGeom>
            <a:avLst/>
            <a:gdLst/>
            <a:ahLst/>
            <a:cxnLst/>
            <a:rect l="l" t="t" r="r" b="b"/>
            <a:pathLst>
              <a:path w="8018" h="1478" extrusionOk="0">
                <a:moveTo>
                  <a:pt x="260" y="0"/>
                </a:moveTo>
                <a:cubicBezTo>
                  <a:pt x="114" y="0"/>
                  <a:pt x="1" y="120"/>
                  <a:pt x="1" y="267"/>
                </a:cubicBezTo>
                <a:lnTo>
                  <a:pt x="1" y="1200"/>
                </a:lnTo>
                <a:cubicBezTo>
                  <a:pt x="1" y="1354"/>
                  <a:pt x="124" y="1477"/>
                  <a:pt x="277" y="1477"/>
                </a:cubicBezTo>
                <a:lnTo>
                  <a:pt x="7740" y="1477"/>
                </a:lnTo>
                <a:cubicBezTo>
                  <a:pt x="7894" y="1477"/>
                  <a:pt x="8017" y="1354"/>
                  <a:pt x="8017" y="1200"/>
                </a:cubicBezTo>
                <a:lnTo>
                  <a:pt x="8017" y="267"/>
                </a:lnTo>
                <a:cubicBezTo>
                  <a:pt x="8017" y="124"/>
                  <a:pt x="7894" y="1"/>
                  <a:pt x="7740" y="1"/>
                </a:cubicBezTo>
                <a:lnTo>
                  <a:pt x="277" y="1"/>
                </a:lnTo>
                <a:cubicBezTo>
                  <a:pt x="271" y="1"/>
                  <a:pt x="265" y="0"/>
                  <a:pt x="26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8"/>
          <p:cNvSpPr/>
          <p:nvPr/>
        </p:nvSpPr>
        <p:spPr>
          <a:xfrm>
            <a:off x="8232307" y="2966497"/>
            <a:ext cx="74366" cy="198041"/>
          </a:xfrm>
          <a:custGeom>
            <a:avLst/>
            <a:gdLst/>
            <a:ahLst/>
            <a:cxnLst/>
            <a:rect l="l" t="t" r="r" b="b"/>
            <a:pathLst>
              <a:path w="555" h="1478" extrusionOk="0">
                <a:moveTo>
                  <a:pt x="1" y="1"/>
                </a:moveTo>
                <a:lnTo>
                  <a:pt x="1" y="1477"/>
                </a:lnTo>
                <a:lnTo>
                  <a:pt x="554" y="1477"/>
                </a:lnTo>
                <a:lnTo>
                  <a:pt x="554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58"/>
          <p:cNvSpPr/>
          <p:nvPr/>
        </p:nvSpPr>
        <p:spPr>
          <a:xfrm>
            <a:off x="8082637" y="2966497"/>
            <a:ext cx="72892" cy="198041"/>
          </a:xfrm>
          <a:custGeom>
            <a:avLst/>
            <a:gdLst/>
            <a:ahLst/>
            <a:cxnLst/>
            <a:rect l="l" t="t" r="r" b="b"/>
            <a:pathLst>
              <a:path w="544" h="1478" extrusionOk="0">
                <a:moveTo>
                  <a:pt x="0" y="1"/>
                </a:moveTo>
                <a:lnTo>
                  <a:pt x="0" y="1477"/>
                </a:lnTo>
                <a:lnTo>
                  <a:pt x="543" y="1477"/>
                </a:lnTo>
                <a:lnTo>
                  <a:pt x="543" y="1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8"/>
          <p:cNvSpPr/>
          <p:nvPr/>
        </p:nvSpPr>
        <p:spPr>
          <a:xfrm>
            <a:off x="7544120" y="2966497"/>
            <a:ext cx="72892" cy="198041"/>
          </a:xfrm>
          <a:custGeom>
            <a:avLst/>
            <a:gdLst/>
            <a:ahLst/>
            <a:cxnLst/>
            <a:rect l="l" t="t" r="r" b="b"/>
            <a:pathLst>
              <a:path w="544" h="1478" extrusionOk="0">
                <a:moveTo>
                  <a:pt x="1" y="1"/>
                </a:moveTo>
                <a:lnTo>
                  <a:pt x="1" y="1477"/>
                </a:lnTo>
                <a:lnTo>
                  <a:pt x="544" y="1477"/>
                </a:lnTo>
                <a:lnTo>
                  <a:pt x="54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8"/>
          <p:cNvSpPr/>
          <p:nvPr/>
        </p:nvSpPr>
        <p:spPr>
          <a:xfrm>
            <a:off x="7386142" y="2966497"/>
            <a:ext cx="1038576" cy="165079"/>
          </a:xfrm>
          <a:custGeom>
            <a:avLst/>
            <a:gdLst/>
            <a:ahLst/>
            <a:cxnLst/>
            <a:rect l="l" t="t" r="r" b="b"/>
            <a:pathLst>
              <a:path w="7751" h="1232" extrusionOk="0">
                <a:moveTo>
                  <a:pt x="277" y="1"/>
                </a:moveTo>
                <a:lnTo>
                  <a:pt x="7751" y="1"/>
                </a:lnTo>
                <a:cubicBezTo>
                  <a:pt x="7751" y="1"/>
                  <a:pt x="7751" y="11"/>
                  <a:pt x="7751" y="21"/>
                </a:cubicBezTo>
                <a:lnTo>
                  <a:pt x="7751" y="954"/>
                </a:lnTo>
                <a:cubicBezTo>
                  <a:pt x="7751" y="1108"/>
                  <a:pt x="7628" y="1231"/>
                  <a:pt x="7474" y="1231"/>
                </a:cubicBezTo>
                <a:lnTo>
                  <a:pt x="11" y="1231"/>
                </a:lnTo>
                <a:cubicBezTo>
                  <a:pt x="1" y="1221"/>
                  <a:pt x="1" y="1211"/>
                  <a:pt x="11" y="1200"/>
                </a:cubicBezTo>
                <a:lnTo>
                  <a:pt x="11" y="267"/>
                </a:lnTo>
                <a:cubicBezTo>
                  <a:pt x="11" y="124"/>
                  <a:pt x="124" y="1"/>
                  <a:pt x="277" y="1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8"/>
          <p:cNvSpPr/>
          <p:nvPr/>
        </p:nvSpPr>
        <p:spPr>
          <a:xfrm>
            <a:off x="8232307" y="2966497"/>
            <a:ext cx="74366" cy="165079"/>
          </a:xfrm>
          <a:custGeom>
            <a:avLst/>
            <a:gdLst/>
            <a:ahLst/>
            <a:cxnLst/>
            <a:rect l="l" t="t" r="r" b="b"/>
            <a:pathLst>
              <a:path w="555" h="1232" extrusionOk="0">
                <a:moveTo>
                  <a:pt x="1" y="1"/>
                </a:moveTo>
                <a:lnTo>
                  <a:pt x="1" y="1231"/>
                </a:lnTo>
                <a:lnTo>
                  <a:pt x="554" y="1231"/>
                </a:lnTo>
                <a:lnTo>
                  <a:pt x="554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58"/>
          <p:cNvSpPr/>
          <p:nvPr/>
        </p:nvSpPr>
        <p:spPr>
          <a:xfrm>
            <a:off x="8082637" y="2966497"/>
            <a:ext cx="72892" cy="165079"/>
          </a:xfrm>
          <a:custGeom>
            <a:avLst/>
            <a:gdLst/>
            <a:ahLst/>
            <a:cxnLst/>
            <a:rect l="l" t="t" r="r" b="b"/>
            <a:pathLst>
              <a:path w="544" h="1232" extrusionOk="0">
                <a:moveTo>
                  <a:pt x="0" y="1"/>
                </a:moveTo>
                <a:lnTo>
                  <a:pt x="0" y="1231"/>
                </a:lnTo>
                <a:lnTo>
                  <a:pt x="543" y="1231"/>
                </a:lnTo>
                <a:lnTo>
                  <a:pt x="543" y="1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8"/>
          <p:cNvSpPr/>
          <p:nvPr/>
        </p:nvSpPr>
        <p:spPr>
          <a:xfrm>
            <a:off x="7544120" y="2966497"/>
            <a:ext cx="72892" cy="165079"/>
          </a:xfrm>
          <a:custGeom>
            <a:avLst/>
            <a:gdLst/>
            <a:ahLst/>
            <a:cxnLst/>
            <a:rect l="l" t="t" r="r" b="b"/>
            <a:pathLst>
              <a:path w="544" h="1232" extrusionOk="0">
                <a:moveTo>
                  <a:pt x="1" y="1"/>
                </a:moveTo>
                <a:lnTo>
                  <a:pt x="1" y="1231"/>
                </a:lnTo>
                <a:lnTo>
                  <a:pt x="544" y="1231"/>
                </a:lnTo>
                <a:lnTo>
                  <a:pt x="544" y="1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58"/>
          <p:cNvSpPr/>
          <p:nvPr/>
        </p:nvSpPr>
        <p:spPr>
          <a:xfrm>
            <a:off x="6773527" y="3226176"/>
            <a:ext cx="1116827" cy="1116827"/>
          </a:xfrm>
          <a:custGeom>
            <a:avLst/>
            <a:gdLst/>
            <a:ahLst/>
            <a:cxnLst/>
            <a:rect l="l" t="t" r="r" b="b"/>
            <a:pathLst>
              <a:path w="8335" h="8335" extrusionOk="0">
                <a:moveTo>
                  <a:pt x="4009" y="8335"/>
                </a:moveTo>
                <a:cubicBezTo>
                  <a:pt x="5629" y="8335"/>
                  <a:pt x="7094" y="7361"/>
                  <a:pt x="7720" y="5864"/>
                </a:cubicBezTo>
                <a:cubicBezTo>
                  <a:pt x="8335" y="4368"/>
                  <a:pt x="7997" y="2635"/>
                  <a:pt x="6848" y="1497"/>
                </a:cubicBezTo>
                <a:cubicBezTo>
                  <a:pt x="5700" y="349"/>
                  <a:pt x="3978" y="0"/>
                  <a:pt x="2481" y="626"/>
                </a:cubicBezTo>
                <a:cubicBezTo>
                  <a:pt x="974" y="1241"/>
                  <a:pt x="0" y="2707"/>
                  <a:pt x="0" y="4327"/>
                </a:cubicBezTo>
                <a:cubicBezTo>
                  <a:pt x="11" y="6541"/>
                  <a:pt x="1805" y="8335"/>
                  <a:pt x="4009" y="8335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58"/>
          <p:cNvSpPr/>
          <p:nvPr/>
        </p:nvSpPr>
        <p:spPr>
          <a:xfrm>
            <a:off x="6799655" y="3635527"/>
            <a:ext cx="1034422" cy="693813"/>
          </a:xfrm>
          <a:custGeom>
            <a:avLst/>
            <a:gdLst/>
            <a:ahLst/>
            <a:cxnLst/>
            <a:rect l="l" t="t" r="r" b="b"/>
            <a:pathLst>
              <a:path w="7720" h="5178" extrusionOk="0">
                <a:moveTo>
                  <a:pt x="5085" y="4962"/>
                </a:moveTo>
                <a:cubicBezTo>
                  <a:pt x="4921" y="5024"/>
                  <a:pt x="4747" y="5065"/>
                  <a:pt x="4572" y="5106"/>
                </a:cubicBezTo>
                <a:lnTo>
                  <a:pt x="4480" y="4737"/>
                </a:lnTo>
                <a:cubicBezTo>
                  <a:pt x="4654" y="4706"/>
                  <a:pt x="4818" y="4655"/>
                  <a:pt x="4993" y="4593"/>
                </a:cubicBezTo>
                <a:close/>
                <a:moveTo>
                  <a:pt x="6008" y="4501"/>
                </a:moveTo>
                <a:cubicBezTo>
                  <a:pt x="5854" y="4603"/>
                  <a:pt x="5700" y="4696"/>
                  <a:pt x="5546" y="4778"/>
                </a:cubicBezTo>
                <a:lnTo>
                  <a:pt x="5352" y="4439"/>
                </a:lnTo>
                <a:cubicBezTo>
                  <a:pt x="5516" y="4368"/>
                  <a:pt x="5669" y="4275"/>
                  <a:pt x="5813" y="4173"/>
                </a:cubicBezTo>
                <a:close/>
                <a:moveTo>
                  <a:pt x="6776" y="3824"/>
                </a:moveTo>
                <a:cubicBezTo>
                  <a:pt x="6653" y="3957"/>
                  <a:pt x="6530" y="4091"/>
                  <a:pt x="6397" y="4203"/>
                </a:cubicBezTo>
                <a:lnTo>
                  <a:pt x="6131" y="3937"/>
                </a:lnTo>
                <a:cubicBezTo>
                  <a:pt x="6264" y="3824"/>
                  <a:pt x="6387" y="3691"/>
                  <a:pt x="6500" y="3558"/>
                </a:cubicBezTo>
                <a:lnTo>
                  <a:pt x="6776" y="3824"/>
                </a:lnTo>
                <a:close/>
                <a:moveTo>
                  <a:pt x="7330" y="2973"/>
                </a:moveTo>
                <a:cubicBezTo>
                  <a:pt x="7258" y="3127"/>
                  <a:pt x="7166" y="3281"/>
                  <a:pt x="7074" y="3435"/>
                </a:cubicBezTo>
                <a:lnTo>
                  <a:pt x="6735" y="3240"/>
                </a:lnTo>
                <a:cubicBezTo>
                  <a:pt x="6838" y="3096"/>
                  <a:pt x="6930" y="2943"/>
                  <a:pt x="7002" y="2779"/>
                </a:cubicBezTo>
                <a:close/>
                <a:moveTo>
                  <a:pt x="7648" y="1999"/>
                </a:moveTo>
                <a:cubicBezTo>
                  <a:pt x="7617" y="2174"/>
                  <a:pt x="7576" y="2348"/>
                  <a:pt x="7525" y="2512"/>
                </a:cubicBezTo>
                <a:lnTo>
                  <a:pt x="7156" y="2420"/>
                </a:lnTo>
                <a:cubicBezTo>
                  <a:pt x="7207" y="2245"/>
                  <a:pt x="7258" y="2071"/>
                  <a:pt x="7279" y="1907"/>
                </a:cubicBezTo>
                <a:close/>
                <a:moveTo>
                  <a:pt x="7709" y="985"/>
                </a:moveTo>
                <a:cubicBezTo>
                  <a:pt x="7709" y="1087"/>
                  <a:pt x="7720" y="1179"/>
                  <a:pt x="7720" y="1282"/>
                </a:cubicBezTo>
                <a:lnTo>
                  <a:pt x="7720" y="1518"/>
                </a:lnTo>
                <a:lnTo>
                  <a:pt x="7330" y="1518"/>
                </a:lnTo>
                <a:cubicBezTo>
                  <a:pt x="7330" y="1436"/>
                  <a:pt x="7340" y="1364"/>
                  <a:pt x="7340" y="1282"/>
                </a:cubicBezTo>
                <a:cubicBezTo>
                  <a:pt x="7340" y="1179"/>
                  <a:pt x="7340" y="1087"/>
                  <a:pt x="7330" y="985"/>
                </a:cubicBezTo>
                <a:close/>
                <a:moveTo>
                  <a:pt x="123" y="2522"/>
                </a:moveTo>
                <a:cubicBezTo>
                  <a:pt x="72" y="2358"/>
                  <a:pt x="31" y="2184"/>
                  <a:pt x="0" y="2010"/>
                </a:cubicBezTo>
                <a:lnTo>
                  <a:pt x="369" y="1907"/>
                </a:lnTo>
                <a:cubicBezTo>
                  <a:pt x="400" y="2081"/>
                  <a:pt x="441" y="2256"/>
                  <a:pt x="492" y="2420"/>
                </a:cubicBezTo>
                <a:lnTo>
                  <a:pt x="134" y="2522"/>
                </a:lnTo>
                <a:close/>
                <a:moveTo>
                  <a:pt x="7494" y="0"/>
                </a:moveTo>
                <a:cubicBezTo>
                  <a:pt x="7556" y="164"/>
                  <a:pt x="7607" y="339"/>
                  <a:pt x="7638" y="513"/>
                </a:cubicBezTo>
                <a:lnTo>
                  <a:pt x="7269" y="605"/>
                </a:lnTo>
                <a:cubicBezTo>
                  <a:pt x="7238" y="431"/>
                  <a:pt x="7187" y="267"/>
                  <a:pt x="7135" y="93"/>
                </a:cubicBezTo>
                <a:close/>
                <a:moveTo>
                  <a:pt x="574" y="3435"/>
                </a:moveTo>
                <a:cubicBezTo>
                  <a:pt x="482" y="3291"/>
                  <a:pt x="390" y="3137"/>
                  <a:pt x="318" y="2973"/>
                </a:cubicBezTo>
                <a:lnTo>
                  <a:pt x="646" y="2789"/>
                </a:lnTo>
                <a:cubicBezTo>
                  <a:pt x="718" y="2943"/>
                  <a:pt x="800" y="3096"/>
                  <a:pt x="902" y="3250"/>
                </a:cubicBezTo>
                <a:lnTo>
                  <a:pt x="574" y="3435"/>
                </a:lnTo>
                <a:close/>
                <a:moveTo>
                  <a:pt x="1251" y="4203"/>
                </a:moveTo>
                <a:cubicBezTo>
                  <a:pt x="1118" y="4091"/>
                  <a:pt x="995" y="3957"/>
                  <a:pt x="872" y="3824"/>
                </a:cubicBezTo>
                <a:lnTo>
                  <a:pt x="1148" y="3558"/>
                </a:lnTo>
                <a:cubicBezTo>
                  <a:pt x="1261" y="3691"/>
                  <a:pt x="1384" y="3814"/>
                  <a:pt x="1517" y="3937"/>
                </a:cubicBezTo>
                <a:lnTo>
                  <a:pt x="1251" y="4203"/>
                </a:lnTo>
                <a:close/>
                <a:moveTo>
                  <a:pt x="2102" y="4778"/>
                </a:moveTo>
                <a:cubicBezTo>
                  <a:pt x="1938" y="4696"/>
                  <a:pt x="1784" y="4603"/>
                  <a:pt x="1640" y="4511"/>
                </a:cubicBezTo>
                <a:lnTo>
                  <a:pt x="1825" y="4183"/>
                </a:lnTo>
                <a:cubicBezTo>
                  <a:pt x="1979" y="4286"/>
                  <a:pt x="2133" y="4368"/>
                  <a:pt x="2286" y="4450"/>
                </a:cubicBezTo>
                <a:close/>
                <a:moveTo>
                  <a:pt x="3065" y="5106"/>
                </a:moveTo>
                <a:cubicBezTo>
                  <a:pt x="2891" y="5075"/>
                  <a:pt x="2727" y="5024"/>
                  <a:pt x="2553" y="4972"/>
                </a:cubicBezTo>
                <a:lnTo>
                  <a:pt x="2655" y="4603"/>
                </a:lnTo>
                <a:cubicBezTo>
                  <a:pt x="2819" y="4665"/>
                  <a:pt x="2994" y="4706"/>
                  <a:pt x="3168" y="4737"/>
                </a:cubicBezTo>
                <a:close/>
                <a:moveTo>
                  <a:pt x="3824" y="5177"/>
                </a:moveTo>
                <a:cubicBezTo>
                  <a:pt x="3732" y="5177"/>
                  <a:pt x="3650" y="5177"/>
                  <a:pt x="3558" y="5167"/>
                </a:cubicBezTo>
                <a:lnTo>
                  <a:pt x="3558" y="4788"/>
                </a:lnTo>
                <a:cubicBezTo>
                  <a:pt x="3650" y="4798"/>
                  <a:pt x="3732" y="4798"/>
                  <a:pt x="3824" y="4798"/>
                </a:cubicBezTo>
                <a:cubicBezTo>
                  <a:pt x="3916" y="4798"/>
                  <a:pt x="3998" y="4798"/>
                  <a:pt x="4091" y="4788"/>
                </a:cubicBezTo>
                <a:lnTo>
                  <a:pt x="4091" y="5167"/>
                </a:lnTo>
                <a:cubicBezTo>
                  <a:pt x="3998" y="5167"/>
                  <a:pt x="3906" y="5167"/>
                  <a:pt x="3814" y="51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58"/>
          <p:cNvSpPr/>
          <p:nvPr/>
        </p:nvSpPr>
        <p:spPr>
          <a:xfrm>
            <a:off x="6850439" y="3190400"/>
            <a:ext cx="957510" cy="1077166"/>
          </a:xfrm>
          <a:custGeom>
            <a:avLst/>
            <a:gdLst/>
            <a:ahLst/>
            <a:cxnLst/>
            <a:rect l="l" t="t" r="r" b="b"/>
            <a:pathLst>
              <a:path w="7146" h="8039" extrusionOk="0">
                <a:moveTo>
                  <a:pt x="3435" y="8038"/>
                </a:moveTo>
                <a:cubicBezTo>
                  <a:pt x="4829" y="8038"/>
                  <a:pt x="6080" y="7197"/>
                  <a:pt x="6613" y="5916"/>
                </a:cubicBezTo>
                <a:cubicBezTo>
                  <a:pt x="7146" y="4624"/>
                  <a:pt x="6849" y="3148"/>
                  <a:pt x="5864" y="2164"/>
                </a:cubicBezTo>
                <a:cubicBezTo>
                  <a:pt x="3701" y="1"/>
                  <a:pt x="1" y="1528"/>
                  <a:pt x="1" y="4594"/>
                </a:cubicBezTo>
                <a:cubicBezTo>
                  <a:pt x="1" y="6490"/>
                  <a:pt x="1538" y="8038"/>
                  <a:pt x="3435" y="8038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58"/>
          <p:cNvSpPr/>
          <p:nvPr/>
        </p:nvSpPr>
        <p:spPr>
          <a:xfrm>
            <a:off x="7096316" y="3463747"/>
            <a:ext cx="431456" cy="682826"/>
          </a:xfrm>
          <a:custGeom>
            <a:avLst/>
            <a:gdLst/>
            <a:ahLst/>
            <a:cxnLst/>
            <a:rect l="l" t="t" r="r" b="b"/>
            <a:pathLst>
              <a:path w="3220" h="5096" extrusionOk="0">
                <a:moveTo>
                  <a:pt x="1302" y="4532"/>
                </a:moveTo>
                <a:cubicBezTo>
                  <a:pt x="862" y="4512"/>
                  <a:pt x="421" y="4419"/>
                  <a:pt x="21" y="4235"/>
                </a:cubicBezTo>
                <a:lnTo>
                  <a:pt x="21" y="3220"/>
                </a:lnTo>
                <a:cubicBezTo>
                  <a:pt x="267" y="3343"/>
                  <a:pt x="523" y="3445"/>
                  <a:pt x="790" y="3527"/>
                </a:cubicBezTo>
                <a:cubicBezTo>
                  <a:pt x="1026" y="3599"/>
                  <a:pt x="1272" y="3640"/>
                  <a:pt x="1518" y="3640"/>
                </a:cubicBezTo>
                <a:cubicBezTo>
                  <a:pt x="1641" y="3650"/>
                  <a:pt x="1774" y="3630"/>
                  <a:pt x="1897" y="3579"/>
                </a:cubicBezTo>
                <a:cubicBezTo>
                  <a:pt x="2051" y="3507"/>
                  <a:pt x="2071" y="3302"/>
                  <a:pt x="1928" y="3199"/>
                </a:cubicBezTo>
                <a:cubicBezTo>
                  <a:pt x="1846" y="3138"/>
                  <a:pt x="1743" y="3076"/>
                  <a:pt x="1641" y="3035"/>
                </a:cubicBezTo>
                <a:cubicBezTo>
                  <a:pt x="1518" y="2984"/>
                  <a:pt x="1323" y="2912"/>
                  <a:pt x="1097" y="2830"/>
                </a:cubicBezTo>
                <a:cubicBezTo>
                  <a:pt x="872" y="2748"/>
                  <a:pt x="667" y="2646"/>
                  <a:pt x="472" y="2502"/>
                </a:cubicBezTo>
                <a:cubicBezTo>
                  <a:pt x="329" y="2400"/>
                  <a:pt x="206" y="2267"/>
                  <a:pt x="124" y="2103"/>
                </a:cubicBezTo>
                <a:cubicBezTo>
                  <a:pt x="52" y="1928"/>
                  <a:pt x="11" y="1744"/>
                  <a:pt x="21" y="1559"/>
                </a:cubicBezTo>
                <a:cubicBezTo>
                  <a:pt x="1" y="1262"/>
                  <a:pt x="124" y="975"/>
                  <a:pt x="339" y="770"/>
                </a:cubicBezTo>
                <a:cubicBezTo>
                  <a:pt x="554" y="585"/>
                  <a:pt x="882" y="462"/>
                  <a:pt x="1313" y="421"/>
                </a:cubicBezTo>
                <a:lnTo>
                  <a:pt x="1313" y="1"/>
                </a:lnTo>
                <a:lnTo>
                  <a:pt x="1938" y="1"/>
                </a:lnTo>
                <a:lnTo>
                  <a:pt x="1938" y="411"/>
                </a:lnTo>
                <a:cubicBezTo>
                  <a:pt x="2358" y="442"/>
                  <a:pt x="2779" y="544"/>
                  <a:pt x="3158" y="708"/>
                </a:cubicBezTo>
                <a:lnTo>
                  <a:pt x="2799" y="1580"/>
                </a:lnTo>
                <a:cubicBezTo>
                  <a:pt x="2440" y="1405"/>
                  <a:pt x="2051" y="1303"/>
                  <a:pt x="1651" y="1293"/>
                </a:cubicBezTo>
                <a:cubicBezTo>
                  <a:pt x="1528" y="1282"/>
                  <a:pt x="1415" y="1303"/>
                  <a:pt x="1302" y="1354"/>
                </a:cubicBezTo>
                <a:cubicBezTo>
                  <a:pt x="1241" y="1385"/>
                  <a:pt x="1200" y="1457"/>
                  <a:pt x="1200" y="1528"/>
                </a:cubicBezTo>
                <a:cubicBezTo>
                  <a:pt x="1200" y="1590"/>
                  <a:pt x="1231" y="1651"/>
                  <a:pt x="1272" y="1692"/>
                </a:cubicBezTo>
                <a:cubicBezTo>
                  <a:pt x="1354" y="1754"/>
                  <a:pt x="1436" y="1805"/>
                  <a:pt x="1528" y="1846"/>
                </a:cubicBezTo>
                <a:cubicBezTo>
                  <a:pt x="1641" y="1897"/>
                  <a:pt x="1805" y="1959"/>
                  <a:pt x="2010" y="2031"/>
                </a:cubicBezTo>
                <a:cubicBezTo>
                  <a:pt x="2440" y="2174"/>
                  <a:pt x="2748" y="2349"/>
                  <a:pt x="2932" y="2543"/>
                </a:cubicBezTo>
                <a:cubicBezTo>
                  <a:pt x="3117" y="2738"/>
                  <a:pt x="3220" y="3005"/>
                  <a:pt x="3209" y="3281"/>
                </a:cubicBezTo>
                <a:cubicBezTo>
                  <a:pt x="3220" y="3599"/>
                  <a:pt x="3097" y="3897"/>
                  <a:pt x="2881" y="4122"/>
                </a:cubicBezTo>
                <a:cubicBezTo>
                  <a:pt x="2615" y="4348"/>
                  <a:pt x="2287" y="4491"/>
                  <a:pt x="1938" y="4512"/>
                </a:cubicBezTo>
                <a:lnTo>
                  <a:pt x="1938" y="5096"/>
                </a:lnTo>
                <a:lnTo>
                  <a:pt x="1302" y="509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6787194" y="3283928"/>
            <a:ext cx="990607" cy="553657"/>
          </a:xfrm>
          <a:custGeom>
            <a:avLst/>
            <a:gdLst/>
            <a:ahLst/>
            <a:cxnLst/>
            <a:rect l="l" t="t" r="r" b="b"/>
            <a:pathLst>
              <a:path w="7393" h="4132" extrusionOk="0">
                <a:moveTo>
                  <a:pt x="1939" y="984"/>
                </a:moveTo>
                <a:cubicBezTo>
                  <a:pt x="2082" y="882"/>
                  <a:pt x="2236" y="800"/>
                  <a:pt x="2400" y="718"/>
                </a:cubicBezTo>
                <a:lnTo>
                  <a:pt x="2215" y="390"/>
                </a:lnTo>
                <a:cubicBezTo>
                  <a:pt x="2051" y="472"/>
                  <a:pt x="1898" y="554"/>
                  <a:pt x="1754" y="656"/>
                </a:cubicBezTo>
                <a:close/>
                <a:moveTo>
                  <a:pt x="7126" y="1702"/>
                </a:moveTo>
                <a:lnTo>
                  <a:pt x="6798" y="1897"/>
                </a:lnTo>
                <a:cubicBezTo>
                  <a:pt x="6900" y="2040"/>
                  <a:pt x="6992" y="2194"/>
                  <a:pt x="7064" y="2348"/>
                </a:cubicBezTo>
                <a:lnTo>
                  <a:pt x="7392" y="2163"/>
                </a:lnTo>
                <a:cubicBezTo>
                  <a:pt x="7321" y="1999"/>
                  <a:pt x="7228" y="1845"/>
                  <a:pt x="7126" y="1702"/>
                </a:cubicBezTo>
                <a:close/>
                <a:moveTo>
                  <a:pt x="6449" y="953"/>
                </a:moveTo>
                <a:lnTo>
                  <a:pt x="6183" y="1220"/>
                </a:lnTo>
                <a:cubicBezTo>
                  <a:pt x="6326" y="1333"/>
                  <a:pt x="6449" y="1456"/>
                  <a:pt x="6572" y="1589"/>
                </a:cubicBezTo>
                <a:lnTo>
                  <a:pt x="6839" y="1322"/>
                </a:lnTo>
                <a:cubicBezTo>
                  <a:pt x="6716" y="1189"/>
                  <a:pt x="6593" y="1066"/>
                  <a:pt x="6449" y="953"/>
                </a:cubicBezTo>
                <a:close/>
                <a:moveTo>
                  <a:pt x="5609" y="390"/>
                </a:moveTo>
                <a:lnTo>
                  <a:pt x="5424" y="718"/>
                </a:lnTo>
                <a:cubicBezTo>
                  <a:pt x="5578" y="800"/>
                  <a:pt x="5732" y="882"/>
                  <a:pt x="5885" y="984"/>
                </a:cubicBezTo>
                <a:lnTo>
                  <a:pt x="6070" y="656"/>
                </a:lnTo>
                <a:cubicBezTo>
                  <a:pt x="5926" y="554"/>
                  <a:pt x="5773" y="472"/>
                  <a:pt x="5609" y="390"/>
                </a:cubicBezTo>
                <a:close/>
                <a:moveTo>
                  <a:pt x="4655" y="72"/>
                </a:moveTo>
                <a:lnTo>
                  <a:pt x="4553" y="441"/>
                </a:lnTo>
                <a:cubicBezTo>
                  <a:pt x="4727" y="472"/>
                  <a:pt x="4901" y="523"/>
                  <a:pt x="5065" y="574"/>
                </a:cubicBezTo>
                <a:lnTo>
                  <a:pt x="5168" y="215"/>
                </a:lnTo>
                <a:cubicBezTo>
                  <a:pt x="4993" y="154"/>
                  <a:pt x="4829" y="113"/>
                  <a:pt x="4655" y="72"/>
                </a:cubicBezTo>
                <a:close/>
                <a:moveTo>
                  <a:pt x="3640" y="10"/>
                </a:moveTo>
                <a:lnTo>
                  <a:pt x="3640" y="400"/>
                </a:lnTo>
                <a:cubicBezTo>
                  <a:pt x="3733" y="390"/>
                  <a:pt x="3825" y="390"/>
                  <a:pt x="3907" y="390"/>
                </a:cubicBezTo>
                <a:cubicBezTo>
                  <a:pt x="3999" y="390"/>
                  <a:pt x="4091" y="390"/>
                  <a:pt x="4173" y="400"/>
                </a:cubicBezTo>
                <a:lnTo>
                  <a:pt x="4173" y="10"/>
                </a:lnTo>
                <a:cubicBezTo>
                  <a:pt x="4091" y="10"/>
                  <a:pt x="3999" y="0"/>
                  <a:pt x="3907" y="0"/>
                </a:cubicBezTo>
                <a:cubicBezTo>
                  <a:pt x="3825" y="0"/>
                  <a:pt x="3733" y="0"/>
                  <a:pt x="3640" y="10"/>
                </a:cubicBezTo>
                <a:close/>
                <a:moveTo>
                  <a:pt x="2748" y="574"/>
                </a:moveTo>
                <a:cubicBezTo>
                  <a:pt x="2912" y="523"/>
                  <a:pt x="3087" y="472"/>
                  <a:pt x="3261" y="441"/>
                </a:cubicBezTo>
                <a:lnTo>
                  <a:pt x="3158" y="72"/>
                </a:lnTo>
                <a:cubicBezTo>
                  <a:pt x="2984" y="113"/>
                  <a:pt x="2820" y="154"/>
                  <a:pt x="2646" y="215"/>
                </a:cubicBezTo>
                <a:close/>
                <a:moveTo>
                  <a:pt x="401" y="3598"/>
                </a:moveTo>
                <a:lnTo>
                  <a:pt x="21" y="3598"/>
                </a:lnTo>
                <a:cubicBezTo>
                  <a:pt x="11" y="3701"/>
                  <a:pt x="1" y="3803"/>
                  <a:pt x="1" y="3896"/>
                </a:cubicBezTo>
                <a:cubicBezTo>
                  <a:pt x="1" y="3978"/>
                  <a:pt x="1" y="4060"/>
                  <a:pt x="11" y="4131"/>
                </a:cubicBezTo>
                <a:lnTo>
                  <a:pt x="401" y="4131"/>
                </a:lnTo>
                <a:cubicBezTo>
                  <a:pt x="401" y="4060"/>
                  <a:pt x="391" y="3978"/>
                  <a:pt x="391" y="3896"/>
                </a:cubicBezTo>
                <a:cubicBezTo>
                  <a:pt x="391" y="3803"/>
                  <a:pt x="391" y="3701"/>
                  <a:pt x="401" y="3598"/>
                </a:cubicBezTo>
                <a:close/>
                <a:moveTo>
                  <a:pt x="596" y="2706"/>
                </a:moveTo>
                <a:lnTo>
                  <a:pt x="227" y="2604"/>
                </a:lnTo>
                <a:cubicBezTo>
                  <a:pt x="165" y="2778"/>
                  <a:pt x="124" y="2942"/>
                  <a:pt x="93" y="3116"/>
                </a:cubicBezTo>
                <a:lnTo>
                  <a:pt x="452" y="3219"/>
                </a:lnTo>
                <a:cubicBezTo>
                  <a:pt x="493" y="3045"/>
                  <a:pt x="534" y="2870"/>
                  <a:pt x="596" y="2706"/>
                </a:cubicBezTo>
                <a:close/>
                <a:moveTo>
                  <a:pt x="1016" y="1897"/>
                </a:moveTo>
                <a:lnTo>
                  <a:pt x="688" y="1702"/>
                </a:lnTo>
                <a:cubicBezTo>
                  <a:pt x="585" y="1845"/>
                  <a:pt x="493" y="1999"/>
                  <a:pt x="421" y="2163"/>
                </a:cubicBezTo>
                <a:lnTo>
                  <a:pt x="749" y="2348"/>
                </a:lnTo>
                <a:cubicBezTo>
                  <a:pt x="821" y="2194"/>
                  <a:pt x="913" y="2040"/>
                  <a:pt x="1016" y="1897"/>
                </a:cubicBezTo>
                <a:close/>
                <a:moveTo>
                  <a:pt x="1631" y="1220"/>
                </a:moveTo>
                <a:lnTo>
                  <a:pt x="1364" y="943"/>
                </a:lnTo>
                <a:cubicBezTo>
                  <a:pt x="1221" y="1066"/>
                  <a:pt x="1098" y="1189"/>
                  <a:pt x="975" y="1322"/>
                </a:cubicBezTo>
                <a:lnTo>
                  <a:pt x="1252" y="1589"/>
                </a:lnTo>
                <a:cubicBezTo>
                  <a:pt x="1364" y="1456"/>
                  <a:pt x="1498" y="1333"/>
                  <a:pt x="1631" y="12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8"/>
          <p:cNvSpPr/>
          <p:nvPr/>
        </p:nvSpPr>
        <p:spPr>
          <a:xfrm>
            <a:off x="5019426" y="4154752"/>
            <a:ext cx="1074218" cy="199247"/>
          </a:xfrm>
          <a:custGeom>
            <a:avLst/>
            <a:gdLst/>
            <a:ahLst/>
            <a:cxnLst/>
            <a:rect l="l" t="t" r="r" b="b"/>
            <a:pathLst>
              <a:path w="8017" h="1487" extrusionOk="0">
                <a:moveTo>
                  <a:pt x="277" y="0"/>
                </a:moveTo>
                <a:cubicBezTo>
                  <a:pt x="123" y="0"/>
                  <a:pt x="0" y="123"/>
                  <a:pt x="0" y="277"/>
                </a:cubicBezTo>
                <a:lnTo>
                  <a:pt x="0" y="1210"/>
                </a:lnTo>
                <a:cubicBezTo>
                  <a:pt x="0" y="1364"/>
                  <a:pt x="123" y="1487"/>
                  <a:pt x="277" y="1487"/>
                </a:cubicBezTo>
                <a:lnTo>
                  <a:pt x="7740" y="1487"/>
                </a:lnTo>
                <a:cubicBezTo>
                  <a:pt x="7894" y="1487"/>
                  <a:pt x="8017" y="1364"/>
                  <a:pt x="8017" y="1210"/>
                </a:cubicBezTo>
                <a:lnTo>
                  <a:pt x="8017" y="277"/>
                </a:lnTo>
                <a:cubicBezTo>
                  <a:pt x="8017" y="123"/>
                  <a:pt x="7894" y="0"/>
                  <a:pt x="774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58"/>
          <p:cNvSpPr/>
          <p:nvPr/>
        </p:nvSpPr>
        <p:spPr>
          <a:xfrm>
            <a:off x="5865591" y="4154752"/>
            <a:ext cx="74232" cy="199247"/>
          </a:xfrm>
          <a:custGeom>
            <a:avLst/>
            <a:gdLst/>
            <a:ahLst/>
            <a:cxnLst/>
            <a:rect l="l" t="t" r="r" b="b"/>
            <a:pathLst>
              <a:path w="554" h="1487" extrusionOk="0">
                <a:moveTo>
                  <a:pt x="0" y="0"/>
                </a:moveTo>
                <a:lnTo>
                  <a:pt x="0" y="1487"/>
                </a:lnTo>
                <a:lnTo>
                  <a:pt x="554" y="1487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58"/>
          <p:cNvSpPr/>
          <p:nvPr/>
        </p:nvSpPr>
        <p:spPr>
          <a:xfrm>
            <a:off x="5715787" y="4154752"/>
            <a:ext cx="73026" cy="199247"/>
          </a:xfrm>
          <a:custGeom>
            <a:avLst/>
            <a:gdLst/>
            <a:ahLst/>
            <a:cxnLst/>
            <a:rect l="l" t="t" r="r" b="b"/>
            <a:pathLst>
              <a:path w="545" h="1487" extrusionOk="0">
                <a:moveTo>
                  <a:pt x="1" y="0"/>
                </a:moveTo>
                <a:lnTo>
                  <a:pt x="1" y="1487"/>
                </a:lnTo>
                <a:lnTo>
                  <a:pt x="544" y="1487"/>
                </a:lnTo>
                <a:lnTo>
                  <a:pt x="54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58"/>
          <p:cNvSpPr/>
          <p:nvPr/>
        </p:nvSpPr>
        <p:spPr>
          <a:xfrm>
            <a:off x="5019426" y="4154752"/>
            <a:ext cx="1038576" cy="166285"/>
          </a:xfrm>
          <a:custGeom>
            <a:avLst/>
            <a:gdLst/>
            <a:ahLst/>
            <a:cxnLst/>
            <a:rect l="l" t="t" r="r" b="b"/>
            <a:pathLst>
              <a:path w="7751" h="1241" extrusionOk="0">
                <a:moveTo>
                  <a:pt x="277" y="0"/>
                </a:moveTo>
                <a:lnTo>
                  <a:pt x="7750" y="0"/>
                </a:lnTo>
                <a:lnTo>
                  <a:pt x="7750" y="31"/>
                </a:lnTo>
                <a:lnTo>
                  <a:pt x="7750" y="964"/>
                </a:lnTo>
                <a:cubicBezTo>
                  <a:pt x="7750" y="1108"/>
                  <a:pt x="7627" y="1241"/>
                  <a:pt x="7474" y="1241"/>
                </a:cubicBezTo>
                <a:lnTo>
                  <a:pt x="0" y="1241"/>
                </a:lnTo>
                <a:cubicBezTo>
                  <a:pt x="0" y="1231"/>
                  <a:pt x="0" y="1220"/>
                  <a:pt x="0" y="1210"/>
                </a:cubicBezTo>
                <a:lnTo>
                  <a:pt x="0" y="277"/>
                </a:lnTo>
                <a:cubicBezTo>
                  <a:pt x="0" y="123"/>
                  <a:pt x="123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58"/>
          <p:cNvSpPr/>
          <p:nvPr/>
        </p:nvSpPr>
        <p:spPr>
          <a:xfrm>
            <a:off x="5865591" y="4154752"/>
            <a:ext cx="74232" cy="166285"/>
          </a:xfrm>
          <a:custGeom>
            <a:avLst/>
            <a:gdLst/>
            <a:ahLst/>
            <a:cxnLst/>
            <a:rect l="l" t="t" r="r" b="b"/>
            <a:pathLst>
              <a:path w="554" h="1241" extrusionOk="0">
                <a:moveTo>
                  <a:pt x="0" y="0"/>
                </a:moveTo>
                <a:lnTo>
                  <a:pt x="0" y="1241"/>
                </a:lnTo>
                <a:lnTo>
                  <a:pt x="554" y="1241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58"/>
          <p:cNvSpPr/>
          <p:nvPr/>
        </p:nvSpPr>
        <p:spPr>
          <a:xfrm>
            <a:off x="5715787" y="4154752"/>
            <a:ext cx="73026" cy="166285"/>
          </a:xfrm>
          <a:custGeom>
            <a:avLst/>
            <a:gdLst/>
            <a:ahLst/>
            <a:cxnLst/>
            <a:rect l="l" t="t" r="r" b="b"/>
            <a:pathLst>
              <a:path w="545" h="1241" extrusionOk="0">
                <a:moveTo>
                  <a:pt x="1" y="0"/>
                </a:moveTo>
                <a:lnTo>
                  <a:pt x="1" y="1241"/>
                </a:lnTo>
                <a:lnTo>
                  <a:pt x="544" y="1241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58"/>
          <p:cNvSpPr/>
          <p:nvPr/>
        </p:nvSpPr>
        <p:spPr>
          <a:xfrm>
            <a:off x="5074363" y="3956978"/>
            <a:ext cx="1075692" cy="197907"/>
          </a:xfrm>
          <a:custGeom>
            <a:avLst/>
            <a:gdLst/>
            <a:ahLst/>
            <a:cxnLst/>
            <a:rect l="l" t="t" r="r" b="b"/>
            <a:pathLst>
              <a:path w="8028" h="1477" extrusionOk="0">
                <a:moveTo>
                  <a:pt x="287" y="0"/>
                </a:moveTo>
                <a:cubicBezTo>
                  <a:pt x="134" y="0"/>
                  <a:pt x="0" y="123"/>
                  <a:pt x="0" y="277"/>
                </a:cubicBezTo>
                <a:lnTo>
                  <a:pt x="0" y="1200"/>
                </a:lnTo>
                <a:cubicBezTo>
                  <a:pt x="0" y="1353"/>
                  <a:pt x="134" y="1476"/>
                  <a:pt x="277" y="1476"/>
                </a:cubicBezTo>
                <a:lnTo>
                  <a:pt x="7750" y="1476"/>
                </a:lnTo>
                <a:cubicBezTo>
                  <a:pt x="7904" y="1476"/>
                  <a:pt x="8027" y="1353"/>
                  <a:pt x="8027" y="1200"/>
                </a:cubicBezTo>
                <a:lnTo>
                  <a:pt x="8027" y="277"/>
                </a:lnTo>
                <a:cubicBezTo>
                  <a:pt x="8027" y="123"/>
                  <a:pt x="7904" y="0"/>
                  <a:pt x="7750" y="0"/>
                </a:cubicBezTo>
                <a:close/>
              </a:path>
            </a:pathLst>
          </a:custGeom>
          <a:solidFill>
            <a:srgbClr val="DBA2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58"/>
          <p:cNvSpPr/>
          <p:nvPr/>
        </p:nvSpPr>
        <p:spPr>
          <a:xfrm>
            <a:off x="5921868" y="3956978"/>
            <a:ext cx="74366" cy="197907"/>
          </a:xfrm>
          <a:custGeom>
            <a:avLst/>
            <a:gdLst/>
            <a:ahLst/>
            <a:cxnLst/>
            <a:rect l="l" t="t" r="r" b="b"/>
            <a:pathLst>
              <a:path w="555" h="1477" extrusionOk="0">
                <a:moveTo>
                  <a:pt x="1" y="0"/>
                </a:moveTo>
                <a:lnTo>
                  <a:pt x="1" y="1476"/>
                </a:lnTo>
                <a:lnTo>
                  <a:pt x="554" y="1476"/>
                </a:lnTo>
                <a:lnTo>
                  <a:pt x="554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58"/>
          <p:cNvSpPr/>
          <p:nvPr/>
        </p:nvSpPr>
        <p:spPr>
          <a:xfrm>
            <a:off x="5772198" y="3956978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0" y="0"/>
                </a:moveTo>
                <a:lnTo>
                  <a:pt x="0" y="1476"/>
                </a:lnTo>
                <a:lnTo>
                  <a:pt x="543" y="1476"/>
                </a:lnTo>
                <a:lnTo>
                  <a:pt x="543" y="0"/>
                </a:lnTo>
                <a:close/>
              </a:path>
            </a:pathLst>
          </a:custGeom>
          <a:solidFill>
            <a:srgbClr val="C990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58"/>
          <p:cNvSpPr/>
          <p:nvPr/>
        </p:nvSpPr>
        <p:spPr>
          <a:xfrm>
            <a:off x="5233681" y="3956978"/>
            <a:ext cx="72892" cy="197907"/>
          </a:xfrm>
          <a:custGeom>
            <a:avLst/>
            <a:gdLst/>
            <a:ahLst/>
            <a:cxnLst/>
            <a:rect l="l" t="t" r="r" b="b"/>
            <a:pathLst>
              <a:path w="544" h="1477" extrusionOk="0">
                <a:moveTo>
                  <a:pt x="1" y="0"/>
                </a:moveTo>
                <a:lnTo>
                  <a:pt x="1" y="1476"/>
                </a:lnTo>
                <a:lnTo>
                  <a:pt x="544" y="1476"/>
                </a:lnTo>
                <a:lnTo>
                  <a:pt x="544" y="0"/>
                </a:lnTo>
                <a:close/>
              </a:path>
            </a:pathLst>
          </a:custGeom>
          <a:solidFill>
            <a:srgbClr val="EABC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58"/>
          <p:cNvSpPr/>
          <p:nvPr/>
        </p:nvSpPr>
        <p:spPr>
          <a:xfrm>
            <a:off x="5075703" y="3956978"/>
            <a:ext cx="1038576" cy="164945"/>
          </a:xfrm>
          <a:custGeom>
            <a:avLst/>
            <a:gdLst/>
            <a:ahLst/>
            <a:cxnLst/>
            <a:rect l="l" t="t" r="r" b="b"/>
            <a:pathLst>
              <a:path w="7751" h="1231" extrusionOk="0">
                <a:moveTo>
                  <a:pt x="277" y="0"/>
                </a:moveTo>
                <a:lnTo>
                  <a:pt x="7751" y="0"/>
                </a:lnTo>
                <a:cubicBezTo>
                  <a:pt x="7751" y="10"/>
                  <a:pt x="7751" y="21"/>
                  <a:pt x="7751" y="31"/>
                </a:cubicBezTo>
                <a:lnTo>
                  <a:pt x="7751" y="954"/>
                </a:lnTo>
                <a:cubicBezTo>
                  <a:pt x="7751" y="1107"/>
                  <a:pt x="7628" y="1230"/>
                  <a:pt x="7474" y="1230"/>
                </a:cubicBezTo>
                <a:lnTo>
                  <a:pt x="1" y="1230"/>
                </a:lnTo>
                <a:cubicBezTo>
                  <a:pt x="1" y="1220"/>
                  <a:pt x="1" y="1210"/>
                  <a:pt x="1" y="1200"/>
                </a:cubicBezTo>
                <a:lnTo>
                  <a:pt x="1" y="277"/>
                </a:lnTo>
                <a:cubicBezTo>
                  <a:pt x="1" y="123"/>
                  <a:pt x="124" y="0"/>
                  <a:pt x="277" y="0"/>
                </a:cubicBezTo>
                <a:close/>
              </a:path>
            </a:pathLst>
          </a:custGeom>
          <a:solidFill>
            <a:srgbClr val="F1C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58"/>
          <p:cNvSpPr/>
          <p:nvPr/>
        </p:nvSpPr>
        <p:spPr>
          <a:xfrm>
            <a:off x="5921868" y="3956978"/>
            <a:ext cx="74366" cy="164945"/>
          </a:xfrm>
          <a:custGeom>
            <a:avLst/>
            <a:gdLst/>
            <a:ahLst/>
            <a:cxnLst/>
            <a:rect l="l" t="t" r="r" b="b"/>
            <a:pathLst>
              <a:path w="555" h="1231" extrusionOk="0">
                <a:moveTo>
                  <a:pt x="1" y="0"/>
                </a:moveTo>
                <a:lnTo>
                  <a:pt x="1" y="1230"/>
                </a:lnTo>
                <a:lnTo>
                  <a:pt x="554" y="1230"/>
                </a:lnTo>
                <a:lnTo>
                  <a:pt x="5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8"/>
          <p:cNvSpPr/>
          <p:nvPr/>
        </p:nvSpPr>
        <p:spPr>
          <a:xfrm>
            <a:off x="5772198" y="3956978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0" y="0"/>
                </a:moveTo>
                <a:lnTo>
                  <a:pt x="0" y="1230"/>
                </a:lnTo>
                <a:lnTo>
                  <a:pt x="543" y="1230"/>
                </a:lnTo>
                <a:lnTo>
                  <a:pt x="5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8"/>
          <p:cNvSpPr/>
          <p:nvPr/>
        </p:nvSpPr>
        <p:spPr>
          <a:xfrm>
            <a:off x="5233681" y="3956978"/>
            <a:ext cx="72892" cy="164945"/>
          </a:xfrm>
          <a:custGeom>
            <a:avLst/>
            <a:gdLst/>
            <a:ahLst/>
            <a:cxnLst/>
            <a:rect l="l" t="t" r="r" b="b"/>
            <a:pathLst>
              <a:path w="544" h="1231" extrusionOk="0">
                <a:moveTo>
                  <a:pt x="1" y="0"/>
                </a:moveTo>
                <a:lnTo>
                  <a:pt x="1" y="1230"/>
                </a:lnTo>
                <a:lnTo>
                  <a:pt x="544" y="1230"/>
                </a:lnTo>
                <a:lnTo>
                  <a:pt x="544" y="0"/>
                </a:lnTo>
                <a:close/>
              </a:path>
            </a:pathLst>
          </a:custGeom>
          <a:solidFill>
            <a:srgbClr val="F7E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 txBox="1">
            <a:spLocks noGrp="1"/>
          </p:cNvSpPr>
          <p:nvPr>
            <p:ph type="body" idx="1"/>
          </p:nvPr>
        </p:nvSpPr>
        <p:spPr>
          <a:xfrm>
            <a:off x="457200" y="2772226"/>
            <a:ext cx="5554800" cy="39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err="1"/>
              <a:t>Multa</a:t>
            </a:r>
            <a:r>
              <a:rPr lang="en" sz="1400" dirty="0"/>
              <a:t> </a:t>
            </a:r>
            <a:r>
              <a:rPr lang="en" sz="1400" dirty="0" err="1"/>
              <a:t>estimada</a:t>
            </a:r>
            <a:r>
              <a:rPr lang="en" sz="1400" dirty="0"/>
              <a:t> por </a:t>
            </a:r>
            <a:r>
              <a:rPr lang="en" sz="1400" dirty="0" err="1"/>
              <a:t>exceder</a:t>
            </a:r>
            <a:r>
              <a:rPr lang="en" sz="1400" dirty="0"/>
              <a:t> los </a:t>
            </a:r>
            <a:r>
              <a:rPr lang="en" sz="1400" dirty="0" err="1"/>
              <a:t>límites</a:t>
            </a:r>
            <a:r>
              <a:rPr lang="en" sz="1400" dirty="0"/>
              <a:t> de </a:t>
            </a:r>
            <a:r>
              <a:rPr lang="en" sz="1400" dirty="0" err="1"/>
              <a:t>contaminación</a:t>
            </a:r>
            <a:endParaRPr sz="1400" dirty="0"/>
          </a:p>
        </p:txBody>
      </p:sp>
      <p:sp>
        <p:nvSpPr>
          <p:cNvPr id="194" name="Google Shape;808;p24">
            <a:extLst>
              <a:ext uri="{FF2B5EF4-FFF2-40B4-BE49-F238E27FC236}">
                <a16:creationId xmlns:a16="http://schemas.microsoft.com/office/drawing/2014/main" id="{90156408-58B6-3645-93F1-0C6783F46D55}"/>
              </a:ext>
            </a:extLst>
          </p:cNvPr>
          <p:cNvSpPr txBox="1">
            <a:spLocks/>
          </p:cNvSpPr>
          <p:nvPr/>
        </p:nvSpPr>
        <p:spPr>
          <a:xfrm>
            <a:off x="457200" y="335399"/>
            <a:ext cx="8229600" cy="61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800" dirty="0"/>
              <a:t>Sanciones económicas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36;p41">
            <a:extLst>
              <a:ext uri="{FF2B5EF4-FFF2-40B4-BE49-F238E27FC236}">
                <a16:creationId xmlns:a16="http://schemas.microsoft.com/office/drawing/2014/main" id="{D8C2FBCB-474E-6443-A029-AC7A1E951E5F}"/>
              </a:ext>
            </a:extLst>
          </p:cNvPr>
          <p:cNvSpPr/>
          <p:nvPr/>
        </p:nvSpPr>
        <p:spPr>
          <a:xfrm>
            <a:off x="-28597" y="-1"/>
            <a:ext cx="92733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27243"/>
              </a:solidFill>
            </a:endParaRPr>
          </a:p>
        </p:txBody>
      </p:sp>
      <p:sp>
        <p:nvSpPr>
          <p:cNvPr id="4" name="Google Shape;1251;p31">
            <a:extLst>
              <a:ext uri="{FF2B5EF4-FFF2-40B4-BE49-F238E27FC236}">
                <a16:creationId xmlns:a16="http://schemas.microsoft.com/office/drawing/2014/main" id="{718689FE-10FB-3F45-B2C6-9E1A113E2B2D}"/>
              </a:ext>
            </a:extLst>
          </p:cNvPr>
          <p:cNvSpPr/>
          <p:nvPr/>
        </p:nvSpPr>
        <p:spPr>
          <a:xfrm rot="10800000">
            <a:off x="-145984" y="0"/>
            <a:ext cx="4582245" cy="1651692"/>
          </a:xfrm>
          <a:custGeom>
            <a:avLst/>
            <a:gdLst/>
            <a:ahLst/>
            <a:cxnLst/>
            <a:rect l="l" t="t" r="r" b="b"/>
            <a:pathLst>
              <a:path w="61747" h="23896" extrusionOk="0">
                <a:moveTo>
                  <a:pt x="35495" y="1"/>
                </a:moveTo>
                <a:cubicBezTo>
                  <a:pt x="21122" y="1"/>
                  <a:pt x="21492" y="9845"/>
                  <a:pt x="21492" y="9845"/>
                </a:cubicBezTo>
                <a:cubicBezTo>
                  <a:pt x="21492" y="9845"/>
                  <a:pt x="20237" y="9512"/>
                  <a:pt x="18607" y="9512"/>
                </a:cubicBezTo>
                <a:cubicBezTo>
                  <a:pt x="16076" y="9512"/>
                  <a:pt x="12641" y="10316"/>
                  <a:pt x="11601" y="14420"/>
                </a:cubicBezTo>
                <a:cubicBezTo>
                  <a:pt x="11324" y="15530"/>
                  <a:pt x="11093" y="16639"/>
                  <a:pt x="11000" y="17794"/>
                </a:cubicBezTo>
                <a:lnTo>
                  <a:pt x="0" y="23895"/>
                </a:lnTo>
                <a:lnTo>
                  <a:pt x="59528" y="23895"/>
                </a:lnTo>
                <a:cubicBezTo>
                  <a:pt x="59528" y="23895"/>
                  <a:pt x="61747" y="8597"/>
                  <a:pt x="49684" y="8551"/>
                </a:cubicBezTo>
                <a:cubicBezTo>
                  <a:pt x="49684" y="8551"/>
                  <a:pt x="49869" y="1"/>
                  <a:pt x="3549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825;p58">
            <a:extLst>
              <a:ext uri="{FF2B5EF4-FFF2-40B4-BE49-F238E27FC236}">
                <a16:creationId xmlns:a16="http://schemas.microsoft.com/office/drawing/2014/main" id="{4DD95C86-FAD9-E645-97A8-F64E10DC7039}"/>
              </a:ext>
            </a:extLst>
          </p:cNvPr>
          <p:cNvGrpSpPr/>
          <p:nvPr/>
        </p:nvGrpSpPr>
        <p:grpSpPr>
          <a:xfrm>
            <a:off x="1683247" y="0"/>
            <a:ext cx="8047297" cy="2525219"/>
            <a:chOff x="1576350" y="100149"/>
            <a:chExt cx="8047297" cy="2525219"/>
          </a:xfrm>
        </p:grpSpPr>
        <p:sp>
          <p:nvSpPr>
            <p:cNvPr id="6" name="Google Shape;826;p58">
              <a:extLst>
                <a:ext uri="{FF2B5EF4-FFF2-40B4-BE49-F238E27FC236}">
                  <a16:creationId xmlns:a16="http://schemas.microsoft.com/office/drawing/2014/main" id="{89AFBC40-313A-474F-B1EB-033DA4924C96}"/>
                </a:ext>
              </a:extLst>
            </p:cNvPr>
            <p:cNvSpPr/>
            <p:nvPr/>
          </p:nvSpPr>
          <p:spPr>
            <a:xfrm>
              <a:off x="2686073" y="1242852"/>
              <a:ext cx="5671175" cy="241336"/>
            </a:xfrm>
            <a:custGeom>
              <a:avLst/>
              <a:gdLst/>
              <a:ahLst/>
              <a:cxnLst/>
              <a:rect l="l" t="t" r="r" b="b"/>
              <a:pathLst>
                <a:path w="204865" h="8718" extrusionOk="0">
                  <a:moveTo>
                    <a:pt x="119719" y="0"/>
                  </a:moveTo>
                  <a:cubicBezTo>
                    <a:pt x="114044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599" y="597"/>
                    <a:pt x="100001" y="4925"/>
                    <a:pt x="100001" y="4925"/>
                  </a:cubicBezTo>
                  <a:cubicBezTo>
                    <a:pt x="100001" y="4925"/>
                    <a:pt x="98607" y="3017"/>
                    <a:pt x="96634" y="3017"/>
                  </a:cubicBezTo>
                  <a:cubicBezTo>
                    <a:pt x="96593" y="3017"/>
                    <a:pt x="96551" y="3018"/>
                    <a:pt x="96509" y="3020"/>
                  </a:cubicBezTo>
                  <a:cubicBezTo>
                    <a:pt x="94471" y="3104"/>
                    <a:pt x="90344" y="5593"/>
                    <a:pt x="90344" y="5593"/>
                  </a:cubicBezTo>
                  <a:lnTo>
                    <a:pt x="1" y="8718"/>
                  </a:lnTo>
                  <a:lnTo>
                    <a:pt x="161272" y="6512"/>
                  </a:lnTo>
                  <a:lnTo>
                    <a:pt x="204864" y="4340"/>
                  </a:lnTo>
                  <a:lnTo>
                    <a:pt x="153987" y="1199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6"/>
                  </a:cubicBezTo>
                  <a:cubicBezTo>
                    <a:pt x="145580" y="1044"/>
                    <a:pt x="145052" y="950"/>
                    <a:pt x="144432" y="950"/>
                  </a:cubicBezTo>
                  <a:cubicBezTo>
                    <a:pt x="140793" y="950"/>
                    <a:pt x="133987" y="4206"/>
                    <a:pt x="133987" y="4206"/>
                  </a:cubicBezTo>
                  <a:cubicBezTo>
                    <a:pt x="133987" y="4206"/>
                    <a:pt x="137696" y="1867"/>
                    <a:pt x="134254" y="664"/>
                  </a:cubicBezTo>
                  <a:cubicBezTo>
                    <a:pt x="133875" y="530"/>
                    <a:pt x="133446" y="470"/>
                    <a:pt x="132982" y="470"/>
                  </a:cubicBezTo>
                  <a:cubicBezTo>
                    <a:pt x="129237" y="470"/>
                    <a:pt x="123243" y="4373"/>
                    <a:pt x="123243" y="4373"/>
                  </a:cubicBezTo>
                  <a:cubicBezTo>
                    <a:pt x="123243" y="4373"/>
                    <a:pt x="126083" y="313"/>
                    <a:pt x="120219" y="13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7;p58">
              <a:extLst>
                <a:ext uri="{FF2B5EF4-FFF2-40B4-BE49-F238E27FC236}">
                  <a16:creationId xmlns:a16="http://schemas.microsoft.com/office/drawing/2014/main" id="{488A30DE-C0E4-104D-A5A5-BDFE838586EC}"/>
                </a:ext>
              </a:extLst>
            </p:cNvPr>
            <p:cNvSpPr/>
            <p:nvPr/>
          </p:nvSpPr>
          <p:spPr>
            <a:xfrm>
              <a:off x="7865549" y="2136482"/>
              <a:ext cx="1019851" cy="393106"/>
            </a:xfrm>
            <a:custGeom>
              <a:avLst/>
              <a:gdLst/>
              <a:ahLst/>
              <a:cxnLst/>
              <a:rect l="l" t="t" r="r" b="b"/>
              <a:pathLst>
                <a:path w="42357" h="16325" extrusionOk="0">
                  <a:moveTo>
                    <a:pt x="41087" y="12181"/>
                  </a:moveTo>
                  <a:cubicBezTo>
                    <a:pt x="40653" y="11914"/>
                    <a:pt x="40369" y="11446"/>
                    <a:pt x="40268" y="10945"/>
                  </a:cubicBezTo>
                  <a:cubicBezTo>
                    <a:pt x="39901" y="9107"/>
                    <a:pt x="37110" y="7603"/>
                    <a:pt x="35724" y="6968"/>
                  </a:cubicBezTo>
                  <a:cubicBezTo>
                    <a:pt x="35239" y="6734"/>
                    <a:pt x="34805" y="6400"/>
                    <a:pt x="34487" y="5966"/>
                  </a:cubicBezTo>
                  <a:cubicBezTo>
                    <a:pt x="32816" y="3676"/>
                    <a:pt x="30043" y="2574"/>
                    <a:pt x="27336" y="3008"/>
                  </a:cubicBezTo>
                  <a:cubicBezTo>
                    <a:pt x="26300" y="3175"/>
                    <a:pt x="25247" y="2841"/>
                    <a:pt x="24462" y="2173"/>
                  </a:cubicBezTo>
                  <a:cubicBezTo>
                    <a:pt x="22858" y="819"/>
                    <a:pt x="20769" y="1"/>
                    <a:pt x="18514" y="1"/>
                  </a:cubicBezTo>
                  <a:cubicBezTo>
                    <a:pt x="14587" y="1"/>
                    <a:pt x="11245" y="2457"/>
                    <a:pt x="9875" y="5899"/>
                  </a:cubicBezTo>
                  <a:cubicBezTo>
                    <a:pt x="8990" y="5247"/>
                    <a:pt x="7904" y="4879"/>
                    <a:pt x="6701" y="4879"/>
                  </a:cubicBezTo>
                  <a:cubicBezTo>
                    <a:pt x="2607" y="4879"/>
                    <a:pt x="1" y="12014"/>
                    <a:pt x="1839" y="15623"/>
                  </a:cubicBezTo>
                  <a:cubicBezTo>
                    <a:pt x="1638" y="16174"/>
                    <a:pt x="42357" y="16325"/>
                    <a:pt x="42357" y="14487"/>
                  </a:cubicBezTo>
                  <a:cubicBezTo>
                    <a:pt x="42340" y="13501"/>
                    <a:pt x="41839" y="12666"/>
                    <a:pt x="41087" y="12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8;p58">
              <a:extLst>
                <a:ext uri="{FF2B5EF4-FFF2-40B4-BE49-F238E27FC236}">
                  <a16:creationId xmlns:a16="http://schemas.microsoft.com/office/drawing/2014/main" id="{886C7A1F-5A67-E643-9193-16C235D24C1A}"/>
                </a:ext>
              </a:extLst>
            </p:cNvPr>
            <p:cNvSpPr/>
            <p:nvPr/>
          </p:nvSpPr>
          <p:spPr>
            <a:xfrm>
              <a:off x="1576350" y="1648079"/>
              <a:ext cx="5671175" cy="241807"/>
            </a:xfrm>
            <a:custGeom>
              <a:avLst/>
              <a:gdLst/>
              <a:ahLst/>
              <a:cxnLst/>
              <a:rect l="l" t="t" r="r" b="b"/>
              <a:pathLst>
                <a:path w="204865" h="8735" extrusionOk="0">
                  <a:moveTo>
                    <a:pt x="119719" y="0"/>
                  </a:moveTo>
                  <a:cubicBezTo>
                    <a:pt x="114045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616" y="597"/>
                    <a:pt x="100001" y="4924"/>
                    <a:pt x="100001" y="4924"/>
                  </a:cubicBezTo>
                  <a:cubicBezTo>
                    <a:pt x="100001" y="4924"/>
                    <a:pt x="98623" y="3017"/>
                    <a:pt x="96635" y="3017"/>
                  </a:cubicBezTo>
                  <a:cubicBezTo>
                    <a:pt x="96594" y="3017"/>
                    <a:pt x="96552" y="3018"/>
                    <a:pt x="96509" y="3020"/>
                  </a:cubicBezTo>
                  <a:cubicBezTo>
                    <a:pt x="94471" y="3103"/>
                    <a:pt x="90361" y="5593"/>
                    <a:pt x="90361" y="5593"/>
                  </a:cubicBezTo>
                  <a:lnTo>
                    <a:pt x="1" y="8734"/>
                  </a:lnTo>
                  <a:lnTo>
                    <a:pt x="1" y="8734"/>
                  </a:lnTo>
                  <a:lnTo>
                    <a:pt x="161289" y="6512"/>
                  </a:lnTo>
                  <a:lnTo>
                    <a:pt x="204864" y="4340"/>
                  </a:lnTo>
                  <a:lnTo>
                    <a:pt x="153987" y="1198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5"/>
                  </a:cubicBezTo>
                  <a:cubicBezTo>
                    <a:pt x="145584" y="1045"/>
                    <a:pt x="145059" y="950"/>
                    <a:pt x="144443" y="950"/>
                  </a:cubicBezTo>
                  <a:cubicBezTo>
                    <a:pt x="140812" y="950"/>
                    <a:pt x="133987" y="4223"/>
                    <a:pt x="133987" y="4223"/>
                  </a:cubicBezTo>
                  <a:cubicBezTo>
                    <a:pt x="133987" y="4223"/>
                    <a:pt x="137696" y="1884"/>
                    <a:pt x="134254" y="664"/>
                  </a:cubicBezTo>
                  <a:cubicBezTo>
                    <a:pt x="133880" y="533"/>
                    <a:pt x="133457" y="475"/>
                    <a:pt x="133000" y="475"/>
                  </a:cubicBezTo>
                  <a:cubicBezTo>
                    <a:pt x="129255" y="475"/>
                    <a:pt x="123243" y="4390"/>
                    <a:pt x="123243" y="4390"/>
                  </a:cubicBezTo>
                  <a:cubicBezTo>
                    <a:pt x="123243" y="4390"/>
                    <a:pt x="126084" y="330"/>
                    <a:pt x="120219" y="12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9;p58">
              <a:extLst>
                <a:ext uri="{FF2B5EF4-FFF2-40B4-BE49-F238E27FC236}">
                  <a16:creationId xmlns:a16="http://schemas.microsoft.com/office/drawing/2014/main" id="{C3E73F6A-907E-F847-B005-4B23CB0AAA98}"/>
                </a:ext>
              </a:extLst>
            </p:cNvPr>
            <p:cNvSpPr/>
            <p:nvPr/>
          </p:nvSpPr>
          <p:spPr>
            <a:xfrm>
              <a:off x="6384836" y="1199691"/>
              <a:ext cx="2784472" cy="1304372"/>
            </a:xfrm>
            <a:custGeom>
              <a:avLst/>
              <a:gdLst/>
              <a:ahLst/>
              <a:cxnLst/>
              <a:rect l="l" t="t" r="r" b="b"/>
              <a:pathLst>
                <a:path w="100586" h="47119" extrusionOk="0">
                  <a:moveTo>
                    <a:pt x="100586" y="47119"/>
                  </a:moveTo>
                  <a:lnTo>
                    <a:pt x="70945" y="44663"/>
                  </a:lnTo>
                  <a:cubicBezTo>
                    <a:pt x="45481" y="42524"/>
                    <a:pt x="21036" y="33752"/>
                    <a:pt x="0" y="19216"/>
                  </a:cubicBezTo>
                  <a:lnTo>
                    <a:pt x="0" y="13702"/>
                  </a:lnTo>
                  <a:cubicBezTo>
                    <a:pt x="0" y="11914"/>
                    <a:pt x="1354" y="10410"/>
                    <a:pt x="3125" y="10227"/>
                  </a:cubicBezTo>
                  <a:lnTo>
                    <a:pt x="100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0;p58">
              <a:extLst>
                <a:ext uri="{FF2B5EF4-FFF2-40B4-BE49-F238E27FC236}">
                  <a16:creationId xmlns:a16="http://schemas.microsoft.com/office/drawing/2014/main" id="{7EC58EF3-F1BD-EF43-A271-E2577FA0B5F5}"/>
                </a:ext>
              </a:extLst>
            </p:cNvPr>
            <p:cNvSpPr/>
            <p:nvPr/>
          </p:nvSpPr>
          <p:spPr>
            <a:xfrm>
              <a:off x="6384836" y="1200632"/>
              <a:ext cx="2784472" cy="1303431"/>
            </a:xfrm>
            <a:custGeom>
              <a:avLst/>
              <a:gdLst/>
              <a:ahLst/>
              <a:cxnLst/>
              <a:rect l="l" t="t" r="r" b="b"/>
              <a:pathLst>
                <a:path w="100586" h="47085" extrusionOk="0">
                  <a:moveTo>
                    <a:pt x="100586" y="47085"/>
                  </a:moveTo>
                  <a:lnTo>
                    <a:pt x="70945" y="44629"/>
                  </a:lnTo>
                  <a:cubicBezTo>
                    <a:pt x="45481" y="42490"/>
                    <a:pt x="21036" y="33718"/>
                    <a:pt x="0" y="19182"/>
                  </a:cubicBezTo>
                  <a:lnTo>
                    <a:pt x="0" y="13083"/>
                  </a:lnTo>
                  <a:cubicBezTo>
                    <a:pt x="0" y="11629"/>
                    <a:pt x="1103" y="10410"/>
                    <a:pt x="2540" y="10276"/>
                  </a:cubicBezTo>
                  <a:lnTo>
                    <a:pt x="100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1;p58">
              <a:extLst>
                <a:ext uri="{FF2B5EF4-FFF2-40B4-BE49-F238E27FC236}">
                  <a16:creationId xmlns:a16="http://schemas.microsoft.com/office/drawing/2014/main" id="{AB8562B4-9D9B-8642-8AA8-1A363DAC5D58}"/>
                </a:ext>
              </a:extLst>
            </p:cNvPr>
            <p:cNvSpPr/>
            <p:nvPr/>
          </p:nvSpPr>
          <p:spPr>
            <a:xfrm>
              <a:off x="6384836" y="1647940"/>
              <a:ext cx="2784472" cy="785878"/>
            </a:xfrm>
            <a:custGeom>
              <a:avLst/>
              <a:gdLst/>
              <a:ahLst/>
              <a:cxnLst/>
              <a:rect l="l" t="t" r="r" b="b"/>
              <a:pathLst>
                <a:path w="100586" h="28389" extrusionOk="0">
                  <a:moveTo>
                    <a:pt x="0" y="0"/>
                  </a:moveTo>
                  <a:lnTo>
                    <a:pt x="0" y="485"/>
                  </a:lnTo>
                  <a:cubicBezTo>
                    <a:pt x="21036" y="15038"/>
                    <a:pt x="45481" y="23810"/>
                    <a:pt x="70945" y="25915"/>
                  </a:cubicBezTo>
                  <a:lnTo>
                    <a:pt x="100586" y="28388"/>
                  </a:lnTo>
                  <a:lnTo>
                    <a:pt x="100586" y="18480"/>
                  </a:lnTo>
                  <a:lnTo>
                    <a:pt x="56642" y="16709"/>
                  </a:lnTo>
                  <a:cubicBezTo>
                    <a:pt x="36759" y="15055"/>
                    <a:pt x="17511" y="9341"/>
                    <a:pt x="0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2;p58">
              <a:extLst>
                <a:ext uri="{FF2B5EF4-FFF2-40B4-BE49-F238E27FC236}">
                  <a16:creationId xmlns:a16="http://schemas.microsoft.com/office/drawing/2014/main" id="{6B57E09A-CB30-6C47-A939-A6ED2884C504}"/>
                </a:ext>
              </a:extLst>
            </p:cNvPr>
            <p:cNvSpPr/>
            <p:nvPr/>
          </p:nvSpPr>
          <p:spPr>
            <a:xfrm>
              <a:off x="6741003" y="142701"/>
              <a:ext cx="1422327" cy="1408458"/>
            </a:xfrm>
            <a:custGeom>
              <a:avLst/>
              <a:gdLst/>
              <a:ahLst/>
              <a:cxnLst/>
              <a:rect l="l" t="t" r="r" b="b"/>
              <a:pathLst>
                <a:path w="51380" h="50879" extrusionOk="0">
                  <a:moveTo>
                    <a:pt x="1" y="1"/>
                  </a:moveTo>
                  <a:lnTo>
                    <a:pt x="185" y="48456"/>
                  </a:lnTo>
                  <a:lnTo>
                    <a:pt x="803" y="50878"/>
                  </a:lnTo>
                  <a:lnTo>
                    <a:pt x="51380" y="50878"/>
                  </a:lnTo>
                  <a:lnTo>
                    <a:pt x="46016" y="48456"/>
                  </a:lnTo>
                  <a:lnTo>
                    <a:pt x="46117" y="46083"/>
                  </a:lnTo>
                  <a:cubicBezTo>
                    <a:pt x="46117" y="43059"/>
                    <a:pt x="44095" y="40385"/>
                    <a:pt x="41171" y="39567"/>
                  </a:cubicBezTo>
                  <a:lnTo>
                    <a:pt x="35490" y="37996"/>
                  </a:lnTo>
                  <a:cubicBezTo>
                    <a:pt x="28071" y="35924"/>
                    <a:pt x="21572" y="31313"/>
                    <a:pt x="17177" y="249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3;p58">
              <a:extLst>
                <a:ext uri="{FF2B5EF4-FFF2-40B4-BE49-F238E27FC236}">
                  <a16:creationId xmlns:a16="http://schemas.microsoft.com/office/drawing/2014/main" id="{F29D5D8F-2B93-A34A-8DA7-50FA0ED26705}"/>
                </a:ext>
              </a:extLst>
            </p:cNvPr>
            <p:cNvSpPr/>
            <p:nvPr/>
          </p:nvSpPr>
          <p:spPr>
            <a:xfrm>
              <a:off x="6263631" y="100149"/>
              <a:ext cx="1760441" cy="1383931"/>
            </a:xfrm>
            <a:custGeom>
              <a:avLst/>
              <a:gdLst/>
              <a:ahLst/>
              <a:cxnLst/>
              <a:rect l="l" t="t" r="r" b="b"/>
              <a:pathLst>
                <a:path w="63594" h="49993" extrusionOk="0">
                  <a:moveTo>
                    <a:pt x="34437" y="24997"/>
                  </a:moveTo>
                  <a:lnTo>
                    <a:pt x="17144" y="84"/>
                  </a:lnTo>
                  <a:lnTo>
                    <a:pt x="1" y="1"/>
                  </a:lnTo>
                  <a:lnTo>
                    <a:pt x="17327" y="49993"/>
                  </a:lnTo>
                  <a:lnTo>
                    <a:pt x="34370" y="49993"/>
                  </a:lnTo>
                  <a:lnTo>
                    <a:pt x="49976" y="49993"/>
                  </a:lnTo>
                  <a:lnTo>
                    <a:pt x="63593" y="49993"/>
                  </a:lnTo>
                  <a:lnTo>
                    <a:pt x="63593" y="46183"/>
                  </a:lnTo>
                  <a:cubicBezTo>
                    <a:pt x="63593" y="43142"/>
                    <a:pt x="61538" y="40469"/>
                    <a:pt x="58614" y="39667"/>
                  </a:cubicBezTo>
                  <a:lnTo>
                    <a:pt x="52900" y="38096"/>
                  </a:lnTo>
                  <a:cubicBezTo>
                    <a:pt x="45415" y="36024"/>
                    <a:pt x="38865" y="31396"/>
                    <a:pt x="34437" y="2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4;p58">
              <a:extLst>
                <a:ext uri="{FF2B5EF4-FFF2-40B4-BE49-F238E27FC236}">
                  <a16:creationId xmlns:a16="http://schemas.microsoft.com/office/drawing/2014/main" id="{DE1ED62D-22D6-2E4E-AB85-3D5EE44CDD80}"/>
                </a:ext>
              </a:extLst>
            </p:cNvPr>
            <p:cNvSpPr/>
            <p:nvPr/>
          </p:nvSpPr>
          <p:spPr>
            <a:xfrm>
              <a:off x="5831137" y="1606773"/>
              <a:ext cx="2132300" cy="117042"/>
            </a:xfrm>
            <a:custGeom>
              <a:avLst/>
              <a:gdLst/>
              <a:ahLst/>
              <a:cxnLst/>
              <a:rect l="l" t="t" r="r" b="b"/>
              <a:pathLst>
                <a:path w="77027" h="4228" extrusionOk="0">
                  <a:moveTo>
                    <a:pt x="77027" y="4228"/>
                  </a:moveTo>
                  <a:lnTo>
                    <a:pt x="0" y="4228"/>
                  </a:lnTo>
                  <a:lnTo>
                    <a:pt x="0" y="1838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5;p58">
              <a:extLst>
                <a:ext uri="{FF2B5EF4-FFF2-40B4-BE49-F238E27FC236}">
                  <a16:creationId xmlns:a16="http://schemas.microsoft.com/office/drawing/2014/main" id="{96F4EDB6-D024-1E4E-9F22-694E6748EA1B}"/>
                </a:ext>
              </a:extLst>
            </p:cNvPr>
            <p:cNvSpPr/>
            <p:nvPr/>
          </p:nvSpPr>
          <p:spPr>
            <a:xfrm>
              <a:off x="5831137" y="1724268"/>
              <a:ext cx="2132300" cy="116128"/>
            </a:xfrm>
            <a:custGeom>
              <a:avLst/>
              <a:gdLst/>
              <a:ahLst/>
              <a:cxnLst/>
              <a:rect l="l" t="t" r="r" b="b"/>
              <a:pathLst>
                <a:path w="77027" h="4195" extrusionOk="0">
                  <a:moveTo>
                    <a:pt x="0" y="0"/>
                  </a:moveTo>
                  <a:lnTo>
                    <a:pt x="0" y="2523"/>
                  </a:lnTo>
                  <a:cubicBezTo>
                    <a:pt x="0" y="3442"/>
                    <a:pt x="752" y="4194"/>
                    <a:pt x="1671" y="4194"/>
                  </a:cubicBezTo>
                  <a:lnTo>
                    <a:pt x="77027" y="4194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6;p58">
              <a:extLst>
                <a:ext uri="{FF2B5EF4-FFF2-40B4-BE49-F238E27FC236}">
                  <a16:creationId xmlns:a16="http://schemas.microsoft.com/office/drawing/2014/main" id="{C524E671-33E8-8E49-B940-026D66CAEA16}"/>
                </a:ext>
              </a:extLst>
            </p:cNvPr>
            <p:cNvSpPr/>
            <p:nvPr/>
          </p:nvSpPr>
          <p:spPr>
            <a:xfrm>
              <a:off x="8288342" y="1502234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5" y="0"/>
                  </a:moveTo>
                  <a:cubicBezTo>
                    <a:pt x="1554" y="0"/>
                    <a:pt x="0" y="1554"/>
                    <a:pt x="0" y="3476"/>
                  </a:cubicBezTo>
                  <a:cubicBezTo>
                    <a:pt x="0" y="5397"/>
                    <a:pt x="1554" y="6934"/>
                    <a:pt x="3475" y="6934"/>
                  </a:cubicBezTo>
                  <a:cubicBezTo>
                    <a:pt x="5380" y="6934"/>
                    <a:pt x="6934" y="5397"/>
                    <a:pt x="6934" y="3476"/>
                  </a:cubicBezTo>
                  <a:cubicBezTo>
                    <a:pt x="6934" y="1554"/>
                    <a:pt x="5380" y="0"/>
                    <a:pt x="3475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7;p58">
              <a:extLst>
                <a:ext uri="{FF2B5EF4-FFF2-40B4-BE49-F238E27FC236}">
                  <a16:creationId xmlns:a16="http://schemas.microsoft.com/office/drawing/2014/main" id="{0C1AB955-ABB4-4346-A8E3-43F7F122563E}"/>
                </a:ext>
              </a:extLst>
            </p:cNvPr>
            <p:cNvSpPr/>
            <p:nvPr/>
          </p:nvSpPr>
          <p:spPr>
            <a:xfrm>
              <a:off x="8619066" y="1561239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6" y="0"/>
                  </a:moveTo>
                  <a:cubicBezTo>
                    <a:pt x="1555" y="0"/>
                    <a:pt x="1" y="1554"/>
                    <a:pt x="1" y="3476"/>
                  </a:cubicBezTo>
                  <a:cubicBezTo>
                    <a:pt x="1" y="5397"/>
                    <a:pt x="1555" y="6934"/>
                    <a:pt x="3476" y="6934"/>
                  </a:cubicBezTo>
                  <a:cubicBezTo>
                    <a:pt x="5381" y="6934"/>
                    <a:pt x="6935" y="5397"/>
                    <a:pt x="6935" y="3476"/>
                  </a:cubicBezTo>
                  <a:cubicBezTo>
                    <a:pt x="6935" y="1554"/>
                    <a:pt x="5364" y="0"/>
                    <a:pt x="3476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8;p58">
              <a:extLst>
                <a:ext uri="{FF2B5EF4-FFF2-40B4-BE49-F238E27FC236}">
                  <a16:creationId xmlns:a16="http://schemas.microsoft.com/office/drawing/2014/main" id="{678CF9FF-0669-0B47-86C1-C4D4E19E8CAD}"/>
                </a:ext>
              </a:extLst>
            </p:cNvPr>
            <p:cNvSpPr/>
            <p:nvPr/>
          </p:nvSpPr>
          <p:spPr>
            <a:xfrm>
              <a:off x="6345523" y="819345"/>
              <a:ext cx="492139" cy="156821"/>
            </a:xfrm>
            <a:custGeom>
              <a:avLst/>
              <a:gdLst/>
              <a:ahLst/>
              <a:cxnLst/>
              <a:rect l="l" t="t" r="r" b="b"/>
              <a:pathLst>
                <a:path w="17778" h="5665" extrusionOk="0">
                  <a:moveTo>
                    <a:pt x="0" y="0"/>
                  </a:moveTo>
                  <a:lnTo>
                    <a:pt x="0" y="5664"/>
                  </a:lnTo>
                  <a:lnTo>
                    <a:pt x="17778" y="5664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9;p58">
              <a:extLst>
                <a:ext uri="{FF2B5EF4-FFF2-40B4-BE49-F238E27FC236}">
                  <a16:creationId xmlns:a16="http://schemas.microsoft.com/office/drawing/2014/main" id="{81313B1D-AD30-194C-AEB7-481CD566DECD}"/>
                </a:ext>
              </a:extLst>
            </p:cNvPr>
            <p:cNvSpPr/>
            <p:nvPr/>
          </p:nvSpPr>
          <p:spPr>
            <a:xfrm>
              <a:off x="4338715" y="2383562"/>
              <a:ext cx="5284931" cy="241807"/>
            </a:xfrm>
            <a:custGeom>
              <a:avLst/>
              <a:gdLst/>
              <a:ahLst/>
              <a:cxnLst/>
              <a:rect l="l" t="t" r="r" b="b"/>
              <a:pathLst>
                <a:path w="204882" h="8735" extrusionOk="0">
                  <a:moveTo>
                    <a:pt x="119719" y="1"/>
                  </a:moveTo>
                  <a:cubicBezTo>
                    <a:pt x="114045" y="1"/>
                    <a:pt x="108841" y="4574"/>
                    <a:pt x="108841" y="4574"/>
                  </a:cubicBezTo>
                  <a:cubicBezTo>
                    <a:pt x="108841" y="4574"/>
                    <a:pt x="108272" y="648"/>
                    <a:pt x="105967" y="598"/>
                  </a:cubicBezTo>
                  <a:cubicBezTo>
                    <a:pt x="105958" y="597"/>
                    <a:pt x="105949" y="597"/>
                    <a:pt x="105940" y="597"/>
                  </a:cubicBezTo>
                  <a:cubicBezTo>
                    <a:pt x="103616" y="597"/>
                    <a:pt x="100002" y="4925"/>
                    <a:pt x="100002" y="4925"/>
                  </a:cubicBezTo>
                  <a:cubicBezTo>
                    <a:pt x="100002" y="4925"/>
                    <a:pt x="98623" y="3018"/>
                    <a:pt x="96651" y="3018"/>
                  </a:cubicBezTo>
                  <a:cubicBezTo>
                    <a:pt x="96610" y="3018"/>
                    <a:pt x="96568" y="3019"/>
                    <a:pt x="96526" y="3020"/>
                  </a:cubicBezTo>
                  <a:cubicBezTo>
                    <a:pt x="94471" y="3104"/>
                    <a:pt x="90361" y="5593"/>
                    <a:pt x="90361" y="5593"/>
                  </a:cubicBezTo>
                  <a:lnTo>
                    <a:pt x="1" y="8735"/>
                  </a:lnTo>
                  <a:lnTo>
                    <a:pt x="161289" y="6512"/>
                  </a:lnTo>
                  <a:lnTo>
                    <a:pt x="204881" y="4340"/>
                  </a:lnTo>
                  <a:lnTo>
                    <a:pt x="154004" y="1216"/>
                  </a:lnTo>
                  <a:cubicBezTo>
                    <a:pt x="151949" y="1299"/>
                    <a:pt x="147437" y="3923"/>
                    <a:pt x="147437" y="3923"/>
                  </a:cubicBezTo>
                  <a:cubicBezTo>
                    <a:pt x="147437" y="3923"/>
                    <a:pt x="148624" y="2803"/>
                    <a:pt x="145984" y="1266"/>
                  </a:cubicBezTo>
                  <a:cubicBezTo>
                    <a:pt x="145598" y="1045"/>
                    <a:pt x="145072" y="951"/>
                    <a:pt x="144454" y="951"/>
                  </a:cubicBezTo>
                  <a:cubicBezTo>
                    <a:pt x="140813" y="951"/>
                    <a:pt x="133987" y="4223"/>
                    <a:pt x="133987" y="4223"/>
                  </a:cubicBezTo>
                  <a:cubicBezTo>
                    <a:pt x="133987" y="4223"/>
                    <a:pt x="137713" y="1884"/>
                    <a:pt x="134254" y="664"/>
                  </a:cubicBezTo>
                  <a:cubicBezTo>
                    <a:pt x="133880" y="534"/>
                    <a:pt x="133457" y="475"/>
                    <a:pt x="133000" y="475"/>
                  </a:cubicBezTo>
                  <a:cubicBezTo>
                    <a:pt x="129259" y="475"/>
                    <a:pt x="123260" y="4390"/>
                    <a:pt x="123260" y="4390"/>
                  </a:cubicBezTo>
                  <a:cubicBezTo>
                    <a:pt x="123260" y="4390"/>
                    <a:pt x="126100" y="330"/>
                    <a:pt x="120219" y="13"/>
                  </a:cubicBezTo>
                  <a:cubicBezTo>
                    <a:pt x="120052" y="5"/>
                    <a:pt x="119885" y="1"/>
                    <a:pt x="119719" y="1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9066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dirty="0"/>
              <a:t>Tráfico aéreo</a:t>
            </a:r>
            <a:endParaRPr sz="280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BA74A9D-5338-704B-B8C0-4AADF544F45E}"/>
              </a:ext>
            </a:extLst>
          </p:cNvPr>
          <p:cNvGrpSpPr/>
          <p:nvPr/>
        </p:nvGrpSpPr>
        <p:grpSpPr>
          <a:xfrm>
            <a:off x="900007" y="2972667"/>
            <a:ext cx="5798482" cy="1261033"/>
            <a:chOff x="693251" y="3323350"/>
            <a:chExt cx="5111731" cy="1261033"/>
          </a:xfrm>
        </p:grpSpPr>
        <p:sp>
          <p:nvSpPr>
            <p:cNvPr id="22" name="Google Shape;564;p20">
              <a:extLst>
                <a:ext uri="{FF2B5EF4-FFF2-40B4-BE49-F238E27FC236}">
                  <a16:creationId xmlns:a16="http://schemas.microsoft.com/office/drawing/2014/main" id="{5A04D815-570F-2248-9494-7AF40AD7720F}"/>
                </a:ext>
              </a:extLst>
            </p:cNvPr>
            <p:cNvSpPr/>
            <p:nvPr/>
          </p:nvSpPr>
          <p:spPr>
            <a:xfrm>
              <a:off x="693251" y="3358437"/>
              <a:ext cx="435900" cy="4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564;p20">
              <a:extLst>
                <a:ext uri="{FF2B5EF4-FFF2-40B4-BE49-F238E27FC236}">
                  <a16:creationId xmlns:a16="http://schemas.microsoft.com/office/drawing/2014/main" id="{6F1B0B10-7FBD-9C45-AD96-A0B7ED5969A0}"/>
                </a:ext>
              </a:extLst>
            </p:cNvPr>
            <p:cNvSpPr/>
            <p:nvPr/>
          </p:nvSpPr>
          <p:spPr>
            <a:xfrm>
              <a:off x="703494" y="4107083"/>
              <a:ext cx="435900" cy="43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565;p20">
              <a:extLst>
                <a:ext uri="{FF2B5EF4-FFF2-40B4-BE49-F238E27FC236}">
                  <a16:creationId xmlns:a16="http://schemas.microsoft.com/office/drawing/2014/main" id="{DAF3C5FC-7A98-3742-AAF2-F119EF3616C0}"/>
                </a:ext>
              </a:extLst>
            </p:cNvPr>
            <p:cNvSpPr txBox="1"/>
            <p:nvPr/>
          </p:nvSpPr>
          <p:spPr>
            <a:xfrm>
              <a:off x="1302834" y="3323350"/>
              <a:ext cx="362004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Descenso</a:t>
              </a: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número</a:t>
              </a: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vuelos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565;p20">
              <a:extLst>
                <a:ext uri="{FF2B5EF4-FFF2-40B4-BE49-F238E27FC236}">
                  <a16:creationId xmlns:a16="http://schemas.microsoft.com/office/drawing/2014/main" id="{1D92C330-0768-9E49-905B-29108403BD7E}"/>
                </a:ext>
              </a:extLst>
            </p:cNvPr>
            <p:cNvSpPr txBox="1"/>
            <p:nvPr/>
          </p:nvSpPr>
          <p:spPr>
            <a:xfrm>
              <a:off x="1302834" y="4065683"/>
              <a:ext cx="4502148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Descenso</a:t>
              </a: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desplazamientos</a:t>
              </a: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al </a:t>
              </a:r>
              <a:r>
                <a:rPr lang="en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aeropuerto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1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435;p18">
            <a:extLst>
              <a:ext uri="{FF2B5EF4-FFF2-40B4-BE49-F238E27FC236}">
                <a16:creationId xmlns:a16="http://schemas.microsoft.com/office/drawing/2014/main" id="{CEFBD12B-C2CD-7344-90E2-76A06742CB64}"/>
              </a:ext>
            </a:extLst>
          </p:cNvPr>
          <p:cNvSpPr txBox="1">
            <a:spLocks/>
          </p:cNvSpPr>
          <p:nvPr/>
        </p:nvSpPr>
        <p:spPr>
          <a:xfrm>
            <a:off x="2614098" y="4319685"/>
            <a:ext cx="794728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b="1" dirty="0">
                <a:solidFill>
                  <a:schemeClr val="accent3"/>
                </a:solidFill>
              </a:rPr>
              <a:t>2019</a:t>
            </a:r>
          </a:p>
        </p:txBody>
      </p:sp>
      <p:sp>
        <p:nvSpPr>
          <p:cNvPr id="38" name="Google Shape;436;p18">
            <a:extLst>
              <a:ext uri="{FF2B5EF4-FFF2-40B4-BE49-F238E27FC236}">
                <a16:creationId xmlns:a16="http://schemas.microsoft.com/office/drawing/2014/main" id="{9765E18C-06A0-EE43-9D51-B3A7558C8983}"/>
              </a:ext>
            </a:extLst>
          </p:cNvPr>
          <p:cNvSpPr txBox="1">
            <a:spLocks/>
          </p:cNvSpPr>
          <p:nvPr/>
        </p:nvSpPr>
        <p:spPr>
          <a:xfrm>
            <a:off x="4200178" y="4333384"/>
            <a:ext cx="819549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39" name="Google Shape;437;p18">
            <a:extLst>
              <a:ext uri="{FF2B5EF4-FFF2-40B4-BE49-F238E27FC236}">
                <a16:creationId xmlns:a16="http://schemas.microsoft.com/office/drawing/2014/main" id="{1589FE44-5E32-2A4A-86C7-8454E3031F67}"/>
              </a:ext>
            </a:extLst>
          </p:cNvPr>
          <p:cNvSpPr txBox="1">
            <a:spLocks/>
          </p:cNvSpPr>
          <p:nvPr/>
        </p:nvSpPr>
        <p:spPr>
          <a:xfrm>
            <a:off x="5920900" y="4295737"/>
            <a:ext cx="837498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s-ES" sz="2000" b="1" dirty="0">
                <a:solidFill>
                  <a:schemeClr val="tx2"/>
                </a:solidFill>
              </a:rPr>
              <a:t>2021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62CE45D-112B-4E44-81F8-01D9137DC1C9}"/>
              </a:ext>
            </a:extLst>
          </p:cNvPr>
          <p:cNvGrpSpPr/>
          <p:nvPr/>
        </p:nvGrpSpPr>
        <p:grpSpPr>
          <a:xfrm>
            <a:off x="2171252" y="1178852"/>
            <a:ext cx="5109964" cy="3247956"/>
            <a:chOff x="2152073" y="1099127"/>
            <a:chExt cx="5109964" cy="3247956"/>
          </a:xfrm>
        </p:grpSpPr>
        <p:sp>
          <p:nvSpPr>
            <p:cNvPr id="31" name="Google Shape;474;p18">
              <a:extLst>
                <a:ext uri="{FF2B5EF4-FFF2-40B4-BE49-F238E27FC236}">
                  <a16:creationId xmlns:a16="http://schemas.microsoft.com/office/drawing/2014/main" id="{57AF914F-D5A4-9345-999C-80F98660566A}"/>
                </a:ext>
              </a:extLst>
            </p:cNvPr>
            <p:cNvSpPr/>
            <p:nvPr/>
          </p:nvSpPr>
          <p:spPr>
            <a:xfrm>
              <a:off x="2152073" y="1099127"/>
              <a:ext cx="5109964" cy="3247956"/>
            </a:xfrm>
            <a:custGeom>
              <a:avLst/>
              <a:gdLst/>
              <a:ahLst/>
              <a:cxnLst/>
              <a:rect l="l" t="t" r="r" b="b"/>
              <a:pathLst>
                <a:path w="18821" h="14696" extrusionOk="0">
                  <a:moveTo>
                    <a:pt x="1" y="1"/>
                  </a:moveTo>
                  <a:lnTo>
                    <a:pt x="1" y="14696"/>
                  </a:lnTo>
                  <a:lnTo>
                    <a:pt x="18820" y="14696"/>
                  </a:lnTo>
                  <a:lnTo>
                    <a:pt x="18820" y="14556"/>
                  </a:lnTo>
                  <a:lnTo>
                    <a:pt x="141" y="14556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48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1;p18">
              <a:extLst>
                <a:ext uri="{FF2B5EF4-FFF2-40B4-BE49-F238E27FC236}">
                  <a16:creationId xmlns:a16="http://schemas.microsoft.com/office/drawing/2014/main" id="{BAA605D9-FE31-9149-BB6E-486EC0F44B7B}"/>
                </a:ext>
              </a:extLst>
            </p:cNvPr>
            <p:cNvSpPr/>
            <p:nvPr/>
          </p:nvSpPr>
          <p:spPr>
            <a:xfrm>
              <a:off x="2597906" y="1923015"/>
              <a:ext cx="819549" cy="2401701"/>
            </a:xfrm>
            <a:custGeom>
              <a:avLst/>
              <a:gdLst/>
              <a:ahLst/>
              <a:cxnLst/>
              <a:rect l="l" t="t" r="r" b="b"/>
              <a:pathLst>
                <a:path w="2237" h="7851" extrusionOk="0">
                  <a:moveTo>
                    <a:pt x="1" y="0"/>
                  </a:moveTo>
                  <a:lnTo>
                    <a:pt x="1" y="7850"/>
                  </a:lnTo>
                  <a:lnTo>
                    <a:pt x="2236" y="7850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3;p18">
              <a:extLst>
                <a:ext uri="{FF2B5EF4-FFF2-40B4-BE49-F238E27FC236}">
                  <a16:creationId xmlns:a16="http://schemas.microsoft.com/office/drawing/2014/main" id="{A9259C7B-B862-3647-854B-1EA36CA04EB0}"/>
                </a:ext>
              </a:extLst>
            </p:cNvPr>
            <p:cNvSpPr/>
            <p:nvPr/>
          </p:nvSpPr>
          <p:spPr>
            <a:xfrm>
              <a:off x="4169654" y="3593805"/>
              <a:ext cx="804690" cy="730910"/>
            </a:xfrm>
            <a:custGeom>
              <a:avLst/>
              <a:gdLst/>
              <a:ahLst/>
              <a:cxnLst/>
              <a:rect l="l" t="t" r="r" b="b"/>
              <a:pathLst>
                <a:path w="2236" h="4060" extrusionOk="0">
                  <a:moveTo>
                    <a:pt x="0" y="0"/>
                  </a:moveTo>
                  <a:lnTo>
                    <a:pt x="0" y="4059"/>
                  </a:lnTo>
                  <a:lnTo>
                    <a:pt x="2236" y="4059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2;p18">
              <a:extLst>
                <a:ext uri="{FF2B5EF4-FFF2-40B4-BE49-F238E27FC236}">
                  <a16:creationId xmlns:a16="http://schemas.microsoft.com/office/drawing/2014/main" id="{29209925-7DCA-4A4D-B789-FF960D223078}"/>
                </a:ext>
              </a:extLst>
            </p:cNvPr>
            <p:cNvSpPr/>
            <p:nvPr/>
          </p:nvSpPr>
          <p:spPr>
            <a:xfrm>
              <a:off x="5953710" y="3212029"/>
              <a:ext cx="804688" cy="1112686"/>
            </a:xfrm>
            <a:custGeom>
              <a:avLst/>
              <a:gdLst/>
              <a:ahLst/>
              <a:cxnLst/>
              <a:rect l="l" t="t" r="r" b="b"/>
              <a:pathLst>
                <a:path w="1832" h="9156" extrusionOk="0">
                  <a:moveTo>
                    <a:pt x="1" y="1"/>
                  </a:moveTo>
                  <a:lnTo>
                    <a:pt x="1" y="9155"/>
                  </a:lnTo>
                  <a:lnTo>
                    <a:pt x="1831" y="9155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5;p18">
              <a:extLst>
                <a:ext uri="{FF2B5EF4-FFF2-40B4-BE49-F238E27FC236}">
                  <a16:creationId xmlns:a16="http://schemas.microsoft.com/office/drawing/2014/main" id="{6D117D43-8E5A-3C4F-BC98-6862872AE5B3}"/>
                </a:ext>
              </a:extLst>
            </p:cNvPr>
            <p:cNvSpPr txBox="1">
              <a:spLocks/>
            </p:cNvSpPr>
            <p:nvPr/>
          </p:nvSpPr>
          <p:spPr>
            <a:xfrm>
              <a:off x="2597906" y="1403775"/>
              <a:ext cx="704285" cy="596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</a:pPr>
              <a:endParaRPr lang="es-E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45" name="Google Shape;435;p18">
              <a:extLst>
                <a:ext uri="{FF2B5EF4-FFF2-40B4-BE49-F238E27FC236}">
                  <a16:creationId xmlns:a16="http://schemas.microsoft.com/office/drawing/2014/main" id="{37AD9759-77D2-314F-8D6E-ED5B8418DB87}"/>
                </a:ext>
              </a:extLst>
            </p:cNvPr>
            <p:cNvSpPr txBox="1">
              <a:spLocks/>
            </p:cNvSpPr>
            <p:nvPr/>
          </p:nvSpPr>
          <p:spPr>
            <a:xfrm>
              <a:off x="2449692" y="1514627"/>
              <a:ext cx="1115973" cy="596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</a:pPr>
              <a:r>
                <a:rPr lang="es-ES" sz="1800" b="1" dirty="0">
                  <a:solidFill>
                    <a:schemeClr val="accent3"/>
                  </a:solidFill>
                </a:rPr>
                <a:t>426.375</a:t>
              </a:r>
            </a:p>
          </p:txBody>
        </p:sp>
        <p:sp>
          <p:nvSpPr>
            <p:cNvPr id="46" name="Google Shape;436;p18">
              <a:extLst>
                <a:ext uri="{FF2B5EF4-FFF2-40B4-BE49-F238E27FC236}">
                  <a16:creationId xmlns:a16="http://schemas.microsoft.com/office/drawing/2014/main" id="{BD80B61B-4B16-F744-AE3F-125E34E518FD}"/>
                </a:ext>
              </a:extLst>
            </p:cNvPr>
            <p:cNvSpPr txBox="1">
              <a:spLocks/>
            </p:cNvSpPr>
            <p:nvPr/>
          </p:nvSpPr>
          <p:spPr>
            <a:xfrm>
              <a:off x="4018398" y="3212029"/>
              <a:ext cx="1107201" cy="596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</a:pPr>
              <a:r>
                <a:rPr lang="es-ES" sz="1800" b="1" dirty="0">
                  <a:solidFill>
                    <a:schemeClr val="accent2"/>
                  </a:solidFill>
                </a:rPr>
                <a:t>165.740</a:t>
              </a:r>
            </a:p>
          </p:txBody>
        </p:sp>
        <p:sp>
          <p:nvSpPr>
            <p:cNvPr id="47" name="Google Shape;436;p18">
              <a:extLst>
                <a:ext uri="{FF2B5EF4-FFF2-40B4-BE49-F238E27FC236}">
                  <a16:creationId xmlns:a16="http://schemas.microsoft.com/office/drawing/2014/main" id="{524CA1BF-7BAE-FF45-AF31-6D21F7D5CE63}"/>
                </a:ext>
              </a:extLst>
            </p:cNvPr>
            <p:cNvSpPr txBox="1">
              <a:spLocks/>
            </p:cNvSpPr>
            <p:nvPr/>
          </p:nvSpPr>
          <p:spPr>
            <a:xfrm>
              <a:off x="4160581" y="2269322"/>
              <a:ext cx="1107201" cy="596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</a:pPr>
              <a:r>
                <a:rPr lang="es-ES" sz="1600" b="1" dirty="0">
                  <a:solidFill>
                    <a:srgbClr val="8B0504"/>
                  </a:solidFill>
                </a:rPr>
                <a:t>-63.59%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FBF478D-8CCC-5647-B2EF-E13A5B2171FB}"/>
                </a:ext>
              </a:extLst>
            </p:cNvPr>
            <p:cNvCxnSpPr/>
            <p:nvPr/>
          </p:nvCxnSpPr>
          <p:spPr>
            <a:xfrm>
              <a:off x="4201869" y="1923015"/>
              <a:ext cx="0" cy="1373078"/>
            </a:xfrm>
            <a:prstGeom prst="line">
              <a:avLst/>
            </a:prstGeom>
            <a:ln w="22225" cap="flat" cmpd="sng" algn="ctr">
              <a:solidFill>
                <a:srgbClr val="8B0504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Google Shape;436;p18">
              <a:extLst>
                <a:ext uri="{FF2B5EF4-FFF2-40B4-BE49-F238E27FC236}">
                  <a16:creationId xmlns:a16="http://schemas.microsoft.com/office/drawing/2014/main" id="{8CEBAC95-4BA6-964E-A67D-353C9DD6E1ED}"/>
                </a:ext>
              </a:extLst>
            </p:cNvPr>
            <p:cNvSpPr txBox="1">
              <a:spLocks/>
            </p:cNvSpPr>
            <p:nvPr/>
          </p:nvSpPr>
          <p:spPr>
            <a:xfrm>
              <a:off x="5802453" y="2825665"/>
              <a:ext cx="1107201" cy="596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</a:pPr>
              <a:r>
                <a:rPr lang="es-ES" sz="1800" b="1" dirty="0">
                  <a:solidFill>
                    <a:schemeClr val="tx2"/>
                  </a:solidFill>
                </a:rPr>
                <a:t>214.142</a:t>
              </a:r>
            </a:p>
          </p:txBody>
        </p:sp>
      </p:grpSp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9066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dirty="0"/>
              <a:t>Total vuelos aeropuerto Madrid-Barajas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57127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Teletrabajo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30DF26-00C0-7546-860D-CC581B69C613}"/>
              </a:ext>
            </a:extLst>
          </p:cNvPr>
          <p:cNvGrpSpPr/>
          <p:nvPr/>
        </p:nvGrpSpPr>
        <p:grpSpPr>
          <a:xfrm>
            <a:off x="2874273" y="1329844"/>
            <a:ext cx="3395453" cy="2483812"/>
            <a:chOff x="4856424" y="1788712"/>
            <a:chExt cx="1593564" cy="894166"/>
          </a:xfrm>
        </p:grpSpPr>
        <p:sp>
          <p:nvSpPr>
            <p:cNvPr id="356" name="Google Shape;536;p19">
              <a:extLst>
                <a:ext uri="{FF2B5EF4-FFF2-40B4-BE49-F238E27FC236}">
                  <a16:creationId xmlns:a16="http://schemas.microsoft.com/office/drawing/2014/main" id="{3589592E-CE66-544C-84FF-EDCD8E1754EC}"/>
                </a:ext>
              </a:extLst>
            </p:cNvPr>
            <p:cNvSpPr/>
            <p:nvPr/>
          </p:nvSpPr>
          <p:spPr>
            <a:xfrm>
              <a:off x="4856424" y="2387571"/>
              <a:ext cx="1593564" cy="295307"/>
            </a:xfrm>
            <a:custGeom>
              <a:avLst/>
              <a:gdLst/>
              <a:ahLst/>
              <a:cxnLst/>
              <a:rect l="l" t="t" r="r" b="b"/>
              <a:pathLst>
                <a:path w="36166" h="6702" extrusionOk="0">
                  <a:moveTo>
                    <a:pt x="2550" y="1"/>
                  </a:moveTo>
                  <a:cubicBezTo>
                    <a:pt x="1148" y="1"/>
                    <a:pt x="1" y="1148"/>
                    <a:pt x="1" y="2550"/>
                  </a:cubicBezTo>
                  <a:lnTo>
                    <a:pt x="1" y="4152"/>
                  </a:lnTo>
                  <a:cubicBezTo>
                    <a:pt x="1" y="5554"/>
                    <a:pt x="1148" y="6702"/>
                    <a:pt x="2550" y="6702"/>
                  </a:cubicBezTo>
                  <a:lnTo>
                    <a:pt x="33617" y="6702"/>
                  </a:lnTo>
                  <a:cubicBezTo>
                    <a:pt x="35018" y="6702"/>
                    <a:pt x="36165" y="5554"/>
                    <a:pt x="36165" y="4152"/>
                  </a:cubicBezTo>
                  <a:lnTo>
                    <a:pt x="36165" y="2550"/>
                  </a:lnTo>
                  <a:cubicBezTo>
                    <a:pt x="36165" y="1148"/>
                    <a:pt x="35018" y="1"/>
                    <a:pt x="33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rupo 356">
              <a:extLst>
                <a:ext uri="{FF2B5EF4-FFF2-40B4-BE49-F238E27FC236}">
                  <a16:creationId xmlns:a16="http://schemas.microsoft.com/office/drawing/2014/main" id="{8CE4FB6C-0619-2943-AC1D-3D9BD137B501}"/>
                </a:ext>
              </a:extLst>
            </p:cNvPr>
            <p:cNvGrpSpPr/>
            <p:nvPr/>
          </p:nvGrpSpPr>
          <p:grpSpPr>
            <a:xfrm>
              <a:off x="5017252" y="1788712"/>
              <a:ext cx="1360211" cy="838382"/>
              <a:chOff x="5014124" y="1796072"/>
              <a:chExt cx="1360211" cy="838382"/>
            </a:xfrm>
          </p:grpSpPr>
          <p:sp>
            <p:nvSpPr>
              <p:cNvPr id="358" name="Google Shape;537;p19">
                <a:extLst>
                  <a:ext uri="{FF2B5EF4-FFF2-40B4-BE49-F238E27FC236}">
                    <a16:creationId xmlns:a16="http://schemas.microsoft.com/office/drawing/2014/main" id="{BFBC1741-F249-5944-A99E-2C902AE17E60}"/>
                  </a:ext>
                </a:extLst>
              </p:cNvPr>
              <p:cNvSpPr/>
              <p:nvPr/>
            </p:nvSpPr>
            <p:spPr>
              <a:xfrm>
                <a:off x="6154684" y="1875077"/>
                <a:ext cx="88874" cy="14747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347" extrusionOk="0">
                    <a:moveTo>
                      <a:pt x="0" y="0"/>
                    </a:moveTo>
                    <a:lnTo>
                      <a:pt x="0" y="3346"/>
                    </a:lnTo>
                    <a:lnTo>
                      <a:pt x="2016" y="3346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538;p19">
                <a:extLst>
                  <a:ext uri="{FF2B5EF4-FFF2-40B4-BE49-F238E27FC236}">
                    <a16:creationId xmlns:a16="http://schemas.microsoft.com/office/drawing/2014/main" id="{3CFE8FC0-7B5C-7A43-8AAB-5B1AE8FFE3A7}"/>
                  </a:ext>
                </a:extLst>
              </p:cNvPr>
              <p:cNvSpPr/>
              <p:nvPr/>
            </p:nvSpPr>
            <p:spPr>
              <a:xfrm>
                <a:off x="6051445" y="179924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539;p19">
                <a:extLst>
                  <a:ext uri="{FF2B5EF4-FFF2-40B4-BE49-F238E27FC236}">
                    <a16:creationId xmlns:a16="http://schemas.microsoft.com/office/drawing/2014/main" id="{E8B88A41-2410-B942-9D68-460F05AD9455}"/>
                  </a:ext>
                </a:extLst>
              </p:cNvPr>
              <p:cNvSpPr/>
              <p:nvPr/>
            </p:nvSpPr>
            <p:spPr>
              <a:xfrm>
                <a:off x="6048228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540;p19">
                <a:extLst>
                  <a:ext uri="{FF2B5EF4-FFF2-40B4-BE49-F238E27FC236}">
                    <a16:creationId xmlns:a16="http://schemas.microsoft.com/office/drawing/2014/main" id="{99721496-4797-2E47-85CF-3613489063AF}"/>
                  </a:ext>
                </a:extLst>
              </p:cNvPr>
              <p:cNvSpPr/>
              <p:nvPr/>
            </p:nvSpPr>
            <p:spPr>
              <a:xfrm>
                <a:off x="6085814" y="1799245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541;p19">
                <a:extLst>
                  <a:ext uri="{FF2B5EF4-FFF2-40B4-BE49-F238E27FC236}">
                    <a16:creationId xmlns:a16="http://schemas.microsoft.com/office/drawing/2014/main" id="{68C99402-FD88-ED4A-9965-86A2FFCE2C18}"/>
                  </a:ext>
                </a:extLst>
              </p:cNvPr>
              <p:cNvSpPr/>
              <p:nvPr/>
            </p:nvSpPr>
            <p:spPr>
              <a:xfrm>
                <a:off x="6082641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5" y="896"/>
                    </a:lnTo>
                    <a:lnTo>
                      <a:pt x="145" y="143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542;p19">
                <a:extLst>
                  <a:ext uri="{FF2B5EF4-FFF2-40B4-BE49-F238E27FC236}">
                    <a16:creationId xmlns:a16="http://schemas.microsoft.com/office/drawing/2014/main" id="{595B5F40-CA4B-7D4C-A801-1AB3594128C0}"/>
                  </a:ext>
                </a:extLst>
              </p:cNvPr>
              <p:cNvSpPr/>
              <p:nvPr/>
            </p:nvSpPr>
            <p:spPr>
              <a:xfrm>
                <a:off x="6120227" y="179924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543;p19">
                <a:extLst>
                  <a:ext uri="{FF2B5EF4-FFF2-40B4-BE49-F238E27FC236}">
                    <a16:creationId xmlns:a16="http://schemas.microsoft.com/office/drawing/2014/main" id="{97B9113F-F93A-FF41-9C4B-28FF904F3E63}"/>
                  </a:ext>
                </a:extLst>
              </p:cNvPr>
              <p:cNvSpPr/>
              <p:nvPr/>
            </p:nvSpPr>
            <p:spPr>
              <a:xfrm>
                <a:off x="6117098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544;p19">
                <a:extLst>
                  <a:ext uri="{FF2B5EF4-FFF2-40B4-BE49-F238E27FC236}">
                    <a16:creationId xmlns:a16="http://schemas.microsoft.com/office/drawing/2014/main" id="{09E52310-5393-D247-AAE7-FFF97F40FABA}"/>
                  </a:ext>
                </a:extLst>
              </p:cNvPr>
              <p:cNvSpPr/>
              <p:nvPr/>
            </p:nvSpPr>
            <p:spPr>
              <a:xfrm>
                <a:off x="6154684" y="179924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545;p19">
                <a:extLst>
                  <a:ext uri="{FF2B5EF4-FFF2-40B4-BE49-F238E27FC236}">
                    <a16:creationId xmlns:a16="http://schemas.microsoft.com/office/drawing/2014/main" id="{2414F0A2-75DC-DC41-B607-72250A4CCDB4}"/>
                  </a:ext>
                </a:extLst>
              </p:cNvPr>
              <p:cNvSpPr/>
              <p:nvPr/>
            </p:nvSpPr>
            <p:spPr>
              <a:xfrm>
                <a:off x="6151511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2" y="1039"/>
                      <a:pt x="925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546;p19">
                <a:extLst>
                  <a:ext uri="{FF2B5EF4-FFF2-40B4-BE49-F238E27FC236}">
                    <a16:creationId xmlns:a16="http://schemas.microsoft.com/office/drawing/2014/main" id="{6ED37ABE-A629-F241-B5A3-BF3C2B981B3C}"/>
                  </a:ext>
                </a:extLst>
              </p:cNvPr>
              <p:cNvSpPr/>
              <p:nvPr/>
            </p:nvSpPr>
            <p:spPr>
              <a:xfrm>
                <a:off x="6051445" y="183713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547;p19">
                <a:extLst>
                  <a:ext uri="{FF2B5EF4-FFF2-40B4-BE49-F238E27FC236}">
                    <a16:creationId xmlns:a16="http://schemas.microsoft.com/office/drawing/2014/main" id="{4D3ABD3D-E125-3740-9CC3-46B4397DBEDC}"/>
                  </a:ext>
                </a:extLst>
              </p:cNvPr>
              <p:cNvSpPr/>
              <p:nvPr/>
            </p:nvSpPr>
            <p:spPr>
              <a:xfrm>
                <a:off x="6048228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548;p19">
                <a:extLst>
                  <a:ext uri="{FF2B5EF4-FFF2-40B4-BE49-F238E27FC236}">
                    <a16:creationId xmlns:a16="http://schemas.microsoft.com/office/drawing/2014/main" id="{47F26C38-25DD-3D4D-971E-83F7676F22F4}"/>
                  </a:ext>
                </a:extLst>
              </p:cNvPr>
              <p:cNvSpPr/>
              <p:nvPr/>
            </p:nvSpPr>
            <p:spPr>
              <a:xfrm>
                <a:off x="6085814" y="1837139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549;p19">
                <a:extLst>
                  <a:ext uri="{FF2B5EF4-FFF2-40B4-BE49-F238E27FC236}">
                    <a16:creationId xmlns:a16="http://schemas.microsoft.com/office/drawing/2014/main" id="{68520BB7-0BEB-4642-91A2-1A5B2A1670C9}"/>
                  </a:ext>
                </a:extLst>
              </p:cNvPr>
              <p:cNvSpPr/>
              <p:nvPr/>
            </p:nvSpPr>
            <p:spPr>
              <a:xfrm>
                <a:off x="6082641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5" y="896"/>
                    </a:lnTo>
                    <a:lnTo>
                      <a:pt x="145" y="143"/>
                    </a:lnTo>
                    <a:close/>
                    <a:moveTo>
                      <a:pt x="73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550;p19">
                <a:extLst>
                  <a:ext uri="{FF2B5EF4-FFF2-40B4-BE49-F238E27FC236}">
                    <a16:creationId xmlns:a16="http://schemas.microsoft.com/office/drawing/2014/main" id="{A95BAECB-6E41-E243-8E5B-33910A94BA84}"/>
                  </a:ext>
                </a:extLst>
              </p:cNvPr>
              <p:cNvSpPr/>
              <p:nvPr/>
            </p:nvSpPr>
            <p:spPr>
              <a:xfrm>
                <a:off x="6120227" y="183713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551;p19">
                <a:extLst>
                  <a:ext uri="{FF2B5EF4-FFF2-40B4-BE49-F238E27FC236}">
                    <a16:creationId xmlns:a16="http://schemas.microsoft.com/office/drawing/2014/main" id="{F35D0101-38CB-9149-A257-3E013A9E851E}"/>
                  </a:ext>
                </a:extLst>
              </p:cNvPr>
              <p:cNvSpPr/>
              <p:nvPr/>
            </p:nvSpPr>
            <p:spPr>
              <a:xfrm>
                <a:off x="6117098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552;p19">
                <a:extLst>
                  <a:ext uri="{FF2B5EF4-FFF2-40B4-BE49-F238E27FC236}">
                    <a16:creationId xmlns:a16="http://schemas.microsoft.com/office/drawing/2014/main" id="{5E861473-18B0-DC4C-BC17-4EC7306584C4}"/>
                  </a:ext>
                </a:extLst>
              </p:cNvPr>
              <p:cNvSpPr/>
              <p:nvPr/>
            </p:nvSpPr>
            <p:spPr>
              <a:xfrm>
                <a:off x="6154684" y="183713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553;p19">
                <a:extLst>
                  <a:ext uri="{FF2B5EF4-FFF2-40B4-BE49-F238E27FC236}">
                    <a16:creationId xmlns:a16="http://schemas.microsoft.com/office/drawing/2014/main" id="{6EA7C6B5-62EF-E54E-AC99-DC9CEE88C449}"/>
                  </a:ext>
                </a:extLst>
              </p:cNvPr>
              <p:cNvSpPr/>
              <p:nvPr/>
            </p:nvSpPr>
            <p:spPr>
              <a:xfrm>
                <a:off x="6151511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2" y="1039"/>
                      <a:pt x="925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554;p19">
                <a:extLst>
                  <a:ext uri="{FF2B5EF4-FFF2-40B4-BE49-F238E27FC236}">
                    <a16:creationId xmlns:a16="http://schemas.microsoft.com/office/drawing/2014/main" id="{4317E106-16D5-DC47-A7B2-152F736CDCBC}"/>
                  </a:ext>
                </a:extLst>
              </p:cNvPr>
              <p:cNvSpPr/>
              <p:nvPr/>
            </p:nvSpPr>
            <p:spPr>
              <a:xfrm>
                <a:off x="6051445" y="1875077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0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555;p19">
                <a:extLst>
                  <a:ext uri="{FF2B5EF4-FFF2-40B4-BE49-F238E27FC236}">
                    <a16:creationId xmlns:a16="http://schemas.microsoft.com/office/drawing/2014/main" id="{B9CF5092-A77E-0C44-AE61-D66FAD9518BC}"/>
                  </a:ext>
                </a:extLst>
              </p:cNvPr>
              <p:cNvSpPr/>
              <p:nvPr/>
            </p:nvSpPr>
            <p:spPr>
              <a:xfrm>
                <a:off x="6048228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1" y="144"/>
                    </a:moveTo>
                    <a:lnTo>
                      <a:pt x="781" y="898"/>
                    </a:lnTo>
                    <a:lnTo>
                      <a:pt x="144" y="898"/>
                    </a:lnTo>
                    <a:lnTo>
                      <a:pt x="144" y="144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556;p19">
                <a:extLst>
                  <a:ext uri="{FF2B5EF4-FFF2-40B4-BE49-F238E27FC236}">
                    <a16:creationId xmlns:a16="http://schemas.microsoft.com/office/drawing/2014/main" id="{484B4A15-8AFA-874E-911E-F5DE5B9EF59C}"/>
                  </a:ext>
                </a:extLst>
              </p:cNvPr>
              <p:cNvSpPr/>
              <p:nvPr/>
            </p:nvSpPr>
            <p:spPr>
              <a:xfrm>
                <a:off x="6085814" y="1875077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0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557;p19">
                <a:extLst>
                  <a:ext uri="{FF2B5EF4-FFF2-40B4-BE49-F238E27FC236}">
                    <a16:creationId xmlns:a16="http://schemas.microsoft.com/office/drawing/2014/main" id="{1774247C-6F62-A04C-A8C1-A66330EF3666}"/>
                  </a:ext>
                </a:extLst>
              </p:cNvPr>
              <p:cNvSpPr/>
              <p:nvPr/>
            </p:nvSpPr>
            <p:spPr>
              <a:xfrm>
                <a:off x="6082641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4"/>
                    </a:moveTo>
                    <a:lnTo>
                      <a:pt x="782" y="898"/>
                    </a:lnTo>
                    <a:lnTo>
                      <a:pt x="145" y="898"/>
                    </a:lnTo>
                    <a:lnTo>
                      <a:pt x="145" y="144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558;p19">
                <a:extLst>
                  <a:ext uri="{FF2B5EF4-FFF2-40B4-BE49-F238E27FC236}">
                    <a16:creationId xmlns:a16="http://schemas.microsoft.com/office/drawing/2014/main" id="{14B8DF12-3559-7944-9856-8A90436A1235}"/>
                  </a:ext>
                </a:extLst>
              </p:cNvPr>
              <p:cNvSpPr/>
              <p:nvPr/>
            </p:nvSpPr>
            <p:spPr>
              <a:xfrm>
                <a:off x="6120227" y="1875077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0"/>
                    </a:moveTo>
                    <a:lnTo>
                      <a:pt x="1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559;p19">
                <a:extLst>
                  <a:ext uri="{FF2B5EF4-FFF2-40B4-BE49-F238E27FC236}">
                    <a16:creationId xmlns:a16="http://schemas.microsoft.com/office/drawing/2014/main" id="{837BEAC6-C741-574E-940A-051E4D55FCDD}"/>
                  </a:ext>
                </a:extLst>
              </p:cNvPr>
              <p:cNvSpPr/>
              <p:nvPr/>
            </p:nvSpPr>
            <p:spPr>
              <a:xfrm>
                <a:off x="6117098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4"/>
                    </a:moveTo>
                    <a:lnTo>
                      <a:pt x="782" y="898"/>
                    </a:lnTo>
                    <a:lnTo>
                      <a:pt x="143" y="898"/>
                    </a:lnTo>
                    <a:lnTo>
                      <a:pt x="143" y="144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560;p19">
                <a:extLst>
                  <a:ext uri="{FF2B5EF4-FFF2-40B4-BE49-F238E27FC236}">
                    <a16:creationId xmlns:a16="http://schemas.microsoft.com/office/drawing/2014/main" id="{2F66C1E2-126F-D247-847D-EED57BF2B6E9}"/>
                  </a:ext>
                </a:extLst>
              </p:cNvPr>
              <p:cNvSpPr/>
              <p:nvPr/>
            </p:nvSpPr>
            <p:spPr>
              <a:xfrm>
                <a:off x="6154684" y="1875077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0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561;p19">
                <a:extLst>
                  <a:ext uri="{FF2B5EF4-FFF2-40B4-BE49-F238E27FC236}">
                    <a16:creationId xmlns:a16="http://schemas.microsoft.com/office/drawing/2014/main" id="{526013DA-340D-DC4B-81D5-C6432CC615CF}"/>
                  </a:ext>
                </a:extLst>
              </p:cNvPr>
              <p:cNvSpPr/>
              <p:nvPr/>
            </p:nvSpPr>
            <p:spPr>
              <a:xfrm>
                <a:off x="6151511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4"/>
                    </a:moveTo>
                    <a:lnTo>
                      <a:pt x="783" y="898"/>
                    </a:lnTo>
                    <a:lnTo>
                      <a:pt x="143" y="898"/>
                    </a:lnTo>
                    <a:lnTo>
                      <a:pt x="143" y="144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2" y="1039"/>
                      <a:pt x="925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562;p19">
                <a:extLst>
                  <a:ext uri="{FF2B5EF4-FFF2-40B4-BE49-F238E27FC236}">
                    <a16:creationId xmlns:a16="http://schemas.microsoft.com/office/drawing/2014/main" id="{CF0FFCDC-ED0F-AA41-B53E-806B4EA2E8E9}"/>
                  </a:ext>
                </a:extLst>
              </p:cNvPr>
              <p:cNvSpPr/>
              <p:nvPr/>
            </p:nvSpPr>
            <p:spPr>
              <a:xfrm>
                <a:off x="6051445" y="1913015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563;p19">
                <a:extLst>
                  <a:ext uri="{FF2B5EF4-FFF2-40B4-BE49-F238E27FC236}">
                    <a16:creationId xmlns:a16="http://schemas.microsoft.com/office/drawing/2014/main" id="{0C8DF692-23CB-5747-969A-088B4A69DAE5}"/>
                  </a:ext>
                </a:extLst>
              </p:cNvPr>
              <p:cNvSpPr/>
              <p:nvPr/>
            </p:nvSpPr>
            <p:spPr>
              <a:xfrm>
                <a:off x="6048228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6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6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564;p19">
                <a:extLst>
                  <a:ext uri="{FF2B5EF4-FFF2-40B4-BE49-F238E27FC236}">
                    <a16:creationId xmlns:a16="http://schemas.microsoft.com/office/drawing/2014/main" id="{075C5A3F-1AC5-7248-9D28-774F3D746427}"/>
                  </a:ext>
                </a:extLst>
              </p:cNvPr>
              <p:cNvSpPr/>
              <p:nvPr/>
            </p:nvSpPr>
            <p:spPr>
              <a:xfrm>
                <a:off x="6085814" y="1913015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565;p19">
                <a:extLst>
                  <a:ext uri="{FF2B5EF4-FFF2-40B4-BE49-F238E27FC236}">
                    <a16:creationId xmlns:a16="http://schemas.microsoft.com/office/drawing/2014/main" id="{0642EB18-C995-BA49-B7D9-1C49DD8D4872}"/>
                  </a:ext>
                </a:extLst>
              </p:cNvPr>
              <p:cNvSpPr/>
              <p:nvPr/>
            </p:nvSpPr>
            <p:spPr>
              <a:xfrm>
                <a:off x="6082641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5" y="896"/>
                    </a:lnTo>
                    <a:lnTo>
                      <a:pt x="145" y="143"/>
                    </a:lnTo>
                    <a:close/>
                    <a:moveTo>
                      <a:pt x="73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6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6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566;p19">
                <a:extLst>
                  <a:ext uri="{FF2B5EF4-FFF2-40B4-BE49-F238E27FC236}">
                    <a16:creationId xmlns:a16="http://schemas.microsoft.com/office/drawing/2014/main" id="{96472E62-CA1D-1A45-AFEE-B92AFB74C09D}"/>
                  </a:ext>
                </a:extLst>
              </p:cNvPr>
              <p:cNvSpPr/>
              <p:nvPr/>
            </p:nvSpPr>
            <p:spPr>
              <a:xfrm>
                <a:off x="6120227" y="1913015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567;p19">
                <a:extLst>
                  <a:ext uri="{FF2B5EF4-FFF2-40B4-BE49-F238E27FC236}">
                    <a16:creationId xmlns:a16="http://schemas.microsoft.com/office/drawing/2014/main" id="{7920C62D-2FE6-BB43-B287-AEF18C9731E3}"/>
                  </a:ext>
                </a:extLst>
              </p:cNvPr>
              <p:cNvSpPr/>
              <p:nvPr/>
            </p:nvSpPr>
            <p:spPr>
              <a:xfrm>
                <a:off x="6117098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6"/>
                      <a:pt x="33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6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568;p19">
                <a:extLst>
                  <a:ext uri="{FF2B5EF4-FFF2-40B4-BE49-F238E27FC236}">
                    <a16:creationId xmlns:a16="http://schemas.microsoft.com/office/drawing/2014/main" id="{4813B153-7690-8C46-A565-165C2743F1F0}"/>
                  </a:ext>
                </a:extLst>
              </p:cNvPr>
              <p:cNvSpPr/>
              <p:nvPr/>
            </p:nvSpPr>
            <p:spPr>
              <a:xfrm>
                <a:off x="6154684" y="1913015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569;p19">
                <a:extLst>
                  <a:ext uri="{FF2B5EF4-FFF2-40B4-BE49-F238E27FC236}">
                    <a16:creationId xmlns:a16="http://schemas.microsoft.com/office/drawing/2014/main" id="{83EC257A-A000-9A49-9164-2D3272B8A150}"/>
                  </a:ext>
                </a:extLst>
              </p:cNvPr>
              <p:cNvSpPr/>
              <p:nvPr/>
            </p:nvSpPr>
            <p:spPr>
              <a:xfrm>
                <a:off x="6151511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6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2" y="1039"/>
                      <a:pt x="925" y="1006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570;p19">
                <a:extLst>
                  <a:ext uri="{FF2B5EF4-FFF2-40B4-BE49-F238E27FC236}">
                    <a16:creationId xmlns:a16="http://schemas.microsoft.com/office/drawing/2014/main" id="{0A14996D-BA99-F34E-B28E-DB6C307CE110}"/>
                  </a:ext>
                </a:extLst>
              </p:cNvPr>
              <p:cNvSpPr/>
              <p:nvPr/>
            </p:nvSpPr>
            <p:spPr>
              <a:xfrm>
                <a:off x="6051445" y="1950953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571;p19">
                <a:extLst>
                  <a:ext uri="{FF2B5EF4-FFF2-40B4-BE49-F238E27FC236}">
                    <a16:creationId xmlns:a16="http://schemas.microsoft.com/office/drawing/2014/main" id="{FB553EA7-A4DB-CA40-8461-1093B9D39A7D}"/>
                  </a:ext>
                </a:extLst>
              </p:cNvPr>
              <p:cNvSpPr/>
              <p:nvPr/>
            </p:nvSpPr>
            <p:spPr>
              <a:xfrm>
                <a:off x="6048228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1" y="146"/>
                    </a:moveTo>
                    <a:lnTo>
                      <a:pt x="781" y="899"/>
                    </a:lnTo>
                    <a:lnTo>
                      <a:pt x="144" y="899"/>
                    </a:lnTo>
                    <a:lnTo>
                      <a:pt x="144" y="146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3"/>
                      <a:pt x="1" y="73"/>
                    </a:cubicBezTo>
                    <a:lnTo>
                      <a:pt x="1" y="970"/>
                    </a:lnTo>
                    <a:cubicBezTo>
                      <a:pt x="1" y="1009"/>
                      <a:pt x="32" y="1041"/>
                      <a:pt x="72" y="1041"/>
                    </a:cubicBezTo>
                    <a:lnTo>
                      <a:pt x="854" y="1041"/>
                    </a:lnTo>
                    <a:cubicBezTo>
                      <a:pt x="893" y="1041"/>
                      <a:pt x="926" y="1009"/>
                      <a:pt x="926" y="970"/>
                    </a:cubicBezTo>
                    <a:lnTo>
                      <a:pt x="926" y="73"/>
                    </a:lnTo>
                    <a:cubicBezTo>
                      <a:pt x="926" y="33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572;p19">
                <a:extLst>
                  <a:ext uri="{FF2B5EF4-FFF2-40B4-BE49-F238E27FC236}">
                    <a16:creationId xmlns:a16="http://schemas.microsoft.com/office/drawing/2014/main" id="{0B444E5C-AE0D-D944-AFC4-B1C39D6EFA90}"/>
                  </a:ext>
                </a:extLst>
              </p:cNvPr>
              <p:cNvSpPr/>
              <p:nvPr/>
            </p:nvSpPr>
            <p:spPr>
              <a:xfrm>
                <a:off x="6085814" y="1950953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573;p19">
                <a:extLst>
                  <a:ext uri="{FF2B5EF4-FFF2-40B4-BE49-F238E27FC236}">
                    <a16:creationId xmlns:a16="http://schemas.microsoft.com/office/drawing/2014/main" id="{8835C9E1-48E3-A941-80F7-D240A6592EC4}"/>
                  </a:ext>
                </a:extLst>
              </p:cNvPr>
              <p:cNvSpPr/>
              <p:nvPr/>
            </p:nvSpPr>
            <p:spPr>
              <a:xfrm>
                <a:off x="6082641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2" y="146"/>
                    </a:moveTo>
                    <a:lnTo>
                      <a:pt x="782" y="899"/>
                    </a:lnTo>
                    <a:lnTo>
                      <a:pt x="145" y="899"/>
                    </a:lnTo>
                    <a:lnTo>
                      <a:pt x="145" y="146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0" y="33"/>
                      <a:pt x="0" y="73"/>
                    </a:cubicBezTo>
                    <a:lnTo>
                      <a:pt x="0" y="970"/>
                    </a:lnTo>
                    <a:cubicBezTo>
                      <a:pt x="0" y="1009"/>
                      <a:pt x="33" y="1041"/>
                      <a:pt x="73" y="1041"/>
                    </a:cubicBezTo>
                    <a:lnTo>
                      <a:pt x="854" y="1041"/>
                    </a:lnTo>
                    <a:cubicBezTo>
                      <a:pt x="894" y="1041"/>
                      <a:pt x="925" y="1009"/>
                      <a:pt x="925" y="970"/>
                    </a:cubicBezTo>
                    <a:lnTo>
                      <a:pt x="925" y="73"/>
                    </a:lnTo>
                    <a:cubicBezTo>
                      <a:pt x="925" y="33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574;p19">
                <a:extLst>
                  <a:ext uri="{FF2B5EF4-FFF2-40B4-BE49-F238E27FC236}">
                    <a16:creationId xmlns:a16="http://schemas.microsoft.com/office/drawing/2014/main" id="{1310DE87-34F1-DF4F-938F-EFB1C931F79D}"/>
                  </a:ext>
                </a:extLst>
              </p:cNvPr>
              <p:cNvSpPr/>
              <p:nvPr/>
            </p:nvSpPr>
            <p:spPr>
              <a:xfrm>
                <a:off x="6120227" y="1950953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575;p19">
                <a:extLst>
                  <a:ext uri="{FF2B5EF4-FFF2-40B4-BE49-F238E27FC236}">
                    <a16:creationId xmlns:a16="http://schemas.microsoft.com/office/drawing/2014/main" id="{389700C4-FFAD-EE45-952A-261533A0831D}"/>
                  </a:ext>
                </a:extLst>
              </p:cNvPr>
              <p:cNvSpPr/>
              <p:nvPr/>
            </p:nvSpPr>
            <p:spPr>
              <a:xfrm>
                <a:off x="6117098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2" y="146"/>
                    </a:moveTo>
                    <a:lnTo>
                      <a:pt x="782" y="899"/>
                    </a:lnTo>
                    <a:lnTo>
                      <a:pt x="143" y="899"/>
                    </a:lnTo>
                    <a:lnTo>
                      <a:pt x="143" y="146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0" y="33"/>
                      <a:pt x="0" y="73"/>
                    </a:cubicBezTo>
                    <a:lnTo>
                      <a:pt x="0" y="970"/>
                    </a:lnTo>
                    <a:cubicBezTo>
                      <a:pt x="0" y="1009"/>
                      <a:pt x="33" y="1041"/>
                      <a:pt x="72" y="1041"/>
                    </a:cubicBezTo>
                    <a:lnTo>
                      <a:pt x="853" y="1041"/>
                    </a:lnTo>
                    <a:cubicBezTo>
                      <a:pt x="893" y="1041"/>
                      <a:pt x="924" y="1009"/>
                      <a:pt x="925" y="970"/>
                    </a:cubicBezTo>
                    <a:lnTo>
                      <a:pt x="925" y="73"/>
                    </a:lnTo>
                    <a:cubicBezTo>
                      <a:pt x="925" y="33"/>
                      <a:pt x="893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576;p19">
                <a:extLst>
                  <a:ext uri="{FF2B5EF4-FFF2-40B4-BE49-F238E27FC236}">
                    <a16:creationId xmlns:a16="http://schemas.microsoft.com/office/drawing/2014/main" id="{C8F0126D-E2DE-7342-B617-D9B844BFFB5E}"/>
                  </a:ext>
                </a:extLst>
              </p:cNvPr>
              <p:cNvSpPr/>
              <p:nvPr/>
            </p:nvSpPr>
            <p:spPr>
              <a:xfrm>
                <a:off x="6154684" y="1950953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577;p19">
                <a:extLst>
                  <a:ext uri="{FF2B5EF4-FFF2-40B4-BE49-F238E27FC236}">
                    <a16:creationId xmlns:a16="http://schemas.microsoft.com/office/drawing/2014/main" id="{4E8721A5-27C6-8B49-A07C-6F1450186D28}"/>
                  </a:ext>
                </a:extLst>
              </p:cNvPr>
              <p:cNvSpPr/>
              <p:nvPr/>
            </p:nvSpPr>
            <p:spPr>
              <a:xfrm>
                <a:off x="6151511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3" y="146"/>
                    </a:moveTo>
                    <a:lnTo>
                      <a:pt x="783" y="899"/>
                    </a:lnTo>
                    <a:lnTo>
                      <a:pt x="143" y="899"/>
                    </a:lnTo>
                    <a:lnTo>
                      <a:pt x="143" y="146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3"/>
                      <a:pt x="1" y="73"/>
                    </a:cubicBezTo>
                    <a:lnTo>
                      <a:pt x="1" y="970"/>
                    </a:lnTo>
                    <a:cubicBezTo>
                      <a:pt x="1" y="1009"/>
                      <a:pt x="33" y="1041"/>
                      <a:pt x="72" y="1041"/>
                    </a:cubicBezTo>
                    <a:lnTo>
                      <a:pt x="854" y="1041"/>
                    </a:lnTo>
                    <a:cubicBezTo>
                      <a:pt x="892" y="1041"/>
                      <a:pt x="925" y="1009"/>
                      <a:pt x="926" y="970"/>
                    </a:cubicBezTo>
                    <a:lnTo>
                      <a:pt x="926" y="73"/>
                    </a:lnTo>
                    <a:cubicBezTo>
                      <a:pt x="926" y="33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578;p19">
                <a:extLst>
                  <a:ext uri="{FF2B5EF4-FFF2-40B4-BE49-F238E27FC236}">
                    <a16:creationId xmlns:a16="http://schemas.microsoft.com/office/drawing/2014/main" id="{3CA2F743-0D04-414C-A2C6-ED712A49CA5D}"/>
                  </a:ext>
                </a:extLst>
              </p:cNvPr>
              <p:cNvSpPr/>
              <p:nvPr/>
            </p:nvSpPr>
            <p:spPr>
              <a:xfrm>
                <a:off x="6209057" y="179924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579;p19">
                <a:extLst>
                  <a:ext uri="{FF2B5EF4-FFF2-40B4-BE49-F238E27FC236}">
                    <a16:creationId xmlns:a16="http://schemas.microsoft.com/office/drawing/2014/main" id="{2E8B2686-BB8D-764C-82C5-44445E80AAD1}"/>
                  </a:ext>
                </a:extLst>
              </p:cNvPr>
              <p:cNvSpPr/>
              <p:nvPr/>
            </p:nvSpPr>
            <p:spPr>
              <a:xfrm>
                <a:off x="6205840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580;p19">
                <a:extLst>
                  <a:ext uri="{FF2B5EF4-FFF2-40B4-BE49-F238E27FC236}">
                    <a16:creationId xmlns:a16="http://schemas.microsoft.com/office/drawing/2014/main" id="{FD0E1FD4-1EBF-6045-839F-2155F514675E}"/>
                  </a:ext>
                </a:extLst>
              </p:cNvPr>
              <p:cNvSpPr/>
              <p:nvPr/>
            </p:nvSpPr>
            <p:spPr>
              <a:xfrm>
                <a:off x="6243470" y="1799245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581;p19">
                <a:extLst>
                  <a:ext uri="{FF2B5EF4-FFF2-40B4-BE49-F238E27FC236}">
                    <a16:creationId xmlns:a16="http://schemas.microsoft.com/office/drawing/2014/main" id="{112DF78F-6998-544F-882D-82554E5BCA31}"/>
                  </a:ext>
                </a:extLst>
              </p:cNvPr>
              <p:cNvSpPr/>
              <p:nvPr/>
            </p:nvSpPr>
            <p:spPr>
              <a:xfrm>
                <a:off x="6240297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5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582;p19">
                <a:extLst>
                  <a:ext uri="{FF2B5EF4-FFF2-40B4-BE49-F238E27FC236}">
                    <a16:creationId xmlns:a16="http://schemas.microsoft.com/office/drawing/2014/main" id="{EF010B8B-8679-054A-AE7D-BD4B1AF34E95}"/>
                  </a:ext>
                </a:extLst>
              </p:cNvPr>
              <p:cNvSpPr/>
              <p:nvPr/>
            </p:nvSpPr>
            <p:spPr>
              <a:xfrm>
                <a:off x="6277883" y="1799245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583;p19">
                <a:extLst>
                  <a:ext uri="{FF2B5EF4-FFF2-40B4-BE49-F238E27FC236}">
                    <a16:creationId xmlns:a16="http://schemas.microsoft.com/office/drawing/2014/main" id="{F33C7BCD-58C2-554F-A4FB-2EEB1DB059FC}"/>
                  </a:ext>
                </a:extLst>
              </p:cNvPr>
              <p:cNvSpPr/>
              <p:nvPr/>
            </p:nvSpPr>
            <p:spPr>
              <a:xfrm>
                <a:off x="6274754" y="1796072"/>
                <a:ext cx="40758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0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1" y="1039"/>
                      <a:pt x="923" y="1007"/>
                      <a:pt x="924" y="968"/>
                    </a:cubicBezTo>
                    <a:lnTo>
                      <a:pt x="924" y="72"/>
                    </a:lnTo>
                    <a:cubicBezTo>
                      <a:pt x="924" y="32"/>
                      <a:pt x="892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584;p19">
                <a:extLst>
                  <a:ext uri="{FF2B5EF4-FFF2-40B4-BE49-F238E27FC236}">
                    <a16:creationId xmlns:a16="http://schemas.microsoft.com/office/drawing/2014/main" id="{5D7AA84D-C585-C54B-9EC9-F7D3B29BA93E}"/>
                  </a:ext>
                </a:extLst>
              </p:cNvPr>
              <p:cNvSpPr/>
              <p:nvPr/>
            </p:nvSpPr>
            <p:spPr>
              <a:xfrm>
                <a:off x="6312295" y="179924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585;p19">
                <a:extLst>
                  <a:ext uri="{FF2B5EF4-FFF2-40B4-BE49-F238E27FC236}">
                    <a16:creationId xmlns:a16="http://schemas.microsoft.com/office/drawing/2014/main" id="{EF5D83A4-BD4F-6C4A-B2BE-15AF88D9FB8A}"/>
                  </a:ext>
                </a:extLst>
              </p:cNvPr>
              <p:cNvSpPr/>
              <p:nvPr/>
            </p:nvSpPr>
            <p:spPr>
              <a:xfrm>
                <a:off x="6309079" y="179607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86;p19">
                <a:extLst>
                  <a:ext uri="{FF2B5EF4-FFF2-40B4-BE49-F238E27FC236}">
                    <a16:creationId xmlns:a16="http://schemas.microsoft.com/office/drawing/2014/main" id="{1B1320D5-A60D-5B4F-8992-005B7EE9D1BB}"/>
                  </a:ext>
                </a:extLst>
              </p:cNvPr>
              <p:cNvSpPr/>
              <p:nvPr/>
            </p:nvSpPr>
            <p:spPr>
              <a:xfrm>
                <a:off x="6209057" y="183713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587;p19">
                <a:extLst>
                  <a:ext uri="{FF2B5EF4-FFF2-40B4-BE49-F238E27FC236}">
                    <a16:creationId xmlns:a16="http://schemas.microsoft.com/office/drawing/2014/main" id="{BE2B4E73-EA16-6D46-884A-B5E6A98E392A}"/>
                  </a:ext>
                </a:extLst>
              </p:cNvPr>
              <p:cNvSpPr/>
              <p:nvPr/>
            </p:nvSpPr>
            <p:spPr>
              <a:xfrm>
                <a:off x="6205840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88;p19">
                <a:extLst>
                  <a:ext uri="{FF2B5EF4-FFF2-40B4-BE49-F238E27FC236}">
                    <a16:creationId xmlns:a16="http://schemas.microsoft.com/office/drawing/2014/main" id="{24EDD972-294B-714D-ADDA-3A822B7E8540}"/>
                  </a:ext>
                </a:extLst>
              </p:cNvPr>
              <p:cNvSpPr/>
              <p:nvPr/>
            </p:nvSpPr>
            <p:spPr>
              <a:xfrm>
                <a:off x="6243470" y="1837139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89;p19">
                <a:extLst>
                  <a:ext uri="{FF2B5EF4-FFF2-40B4-BE49-F238E27FC236}">
                    <a16:creationId xmlns:a16="http://schemas.microsoft.com/office/drawing/2014/main" id="{266D10D5-2812-BD45-9939-C6AD8234D92D}"/>
                  </a:ext>
                </a:extLst>
              </p:cNvPr>
              <p:cNvSpPr/>
              <p:nvPr/>
            </p:nvSpPr>
            <p:spPr>
              <a:xfrm>
                <a:off x="6240297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5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590;p19">
                <a:extLst>
                  <a:ext uri="{FF2B5EF4-FFF2-40B4-BE49-F238E27FC236}">
                    <a16:creationId xmlns:a16="http://schemas.microsoft.com/office/drawing/2014/main" id="{FAEC0B66-9B87-4D43-8C25-88505411D151}"/>
                  </a:ext>
                </a:extLst>
              </p:cNvPr>
              <p:cNvSpPr/>
              <p:nvPr/>
            </p:nvSpPr>
            <p:spPr>
              <a:xfrm>
                <a:off x="6277883" y="1837139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91;p19">
                <a:extLst>
                  <a:ext uri="{FF2B5EF4-FFF2-40B4-BE49-F238E27FC236}">
                    <a16:creationId xmlns:a16="http://schemas.microsoft.com/office/drawing/2014/main" id="{C440A8F3-3886-BA4B-8D2D-38A24A2809C5}"/>
                  </a:ext>
                </a:extLst>
              </p:cNvPr>
              <p:cNvSpPr/>
              <p:nvPr/>
            </p:nvSpPr>
            <p:spPr>
              <a:xfrm>
                <a:off x="6274754" y="1834010"/>
                <a:ext cx="40758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39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1" y="1039"/>
                      <a:pt x="923" y="1007"/>
                      <a:pt x="924" y="967"/>
                    </a:cubicBezTo>
                    <a:lnTo>
                      <a:pt x="924" y="72"/>
                    </a:lnTo>
                    <a:cubicBezTo>
                      <a:pt x="924" y="32"/>
                      <a:pt x="892" y="0"/>
                      <a:pt x="85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92;p19">
                <a:extLst>
                  <a:ext uri="{FF2B5EF4-FFF2-40B4-BE49-F238E27FC236}">
                    <a16:creationId xmlns:a16="http://schemas.microsoft.com/office/drawing/2014/main" id="{2A1251C8-1D09-1548-A8FE-E95CC5000F98}"/>
                  </a:ext>
                </a:extLst>
              </p:cNvPr>
              <p:cNvSpPr/>
              <p:nvPr/>
            </p:nvSpPr>
            <p:spPr>
              <a:xfrm>
                <a:off x="6312295" y="183713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93;p19">
                <a:extLst>
                  <a:ext uri="{FF2B5EF4-FFF2-40B4-BE49-F238E27FC236}">
                    <a16:creationId xmlns:a16="http://schemas.microsoft.com/office/drawing/2014/main" id="{E39751F1-88EF-0F4B-B88E-E12DC6A13F3B}"/>
                  </a:ext>
                </a:extLst>
              </p:cNvPr>
              <p:cNvSpPr/>
              <p:nvPr/>
            </p:nvSpPr>
            <p:spPr>
              <a:xfrm>
                <a:off x="6309079" y="183401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3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594;p19">
                <a:extLst>
                  <a:ext uri="{FF2B5EF4-FFF2-40B4-BE49-F238E27FC236}">
                    <a16:creationId xmlns:a16="http://schemas.microsoft.com/office/drawing/2014/main" id="{168B76E6-D9B8-EB44-8047-09F37EAA6A38}"/>
                  </a:ext>
                </a:extLst>
              </p:cNvPr>
              <p:cNvSpPr/>
              <p:nvPr/>
            </p:nvSpPr>
            <p:spPr>
              <a:xfrm>
                <a:off x="6209057" y="1875077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0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595;p19">
                <a:extLst>
                  <a:ext uri="{FF2B5EF4-FFF2-40B4-BE49-F238E27FC236}">
                    <a16:creationId xmlns:a16="http://schemas.microsoft.com/office/drawing/2014/main" id="{4869A3CB-BC0C-374E-AC11-4E8735784121}"/>
                  </a:ext>
                </a:extLst>
              </p:cNvPr>
              <p:cNvSpPr/>
              <p:nvPr/>
            </p:nvSpPr>
            <p:spPr>
              <a:xfrm>
                <a:off x="6205840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4"/>
                    </a:moveTo>
                    <a:lnTo>
                      <a:pt x="783" y="898"/>
                    </a:lnTo>
                    <a:lnTo>
                      <a:pt x="144" y="898"/>
                    </a:lnTo>
                    <a:lnTo>
                      <a:pt x="144" y="144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96;p19">
                <a:extLst>
                  <a:ext uri="{FF2B5EF4-FFF2-40B4-BE49-F238E27FC236}">
                    <a16:creationId xmlns:a16="http://schemas.microsoft.com/office/drawing/2014/main" id="{126C7060-3F1C-524B-BE1E-5938E28B1550}"/>
                  </a:ext>
                </a:extLst>
              </p:cNvPr>
              <p:cNvSpPr/>
              <p:nvPr/>
            </p:nvSpPr>
            <p:spPr>
              <a:xfrm>
                <a:off x="6243470" y="1875077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0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597;p19">
                <a:extLst>
                  <a:ext uri="{FF2B5EF4-FFF2-40B4-BE49-F238E27FC236}">
                    <a16:creationId xmlns:a16="http://schemas.microsoft.com/office/drawing/2014/main" id="{50E5AA82-B496-8140-AED0-BB67A89A8C43}"/>
                  </a:ext>
                </a:extLst>
              </p:cNvPr>
              <p:cNvSpPr/>
              <p:nvPr/>
            </p:nvSpPr>
            <p:spPr>
              <a:xfrm>
                <a:off x="6240297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4"/>
                    </a:moveTo>
                    <a:lnTo>
                      <a:pt x="782" y="898"/>
                    </a:lnTo>
                    <a:lnTo>
                      <a:pt x="144" y="898"/>
                    </a:lnTo>
                    <a:lnTo>
                      <a:pt x="144" y="144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5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98;p19">
                <a:extLst>
                  <a:ext uri="{FF2B5EF4-FFF2-40B4-BE49-F238E27FC236}">
                    <a16:creationId xmlns:a16="http://schemas.microsoft.com/office/drawing/2014/main" id="{877246A9-A997-4D40-81D9-B1D555E05557}"/>
                  </a:ext>
                </a:extLst>
              </p:cNvPr>
              <p:cNvSpPr/>
              <p:nvPr/>
            </p:nvSpPr>
            <p:spPr>
              <a:xfrm>
                <a:off x="6277883" y="1875077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1" y="0"/>
                    </a:moveTo>
                    <a:lnTo>
                      <a:pt x="1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99;p19">
                <a:extLst>
                  <a:ext uri="{FF2B5EF4-FFF2-40B4-BE49-F238E27FC236}">
                    <a16:creationId xmlns:a16="http://schemas.microsoft.com/office/drawing/2014/main" id="{4369945A-0683-A442-9FFF-E1ED01AE6B1C}"/>
                  </a:ext>
                </a:extLst>
              </p:cNvPr>
              <p:cNvSpPr/>
              <p:nvPr/>
            </p:nvSpPr>
            <p:spPr>
              <a:xfrm>
                <a:off x="6274754" y="1871904"/>
                <a:ext cx="40758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0" extrusionOk="0">
                    <a:moveTo>
                      <a:pt x="781" y="144"/>
                    </a:moveTo>
                    <a:lnTo>
                      <a:pt x="781" y="898"/>
                    </a:lnTo>
                    <a:lnTo>
                      <a:pt x="143" y="898"/>
                    </a:lnTo>
                    <a:lnTo>
                      <a:pt x="143" y="144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1" y="1039"/>
                      <a:pt x="923" y="1007"/>
                      <a:pt x="924" y="968"/>
                    </a:cubicBezTo>
                    <a:lnTo>
                      <a:pt x="924" y="72"/>
                    </a:lnTo>
                    <a:cubicBezTo>
                      <a:pt x="924" y="32"/>
                      <a:pt x="892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00;p19">
                <a:extLst>
                  <a:ext uri="{FF2B5EF4-FFF2-40B4-BE49-F238E27FC236}">
                    <a16:creationId xmlns:a16="http://schemas.microsoft.com/office/drawing/2014/main" id="{8D482FF3-8731-3641-8844-AD255A93B6E2}"/>
                  </a:ext>
                </a:extLst>
              </p:cNvPr>
              <p:cNvSpPr/>
              <p:nvPr/>
            </p:nvSpPr>
            <p:spPr>
              <a:xfrm>
                <a:off x="6312295" y="1875077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0"/>
                    </a:moveTo>
                    <a:lnTo>
                      <a:pt x="1" y="898"/>
                    </a:lnTo>
                    <a:lnTo>
                      <a:pt x="782" y="89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01;p19">
                <a:extLst>
                  <a:ext uri="{FF2B5EF4-FFF2-40B4-BE49-F238E27FC236}">
                    <a16:creationId xmlns:a16="http://schemas.microsoft.com/office/drawing/2014/main" id="{B1F99DD9-1F7D-B943-8BEB-F0F7056DC923}"/>
                  </a:ext>
                </a:extLst>
              </p:cNvPr>
              <p:cNvSpPr/>
              <p:nvPr/>
            </p:nvSpPr>
            <p:spPr>
              <a:xfrm>
                <a:off x="6309079" y="1871904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4"/>
                    </a:moveTo>
                    <a:lnTo>
                      <a:pt x="783" y="898"/>
                    </a:lnTo>
                    <a:lnTo>
                      <a:pt x="144" y="898"/>
                    </a:lnTo>
                    <a:lnTo>
                      <a:pt x="144" y="144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02;p19">
                <a:extLst>
                  <a:ext uri="{FF2B5EF4-FFF2-40B4-BE49-F238E27FC236}">
                    <a16:creationId xmlns:a16="http://schemas.microsoft.com/office/drawing/2014/main" id="{384E0A54-A247-F941-8F67-D19315E0DA1E}"/>
                  </a:ext>
                </a:extLst>
              </p:cNvPr>
              <p:cNvSpPr/>
              <p:nvPr/>
            </p:nvSpPr>
            <p:spPr>
              <a:xfrm>
                <a:off x="6209057" y="1913015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03;p19">
                <a:extLst>
                  <a:ext uri="{FF2B5EF4-FFF2-40B4-BE49-F238E27FC236}">
                    <a16:creationId xmlns:a16="http://schemas.microsoft.com/office/drawing/2014/main" id="{9B52958E-4677-3F46-A3AF-3A7448416763}"/>
                  </a:ext>
                </a:extLst>
              </p:cNvPr>
              <p:cNvSpPr/>
              <p:nvPr/>
            </p:nvSpPr>
            <p:spPr>
              <a:xfrm>
                <a:off x="6205840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6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6" y="1006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04;p19">
                <a:extLst>
                  <a:ext uri="{FF2B5EF4-FFF2-40B4-BE49-F238E27FC236}">
                    <a16:creationId xmlns:a16="http://schemas.microsoft.com/office/drawing/2014/main" id="{9300EDBB-57DE-9642-9201-A87EBF3B8F00}"/>
                  </a:ext>
                </a:extLst>
              </p:cNvPr>
              <p:cNvSpPr/>
              <p:nvPr/>
            </p:nvSpPr>
            <p:spPr>
              <a:xfrm>
                <a:off x="6243470" y="1913015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05;p19">
                <a:extLst>
                  <a:ext uri="{FF2B5EF4-FFF2-40B4-BE49-F238E27FC236}">
                    <a16:creationId xmlns:a16="http://schemas.microsoft.com/office/drawing/2014/main" id="{8C328A7A-5E11-9C4A-AB8B-83BB2489A62E}"/>
                  </a:ext>
                </a:extLst>
              </p:cNvPr>
              <p:cNvSpPr/>
              <p:nvPr/>
            </p:nvSpPr>
            <p:spPr>
              <a:xfrm>
                <a:off x="6240297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6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5" y="1006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06;p19">
                <a:extLst>
                  <a:ext uri="{FF2B5EF4-FFF2-40B4-BE49-F238E27FC236}">
                    <a16:creationId xmlns:a16="http://schemas.microsoft.com/office/drawing/2014/main" id="{E209974E-882D-5C4D-A121-D6B2B3723130}"/>
                  </a:ext>
                </a:extLst>
              </p:cNvPr>
              <p:cNvSpPr/>
              <p:nvPr/>
            </p:nvSpPr>
            <p:spPr>
              <a:xfrm>
                <a:off x="6277883" y="1913015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07;p19">
                <a:extLst>
                  <a:ext uri="{FF2B5EF4-FFF2-40B4-BE49-F238E27FC236}">
                    <a16:creationId xmlns:a16="http://schemas.microsoft.com/office/drawing/2014/main" id="{286F1606-89EA-6C44-8473-61AF54FCF1DA}"/>
                  </a:ext>
                </a:extLst>
              </p:cNvPr>
              <p:cNvSpPr/>
              <p:nvPr/>
            </p:nvSpPr>
            <p:spPr>
              <a:xfrm>
                <a:off x="6274754" y="1909886"/>
                <a:ext cx="40758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39" extrusionOk="0">
                    <a:moveTo>
                      <a:pt x="781" y="143"/>
                    </a:moveTo>
                    <a:lnTo>
                      <a:pt x="781" y="896"/>
                    </a:lnTo>
                    <a:lnTo>
                      <a:pt x="143" y="896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6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1" y="1039"/>
                      <a:pt x="923" y="1006"/>
                      <a:pt x="924" y="967"/>
                    </a:cubicBezTo>
                    <a:lnTo>
                      <a:pt x="924" y="72"/>
                    </a:lnTo>
                    <a:cubicBezTo>
                      <a:pt x="924" y="32"/>
                      <a:pt x="892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08;p19">
                <a:extLst>
                  <a:ext uri="{FF2B5EF4-FFF2-40B4-BE49-F238E27FC236}">
                    <a16:creationId xmlns:a16="http://schemas.microsoft.com/office/drawing/2014/main" id="{7D617A17-1DB6-2049-AF20-2482138DEE47}"/>
                  </a:ext>
                </a:extLst>
              </p:cNvPr>
              <p:cNvSpPr/>
              <p:nvPr/>
            </p:nvSpPr>
            <p:spPr>
              <a:xfrm>
                <a:off x="6312295" y="1913015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09;p19">
                <a:extLst>
                  <a:ext uri="{FF2B5EF4-FFF2-40B4-BE49-F238E27FC236}">
                    <a16:creationId xmlns:a16="http://schemas.microsoft.com/office/drawing/2014/main" id="{0FFCD6CB-9EE4-BB4D-ACC8-DCEAE1250F6F}"/>
                  </a:ext>
                </a:extLst>
              </p:cNvPr>
              <p:cNvSpPr/>
              <p:nvPr/>
            </p:nvSpPr>
            <p:spPr>
              <a:xfrm>
                <a:off x="6309079" y="1909886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6"/>
                    </a:lnTo>
                    <a:lnTo>
                      <a:pt x="144" y="896"/>
                    </a:lnTo>
                    <a:lnTo>
                      <a:pt x="144" y="143"/>
                    </a:lnTo>
                    <a:close/>
                    <a:moveTo>
                      <a:pt x="73" y="0"/>
                    </a:moveTo>
                    <a:cubicBezTo>
                      <a:pt x="33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6"/>
                      <a:pt x="33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6" y="1006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10;p19">
                <a:extLst>
                  <a:ext uri="{FF2B5EF4-FFF2-40B4-BE49-F238E27FC236}">
                    <a16:creationId xmlns:a16="http://schemas.microsoft.com/office/drawing/2014/main" id="{CCB6061C-06BA-1A44-8C29-FCA5C13E71D3}"/>
                  </a:ext>
                </a:extLst>
              </p:cNvPr>
              <p:cNvSpPr/>
              <p:nvPr/>
            </p:nvSpPr>
            <p:spPr>
              <a:xfrm>
                <a:off x="6209057" y="1950953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11;p19">
                <a:extLst>
                  <a:ext uri="{FF2B5EF4-FFF2-40B4-BE49-F238E27FC236}">
                    <a16:creationId xmlns:a16="http://schemas.microsoft.com/office/drawing/2014/main" id="{609644DB-C917-3D45-AED5-F6A880A1BA3A}"/>
                  </a:ext>
                </a:extLst>
              </p:cNvPr>
              <p:cNvSpPr/>
              <p:nvPr/>
            </p:nvSpPr>
            <p:spPr>
              <a:xfrm>
                <a:off x="6205840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3" y="146"/>
                    </a:moveTo>
                    <a:lnTo>
                      <a:pt x="783" y="899"/>
                    </a:lnTo>
                    <a:lnTo>
                      <a:pt x="144" y="899"/>
                    </a:lnTo>
                    <a:lnTo>
                      <a:pt x="144" y="146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1" y="33"/>
                      <a:pt x="1" y="73"/>
                    </a:cubicBezTo>
                    <a:lnTo>
                      <a:pt x="1" y="970"/>
                    </a:lnTo>
                    <a:cubicBezTo>
                      <a:pt x="1" y="1009"/>
                      <a:pt x="33" y="1041"/>
                      <a:pt x="72" y="1041"/>
                    </a:cubicBezTo>
                    <a:lnTo>
                      <a:pt x="854" y="1041"/>
                    </a:lnTo>
                    <a:cubicBezTo>
                      <a:pt x="894" y="1041"/>
                      <a:pt x="926" y="1009"/>
                      <a:pt x="926" y="970"/>
                    </a:cubicBezTo>
                    <a:lnTo>
                      <a:pt x="926" y="73"/>
                    </a:lnTo>
                    <a:cubicBezTo>
                      <a:pt x="926" y="33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12;p19">
                <a:extLst>
                  <a:ext uri="{FF2B5EF4-FFF2-40B4-BE49-F238E27FC236}">
                    <a16:creationId xmlns:a16="http://schemas.microsoft.com/office/drawing/2014/main" id="{AD6C4B52-4A92-894D-AB52-2B0B7B1F5872}"/>
                  </a:ext>
                </a:extLst>
              </p:cNvPr>
              <p:cNvSpPr/>
              <p:nvPr/>
            </p:nvSpPr>
            <p:spPr>
              <a:xfrm>
                <a:off x="6243470" y="1950953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13;p19">
                <a:extLst>
                  <a:ext uri="{FF2B5EF4-FFF2-40B4-BE49-F238E27FC236}">
                    <a16:creationId xmlns:a16="http://schemas.microsoft.com/office/drawing/2014/main" id="{8FCD62DC-A1A1-2F4C-A485-0D2EF30AE3F0}"/>
                  </a:ext>
                </a:extLst>
              </p:cNvPr>
              <p:cNvSpPr/>
              <p:nvPr/>
            </p:nvSpPr>
            <p:spPr>
              <a:xfrm>
                <a:off x="6240297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2" y="146"/>
                    </a:moveTo>
                    <a:lnTo>
                      <a:pt x="782" y="899"/>
                    </a:lnTo>
                    <a:lnTo>
                      <a:pt x="144" y="899"/>
                    </a:lnTo>
                    <a:lnTo>
                      <a:pt x="144" y="146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3"/>
                      <a:pt x="1" y="73"/>
                    </a:cubicBezTo>
                    <a:lnTo>
                      <a:pt x="1" y="970"/>
                    </a:lnTo>
                    <a:cubicBezTo>
                      <a:pt x="1" y="1009"/>
                      <a:pt x="32" y="1041"/>
                      <a:pt x="72" y="1041"/>
                    </a:cubicBezTo>
                    <a:lnTo>
                      <a:pt x="854" y="1041"/>
                    </a:lnTo>
                    <a:cubicBezTo>
                      <a:pt x="893" y="1041"/>
                      <a:pt x="925" y="1009"/>
                      <a:pt x="925" y="970"/>
                    </a:cubicBezTo>
                    <a:lnTo>
                      <a:pt x="925" y="73"/>
                    </a:lnTo>
                    <a:cubicBezTo>
                      <a:pt x="925" y="33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14;p19">
                <a:extLst>
                  <a:ext uri="{FF2B5EF4-FFF2-40B4-BE49-F238E27FC236}">
                    <a16:creationId xmlns:a16="http://schemas.microsoft.com/office/drawing/2014/main" id="{65A9D846-C7C5-694B-A9B9-BAE947FBFF5C}"/>
                  </a:ext>
                </a:extLst>
              </p:cNvPr>
              <p:cNvSpPr/>
              <p:nvPr/>
            </p:nvSpPr>
            <p:spPr>
              <a:xfrm>
                <a:off x="6277883" y="1950953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15;p19">
                <a:extLst>
                  <a:ext uri="{FF2B5EF4-FFF2-40B4-BE49-F238E27FC236}">
                    <a16:creationId xmlns:a16="http://schemas.microsoft.com/office/drawing/2014/main" id="{8E373142-9C2E-7248-A3BD-7B6676D30040}"/>
                  </a:ext>
                </a:extLst>
              </p:cNvPr>
              <p:cNvSpPr/>
              <p:nvPr/>
            </p:nvSpPr>
            <p:spPr>
              <a:xfrm>
                <a:off x="6274754" y="1947692"/>
                <a:ext cx="40758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2" extrusionOk="0">
                    <a:moveTo>
                      <a:pt x="781" y="146"/>
                    </a:moveTo>
                    <a:lnTo>
                      <a:pt x="781" y="899"/>
                    </a:lnTo>
                    <a:lnTo>
                      <a:pt x="143" y="899"/>
                    </a:lnTo>
                    <a:lnTo>
                      <a:pt x="143" y="146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0" y="33"/>
                      <a:pt x="0" y="73"/>
                    </a:cubicBezTo>
                    <a:lnTo>
                      <a:pt x="0" y="970"/>
                    </a:lnTo>
                    <a:cubicBezTo>
                      <a:pt x="0" y="1009"/>
                      <a:pt x="32" y="1041"/>
                      <a:pt x="72" y="1041"/>
                    </a:cubicBezTo>
                    <a:lnTo>
                      <a:pt x="853" y="1041"/>
                    </a:lnTo>
                    <a:cubicBezTo>
                      <a:pt x="891" y="1041"/>
                      <a:pt x="923" y="1009"/>
                      <a:pt x="924" y="970"/>
                    </a:cubicBezTo>
                    <a:lnTo>
                      <a:pt x="924" y="73"/>
                    </a:lnTo>
                    <a:cubicBezTo>
                      <a:pt x="924" y="33"/>
                      <a:pt x="892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16;p19">
                <a:extLst>
                  <a:ext uri="{FF2B5EF4-FFF2-40B4-BE49-F238E27FC236}">
                    <a16:creationId xmlns:a16="http://schemas.microsoft.com/office/drawing/2014/main" id="{26F4FDB1-ED57-7348-9B0D-2A3D6021324C}"/>
                  </a:ext>
                </a:extLst>
              </p:cNvPr>
              <p:cNvSpPr/>
              <p:nvPr/>
            </p:nvSpPr>
            <p:spPr>
              <a:xfrm>
                <a:off x="6312295" y="1950953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17;p19">
                <a:extLst>
                  <a:ext uri="{FF2B5EF4-FFF2-40B4-BE49-F238E27FC236}">
                    <a16:creationId xmlns:a16="http://schemas.microsoft.com/office/drawing/2014/main" id="{723BC020-3372-2B4F-958D-C64AE8F49509}"/>
                  </a:ext>
                </a:extLst>
              </p:cNvPr>
              <p:cNvSpPr/>
              <p:nvPr/>
            </p:nvSpPr>
            <p:spPr>
              <a:xfrm>
                <a:off x="6309079" y="1947692"/>
                <a:ext cx="40802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2" extrusionOk="0">
                    <a:moveTo>
                      <a:pt x="783" y="146"/>
                    </a:moveTo>
                    <a:lnTo>
                      <a:pt x="783" y="899"/>
                    </a:lnTo>
                    <a:lnTo>
                      <a:pt x="144" y="899"/>
                    </a:lnTo>
                    <a:lnTo>
                      <a:pt x="144" y="146"/>
                    </a:lnTo>
                    <a:close/>
                    <a:moveTo>
                      <a:pt x="73" y="1"/>
                    </a:moveTo>
                    <a:cubicBezTo>
                      <a:pt x="33" y="1"/>
                      <a:pt x="1" y="33"/>
                      <a:pt x="1" y="73"/>
                    </a:cubicBezTo>
                    <a:lnTo>
                      <a:pt x="1" y="970"/>
                    </a:lnTo>
                    <a:cubicBezTo>
                      <a:pt x="1" y="1009"/>
                      <a:pt x="33" y="1041"/>
                      <a:pt x="73" y="1041"/>
                    </a:cubicBezTo>
                    <a:lnTo>
                      <a:pt x="854" y="1041"/>
                    </a:lnTo>
                    <a:cubicBezTo>
                      <a:pt x="894" y="1041"/>
                      <a:pt x="926" y="1009"/>
                      <a:pt x="926" y="970"/>
                    </a:cubicBezTo>
                    <a:lnTo>
                      <a:pt x="926" y="73"/>
                    </a:lnTo>
                    <a:cubicBezTo>
                      <a:pt x="926" y="33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18;p19">
                <a:extLst>
                  <a:ext uri="{FF2B5EF4-FFF2-40B4-BE49-F238E27FC236}">
                    <a16:creationId xmlns:a16="http://schemas.microsoft.com/office/drawing/2014/main" id="{274370DD-65E3-A744-A584-EBDBAFB457FD}"/>
                  </a:ext>
                </a:extLst>
              </p:cNvPr>
              <p:cNvSpPr/>
              <p:nvPr/>
            </p:nvSpPr>
            <p:spPr>
              <a:xfrm>
                <a:off x="5320138" y="2027137"/>
                <a:ext cx="88830" cy="14747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347" extrusionOk="0">
                    <a:moveTo>
                      <a:pt x="0" y="0"/>
                    </a:moveTo>
                    <a:lnTo>
                      <a:pt x="0" y="3346"/>
                    </a:lnTo>
                    <a:lnTo>
                      <a:pt x="2016" y="3346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19;p19">
                <a:extLst>
                  <a:ext uri="{FF2B5EF4-FFF2-40B4-BE49-F238E27FC236}">
                    <a16:creationId xmlns:a16="http://schemas.microsoft.com/office/drawing/2014/main" id="{102A816F-31B9-A64E-92EE-348BB0F8B05A}"/>
                  </a:ext>
                </a:extLst>
              </p:cNvPr>
              <p:cNvSpPr/>
              <p:nvPr/>
            </p:nvSpPr>
            <p:spPr>
              <a:xfrm>
                <a:off x="5342082" y="1942361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20;p19">
                <a:extLst>
                  <a:ext uri="{FF2B5EF4-FFF2-40B4-BE49-F238E27FC236}">
                    <a16:creationId xmlns:a16="http://schemas.microsoft.com/office/drawing/2014/main" id="{9758C512-B9E4-4944-B979-181E3145526D}"/>
                  </a:ext>
                </a:extLst>
              </p:cNvPr>
              <p:cNvSpPr/>
              <p:nvPr/>
            </p:nvSpPr>
            <p:spPr>
              <a:xfrm>
                <a:off x="5338909" y="1939188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3"/>
                    </a:moveTo>
                    <a:lnTo>
                      <a:pt x="783" y="897"/>
                    </a:lnTo>
                    <a:lnTo>
                      <a:pt x="144" y="897"/>
                    </a:lnTo>
                    <a:lnTo>
                      <a:pt x="144" y="143"/>
                    </a:lnTo>
                    <a:close/>
                    <a:moveTo>
                      <a:pt x="73" y="0"/>
                    </a:moveTo>
                    <a:cubicBezTo>
                      <a:pt x="34" y="0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8"/>
                      <a:pt x="34" y="1040"/>
                      <a:pt x="73" y="1040"/>
                    </a:cubicBezTo>
                    <a:lnTo>
                      <a:pt x="854" y="1040"/>
                    </a:lnTo>
                    <a:cubicBezTo>
                      <a:pt x="894" y="1040"/>
                      <a:pt x="925" y="1008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21;p19">
                <a:extLst>
                  <a:ext uri="{FF2B5EF4-FFF2-40B4-BE49-F238E27FC236}">
                    <a16:creationId xmlns:a16="http://schemas.microsoft.com/office/drawing/2014/main" id="{45F0A90E-CFA2-9B40-BA36-E101563D9E35}"/>
                  </a:ext>
                </a:extLst>
              </p:cNvPr>
              <p:cNvSpPr/>
              <p:nvPr/>
            </p:nvSpPr>
            <p:spPr>
              <a:xfrm>
                <a:off x="5376539" y="1942361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22;p19">
                <a:extLst>
                  <a:ext uri="{FF2B5EF4-FFF2-40B4-BE49-F238E27FC236}">
                    <a16:creationId xmlns:a16="http://schemas.microsoft.com/office/drawing/2014/main" id="{033BF7DA-C648-544C-8F05-5E9059F9C6F7}"/>
                  </a:ext>
                </a:extLst>
              </p:cNvPr>
              <p:cNvSpPr/>
              <p:nvPr/>
            </p:nvSpPr>
            <p:spPr>
              <a:xfrm>
                <a:off x="5373322" y="1939188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3"/>
                    </a:moveTo>
                    <a:lnTo>
                      <a:pt x="782" y="897"/>
                    </a:lnTo>
                    <a:lnTo>
                      <a:pt x="144" y="897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8"/>
                      <a:pt x="32" y="1040"/>
                      <a:pt x="72" y="1040"/>
                    </a:cubicBezTo>
                    <a:lnTo>
                      <a:pt x="854" y="1040"/>
                    </a:lnTo>
                    <a:cubicBezTo>
                      <a:pt x="893" y="1040"/>
                      <a:pt x="926" y="1008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23;p19">
                <a:extLst>
                  <a:ext uri="{FF2B5EF4-FFF2-40B4-BE49-F238E27FC236}">
                    <a16:creationId xmlns:a16="http://schemas.microsoft.com/office/drawing/2014/main" id="{19600EF3-43F1-FD4B-8D5E-4A07F708FA25}"/>
                  </a:ext>
                </a:extLst>
              </p:cNvPr>
              <p:cNvSpPr/>
              <p:nvPr/>
            </p:nvSpPr>
            <p:spPr>
              <a:xfrm>
                <a:off x="5410863" y="1942361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3" y="89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24;p19">
                <a:extLst>
                  <a:ext uri="{FF2B5EF4-FFF2-40B4-BE49-F238E27FC236}">
                    <a16:creationId xmlns:a16="http://schemas.microsoft.com/office/drawing/2014/main" id="{3D65CD01-1D9B-0945-8F67-76D4458DC5AA}"/>
                  </a:ext>
                </a:extLst>
              </p:cNvPr>
              <p:cNvSpPr/>
              <p:nvPr/>
            </p:nvSpPr>
            <p:spPr>
              <a:xfrm>
                <a:off x="5407735" y="1939188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4" y="143"/>
                    </a:moveTo>
                    <a:lnTo>
                      <a:pt x="784" y="897"/>
                    </a:lnTo>
                    <a:lnTo>
                      <a:pt x="145" y="897"/>
                    </a:lnTo>
                    <a:lnTo>
                      <a:pt x="145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8"/>
                      <a:pt x="33" y="1040"/>
                      <a:pt x="72" y="1040"/>
                    </a:cubicBezTo>
                    <a:lnTo>
                      <a:pt x="854" y="1040"/>
                    </a:lnTo>
                    <a:cubicBezTo>
                      <a:pt x="894" y="1040"/>
                      <a:pt x="925" y="1008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25;p19">
                <a:extLst>
                  <a:ext uri="{FF2B5EF4-FFF2-40B4-BE49-F238E27FC236}">
                    <a16:creationId xmlns:a16="http://schemas.microsoft.com/office/drawing/2014/main" id="{4843EAB4-C027-2143-837B-0E3EAA583B1C}"/>
                  </a:ext>
                </a:extLst>
              </p:cNvPr>
              <p:cNvSpPr/>
              <p:nvPr/>
            </p:nvSpPr>
            <p:spPr>
              <a:xfrm>
                <a:off x="5445320" y="1942361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26;p19">
                <a:extLst>
                  <a:ext uri="{FF2B5EF4-FFF2-40B4-BE49-F238E27FC236}">
                    <a16:creationId xmlns:a16="http://schemas.microsoft.com/office/drawing/2014/main" id="{44196ECB-CE5A-0644-821B-2688D03FFEA1}"/>
                  </a:ext>
                </a:extLst>
              </p:cNvPr>
              <p:cNvSpPr/>
              <p:nvPr/>
            </p:nvSpPr>
            <p:spPr>
              <a:xfrm>
                <a:off x="5442192" y="1939188"/>
                <a:ext cx="40758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0" extrusionOk="0">
                    <a:moveTo>
                      <a:pt x="782" y="143"/>
                    </a:moveTo>
                    <a:lnTo>
                      <a:pt x="782" y="897"/>
                    </a:lnTo>
                    <a:lnTo>
                      <a:pt x="143" y="897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8"/>
                      <a:pt x="32" y="1040"/>
                      <a:pt x="72" y="1040"/>
                    </a:cubicBezTo>
                    <a:lnTo>
                      <a:pt x="853" y="1040"/>
                    </a:lnTo>
                    <a:cubicBezTo>
                      <a:pt x="893" y="1040"/>
                      <a:pt x="924" y="1008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27;p19">
                <a:extLst>
                  <a:ext uri="{FF2B5EF4-FFF2-40B4-BE49-F238E27FC236}">
                    <a16:creationId xmlns:a16="http://schemas.microsoft.com/office/drawing/2014/main" id="{E9A61DBD-C982-3648-9D11-AB8F3D9C80FA}"/>
                  </a:ext>
                </a:extLst>
              </p:cNvPr>
              <p:cNvSpPr/>
              <p:nvPr/>
            </p:nvSpPr>
            <p:spPr>
              <a:xfrm>
                <a:off x="5342082" y="1980299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28;p19">
                <a:extLst>
                  <a:ext uri="{FF2B5EF4-FFF2-40B4-BE49-F238E27FC236}">
                    <a16:creationId xmlns:a16="http://schemas.microsoft.com/office/drawing/2014/main" id="{10010836-04DC-824E-B4C8-1E081DB9DE7F}"/>
                  </a:ext>
                </a:extLst>
              </p:cNvPr>
              <p:cNvSpPr/>
              <p:nvPr/>
            </p:nvSpPr>
            <p:spPr>
              <a:xfrm>
                <a:off x="5338909" y="1977082"/>
                <a:ext cx="40802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1" extrusionOk="0">
                    <a:moveTo>
                      <a:pt x="783" y="145"/>
                    </a:moveTo>
                    <a:lnTo>
                      <a:pt x="783" y="898"/>
                    </a:lnTo>
                    <a:lnTo>
                      <a:pt x="144" y="898"/>
                    </a:lnTo>
                    <a:lnTo>
                      <a:pt x="144" y="145"/>
                    </a:lnTo>
                    <a:close/>
                    <a:moveTo>
                      <a:pt x="73" y="1"/>
                    </a:moveTo>
                    <a:cubicBezTo>
                      <a:pt x="34" y="1"/>
                      <a:pt x="1" y="32"/>
                      <a:pt x="1" y="72"/>
                    </a:cubicBezTo>
                    <a:lnTo>
                      <a:pt x="1" y="969"/>
                    </a:lnTo>
                    <a:cubicBezTo>
                      <a:pt x="1" y="1009"/>
                      <a:pt x="34" y="1040"/>
                      <a:pt x="73" y="1040"/>
                    </a:cubicBezTo>
                    <a:lnTo>
                      <a:pt x="854" y="1040"/>
                    </a:lnTo>
                    <a:cubicBezTo>
                      <a:pt x="894" y="1040"/>
                      <a:pt x="925" y="1009"/>
                      <a:pt x="926" y="969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29;p19">
                <a:extLst>
                  <a:ext uri="{FF2B5EF4-FFF2-40B4-BE49-F238E27FC236}">
                    <a16:creationId xmlns:a16="http://schemas.microsoft.com/office/drawing/2014/main" id="{3118A126-2302-7740-AAF1-E796ECFC4EED}"/>
                  </a:ext>
                </a:extLst>
              </p:cNvPr>
              <p:cNvSpPr/>
              <p:nvPr/>
            </p:nvSpPr>
            <p:spPr>
              <a:xfrm>
                <a:off x="5376539" y="1980299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30;p19">
                <a:extLst>
                  <a:ext uri="{FF2B5EF4-FFF2-40B4-BE49-F238E27FC236}">
                    <a16:creationId xmlns:a16="http://schemas.microsoft.com/office/drawing/2014/main" id="{18A2F7F0-9B67-EA45-A236-0A8EDFB4EBE5}"/>
                  </a:ext>
                </a:extLst>
              </p:cNvPr>
              <p:cNvSpPr/>
              <p:nvPr/>
            </p:nvSpPr>
            <p:spPr>
              <a:xfrm>
                <a:off x="5373322" y="1977082"/>
                <a:ext cx="40802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1" extrusionOk="0">
                    <a:moveTo>
                      <a:pt x="782" y="145"/>
                    </a:moveTo>
                    <a:lnTo>
                      <a:pt x="782" y="898"/>
                    </a:lnTo>
                    <a:lnTo>
                      <a:pt x="144" y="898"/>
                    </a:lnTo>
                    <a:lnTo>
                      <a:pt x="144" y="145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9"/>
                    </a:lnTo>
                    <a:cubicBezTo>
                      <a:pt x="1" y="1009"/>
                      <a:pt x="32" y="1040"/>
                      <a:pt x="72" y="1040"/>
                    </a:cubicBezTo>
                    <a:lnTo>
                      <a:pt x="854" y="1040"/>
                    </a:lnTo>
                    <a:cubicBezTo>
                      <a:pt x="893" y="1040"/>
                      <a:pt x="926" y="1009"/>
                      <a:pt x="926" y="969"/>
                    </a:cubicBezTo>
                    <a:lnTo>
                      <a:pt x="926" y="72"/>
                    </a:lnTo>
                    <a:cubicBezTo>
                      <a:pt x="926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31;p19">
                <a:extLst>
                  <a:ext uri="{FF2B5EF4-FFF2-40B4-BE49-F238E27FC236}">
                    <a16:creationId xmlns:a16="http://schemas.microsoft.com/office/drawing/2014/main" id="{2D63B201-F80C-F04D-B851-B5F7EAF120C8}"/>
                  </a:ext>
                </a:extLst>
              </p:cNvPr>
              <p:cNvSpPr/>
              <p:nvPr/>
            </p:nvSpPr>
            <p:spPr>
              <a:xfrm>
                <a:off x="5410863" y="1980299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3" y="897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32;p19">
                <a:extLst>
                  <a:ext uri="{FF2B5EF4-FFF2-40B4-BE49-F238E27FC236}">
                    <a16:creationId xmlns:a16="http://schemas.microsoft.com/office/drawing/2014/main" id="{334C4AB6-5780-8F4F-9E82-FD38109429F5}"/>
                  </a:ext>
                </a:extLst>
              </p:cNvPr>
              <p:cNvSpPr/>
              <p:nvPr/>
            </p:nvSpPr>
            <p:spPr>
              <a:xfrm>
                <a:off x="5407735" y="1977082"/>
                <a:ext cx="40802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1" extrusionOk="0">
                    <a:moveTo>
                      <a:pt x="784" y="145"/>
                    </a:moveTo>
                    <a:lnTo>
                      <a:pt x="784" y="898"/>
                    </a:lnTo>
                    <a:lnTo>
                      <a:pt x="145" y="898"/>
                    </a:lnTo>
                    <a:lnTo>
                      <a:pt x="145" y="145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9"/>
                    </a:lnTo>
                    <a:cubicBezTo>
                      <a:pt x="0" y="1009"/>
                      <a:pt x="33" y="1040"/>
                      <a:pt x="72" y="1040"/>
                    </a:cubicBezTo>
                    <a:lnTo>
                      <a:pt x="854" y="1040"/>
                    </a:lnTo>
                    <a:cubicBezTo>
                      <a:pt x="894" y="1040"/>
                      <a:pt x="925" y="1009"/>
                      <a:pt x="925" y="969"/>
                    </a:cubicBezTo>
                    <a:lnTo>
                      <a:pt x="925" y="72"/>
                    </a:lnTo>
                    <a:cubicBezTo>
                      <a:pt x="925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33;p19">
                <a:extLst>
                  <a:ext uri="{FF2B5EF4-FFF2-40B4-BE49-F238E27FC236}">
                    <a16:creationId xmlns:a16="http://schemas.microsoft.com/office/drawing/2014/main" id="{3910646C-DDAB-6446-9DBD-B7C96610C2B8}"/>
                  </a:ext>
                </a:extLst>
              </p:cNvPr>
              <p:cNvSpPr/>
              <p:nvPr/>
            </p:nvSpPr>
            <p:spPr>
              <a:xfrm>
                <a:off x="5445320" y="1980299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34;p19">
                <a:extLst>
                  <a:ext uri="{FF2B5EF4-FFF2-40B4-BE49-F238E27FC236}">
                    <a16:creationId xmlns:a16="http://schemas.microsoft.com/office/drawing/2014/main" id="{9B45F313-DE83-5F4A-8A1F-B98ED3234F32}"/>
                  </a:ext>
                </a:extLst>
              </p:cNvPr>
              <p:cNvSpPr/>
              <p:nvPr/>
            </p:nvSpPr>
            <p:spPr>
              <a:xfrm>
                <a:off x="5442192" y="1977082"/>
                <a:ext cx="40758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1" extrusionOk="0">
                    <a:moveTo>
                      <a:pt x="782" y="145"/>
                    </a:moveTo>
                    <a:lnTo>
                      <a:pt x="782" y="898"/>
                    </a:lnTo>
                    <a:lnTo>
                      <a:pt x="143" y="898"/>
                    </a:lnTo>
                    <a:lnTo>
                      <a:pt x="143" y="145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0" y="32"/>
                      <a:pt x="0" y="72"/>
                    </a:cubicBezTo>
                    <a:lnTo>
                      <a:pt x="0" y="969"/>
                    </a:lnTo>
                    <a:cubicBezTo>
                      <a:pt x="0" y="1009"/>
                      <a:pt x="32" y="1040"/>
                      <a:pt x="72" y="1040"/>
                    </a:cubicBezTo>
                    <a:lnTo>
                      <a:pt x="853" y="1040"/>
                    </a:lnTo>
                    <a:cubicBezTo>
                      <a:pt x="893" y="1040"/>
                      <a:pt x="924" y="1009"/>
                      <a:pt x="925" y="969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35;p19">
                <a:extLst>
                  <a:ext uri="{FF2B5EF4-FFF2-40B4-BE49-F238E27FC236}">
                    <a16:creationId xmlns:a16="http://schemas.microsoft.com/office/drawing/2014/main" id="{BB5C15A7-9BCB-EB45-B2A9-480F8AA912DC}"/>
                  </a:ext>
                </a:extLst>
              </p:cNvPr>
              <p:cNvSpPr/>
              <p:nvPr/>
            </p:nvSpPr>
            <p:spPr>
              <a:xfrm>
                <a:off x="5342082" y="2018193"/>
                <a:ext cx="34501" cy="3961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9" extrusionOk="0">
                    <a:moveTo>
                      <a:pt x="1" y="1"/>
                    </a:moveTo>
                    <a:lnTo>
                      <a:pt x="1" y="898"/>
                    </a:lnTo>
                    <a:lnTo>
                      <a:pt x="782" y="89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36;p19">
                <a:extLst>
                  <a:ext uri="{FF2B5EF4-FFF2-40B4-BE49-F238E27FC236}">
                    <a16:creationId xmlns:a16="http://schemas.microsoft.com/office/drawing/2014/main" id="{ED6B34CC-A5FE-1B4F-9B4B-723988A8E8D0}"/>
                  </a:ext>
                </a:extLst>
              </p:cNvPr>
              <p:cNvSpPr/>
              <p:nvPr/>
            </p:nvSpPr>
            <p:spPr>
              <a:xfrm>
                <a:off x="5338909" y="2015064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3"/>
                    </a:moveTo>
                    <a:lnTo>
                      <a:pt x="783" y="898"/>
                    </a:lnTo>
                    <a:lnTo>
                      <a:pt x="144" y="898"/>
                    </a:lnTo>
                    <a:lnTo>
                      <a:pt x="144" y="143"/>
                    </a:lnTo>
                    <a:close/>
                    <a:moveTo>
                      <a:pt x="73" y="0"/>
                    </a:moveTo>
                    <a:cubicBezTo>
                      <a:pt x="34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4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37;p19">
                <a:extLst>
                  <a:ext uri="{FF2B5EF4-FFF2-40B4-BE49-F238E27FC236}">
                    <a16:creationId xmlns:a16="http://schemas.microsoft.com/office/drawing/2014/main" id="{6B5DC38A-10DC-494D-91B0-94CA48696BC2}"/>
                  </a:ext>
                </a:extLst>
              </p:cNvPr>
              <p:cNvSpPr/>
              <p:nvPr/>
            </p:nvSpPr>
            <p:spPr>
              <a:xfrm>
                <a:off x="5376539" y="2018193"/>
                <a:ext cx="34457" cy="3961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9" extrusionOk="0">
                    <a:moveTo>
                      <a:pt x="0" y="1"/>
                    </a:moveTo>
                    <a:lnTo>
                      <a:pt x="0" y="898"/>
                    </a:lnTo>
                    <a:lnTo>
                      <a:pt x="782" y="89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38;p19">
                <a:extLst>
                  <a:ext uri="{FF2B5EF4-FFF2-40B4-BE49-F238E27FC236}">
                    <a16:creationId xmlns:a16="http://schemas.microsoft.com/office/drawing/2014/main" id="{39EBACE8-0DD3-A444-A397-36D545C2B0A6}"/>
                  </a:ext>
                </a:extLst>
              </p:cNvPr>
              <p:cNvSpPr/>
              <p:nvPr/>
            </p:nvSpPr>
            <p:spPr>
              <a:xfrm>
                <a:off x="5373322" y="2015064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3"/>
                    </a:moveTo>
                    <a:lnTo>
                      <a:pt x="782" y="898"/>
                    </a:lnTo>
                    <a:lnTo>
                      <a:pt x="144" y="898"/>
                    </a:lnTo>
                    <a:lnTo>
                      <a:pt x="144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39;p19">
                <a:extLst>
                  <a:ext uri="{FF2B5EF4-FFF2-40B4-BE49-F238E27FC236}">
                    <a16:creationId xmlns:a16="http://schemas.microsoft.com/office/drawing/2014/main" id="{A7FE6541-454C-384B-ADD6-69BE28533872}"/>
                  </a:ext>
                </a:extLst>
              </p:cNvPr>
              <p:cNvSpPr/>
              <p:nvPr/>
            </p:nvSpPr>
            <p:spPr>
              <a:xfrm>
                <a:off x="5410863" y="2018193"/>
                <a:ext cx="34501" cy="3961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9" extrusionOk="0">
                    <a:moveTo>
                      <a:pt x="1" y="1"/>
                    </a:moveTo>
                    <a:lnTo>
                      <a:pt x="1" y="898"/>
                    </a:lnTo>
                    <a:lnTo>
                      <a:pt x="783" y="898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40;p19">
                <a:extLst>
                  <a:ext uri="{FF2B5EF4-FFF2-40B4-BE49-F238E27FC236}">
                    <a16:creationId xmlns:a16="http://schemas.microsoft.com/office/drawing/2014/main" id="{B36334B5-321B-5044-9FA7-6BEF91799F2C}"/>
                  </a:ext>
                </a:extLst>
              </p:cNvPr>
              <p:cNvSpPr/>
              <p:nvPr/>
            </p:nvSpPr>
            <p:spPr>
              <a:xfrm>
                <a:off x="5407735" y="2015064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4" y="143"/>
                    </a:moveTo>
                    <a:lnTo>
                      <a:pt x="784" y="898"/>
                    </a:lnTo>
                    <a:lnTo>
                      <a:pt x="145" y="898"/>
                    </a:lnTo>
                    <a:lnTo>
                      <a:pt x="145" y="143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41;p19">
                <a:extLst>
                  <a:ext uri="{FF2B5EF4-FFF2-40B4-BE49-F238E27FC236}">
                    <a16:creationId xmlns:a16="http://schemas.microsoft.com/office/drawing/2014/main" id="{0CF1422A-CC85-8345-8C1A-C782301888B0}"/>
                  </a:ext>
                </a:extLst>
              </p:cNvPr>
              <p:cNvSpPr/>
              <p:nvPr/>
            </p:nvSpPr>
            <p:spPr>
              <a:xfrm>
                <a:off x="5445320" y="2018193"/>
                <a:ext cx="34501" cy="3961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9" extrusionOk="0">
                    <a:moveTo>
                      <a:pt x="1" y="1"/>
                    </a:moveTo>
                    <a:lnTo>
                      <a:pt x="1" y="898"/>
                    </a:lnTo>
                    <a:lnTo>
                      <a:pt x="782" y="89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42;p19">
                <a:extLst>
                  <a:ext uri="{FF2B5EF4-FFF2-40B4-BE49-F238E27FC236}">
                    <a16:creationId xmlns:a16="http://schemas.microsoft.com/office/drawing/2014/main" id="{2FFB05FC-5F96-1644-8933-E69D9D5690A6}"/>
                  </a:ext>
                </a:extLst>
              </p:cNvPr>
              <p:cNvSpPr/>
              <p:nvPr/>
            </p:nvSpPr>
            <p:spPr>
              <a:xfrm>
                <a:off x="5442192" y="2015064"/>
                <a:ext cx="40758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39" extrusionOk="0">
                    <a:moveTo>
                      <a:pt x="782" y="143"/>
                    </a:moveTo>
                    <a:lnTo>
                      <a:pt x="782" y="898"/>
                    </a:lnTo>
                    <a:lnTo>
                      <a:pt x="143" y="898"/>
                    </a:lnTo>
                    <a:lnTo>
                      <a:pt x="143" y="143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43;p19">
                <a:extLst>
                  <a:ext uri="{FF2B5EF4-FFF2-40B4-BE49-F238E27FC236}">
                    <a16:creationId xmlns:a16="http://schemas.microsoft.com/office/drawing/2014/main" id="{7D61C739-90DD-874D-A671-93E3FC05A647}"/>
                  </a:ext>
                </a:extLst>
              </p:cNvPr>
              <p:cNvSpPr/>
              <p:nvPr/>
            </p:nvSpPr>
            <p:spPr>
              <a:xfrm>
                <a:off x="5342082" y="205617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44;p19">
                <a:extLst>
                  <a:ext uri="{FF2B5EF4-FFF2-40B4-BE49-F238E27FC236}">
                    <a16:creationId xmlns:a16="http://schemas.microsoft.com/office/drawing/2014/main" id="{A4C413C0-9CAE-544B-9C77-78519936D6D5}"/>
                  </a:ext>
                </a:extLst>
              </p:cNvPr>
              <p:cNvSpPr/>
              <p:nvPr/>
            </p:nvSpPr>
            <p:spPr>
              <a:xfrm>
                <a:off x="5338909" y="205300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3" y="144"/>
                    </a:moveTo>
                    <a:lnTo>
                      <a:pt x="783" y="897"/>
                    </a:lnTo>
                    <a:lnTo>
                      <a:pt x="144" y="897"/>
                    </a:lnTo>
                    <a:lnTo>
                      <a:pt x="144" y="144"/>
                    </a:lnTo>
                    <a:close/>
                    <a:moveTo>
                      <a:pt x="73" y="1"/>
                    </a:moveTo>
                    <a:cubicBezTo>
                      <a:pt x="34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4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45;p19">
                <a:extLst>
                  <a:ext uri="{FF2B5EF4-FFF2-40B4-BE49-F238E27FC236}">
                    <a16:creationId xmlns:a16="http://schemas.microsoft.com/office/drawing/2014/main" id="{403696E9-9770-7A40-B8F0-77464163513E}"/>
                  </a:ext>
                </a:extLst>
              </p:cNvPr>
              <p:cNvSpPr/>
              <p:nvPr/>
            </p:nvSpPr>
            <p:spPr>
              <a:xfrm>
                <a:off x="5376539" y="2056175"/>
                <a:ext cx="34457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7" extrusionOk="0">
                    <a:moveTo>
                      <a:pt x="0" y="0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46;p19">
                <a:extLst>
                  <a:ext uri="{FF2B5EF4-FFF2-40B4-BE49-F238E27FC236}">
                    <a16:creationId xmlns:a16="http://schemas.microsoft.com/office/drawing/2014/main" id="{BAF8DA52-6C7C-C146-BE65-025DB3072386}"/>
                  </a:ext>
                </a:extLst>
              </p:cNvPr>
              <p:cNvSpPr/>
              <p:nvPr/>
            </p:nvSpPr>
            <p:spPr>
              <a:xfrm>
                <a:off x="5373322" y="205300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2" y="144"/>
                    </a:moveTo>
                    <a:lnTo>
                      <a:pt x="782" y="897"/>
                    </a:lnTo>
                    <a:lnTo>
                      <a:pt x="144" y="897"/>
                    </a:lnTo>
                    <a:lnTo>
                      <a:pt x="144" y="144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1" y="32"/>
                      <a:pt x="1" y="72"/>
                    </a:cubicBezTo>
                    <a:lnTo>
                      <a:pt x="1" y="968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8"/>
                    </a:cubicBezTo>
                    <a:lnTo>
                      <a:pt x="926" y="72"/>
                    </a:lnTo>
                    <a:cubicBezTo>
                      <a:pt x="926" y="32"/>
                      <a:pt x="893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47;p19">
                <a:extLst>
                  <a:ext uri="{FF2B5EF4-FFF2-40B4-BE49-F238E27FC236}">
                    <a16:creationId xmlns:a16="http://schemas.microsoft.com/office/drawing/2014/main" id="{70CCA677-487F-1D44-94AE-764BCA1D7DE5}"/>
                  </a:ext>
                </a:extLst>
              </p:cNvPr>
              <p:cNvSpPr/>
              <p:nvPr/>
            </p:nvSpPr>
            <p:spPr>
              <a:xfrm>
                <a:off x="5410863" y="205617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3" y="897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48;p19">
                <a:extLst>
                  <a:ext uri="{FF2B5EF4-FFF2-40B4-BE49-F238E27FC236}">
                    <a16:creationId xmlns:a16="http://schemas.microsoft.com/office/drawing/2014/main" id="{ADA4D470-DA2B-E941-870D-D6B4B6800A28}"/>
                  </a:ext>
                </a:extLst>
              </p:cNvPr>
              <p:cNvSpPr/>
              <p:nvPr/>
            </p:nvSpPr>
            <p:spPr>
              <a:xfrm>
                <a:off x="5407735" y="2053002"/>
                <a:ext cx="40802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40" extrusionOk="0">
                    <a:moveTo>
                      <a:pt x="784" y="144"/>
                    </a:moveTo>
                    <a:lnTo>
                      <a:pt x="784" y="897"/>
                    </a:lnTo>
                    <a:lnTo>
                      <a:pt x="145" y="897"/>
                    </a:lnTo>
                    <a:lnTo>
                      <a:pt x="145" y="144"/>
                    </a:lnTo>
                    <a:close/>
                    <a:moveTo>
                      <a:pt x="72" y="1"/>
                    </a:moveTo>
                    <a:cubicBezTo>
                      <a:pt x="33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4" y="1"/>
                      <a:pt x="85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49;p19">
                <a:extLst>
                  <a:ext uri="{FF2B5EF4-FFF2-40B4-BE49-F238E27FC236}">
                    <a16:creationId xmlns:a16="http://schemas.microsoft.com/office/drawing/2014/main" id="{2B689CBC-076C-BD46-AF51-681AA1D9B1CC}"/>
                  </a:ext>
                </a:extLst>
              </p:cNvPr>
              <p:cNvSpPr/>
              <p:nvPr/>
            </p:nvSpPr>
            <p:spPr>
              <a:xfrm>
                <a:off x="5445320" y="2056175"/>
                <a:ext cx="34501" cy="395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7" extrusionOk="0">
                    <a:moveTo>
                      <a:pt x="1" y="0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0;p19">
                <a:extLst>
                  <a:ext uri="{FF2B5EF4-FFF2-40B4-BE49-F238E27FC236}">
                    <a16:creationId xmlns:a16="http://schemas.microsoft.com/office/drawing/2014/main" id="{2E32F514-174E-4340-BBDF-7F257AFB9C34}"/>
                  </a:ext>
                </a:extLst>
              </p:cNvPr>
              <p:cNvSpPr/>
              <p:nvPr/>
            </p:nvSpPr>
            <p:spPr>
              <a:xfrm>
                <a:off x="5442192" y="2053002"/>
                <a:ext cx="40758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40" extrusionOk="0">
                    <a:moveTo>
                      <a:pt x="782" y="144"/>
                    </a:moveTo>
                    <a:lnTo>
                      <a:pt x="782" y="897"/>
                    </a:lnTo>
                    <a:lnTo>
                      <a:pt x="143" y="897"/>
                    </a:lnTo>
                    <a:lnTo>
                      <a:pt x="143" y="144"/>
                    </a:lnTo>
                    <a:close/>
                    <a:moveTo>
                      <a:pt x="72" y="1"/>
                    </a:moveTo>
                    <a:cubicBezTo>
                      <a:pt x="32" y="1"/>
                      <a:pt x="0" y="32"/>
                      <a:pt x="0" y="72"/>
                    </a:cubicBezTo>
                    <a:lnTo>
                      <a:pt x="0" y="968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8"/>
                    </a:cubicBezTo>
                    <a:lnTo>
                      <a:pt x="925" y="72"/>
                    </a:lnTo>
                    <a:cubicBezTo>
                      <a:pt x="925" y="32"/>
                      <a:pt x="893" y="1"/>
                      <a:pt x="85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1;p19">
                <a:extLst>
                  <a:ext uri="{FF2B5EF4-FFF2-40B4-BE49-F238E27FC236}">
                    <a16:creationId xmlns:a16="http://schemas.microsoft.com/office/drawing/2014/main" id="{C8624DF0-912E-BE4A-B544-F63B274296C6}"/>
                  </a:ext>
                </a:extLst>
              </p:cNvPr>
              <p:cNvSpPr/>
              <p:nvPr/>
            </p:nvSpPr>
            <p:spPr>
              <a:xfrm>
                <a:off x="5342082" y="209406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2;p19">
                <a:extLst>
                  <a:ext uri="{FF2B5EF4-FFF2-40B4-BE49-F238E27FC236}">
                    <a16:creationId xmlns:a16="http://schemas.microsoft.com/office/drawing/2014/main" id="{BD421E82-304F-594C-A0BB-9B8C76DCA318}"/>
                  </a:ext>
                </a:extLst>
              </p:cNvPr>
              <p:cNvSpPr/>
              <p:nvPr/>
            </p:nvSpPr>
            <p:spPr>
              <a:xfrm>
                <a:off x="5338909" y="209094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3" y="144"/>
                    </a:moveTo>
                    <a:lnTo>
                      <a:pt x="783" y="897"/>
                    </a:lnTo>
                    <a:lnTo>
                      <a:pt x="144" y="897"/>
                    </a:lnTo>
                    <a:lnTo>
                      <a:pt x="144" y="144"/>
                    </a:lnTo>
                    <a:close/>
                    <a:moveTo>
                      <a:pt x="73" y="0"/>
                    </a:moveTo>
                    <a:cubicBezTo>
                      <a:pt x="34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4" y="1039"/>
                      <a:pt x="73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3;p19">
                <a:extLst>
                  <a:ext uri="{FF2B5EF4-FFF2-40B4-BE49-F238E27FC236}">
                    <a16:creationId xmlns:a16="http://schemas.microsoft.com/office/drawing/2014/main" id="{4BF1BCAE-60E4-6249-A4DF-C2E5A4121C25}"/>
                  </a:ext>
                </a:extLst>
              </p:cNvPr>
              <p:cNvSpPr/>
              <p:nvPr/>
            </p:nvSpPr>
            <p:spPr>
              <a:xfrm>
                <a:off x="5376539" y="2094069"/>
                <a:ext cx="34457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4;p19">
                <a:extLst>
                  <a:ext uri="{FF2B5EF4-FFF2-40B4-BE49-F238E27FC236}">
                    <a16:creationId xmlns:a16="http://schemas.microsoft.com/office/drawing/2014/main" id="{B716AFFD-2B2D-8B44-BA0A-9BE499EFEEEE}"/>
                  </a:ext>
                </a:extLst>
              </p:cNvPr>
              <p:cNvSpPr/>
              <p:nvPr/>
            </p:nvSpPr>
            <p:spPr>
              <a:xfrm>
                <a:off x="5373322" y="209094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2" y="144"/>
                    </a:moveTo>
                    <a:lnTo>
                      <a:pt x="782" y="897"/>
                    </a:lnTo>
                    <a:lnTo>
                      <a:pt x="144" y="897"/>
                    </a:lnTo>
                    <a:lnTo>
                      <a:pt x="144" y="144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1" y="32"/>
                      <a:pt x="1" y="72"/>
                    </a:cubicBezTo>
                    <a:lnTo>
                      <a:pt x="1" y="967"/>
                    </a:lnTo>
                    <a:cubicBezTo>
                      <a:pt x="1" y="1007"/>
                      <a:pt x="32" y="1039"/>
                      <a:pt x="72" y="1039"/>
                    </a:cubicBezTo>
                    <a:lnTo>
                      <a:pt x="854" y="1039"/>
                    </a:lnTo>
                    <a:cubicBezTo>
                      <a:pt x="893" y="1039"/>
                      <a:pt x="926" y="1007"/>
                      <a:pt x="926" y="967"/>
                    </a:cubicBezTo>
                    <a:lnTo>
                      <a:pt x="926" y="72"/>
                    </a:lnTo>
                    <a:cubicBezTo>
                      <a:pt x="926" y="32"/>
                      <a:pt x="893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5;p19">
                <a:extLst>
                  <a:ext uri="{FF2B5EF4-FFF2-40B4-BE49-F238E27FC236}">
                    <a16:creationId xmlns:a16="http://schemas.microsoft.com/office/drawing/2014/main" id="{911DB020-EA7A-D64A-8BC6-CCECF626390B}"/>
                  </a:ext>
                </a:extLst>
              </p:cNvPr>
              <p:cNvSpPr/>
              <p:nvPr/>
            </p:nvSpPr>
            <p:spPr>
              <a:xfrm>
                <a:off x="5410863" y="209406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3" y="89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6;p19">
                <a:extLst>
                  <a:ext uri="{FF2B5EF4-FFF2-40B4-BE49-F238E27FC236}">
                    <a16:creationId xmlns:a16="http://schemas.microsoft.com/office/drawing/2014/main" id="{2A206C77-7953-4A41-8238-2647E1932C4E}"/>
                  </a:ext>
                </a:extLst>
              </p:cNvPr>
              <p:cNvSpPr/>
              <p:nvPr/>
            </p:nvSpPr>
            <p:spPr>
              <a:xfrm>
                <a:off x="5407735" y="2090940"/>
                <a:ext cx="40802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39" extrusionOk="0">
                    <a:moveTo>
                      <a:pt x="784" y="144"/>
                    </a:moveTo>
                    <a:lnTo>
                      <a:pt x="784" y="897"/>
                    </a:lnTo>
                    <a:lnTo>
                      <a:pt x="145" y="897"/>
                    </a:lnTo>
                    <a:lnTo>
                      <a:pt x="145" y="144"/>
                    </a:lnTo>
                    <a:close/>
                    <a:moveTo>
                      <a:pt x="72" y="0"/>
                    </a:moveTo>
                    <a:cubicBezTo>
                      <a:pt x="33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3" y="1039"/>
                      <a:pt x="72" y="1039"/>
                    </a:cubicBezTo>
                    <a:lnTo>
                      <a:pt x="854" y="1039"/>
                    </a:lnTo>
                    <a:cubicBezTo>
                      <a:pt x="894" y="1039"/>
                      <a:pt x="925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4" y="0"/>
                      <a:pt x="854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;p19">
                <a:extLst>
                  <a:ext uri="{FF2B5EF4-FFF2-40B4-BE49-F238E27FC236}">
                    <a16:creationId xmlns:a16="http://schemas.microsoft.com/office/drawing/2014/main" id="{488218EC-B167-A443-B38C-53BFEBE5581E}"/>
                  </a:ext>
                </a:extLst>
              </p:cNvPr>
              <p:cNvSpPr/>
              <p:nvPr/>
            </p:nvSpPr>
            <p:spPr>
              <a:xfrm>
                <a:off x="5445320" y="2094069"/>
                <a:ext cx="34501" cy="395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8" extrusionOk="0">
                    <a:moveTo>
                      <a:pt x="1" y="1"/>
                    </a:moveTo>
                    <a:lnTo>
                      <a:pt x="1" y="897"/>
                    </a:lnTo>
                    <a:lnTo>
                      <a:pt x="782" y="897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8;p19">
                <a:extLst>
                  <a:ext uri="{FF2B5EF4-FFF2-40B4-BE49-F238E27FC236}">
                    <a16:creationId xmlns:a16="http://schemas.microsoft.com/office/drawing/2014/main" id="{47385619-0370-B445-900A-1D12A27DA29B}"/>
                  </a:ext>
                </a:extLst>
              </p:cNvPr>
              <p:cNvSpPr/>
              <p:nvPr/>
            </p:nvSpPr>
            <p:spPr>
              <a:xfrm>
                <a:off x="5442192" y="2090940"/>
                <a:ext cx="40758" cy="45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039" extrusionOk="0">
                    <a:moveTo>
                      <a:pt x="782" y="144"/>
                    </a:moveTo>
                    <a:lnTo>
                      <a:pt x="782" y="897"/>
                    </a:lnTo>
                    <a:lnTo>
                      <a:pt x="143" y="897"/>
                    </a:lnTo>
                    <a:lnTo>
                      <a:pt x="143" y="144"/>
                    </a:lnTo>
                    <a:close/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lnTo>
                      <a:pt x="0" y="967"/>
                    </a:lnTo>
                    <a:cubicBezTo>
                      <a:pt x="0" y="1007"/>
                      <a:pt x="32" y="1039"/>
                      <a:pt x="72" y="1039"/>
                    </a:cubicBezTo>
                    <a:lnTo>
                      <a:pt x="853" y="1039"/>
                    </a:lnTo>
                    <a:cubicBezTo>
                      <a:pt x="893" y="1039"/>
                      <a:pt x="924" y="1007"/>
                      <a:pt x="925" y="967"/>
                    </a:cubicBezTo>
                    <a:lnTo>
                      <a:pt x="925" y="72"/>
                    </a:lnTo>
                    <a:cubicBezTo>
                      <a:pt x="925" y="32"/>
                      <a:pt x="893" y="0"/>
                      <a:pt x="853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9;p19">
                <a:extLst>
                  <a:ext uri="{FF2B5EF4-FFF2-40B4-BE49-F238E27FC236}">
                    <a16:creationId xmlns:a16="http://schemas.microsoft.com/office/drawing/2014/main" id="{68959C5D-2D98-0943-A1F0-FD6C435A311F}"/>
                  </a:ext>
                </a:extLst>
              </p:cNvPr>
              <p:cNvSpPr/>
              <p:nvPr/>
            </p:nvSpPr>
            <p:spPr>
              <a:xfrm>
                <a:off x="5514278" y="2073447"/>
                <a:ext cx="426569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8706" extrusionOk="0">
                    <a:moveTo>
                      <a:pt x="0" y="0"/>
                    </a:moveTo>
                    <a:lnTo>
                      <a:pt x="0" y="8706"/>
                    </a:lnTo>
                    <a:lnTo>
                      <a:pt x="9680" y="8706"/>
                    </a:lnTo>
                    <a:lnTo>
                      <a:pt x="9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60;p19">
                <a:extLst>
                  <a:ext uri="{FF2B5EF4-FFF2-40B4-BE49-F238E27FC236}">
                    <a16:creationId xmlns:a16="http://schemas.microsoft.com/office/drawing/2014/main" id="{05F0BAEF-D5BC-5E4A-A3FC-9B53653F388F}"/>
                  </a:ext>
                </a:extLst>
              </p:cNvPr>
              <p:cNvSpPr/>
              <p:nvPr/>
            </p:nvSpPr>
            <p:spPr>
              <a:xfrm>
                <a:off x="6009630" y="2337956"/>
                <a:ext cx="304913" cy="119101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2703" extrusionOk="0">
                    <a:moveTo>
                      <a:pt x="1" y="0"/>
                    </a:moveTo>
                    <a:lnTo>
                      <a:pt x="1" y="2703"/>
                    </a:lnTo>
                    <a:lnTo>
                      <a:pt x="6920" y="2703"/>
                    </a:lnTo>
                    <a:lnTo>
                      <a:pt x="6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61;p19">
                <a:extLst>
                  <a:ext uri="{FF2B5EF4-FFF2-40B4-BE49-F238E27FC236}">
                    <a16:creationId xmlns:a16="http://schemas.microsoft.com/office/drawing/2014/main" id="{A9E4D0A0-62BF-294C-90D2-1776D3415FA4}"/>
                  </a:ext>
                </a:extLst>
              </p:cNvPr>
              <p:cNvSpPr/>
              <p:nvPr/>
            </p:nvSpPr>
            <p:spPr>
              <a:xfrm>
                <a:off x="5964774" y="2020528"/>
                <a:ext cx="409517" cy="342894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7782" extrusionOk="0">
                    <a:moveTo>
                      <a:pt x="1" y="0"/>
                    </a:moveTo>
                    <a:lnTo>
                      <a:pt x="1" y="7781"/>
                    </a:lnTo>
                    <a:lnTo>
                      <a:pt x="9293" y="7781"/>
                    </a:lnTo>
                    <a:lnTo>
                      <a:pt x="9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62;p19">
                <a:extLst>
                  <a:ext uri="{FF2B5EF4-FFF2-40B4-BE49-F238E27FC236}">
                    <a16:creationId xmlns:a16="http://schemas.microsoft.com/office/drawing/2014/main" id="{DA73BEB1-D0D5-1041-9D4A-78AA90F2D9B4}"/>
                  </a:ext>
                </a:extLst>
              </p:cNvPr>
              <p:cNvSpPr/>
              <p:nvPr/>
            </p:nvSpPr>
            <p:spPr>
              <a:xfrm>
                <a:off x="5870436" y="1956461"/>
                <a:ext cx="145186" cy="500594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1361" extrusionOk="0">
                    <a:moveTo>
                      <a:pt x="0" y="0"/>
                    </a:moveTo>
                    <a:lnTo>
                      <a:pt x="0" y="11361"/>
                    </a:lnTo>
                    <a:lnTo>
                      <a:pt x="3295" y="11361"/>
                    </a:lnTo>
                    <a:lnTo>
                      <a:pt x="3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63;p19">
                <a:extLst>
                  <a:ext uri="{FF2B5EF4-FFF2-40B4-BE49-F238E27FC236}">
                    <a16:creationId xmlns:a16="http://schemas.microsoft.com/office/drawing/2014/main" id="{7B8A12DA-EDF7-9549-AB9A-552CB4AC6DF1}"/>
                  </a:ext>
                </a:extLst>
              </p:cNvPr>
              <p:cNvSpPr/>
              <p:nvPr/>
            </p:nvSpPr>
            <p:spPr>
              <a:xfrm>
                <a:off x="5569400" y="2147473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0" y="0"/>
                    </a:moveTo>
                    <a:lnTo>
                      <a:pt x="0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64;p19">
                <a:extLst>
                  <a:ext uri="{FF2B5EF4-FFF2-40B4-BE49-F238E27FC236}">
                    <a16:creationId xmlns:a16="http://schemas.microsoft.com/office/drawing/2014/main" id="{A051E768-EB1F-AA47-836C-FABE2D042078}"/>
                  </a:ext>
                </a:extLst>
              </p:cNvPr>
              <p:cNvSpPr/>
              <p:nvPr/>
            </p:nvSpPr>
            <p:spPr>
              <a:xfrm>
                <a:off x="5565259" y="2143331"/>
                <a:ext cx="64860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132" extrusionOk="0">
                    <a:moveTo>
                      <a:pt x="1283" y="187"/>
                    </a:moveTo>
                    <a:lnTo>
                      <a:pt x="1283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0" y="43"/>
                      <a:pt x="0" y="94"/>
                    </a:cubicBezTo>
                    <a:lnTo>
                      <a:pt x="0" y="2038"/>
                    </a:lnTo>
                    <a:cubicBezTo>
                      <a:pt x="0" y="2090"/>
                      <a:pt x="41" y="2132"/>
                      <a:pt x="94" y="2132"/>
                    </a:cubicBezTo>
                    <a:lnTo>
                      <a:pt x="1379" y="2132"/>
                    </a:lnTo>
                    <a:cubicBezTo>
                      <a:pt x="1430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65;p19">
                <a:extLst>
                  <a:ext uri="{FF2B5EF4-FFF2-40B4-BE49-F238E27FC236}">
                    <a16:creationId xmlns:a16="http://schemas.microsoft.com/office/drawing/2014/main" id="{6BFD59B9-E15F-E040-A420-46BEFC82655E}"/>
                  </a:ext>
                </a:extLst>
              </p:cNvPr>
              <p:cNvSpPr/>
              <p:nvPr/>
            </p:nvSpPr>
            <p:spPr>
              <a:xfrm>
                <a:off x="5625933" y="2147473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66;p19">
                <a:extLst>
                  <a:ext uri="{FF2B5EF4-FFF2-40B4-BE49-F238E27FC236}">
                    <a16:creationId xmlns:a16="http://schemas.microsoft.com/office/drawing/2014/main" id="{26BF9802-D080-9D46-B8F7-832E53D862A5}"/>
                  </a:ext>
                </a:extLst>
              </p:cNvPr>
              <p:cNvSpPr/>
              <p:nvPr/>
            </p:nvSpPr>
            <p:spPr>
              <a:xfrm>
                <a:off x="5621835" y="2143331"/>
                <a:ext cx="64860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5" y="0"/>
                    </a:moveTo>
                    <a:cubicBezTo>
                      <a:pt x="43" y="0"/>
                      <a:pt x="0" y="43"/>
                      <a:pt x="0" y="94"/>
                    </a:cubicBezTo>
                    <a:lnTo>
                      <a:pt x="0" y="2038"/>
                    </a:lnTo>
                    <a:cubicBezTo>
                      <a:pt x="0" y="2090"/>
                      <a:pt x="41" y="2132"/>
                      <a:pt x="95" y="2132"/>
                    </a:cubicBezTo>
                    <a:lnTo>
                      <a:pt x="1379" y="2132"/>
                    </a:lnTo>
                    <a:cubicBezTo>
                      <a:pt x="1430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67;p19">
                <a:extLst>
                  <a:ext uri="{FF2B5EF4-FFF2-40B4-BE49-F238E27FC236}">
                    <a16:creationId xmlns:a16="http://schemas.microsoft.com/office/drawing/2014/main" id="{FDE1BE07-C078-5641-A424-4EC115C26B58}"/>
                  </a:ext>
                </a:extLst>
              </p:cNvPr>
              <p:cNvSpPr/>
              <p:nvPr/>
            </p:nvSpPr>
            <p:spPr>
              <a:xfrm>
                <a:off x="5725734" y="2147473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68;p19">
                <a:extLst>
                  <a:ext uri="{FF2B5EF4-FFF2-40B4-BE49-F238E27FC236}">
                    <a16:creationId xmlns:a16="http://schemas.microsoft.com/office/drawing/2014/main" id="{2AE10681-A476-5543-9189-E30D71C8797A}"/>
                  </a:ext>
                </a:extLst>
              </p:cNvPr>
              <p:cNvSpPr/>
              <p:nvPr/>
            </p:nvSpPr>
            <p:spPr>
              <a:xfrm>
                <a:off x="5721637" y="2143331"/>
                <a:ext cx="64904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3"/>
                      <a:pt x="1" y="94"/>
                    </a:cubicBezTo>
                    <a:lnTo>
                      <a:pt x="1" y="2038"/>
                    </a:lnTo>
                    <a:cubicBezTo>
                      <a:pt x="1" y="2090"/>
                      <a:pt x="42" y="2132"/>
                      <a:pt x="94" y="2132"/>
                    </a:cubicBezTo>
                    <a:lnTo>
                      <a:pt x="1378" y="2132"/>
                    </a:lnTo>
                    <a:cubicBezTo>
                      <a:pt x="1429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69;p19">
                <a:extLst>
                  <a:ext uri="{FF2B5EF4-FFF2-40B4-BE49-F238E27FC236}">
                    <a16:creationId xmlns:a16="http://schemas.microsoft.com/office/drawing/2014/main" id="{9519D06D-E222-7741-862B-34356A207959}"/>
                  </a:ext>
                </a:extLst>
              </p:cNvPr>
              <p:cNvSpPr/>
              <p:nvPr/>
            </p:nvSpPr>
            <p:spPr>
              <a:xfrm>
                <a:off x="5782311" y="2147473"/>
                <a:ext cx="56664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70;p19">
                <a:extLst>
                  <a:ext uri="{FF2B5EF4-FFF2-40B4-BE49-F238E27FC236}">
                    <a16:creationId xmlns:a16="http://schemas.microsoft.com/office/drawing/2014/main" id="{FF53D129-A999-644A-8485-94216C4C7E24}"/>
                  </a:ext>
                </a:extLst>
              </p:cNvPr>
              <p:cNvSpPr/>
              <p:nvPr/>
            </p:nvSpPr>
            <p:spPr>
              <a:xfrm>
                <a:off x="5778213" y="2143331"/>
                <a:ext cx="64904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3"/>
                      <a:pt x="1" y="94"/>
                    </a:cubicBezTo>
                    <a:lnTo>
                      <a:pt x="1" y="2038"/>
                    </a:lnTo>
                    <a:cubicBezTo>
                      <a:pt x="1" y="2090"/>
                      <a:pt x="42" y="2132"/>
                      <a:pt x="94" y="2132"/>
                    </a:cubicBezTo>
                    <a:lnTo>
                      <a:pt x="1378" y="2132"/>
                    </a:lnTo>
                    <a:cubicBezTo>
                      <a:pt x="1429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71;p19">
                <a:extLst>
                  <a:ext uri="{FF2B5EF4-FFF2-40B4-BE49-F238E27FC236}">
                    <a16:creationId xmlns:a16="http://schemas.microsoft.com/office/drawing/2014/main" id="{2B0C888C-F313-4D4C-8F0D-656461BE1A9D}"/>
                  </a:ext>
                </a:extLst>
              </p:cNvPr>
              <p:cNvSpPr/>
              <p:nvPr/>
            </p:nvSpPr>
            <p:spPr>
              <a:xfrm>
                <a:off x="5569400" y="2287460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0" y="0"/>
                    </a:moveTo>
                    <a:lnTo>
                      <a:pt x="0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53B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72;p19">
                <a:extLst>
                  <a:ext uri="{FF2B5EF4-FFF2-40B4-BE49-F238E27FC236}">
                    <a16:creationId xmlns:a16="http://schemas.microsoft.com/office/drawing/2014/main" id="{8F098FA0-D67D-9747-A134-11156F3B57CC}"/>
                  </a:ext>
                </a:extLst>
              </p:cNvPr>
              <p:cNvSpPr/>
              <p:nvPr/>
            </p:nvSpPr>
            <p:spPr>
              <a:xfrm>
                <a:off x="5565259" y="2283318"/>
                <a:ext cx="64860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132" extrusionOk="0">
                    <a:moveTo>
                      <a:pt x="1283" y="187"/>
                    </a:moveTo>
                    <a:lnTo>
                      <a:pt x="1283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0" y="43"/>
                      <a:pt x="0" y="94"/>
                    </a:cubicBezTo>
                    <a:lnTo>
                      <a:pt x="0" y="2038"/>
                    </a:lnTo>
                    <a:cubicBezTo>
                      <a:pt x="0" y="2090"/>
                      <a:pt x="41" y="2132"/>
                      <a:pt x="94" y="2132"/>
                    </a:cubicBezTo>
                    <a:lnTo>
                      <a:pt x="1379" y="2132"/>
                    </a:lnTo>
                    <a:cubicBezTo>
                      <a:pt x="1430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73;p19">
                <a:extLst>
                  <a:ext uri="{FF2B5EF4-FFF2-40B4-BE49-F238E27FC236}">
                    <a16:creationId xmlns:a16="http://schemas.microsoft.com/office/drawing/2014/main" id="{3C29A431-54C9-9E4A-87E2-9EDFBC83D568}"/>
                  </a:ext>
                </a:extLst>
              </p:cNvPr>
              <p:cNvSpPr/>
              <p:nvPr/>
            </p:nvSpPr>
            <p:spPr>
              <a:xfrm>
                <a:off x="5625933" y="2287460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53B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74;p19">
                <a:extLst>
                  <a:ext uri="{FF2B5EF4-FFF2-40B4-BE49-F238E27FC236}">
                    <a16:creationId xmlns:a16="http://schemas.microsoft.com/office/drawing/2014/main" id="{65D673F9-E8CE-DA49-B4C9-3C9BE4F11A3C}"/>
                  </a:ext>
                </a:extLst>
              </p:cNvPr>
              <p:cNvSpPr/>
              <p:nvPr/>
            </p:nvSpPr>
            <p:spPr>
              <a:xfrm>
                <a:off x="5621835" y="2283318"/>
                <a:ext cx="64860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5" y="0"/>
                    </a:moveTo>
                    <a:cubicBezTo>
                      <a:pt x="43" y="0"/>
                      <a:pt x="0" y="43"/>
                      <a:pt x="0" y="94"/>
                    </a:cubicBezTo>
                    <a:lnTo>
                      <a:pt x="0" y="2038"/>
                    </a:lnTo>
                    <a:cubicBezTo>
                      <a:pt x="0" y="2090"/>
                      <a:pt x="41" y="2132"/>
                      <a:pt x="95" y="2132"/>
                    </a:cubicBezTo>
                    <a:lnTo>
                      <a:pt x="1379" y="2132"/>
                    </a:lnTo>
                    <a:cubicBezTo>
                      <a:pt x="1430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75;p19">
                <a:extLst>
                  <a:ext uri="{FF2B5EF4-FFF2-40B4-BE49-F238E27FC236}">
                    <a16:creationId xmlns:a16="http://schemas.microsoft.com/office/drawing/2014/main" id="{499FBDC4-B707-C045-9C83-DEF294D3A9D1}"/>
                  </a:ext>
                </a:extLst>
              </p:cNvPr>
              <p:cNvSpPr/>
              <p:nvPr/>
            </p:nvSpPr>
            <p:spPr>
              <a:xfrm>
                <a:off x="5725734" y="2287460"/>
                <a:ext cx="56620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76;p19">
                <a:extLst>
                  <a:ext uri="{FF2B5EF4-FFF2-40B4-BE49-F238E27FC236}">
                    <a16:creationId xmlns:a16="http://schemas.microsoft.com/office/drawing/2014/main" id="{7179CE93-E689-A449-B18C-4F111628B175}"/>
                  </a:ext>
                </a:extLst>
              </p:cNvPr>
              <p:cNvSpPr/>
              <p:nvPr/>
            </p:nvSpPr>
            <p:spPr>
              <a:xfrm>
                <a:off x="5721637" y="2283318"/>
                <a:ext cx="64904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3"/>
                      <a:pt x="1" y="94"/>
                    </a:cubicBezTo>
                    <a:lnTo>
                      <a:pt x="1" y="2038"/>
                    </a:lnTo>
                    <a:cubicBezTo>
                      <a:pt x="1" y="2090"/>
                      <a:pt x="42" y="2132"/>
                      <a:pt x="94" y="2132"/>
                    </a:cubicBezTo>
                    <a:lnTo>
                      <a:pt x="1378" y="2132"/>
                    </a:lnTo>
                    <a:cubicBezTo>
                      <a:pt x="1429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77;p19">
                <a:extLst>
                  <a:ext uri="{FF2B5EF4-FFF2-40B4-BE49-F238E27FC236}">
                    <a16:creationId xmlns:a16="http://schemas.microsoft.com/office/drawing/2014/main" id="{BE3C2270-C191-204E-832D-C2E4B077C819}"/>
                  </a:ext>
                </a:extLst>
              </p:cNvPr>
              <p:cNvSpPr/>
              <p:nvPr/>
            </p:nvSpPr>
            <p:spPr>
              <a:xfrm>
                <a:off x="5782311" y="2287460"/>
                <a:ext cx="56664" cy="8570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945" extrusionOk="0">
                    <a:moveTo>
                      <a:pt x="1" y="0"/>
                    </a:moveTo>
                    <a:lnTo>
                      <a:pt x="1" y="1944"/>
                    </a:lnTo>
                    <a:lnTo>
                      <a:pt x="1285" y="1944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78;p19">
                <a:extLst>
                  <a:ext uri="{FF2B5EF4-FFF2-40B4-BE49-F238E27FC236}">
                    <a16:creationId xmlns:a16="http://schemas.microsoft.com/office/drawing/2014/main" id="{62A8209E-595D-5344-98DE-B1335E911BEA}"/>
                  </a:ext>
                </a:extLst>
              </p:cNvPr>
              <p:cNvSpPr/>
              <p:nvPr/>
            </p:nvSpPr>
            <p:spPr>
              <a:xfrm>
                <a:off x="5778213" y="2283318"/>
                <a:ext cx="64904" cy="9394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2" extrusionOk="0">
                    <a:moveTo>
                      <a:pt x="1284" y="187"/>
                    </a:moveTo>
                    <a:lnTo>
                      <a:pt x="1284" y="1943"/>
                    </a:lnTo>
                    <a:lnTo>
                      <a:pt x="188" y="1943"/>
                    </a:lnTo>
                    <a:lnTo>
                      <a:pt x="188" y="187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3"/>
                      <a:pt x="1" y="94"/>
                    </a:cubicBezTo>
                    <a:lnTo>
                      <a:pt x="1" y="2038"/>
                    </a:lnTo>
                    <a:cubicBezTo>
                      <a:pt x="1" y="2090"/>
                      <a:pt x="42" y="2132"/>
                      <a:pt x="94" y="2132"/>
                    </a:cubicBezTo>
                    <a:lnTo>
                      <a:pt x="1378" y="2132"/>
                    </a:lnTo>
                    <a:cubicBezTo>
                      <a:pt x="1429" y="2132"/>
                      <a:pt x="1472" y="2090"/>
                      <a:pt x="1472" y="2038"/>
                    </a:cubicBezTo>
                    <a:lnTo>
                      <a:pt x="1472" y="94"/>
                    </a:lnTo>
                    <a:cubicBezTo>
                      <a:pt x="1472" y="43"/>
                      <a:pt x="1431" y="0"/>
                      <a:pt x="13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79;p19">
                <a:extLst>
                  <a:ext uri="{FF2B5EF4-FFF2-40B4-BE49-F238E27FC236}">
                    <a16:creationId xmlns:a16="http://schemas.microsoft.com/office/drawing/2014/main" id="{87DA33B2-8E48-FE48-A4F6-D304EBA6F606}"/>
                  </a:ext>
                </a:extLst>
              </p:cNvPr>
              <p:cNvSpPr/>
              <p:nvPr/>
            </p:nvSpPr>
            <p:spPr>
              <a:xfrm>
                <a:off x="5906699" y="2003432"/>
                <a:ext cx="36352" cy="45357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0294" extrusionOk="0">
                    <a:moveTo>
                      <a:pt x="1" y="0"/>
                    </a:moveTo>
                    <a:lnTo>
                      <a:pt x="1" y="10294"/>
                    </a:lnTo>
                    <a:lnTo>
                      <a:pt x="825" y="10294"/>
                    </a:lnTo>
                    <a:lnTo>
                      <a:pt x="8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80;p19">
                <a:extLst>
                  <a:ext uri="{FF2B5EF4-FFF2-40B4-BE49-F238E27FC236}">
                    <a16:creationId xmlns:a16="http://schemas.microsoft.com/office/drawing/2014/main" id="{99941040-C792-2B47-920D-53D790B4E4D0}"/>
                  </a:ext>
                </a:extLst>
              </p:cNvPr>
              <p:cNvSpPr/>
              <p:nvPr/>
            </p:nvSpPr>
            <p:spPr>
              <a:xfrm>
                <a:off x="5902602" y="1999378"/>
                <a:ext cx="44547" cy="4617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480" extrusionOk="0">
                    <a:moveTo>
                      <a:pt x="823" y="186"/>
                    </a:moveTo>
                    <a:lnTo>
                      <a:pt x="823" y="10293"/>
                    </a:lnTo>
                    <a:lnTo>
                      <a:pt x="187" y="10293"/>
                    </a:lnTo>
                    <a:lnTo>
                      <a:pt x="187" y="186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2"/>
                      <a:pt x="1" y="93"/>
                    </a:cubicBezTo>
                    <a:lnTo>
                      <a:pt x="1" y="10387"/>
                    </a:lnTo>
                    <a:cubicBezTo>
                      <a:pt x="1" y="10438"/>
                      <a:pt x="42" y="10480"/>
                      <a:pt x="94" y="10480"/>
                    </a:cubicBezTo>
                    <a:lnTo>
                      <a:pt x="918" y="10480"/>
                    </a:lnTo>
                    <a:cubicBezTo>
                      <a:pt x="969" y="10480"/>
                      <a:pt x="1011" y="10438"/>
                      <a:pt x="1011" y="10387"/>
                    </a:cubicBezTo>
                    <a:lnTo>
                      <a:pt x="1011" y="93"/>
                    </a:lnTo>
                    <a:cubicBezTo>
                      <a:pt x="1011" y="42"/>
                      <a:pt x="970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81;p19">
                <a:extLst>
                  <a:ext uri="{FF2B5EF4-FFF2-40B4-BE49-F238E27FC236}">
                    <a16:creationId xmlns:a16="http://schemas.microsoft.com/office/drawing/2014/main" id="{7EF7FCAC-6715-DA42-8319-288DA8ED9FCC}"/>
                  </a:ext>
                </a:extLst>
              </p:cNvPr>
              <p:cNvSpPr/>
              <p:nvPr/>
            </p:nvSpPr>
            <p:spPr>
              <a:xfrm>
                <a:off x="6015578" y="2108037"/>
                <a:ext cx="358757" cy="39480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896" extrusionOk="0">
                    <a:moveTo>
                      <a:pt x="1" y="0"/>
                    </a:moveTo>
                    <a:lnTo>
                      <a:pt x="1" y="895"/>
                    </a:lnTo>
                    <a:lnTo>
                      <a:pt x="8141" y="895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82;p19">
                <a:extLst>
                  <a:ext uri="{FF2B5EF4-FFF2-40B4-BE49-F238E27FC236}">
                    <a16:creationId xmlns:a16="http://schemas.microsoft.com/office/drawing/2014/main" id="{D4DB66E1-B986-354D-830F-4C7A64798202}"/>
                  </a:ext>
                </a:extLst>
              </p:cNvPr>
              <p:cNvSpPr/>
              <p:nvPr/>
            </p:nvSpPr>
            <p:spPr>
              <a:xfrm>
                <a:off x="6015578" y="2222996"/>
                <a:ext cx="358757" cy="39480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896" extrusionOk="0">
                    <a:moveTo>
                      <a:pt x="1" y="0"/>
                    </a:moveTo>
                    <a:lnTo>
                      <a:pt x="1" y="895"/>
                    </a:lnTo>
                    <a:lnTo>
                      <a:pt x="8141" y="895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83;p19">
                <a:extLst>
                  <a:ext uri="{FF2B5EF4-FFF2-40B4-BE49-F238E27FC236}">
                    <a16:creationId xmlns:a16="http://schemas.microsoft.com/office/drawing/2014/main" id="{B8ACF52E-5834-CA47-A5F1-8A6B6B292C00}"/>
                  </a:ext>
                </a:extLst>
              </p:cNvPr>
              <p:cNvSpPr/>
              <p:nvPr/>
            </p:nvSpPr>
            <p:spPr>
              <a:xfrm>
                <a:off x="6100971" y="2387218"/>
                <a:ext cx="48293" cy="698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585" extrusionOk="0">
                    <a:moveTo>
                      <a:pt x="1" y="1"/>
                    </a:moveTo>
                    <a:lnTo>
                      <a:pt x="1" y="1585"/>
                    </a:lnTo>
                    <a:lnTo>
                      <a:pt x="1096" y="1585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84;p19">
                <a:extLst>
                  <a:ext uri="{FF2B5EF4-FFF2-40B4-BE49-F238E27FC236}">
                    <a16:creationId xmlns:a16="http://schemas.microsoft.com/office/drawing/2014/main" id="{79D03F7C-EFA9-CB46-8B3D-D0F9AF51C9E8}"/>
                  </a:ext>
                </a:extLst>
              </p:cNvPr>
              <p:cNvSpPr/>
              <p:nvPr/>
            </p:nvSpPr>
            <p:spPr>
              <a:xfrm>
                <a:off x="6096918" y="2383120"/>
                <a:ext cx="5648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771" extrusionOk="0">
                    <a:moveTo>
                      <a:pt x="1096" y="189"/>
                    </a:moveTo>
                    <a:lnTo>
                      <a:pt x="1096" y="1584"/>
                    </a:lnTo>
                    <a:lnTo>
                      <a:pt x="187" y="1584"/>
                    </a:lnTo>
                    <a:lnTo>
                      <a:pt x="187" y="189"/>
                    </a:lnTo>
                    <a:close/>
                    <a:moveTo>
                      <a:pt x="94" y="1"/>
                    </a:moveTo>
                    <a:cubicBezTo>
                      <a:pt x="43" y="1"/>
                      <a:pt x="1" y="43"/>
                      <a:pt x="1" y="94"/>
                    </a:cubicBezTo>
                    <a:lnTo>
                      <a:pt x="1" y="1678"/>
                    </a:lnTo>
                    <a:cubicBezTo>
                      <a:pt x="1" y="1729"/>
                      <a:pt x="42" y="1771"/>
                      <a:pt x="94" y="1771"/>
                    </a:cubicBezTo>
                    <a:lnTo>
                      <a:pt x="1189" y="1771"/>
                    </a:lnTo>
                    <a:cubicBezTo>
                      <a:pt x="1240" y="1771"/>
                      <a:pt x="1282" y="1729"/>
                      <a:pt x="1282" y="1678"/>
                    </a:cubicBezTo>
                    <a:lnTo>
                      <a:pt x="1282" y="94"/>
                    </a:lnTo>
                    <a:cubicBezTo>
                      <a:pt x="1282" y="43"/>
                      <a:pt x="1241" y="1"/>
                      <a:pt x="11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85;p19">
                <a:extLst>
                  <a:ext uri="{FF2B5EF4-FFF2-40B4-BE49-F238E27FC236}">
                    <a16:creationId xmlns:a16="http://schemas.microsoft.com/office/drawing/2014/main" id="{1A3FB3E5-82D0-E044-9EF3-387A195010DE}"/>
                  </a:ext>
                </a:extLst>
              </p:cNvPr>
              <p:cNvSpPr/>
              <p:nvPr/>
            </p:nvSpPr>
            <p:spPr>
              <a:xfrm>
                <a:off x="6220777" y="2387218"/>
                <a:ext cx="48293" cy="698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585" extrusionOk="0">
                    <a:moveTo>
                      <a:pt x="0" y="1"/>
                    </a:moveTo>
                    <a:lnTo>
                      <a:pt x="0" y="1585"/>
                    </a:lnTo>
                    <a:lnTo>
                      <a:pt x="1095" y="1585"/>
                    </a:lnTo>
                    <a:lnTo>
                      <a:pt x="1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86;p19">
                <a:extLst>
                  <a:ext uri="{FF2B5EF4-FFF2-40B4-BE49-F238E27FC236}">
                    <a16:creationId xmlns:a16="http://schemas.microsoft.com/office/drawing/2014/main" id="{73F10A38-08DC-F646-A3E1-BD9A623DA1DC}"/>
                  </a:ext>
                </a:extLst>
              </p:cNvPr>
              <p:cNvSpPr/>
              <p:nvPr/>
            </p:nvSpPr>
            <p:spPr>
              <a:xfrm>
                <a:off x="6216680" y="2383120"/>
                <a:ext cx="56576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771" extrusionOk="0">
                    <a:moveTo>
                      <a:pt x="1095" y="189"/>
                    </a:moveTo>
                    <a:lnTo>
                      <a:pt x="1095" y="1584"/>
                    </a:lnTo>
                    <a:lnTo>
                      <a:pt x="188" y="1584"/>
                    </a:lnTo>
                    <a:lnTo>
                      <a:pt x="188" y="189"/>
                    </a:lnTo>
                    <a:close/>
                    <a:moveTo>
                      <a:pt x="93" y="1"/>
                    </a:moveTo>
                    <a:cubicBezTo>
                      <a:pt x="42" y="1"/>
                      <a:pt x="0" y="43"/>
                      <a:pt x="0" y="94"/>
                    </a:cubicBezTo>
                    <a:lnTo>
                      <a:pt x="0" y="1678"/>
                    </a:lnTo>
                    <a:cubicBezTo>
                      <a:pt x="0" y="1729"/>
                      <a:pt x="41" y="1771"/>
                      <a:pt x="93" y="1771"/>
                    </a:cubicBezTo>
                    <a:lnTo>
                      <a:pt x="1188" y="1771"/>
                    </a:lnTo>
                    <a:cubicBezTo>
                      <a:pt x="1242" y="1771"/>
                      <a:pt x="1283" y="1729"/>
                      <a:pt x="1282" y="1678"/>
                    </a:cubicBezTo>
                    <a:lnTo>
                      <a:pt x="1282" y="94"/>
                    </a:lnTo>
                    <a:cubicBezTo>
                      <a:pt x="1282" y="43"/>
                      <a:pt x="1242" y="1"/>
                      <a:pt x="1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87;p19">
                <a:extLst>
                  <a:ext uri="{FF2B5EF4-FFF2-40B4-BE49-F238E27FC236}">
                    <a16:creationId xmlns:a16="http://schemas.microsoft.com/office/drawing/2014/main" id="{A9C79334-F57D-024F-8F2C-BAB859D4E9F7}"/>
                  </a:ext>
                </a:extLst>
              </p:cNvPr>
              <p:cNvSpPr/>
              <p:nvPr/>
            </p:nvSpPr>
            <p:spPr>
              <a:xfrm>
                <a:off x="5014124" y="1934738"/>
                <a:ext cx="266975" cy="57642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082" extrusionOk="0">
                    <a:moveTo>
                      <a:pt x="1" y="1"/>
                    </a:moveTo>
                    <a:lnTo>
                      <a:pt x="1" y="13081"/>
                    </a:lnTo>
                    <a:lnTo>
                      <a:pt x="6058" y="1308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88;p19">
                <a:extLst>
                  <a:ext uri="{FF2B5EF4-FFF2-40B4-BE49-F238E27FC236}">
                    <a16:creationId xmlns:a16="http://schemas.microsoft.com/office/drawing/2014/main" id="{734F32F1-5779-A24E-9228-A318562129EA}"/>
                  </a:ext>
                </a:extLst>
              </p:cNvPr>
              <p:cNvSpPr/>
              <p:nvPr/>
            </p:nvSpPr>
            <p:spPr>
              <a:xfrm>
                <a:off x="5281055" y="2398366"/>
                <a:ext cx="407798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2560" extrusionOk="0">
                    <a:moveTo>
                      <a:pt x="0" y="0"/>
                    </a:moveTo>
                    <a:lnTo>
                      <a:pt x="0" y="2559"/>
                    </a:lnTo>
                    <a:lnTo>
                      <a:pt x="9255" y="2559"/>
                    </a:lnTo>
                    <a:lnTo>
                      <a:pt x="92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89;p19">
                <a:extLst>
                  <a:ext uri="{FF2B5EF4-FFF2-40B4-BE49-F238E27FC236}">
                    <a16:creationId xmlns:a16="http://schemas.microsoft.com/office/drawing/2014/main" id="{7D7C1D64-D87B-F54B-9A2C-4A8F0D9CB444}"/>
                  </a:ext>
                </a:extLst>
              </p:cNvPr>
              <p:cNvSpPr/>
              <p:nvPr/>
            </p:nvSpPr>
            <p:spPr>
              <a:xfrm>
                <a:off x="5281055" y="2189597"/>
                <a:ext cx="407798" cy="217713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4941" extrusionOk="0">
                    <a:moveTo>
                      <a:pt x="0" y="0"/>
                    </a:moveTo>
                    <a:lnTo>
                      <a:pt x="0" y="4941"/>
                    </a:lnTo>
                    <a:lnTo>
                      <a:pt x="9255" y="4941"/>
                    </a:lnTo>
                    <a:lnTo>
                      <a:pt x="92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90;p19">
                <a:extLst>
                  <a:ext uri="{FF2B5EF4-FFF2-40B4-BE49-F238E27FC236}">
                    <a16:creationId xmlns:a16="http://schemas.microsoft.com/office/drawing/2014/main" id="{213E7B8C-C99B-EA40-ADC2-B341BC62A249}"/>
                  </a:ext>
                </a:extLst>
              </p:cNvPr>
              <p:cNvSpPr/>
              <p:nvPr/>
            </p:nvSpPr>
            <p:spPr>
              <a:xfrm>
                <a:off x="5281099" y="2174439"/>
                <a:ext cx="435558" cy="245208"/>
              </a:xfrm>
              <a:custGeom>
                <a:avLst/>
                <a:gdLst/>
                <a:ahLst/>
                <a:cxnLst/>
                <a:rect l="l" t="t" r="r" b="b"/>
                <a:pathLst>
                  <a:path w="9885" h="5565" extrusionOk="0">
                    <a:moveTo>
                      <a:pt x="0" y="0"/>
                    </a:moveTo>
                    <a:lnTo>
                      <a:pt x="0" y="5564"/>
                    </a:lnTo>
                    <a:lnTo>
                      <a:pt x="9884" y="5564"/>
                    </a:lnTo>
                    <a:lnTo>
                      <a:pt x="9884" y="4750"/>
                    </a:lnTo>
                    <a:lnTo>
                      <a:pt x="1307" y="4750"/>
                    </a:lnTo>
                    <a:lnTo>
                      <a:pt x="1307" y="3109"/>
                    </a:lnTo>
                    <a:lnTo>
                      <a:pt x="9884" y="3109"/>
                    </a:lnTo>
                    <a:lnTo>
                      <a:pt x="9884" y="2369"/>
                    </a:lnTo>
                    <a:lnTo>
                      <a:pt x="1307" y="2369"/>
                    </a:lnTo>
                    <a:lnTo>
                      <a:pt x="1307" y="727"/>
                    </a:lnTo>
                    <a:lnTo>
                      <a:pt x="9884" y="727"/>
                    </a:lnTo>
                    <a:lnTo>
                      <a:pt x="9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91;p19">
                <a:extLst>
                  <a:ext uri="{FF2B5EF4-FFF2-40B4-BE49-F238E27FC236}">
                    <a16:creationId xmlns:a16="http://schemas.microsoft.com/office/drawing/2014/main" id="{1BCA27B7-BD4F-3549-9EE2-B9C3F71A107C}"/>
                  </a:ext>
                </a:extLst>
              </p:cNvPr>
              <p:cNvSpPr/>
              <p:nvPr/>
            </p:nvSpPr>
            <p:spPr>
              <a:xfrm>
                <a:off x="5349484" y="2443354"/>
                <a:ext cx="67856" cy="6785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40" extrusionOk="0">
                    <a:moveTo>
                      <a:pt x="0" y="1"/>
                    </a:moveTo>
                    <a:lnTo>
                      <a:pt x="0" y="1539"/>
                    </a:lnTo>
                    <a:lnTo>
                      <a:pt x="1539" y="1539"/>
                    </a:lnTo>
                    <a:lnTo>
                      <a:pt x="1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92;p19">
                <a:extLst>
                  <a:ext uri="{FF2B5EF4-FFF2-40B4-BE49-F238E27FC236}">
                    <a16:creationId xmlns:a16="http://schemas.microsoft.com/office/drawing/2014/main" id="{99DC5BB0-9EB3-0846-AE99-EB9247531254}"/>
                  </a:ext>
                </a:extLst>
              </p:cNvPr>
              <p:cNvSpPr/>
              <p:nvPr/>
            </p:nvSpPr>
            <p:spPr>
              <a:xfrm>
                <a:off x="5345386" y="2439256"/>
                <a:ext cx="76052" cy="76052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1539" y="188"/>
                    </a:moveTo>
                    <a:lnTo>
                      <a:pt x="1539" y="1538"/>
                    </a:lnTo>
                    <a:lnTo>
                      <a:pt x="189" y="1538"/>
                    </a:lnTo>
                    <a:lnTo>
                      <a:pt x="189" y="188"/>
                    </a:lnTo>
                    <a:close/>
                    <a:moveTo>
                      <a:pt x="93" y="0"/>
                    </a:moveTo>
                    <a:cubicBezTo>
                      <a:pt x="42" y="0"/>
                      <a:pt x="0" y="42"/>
                      <a:pt x="0" y="94"/>
                    </a:cubicBezTo>
                    <a:lnTo>
                      <a:pt x="0" y="1632"/>
                    </a:lnTo>
                    <a:cubicBezTo>
                      <a:pt x="0" y="1684"/>
                      <a:pt x="41" y="1726"/>
                      <a:pt x="93" y="1726"/>
                    </a:cubicBezTo>
                    <a:lnTo>
                      <a:pt x="1632" y="1726"/>
                    </a:lnTo>
                    <a:cubicBezTo>
                      <a:pt x="1684" y="1726"/>
                      <a:pt x="1725" y="1684"/>
                      <a:pt x="1725" y="1632"/>
                    </a:cubicBezTo>
                    <a:lnTo>
                      <a:pt x="1725" y="94"/>
                    </a:lnTo>
                    <a:cubicBezTo>
                      <a:pt x="1725" y="42"/>
                      <a:pt x="1684" y="0"/>
                      <a:pt x="16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93;p19">
                <a:extLst>
                  <a:ext uri="{FF2B5EF4-FFF2-40B4-BE49-F238E27FC236}">
                    <a16:creationId xmlns:a16="http://schemas.microsoft.com/office/drawing/2014/main" id="{83BBD155-AAC5-7548-B249-DC6E57206402}"/>
                  </a:ext>
                </a:extLst>
              </p:cNvPr>
              <p:cNvSpPr/>
              <p:nvPr/>
            </p:nvSpPr>
            <p:spPr>
              <a:xfrm>
                <a:off x="5417561" y="2443354"/>
                <a:ext cx="67856" cy="6785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40" extrusionOk="0">
                    <a:moveTo>
                      <a:pt x="0" y="1"/>
                    </a:moveTo>
                    <a:lnTo>
                      <a:pt x="0" y="1539"/>
                    </a:lnTo>
                    <a:lnTo>
                      <a:pt x="1539" y="1539"/>
                    </a:lnTo>
                    <a:lnTo>
                      <a:pt x="1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94;p19">
                <a:extLst>
                  <a:ext uri="{FF2B5EF4-FFF2-40B4-BE49-F238E27FC236}">
                    <a16:creationId xmlns:a16="http://schemas.microsoft.com/office/drawing/2014/main" id="{E8FB1864-B4DA-394F-9FAD-99E698CD3073}"/>
                  </a:ext>
                </a:extLst>
              </p:cNvPr>
              <p:cNvSpPr/>
              <p:nvPr/>
            </p:nvSpPr>
            <p:spPr>
              <a:xfrm>
                <a:off x="5413463" y="2439256"/>
                <a:ext cx="76052" cy="76052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1537" y="188"/>
                    </a:moveTo>
                    <a:lnTo>
                      <a:pt x="1537" y="1538"/>
                    </a:lnTo>
                    <a:lnTo>
                      <a:pt x="186" y="1538"/>
                    </a:lnTo>
                    <a:lnTo>
                      <a:pt x="186" y="188"/>
                    </a:lnTo>
                    <a:close/>
                    <a:moveTo>
                      <a:pt x="93" y="0"/>
                    </a:moveTo>
                    <a:cubicBezTo>
                      <a:pt x="42" y="0"/>
                      <a:pt x="0" y="42"/>
                      <a:pt x="0" y="94"/>
                    </a:cubicBezTo>
                    <a:lnTo>
                      <a:pt x="0" y="1632"/>
                    </a:lnTo>
                    <a:cubicBezTo>
                      <a:pt x="0" y="1684"/>
                      <a:pt x="41" y="1726"/>
                      <a:pt x="93" y="1726"/>
                    </a:cubicBezTo>
                    <a:lnTo>
                      <a:pt x="1632" y="1726"/>
                    </a:lnTo>
                    <a:cubicBezTo>
                      <a:pt x="1683" y="1726"/>
                      <a:pt x="1725" y="1684"/>
                      <a:pt x="1725" y="1632"/>
                    </a:cubicBezTo>
                    <a:lnTo>
                      <a:pt x="1725" y="94"/>
                    </a:lnTo>
                    <a:cubicBezTo>
                      <a:pt x="1725" y="42"/>
                      <a:pt x="1684" y="0"/>
                      <a:pt x="16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95;p19">
                <a:extLst>
                  <a:ext uri="{FF2B5EF4-FFF2-40B4-BE49-F238E27FC236}">
                    <a16:creationId xmlns:a16="http://schemas.microsoft.com/office/drawing/2014/main" id="{5D0B34A3-27AC-2B47-B84D-2FFD65226D50}"/>
                  </a:ext>
                </a:extLst>
              </p:cNvPr>
              <p:cNvSpPr/>
              <p:nvPr/>
            </p:nvSpPr>
            <p:spPr>
              <a:xfrm>
                <a:off x="5513353" y="2443354"/>
                <a:ext cx="67856" cy="6785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40" extrusionOk="0">
                    <a:moveTo>
                      <a:pt x="1" y="1"/>
                    </a:moveTo>
                    <a:lnTo>
                      <a:pt x="1" y="1539"/>
                    </a:lnTo>
                    <a:lnTo>
                      <a:pt x="1540" y="1539"/>
                    </a:lnTo>
                    <a:lnTo>
                      <a:pt x="15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96;p19">
                <a:extLst>
                  <a:ext uri="{FF2B5EF4-FFF2-40B4-BE49-F238E27FC236}">
                    <a16:creationId xmlns:a16="http://schemas.microsoft.com/office/drawing/2014/main" id="{4A40821F-2971-C948-B7A9-36E922B27A06}"/>
                  </a:ext>
                </a:extLst>
              </p:cNvPr>
              <p:cNvSpPr/>
              <p:nvPr/>
            </p:nvSpPr>
            <p:spPr>
              <a:xfrm>
                <a:off x="5509255" y="2439256"/>
                <a:ext cx="76052" cy="76052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1537" y="188"/>
                    </a:moveTo>
                    <a:lnTo>
                      <a:pt x="1537" y="1538"/>
                    </a:lnTo>
                    <a:lnTo>
                      <a:pt x="187" y="1538"/>
                    </a:lnTo>
                    <a:lnTo>
                      <a:pt x="187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1" y="42"/>
                      <a:pt x="1" y="94"/>
                    </a:cubicBezTo>
                    <a:lnTo>
                      <a:pt x="1" y="1632"/>
                    </a:lnTo>
                    <a:cubicBezTo>
                      <a:pt x="1" y="1684"/>
                      <a:pt x="41" y="1726"/>
                      <a:pt x="94" y="1726"/>
                    </a:cubicBezTo>
                    <a:lnTo>
                      <a:pt x="1633" y="1726"/>
                    </a:lnTo>
                    <a:cubicBezTo>
                      <a:pt x="1684" y="1726"/>
                      <a:pt x="1726" y="1684"/>
                      <a:pt x="1726" y="1632"/>
                    </a:cubicBezTo>
                    <a:lnTo>
                      <a:pt x="1726" y="94"/>
                    </a:lnTo>
                    <a:cubicBezTo>
                      <a:pt x="1726" y="42"/>
                      <a:pt x="1685" y="0"/>
                      <a:pt x="1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97;p19">
                <a:extLst>
                  <a:ext uri="{FF2B5EF4-FFF2-40B4-BE49-F238E27FC236}">
                    <a16:creationId xmlns:a16="http://schemas.microsoft.com/office/drawing/2014/main" id="{ACE264DB-3DEC-7743-97A9-5BCBF280A93B}"/>
                  </a:ext>
                </a:extLst>
              </p:cNvPr>
              <p:cNvSpPr/>
              <p:nvPr/>
            </p:nvSpPr>
            <p:spPr>
              <a:xfrm>
                <a:off x="5581430" y="2443354"/>
                <a:ext cx="67856" cy="6785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40" extrusionOk="0">
                    <a:moveTo>
                      <a:pt x="1" y="1"/>
                    </a:moveTo>
                    <a:lnTo>
                      <a:pt x="1" y="1539"/>
                    </a:lnTo>
                    <a:lnTo>
                      <a:pt x="1540" y="1539"/>
                    </a:lnTo>
                    <a:lnTo>
                      <a:pt x="15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98;p19">
                <a:extLst>
                  <a:ext uri="{FF2B5EF4-FFF2-40B4-BE49-F238E27FC236}">
                    <a16:creationId xmlns:a16="http://schemas.microsoft.com/office/drawing/2014/main" id="{C7FCD21A-58F4-5448-8C44-6F5446DF04B3}"/>
                  </a:ext>
                </a:extLst>
              </p:cNvPr>
              <p:cNvSpPr/>
              <p:nvPr/>
            </p:nvSpPr>
            <p:spPr>
              <a:xfrm>
                <a:off x="5577332" y="2439256"/>
                <a:ext cx="76052" cy="76052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1537" y="188"/>
                    </a:moveTo>
                    <a:lnTo>
                      <a:pt x="1537" y="1538"/>
                    </a:lnTo>
                    <a:lnTo>
                      <a:pt x="187" y="1538"/>
                    </a:lnTo>
                    <a:lnTo>
                      <a:pt x="187" y="188"/>
                    </a:lnTo>
                    <a:close/>
                    <a:moveTo>
                      <a:pt x="94" y="0"/>
                    </a:moveTo>
                    <a:cubicBezTo>
                      <a:pt x="43" y="0"/>
                      <a:pt x="1" y="42"/>
                      <a:pt x="1" y="94"/>
                    </a:cubicBezTo>
                    <a:lnTo>
                      <a:pt x="1" y="1632"/>
                    </a:lnTo>
                    <a:cubicBezTo>
                      <a:pt x="1" y="1684"/>
                      <a:pt x="41" y="1726"/>
                      <a:pt x="94" y="1726"/>
                    </a:cubicBezTo>
                    <a:lnTo>
                      <a:pt x="1633" y="1726"/>
                    </a:lnTo>
                    <a:cubicBezTo>
                      <a:pt x="1684" y="1726"/>
                      <a:pt x="1726" y="1684"/>
                      <a:pt x="1726" y="1632"/>
                    </a:cubicBezTo>
                    <a:lnTo>
                      <a:pt x="1726" y="94"/>
                    </a:lnTo>
                    <a:cubicBezTo>
                      <a:pt x="1726" y="42"/>
                      <a:pt x="1685" y="0"/>
                      <a:pt x="1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99;p19">
                <a:extLst>
                  <a:ext uri="{FF2B5EF4-FFF2-40B4-BE49-F238E27FC236}">
                    <a16:creationId xmlns:a16="http://schemas.microsoft.com/office/drawing/2014/main" id="{424906B2-3058-5147-A52E-C31D8AC83DFF}"/>
                  </a:ext>
                </a:extLst>
              </p:cNvPr>
              <p:cNvSpPr/>
              <p:nvPr/>
            </p:nvSpPr>
            <p:spPr>
              <a:xfrm>
                <a:off x="5938997" y="2392506"/>
                <a:ext cx="198149" cy="76889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1745" extrusionOk="0">
                    <a:moveTo>
                      <a:pt x="446" y="0"/>
                    </a:moveTo>
                    <a:cubicBezTo>
                      <a:pt x="200" y="0"/>
                      <a:pt x="1" y="200"/>
                      <a:pt x="1" y="445"/>
                    </a:cubicBezTo>
                    <a:lnTo>
                      <a:pt x="1" y="1745"/>
                    </a:lnTo>
                    <a:lnTo>
                      <a:pt x="4496" y="1745"/>
                    </a:lnTo>
                    <a:cubicBezTo>
                      <a:pt x="4496" y="781"/>
                      <a:pt x="3715" y="1"/>
                      <a:pt x="275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700;p19">
                <a:extLst>
                  <a:ext uri="{FF2B5EF4-FFF2-40B4-BE49-F238E27FC236}">
                    <a16:creationId xmlns:a16="http://schemas.microsoft.com/office/drawing/2014/main" id="{CAD27975-1A07-CA4A-BB8F-B5FC32EBB355}"/>
                  </a:ext>
                </a:extLst>
              </p:cNvPr>
              <p:cNvSpPr/>
              <p:nvPr/>
            </p:nvSpPr>
            <p:spPr>
              <a:xfrm>
                <a:off x="5860522" y="2382591"/>
                <a:ext cx="334831" cy="164441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3732" extrusionOk="0">
                    <a:moveTo>
                      <a:pt x="589" y="0"/>
                    </a:moveTo>
                    <a:cubicBezTo>
                      <a:pt x="264" y="0"/>
                      <a:pt x="0" y="263"/>
                      <a:pt x="0" y="589"/>
                    </a:cubicBezTo>
                    <a:lnTo>
                      <a:pt x="0" y="1970"/>
                    </a:lnTo>
                    <a:lnTo>
                      <a:pt x="0" y="2173"/>
                    </a:lnTo>
                    <a:lnTo>
                      <a:pt x="0" y="3307"/>
                    </a:lnTo>
                    <a:cubicBezTo>
                      <a:pt x="0" y="3542"/>
                      <a:pt x="191" y="3732"/>
                      <a:pt x="425" y="3732"/>
                    </a:cubicBezTo>
                    <a:lnTo>
                      <a:pt x="7173" y="3732"/>
                    </a:lnTo>
                    <a:cubicBezTo>
                      <a:pt x="7407" y="3732"/>
                      <a:pt x="7597" y="3542"/>
                      <a:pt x="7597" y="3307"/>
                    </a:cubicBezTo>
                    <a:lnTo>
                      <a:pt x="7597" y="2395"/>
                    </a:lnTo>
                    <a:cubicBezTo>
                      <a:pt x="7598" y="2160"/>
                      <a:pt x="7408" y="1970"/>
                      <a:pt x="7173" y="1970"/>
                    </a:cubicBezTo>
                    <a:lnTo>
                      <a:pt x="3065" y="1970"/>
                    </a:lnTo>
                    <a:lnTo>
                      <a:pt x="30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701;p19">
                <a:extLst>
                  <a:ext uri="{FF2B5EF4-FFF2-40B4-BE49-F238E27FC236}">
                    <a16:creationId xmlns:a16="http://schemas.microsoft.com/office/drawing/2014/main" id="{60656B31-A0C7-7745-823A-3B0E1763A3D7}"/>
                  </a:ext>
                </a:extLst>
              </p:cNvPr>
              <p:cNvSpPr/>
              <p:nvPr/>
            </p:nvSpPr>
            <p:spPr>
              <a:xfrm>
                <a:off x="5967197" y="2518569"/>
                <a:ext cx="56973" cy="56929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2" extrusionOk="0">
                    <a:moveTo>
                      <a:pt x="647" y="0"/>
                    </a:moveTo>
                    <a:cubicBezTo>
                      <a:pt x="291" y="0"/>
                      <a:pt x="0" y="291"/>
                      <a:pt x="0" y="646"/>
                    </a:cubicBezTo>
                    <a:cubicBezTo>
                      <a:pt x="0" y="1003"/>
                      <a:pt x="291" y="1291"/>
                      <a:pt x="647" y="1291"/>
                    </a:cubicBezTo>
                    <a:cubicBezTo>
                      <a:pt x="1003" y="1291"/>
                      <a:pt x="1292" y="1003"/>
                      <a:pt x="1292" y="646"/>
                    </a:cubicBezTo>
                    <a:cubicBezTo>
                      <a:pt x="1292" y="289"/>
                      <a:pt x="1002" y="0"/>
                      <a:pt x="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702;p19">
                <a:extLst>
                  <a:ext uri="{FF2B5EF4-FFF2-40B4-BE49-F238E27FC236}">
                    <a16:creationId xmlns:a16="http://schemas.microsoft.com/office/drawing/2014/main" id="{C04A8B10-06E1-8243-9808-59B13237B0B4}"/>
                  </a:ext>
                </a:extLst>
              </p:cNvPr>
              <p:cNvSpPr/>
              <p:nvPr/>
            </p:nvSpPr>
            <p:spPr>
              <a:xfrm>
                <a:off x="5959002" y="2510462"/>
                <a:ext cx="73320" cy="73276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663" extrusionOk="0">
                    <a:moveTo>
                      <a:pt x="833" y="369"/>
                    </a:moveTo>
                    <a:cubicBezTo>
                      <a:pt x="1085" y="369"/>
                      <a:pt x="1293" y="575"/>
                      <a:pt x="1293" y="830"/>
                    </a:cubicBezTo>
                    <a:cubicBezTo>
                      <a:pt x="1293" y="1085"/>
                      <a:pt x="1086" y="1290"/>
                      <a:pt x="833" y="1290"/>
                    </a:cubicBezTo>
                    <a:cubicBezTo>
                      <a:pt x="578" y="1290"/>
                      <a:pt x="372" y="1085"/>
                      <a:pt x="372" y="830"/>
                    </a:cubicBezTo>
                    <a:cubicBezTo>
                      <a:pt x="372" y="577"/>
                      <a:pt x="579" y="369"/>
                      <a:pt x="833" y="369"/>
                    </a:cubicBezTo>
                    <a:close/>
                    <a:moveTo>
                      <a:pt x="833" y="0"/>
                    </a:moveTo>
                    <a:cubicBezTo>
                      <a:pt x="373" y="0"/>
                      <a:pt x="1" y="372"/>
                      <a:pt x="1" y="831"/>
                    </a:cubicBezTo>
                    <a:cubicBezTo>
                      <a:pt x="1" y="1290"/>
                      <a:pt x="373" y="1663"/>
                      <a:pt x="833" y="1663"/>
                    </a:cubicBezTo>
                    <a:cubicBezTo>
                      <a:pt x="1291" y="1663"/>
                      <a:pt x="1664" y="1290"/>
                      <a:pt x="1664" y="831"/>
                    </a:cubicBezTo>
                    <a:cubicBezTo>
                      <a:pt x="1664" y="372"/>
                      <a:pt x="1291" y="0"/>
                      <a:pt x="83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703;p19">
                <a:extLst>
                  <a:ext uri="{FF2B5EF4-FFF2-40B4-BE49-F238E27FC236}">
                    <a16:creationId xmlns:a16="http://schemas.microsoft.com/office/drawing/2014/main" id="{737DA53A-6156-B84E-A928-2EC06A9AA556}"/>
                  </a:ext>
                </a:extLst>
              </p:cNvPr>
              <p:cNvSpPr/>
              <p:nvPr/>
            </p:nvSpPr>
            <p:spPr>
              <a:xfrm>
                <a:off x="6101720" y="2518569"/>
                <a:ext cx="56973" cy="56929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2" extrusionOk="0">
                    <a:moveTo>
                      <a:pt x="646" y="0"/>
                    </a:moveTo>
                    <a:cubicBezTo>
                      <a:pt x="291" y="0"/>
                      <a:pt x="0" y="291"/>
                      <a:pt x="0" y="646"/>
                    </a:cubicBezTo>
                    <a:cubicBezTo>
                      <a:pt x="0" y="1003"/>
                      <a:pt x="291" y="1291"/>
                      <a:pt x="646" y="1291"/>
                    </a:cubicBezTo>
                    <a:cubicBezTo>
                      <a:pt x="1003" y="1291"/>
                      <a:pt x="1293" y="1003"/>
                      <a:pt x="1293" y="646"/>
                    </a:cubicBezTo>
                    <a:cubicBezTo>
                      <a:pt x="1293" y="289"/>
                      <a:pt x="1002" y="0"/>
                      <a:pt x="6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704;p19">
                <a:extLst>
                  <a:ext uri="{FF2B5EF4-FFF2-40B4-BE49-F238E27FC236}">
                    <a16:creationId xmlns:a16="http://schemas.microsoft.com/office/drawing/2014/main" id="{A7E8FDBC-8D41-3940-9782-B93487E14702}"/>
                  </a:ext>
                </a:extLst>
              </p:cNvPr>
              <p:cNvSpPr/>
              <p:nvPr/>
            </p:nvSpPr>
            <p:spPr>
              <a:xfrm>
                <a:off x="6093569" y="2510462"/>
                <a:ext cx="73276" cy="7327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63" extrusionOk="0">
                    <a:moveTo>
                      <a:pt x="831" y="369"/>
                    </a:moveTo>
                    <a:cubicBezTo>
                      <a:pt x="1085" y="369"/>
                      <a:pt x="1291" y="575"/>
                      <a:pt x="1291" y="830"/>
                    </a:cubicBezTo>
                    <a:cubicBezTo>
                      <a:pt x="1291" y="1085"/>
                      <a:pt x="1086" y="1290"/>
                      <a:pt x="831" y="1290"/>
                    </a:cubicBezTo>
                    <a:cubicBezTo>
                      <a:pt x="578" y="1290"/>
                      <a:pt x="370" y="1085"/>
                      <a:pt x="370" y="830"/>
                    </a:cubicBezTo>
                    <a:cubicBezTo>
                      <a:pt x="370" y="577"/>
                      <a:pt x="578" y="369"/>
                      <a:pt x="831" y="369"/>
                    </a:cubicBezTo>
                    <a:close/>
                    <a:moveTo>
                      <a:pt x="831" y="0"/>
                    </a:moveTo>
                    <a:cubicBezTo>
                      <a:pt x="372" y="0"/>
                      <a:pt x="0" y="372"/>
                      <a:pt x="0" y="831"/>
                    </a:cubicBezTo>
                    <a:cubicBezTo>
                      <a:pt x="0" y="1290"/>
                      <a:pt x="372" y="1663"/>
                      <a:pt x="831" y="1663"/>
                    </a:cubicBezTo>
                    <a:cubicBezTo>
                      <a:pt x="1290" y="1663"/>
                      <a:pt x="1663" y="1290"/>
                      <a:pt x="1663" y="831"/>
                    </a:cubicBezTo>
                    <a:cubicBezTo>
                      <a:pt x="1663" y="372"/>
                      <a:pt x="1290" y="0"/>
                      <a:pt x="83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705;p19">
                <a:extLst>
                  <a:ext uri="{FF2B5EF4-FFF2-40B4-BE49-F238E27FC236}">
                    <a16:creationId xmlns:a16="http://schemas.microsoft.com/office/drawing/2014/main" id="{9420915C-0016-DB47-9B85-743B99752C03}"/>
                  </a:ext>
                </a:extLst>
              </p:cNvPr>
              <p:cNvSpPr/>
              <p:nvPr/>
            </p:nvSpPr>
            <p:spPr>
              <a:xfrm>
                <a:off x="6160324" y="2486183"/>
                <a:ext cx="35030" cy="2203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00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0"/>
                    </a:cubicBezTo>
                    <a:cubicBezTo>
                      <a:pt x="0" y="388"/>
                      <a:pt x="113" y="500"/>
                      <a:pt x="251" y="500"/>
                    </a:cubicBezTo>
                    <a:lnTo>
                      <a:pt x="794" y="500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706;p19">
                <a:extLst>
                  <a:ext uri="{FF2B5EF4-FFF2-40B4-BE49-F238E27FC236}">
                    <a16:creationId xmlns:a16="http://schemas.microsoft.com/office/drawing/2014/main" id="{BE46F9D5-EDAA-1B4C-944E-F5EC8595FA79}"/>
                  </a:ext>
                </a:extLst>
              </p:cNvPr>
              <p:cNvSpPr/>
              <p:nvPr/>
            </p:nvSpPr>
            <p:spPr>
              <a:xfrm>
                <a:off x="5126660" y="2451417"/>
                <a:ext cx="198105" cy="7693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1746" extrusionOk="0">
                    <a:moveTo>
                      <a:pt x="1743" y="1"/>
                    </a:moveTo>
                    <a:cubicBezTo>
                      <a:pt x="780" y="2"/>
                      <a:pt x="1" y="782"/>
                      <a:pt x="1" y="1745"/>
                    </a:cubicBezTo>
                    <a:lnTo>
                      <a:pt x="4496" y="1745"/>
                    </a:lnTo>
                    <a:lnTo>
                      <a:pt x="4496" y="446"/>
                    </a:lnTo>
                    <a:cubicBezTo>
                      <a:pt x="4496" y="200"/>
                      <a:pt x="4296" y="1"/>
                      <a:pt x="4051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07;p19">
                <a:extLst>
                  <a:ext uri="{FF2B5EF4-FFF2-40B4-BE49-F238E27FC236}">
                    <a16:creationId xmlns:a16="http://schemas.microsoft.com/office/drawing/2014/main" id="{80C50A7B-D46F-1E41-BC10-08E2C1B8D0DB}"/>
                  </a:ext>
                </a:extLst>
              </p:cNvPr>
              <p:cNvSpPr/>
              <p:nvPr/>
            </p:nvSpPr>
            <p:spPr>
              <a:xfrm>
                <a:off x="5068409" y="2528263"/>
                <a:ext cx="256444" cy="7777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1765" extrusionOk="0">
                    <a:moveTo>
                      <a:pt x="448" y="0"/>
                    </a:moveTo>
                    <a:cubicBezTo>
                      <a:pt x="202" y="0"/>
                      <a:pt x="3" y="200"/>
                      <a:pt x="3" y="445"/>
                    </a:cubicBezTo>
                    <a:lnTo>
                      <a:pt x="3" y="1319"/>
                    </a:lnTo>
                    <a:cubicBezTo>
                      <a:pt x="1" y="1566"/>
                      <a:pt x="200" y="1764"/>
                      <a:pt x="446" y="1764"/>
                    </a:cubicBezTo>
                    <a:lnTo>
                      <a:pt x="5375" y="1764"/>
                    </a:lnTo>
                    <a:cubicBezTo>
                      <a:pt x="5620" y="1764"/>
                      <a:pt x="5820" y="1565"/>
                      <a:pt x="5820" y="1319"/>
                    </a:cubicBez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08;p19">
                <a:extLst>
                  <a:ext uri="{FF2B5EF4-FFF2-40B4-BE49-F238E27FC236}">
                    <a16:creationId xmlns:a16="http://schemas.microsoft.com/office/drawing/2014/main" id="{0648B0BE-0187-C84C-825E-88B0C997D75F}"/>
                  </a:ext>
                </a:extLst>
              </p:cNvPr>
              <p:cNvSpPr/>
              <p:nvPr/>
            </p:nvSpPr>
            <p:spPr>
              <a:xfrm>
                <a:off x="5239592" y="2577481"/>
                <a:ext cx="56973" cy="56973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646" y="1"/>
                    </a:moveTo>
                    <a:cubicBezTo>
                      <a:pt x="289" y="1"/>
                      <a:pt x="1" y="291"/>
                      <a:pt x="1" y="647"/>
                    </a:cubicBezTo>
                    <a:cubicBezTo>
                      <a:pt x="1" y="1003"/>
                      <a:pt x="290" y="1293"/>
                      <a:pt x="646" y="1293"/>
                    </a:cubicBezTo>
                    <a:cubicBezTo>
                      <a:pt x="1004" y="1293"/>
                      <a:pt x="1292" y="1003"/>
                      <a:pt x="1292" y="647"/>
                    </a:cubicBezTo>
                    <a:cubicBezTo>
                      <a:pt x="1292" y="291"/>
                      <a:pt x="1004" y="1"/>
                      <a:pt x="6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10;p19">
                <a:extLst>
                  <a:ext uri="{FF2B5EF4-FFF2-40B4-BE49-F238E27FC236}">
                    <a16:creationId xmlns:a16="http://schemas.microsoft.com/office/drawing/2014/main" id="{A0ACA8FD-4DB9-2244-984C-F6EA05793340}"/>
                  </a:ext>
                </a:extLst>
              </p:cNvPr>
              <p:cNvSpPr/>
              <p:nvPr/>
            </p:nvSpPr>
            <p:spPr>
              <a:xfrm>
                <a:off x="5105069" y="2577481"/>
                <a:ext cx="56929" cy="56973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93" extrusionOk="0">
                    <a:moveTo>
                      <a:pt x="646" y="1"/>
                    </a:moveTo>
                    <a:cubicBezTo>
                      <a:pt x="289" y="1"/>
                      <a:pt x="1" y="291"/>
                      <a:pt x="1" y="647"/>
                    </a:cubicBezTo>
                    <a:cubicBezTo>
                      <a:pt x="1" y="1003"/>
                      <a:pt x="291" y="1293"/>
                      <a:pt x="646" y="1293"/>
                    </a:cubicBezTo>
                    <a:cubicBezTo>
                      <a:pt x="1003" y="1293"/>
                      <a:pt x="1292" y="1003"/>
                      <a:pt x="1292" y="647"/>
                    </a:cubicBezTo>
                    <a:cubicBezTo>
                      <a:pt x="1292" y="291"/>
                      <a:pt x="1002" y="1"/>
                      <a:pt x="6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12;p19">
                <a:extLst>
                  <a:ext uri="{FF2B5EF4-FFF2-40B4-BE49-F238E27FC236}">
                    <a16:creationId xmlns:a16="http://schemas.microsoft.com/office/drawing/2014/main" id="{DE5B9C4F-D898-B043-AB40-C89CE506EAD7}"/>
                  </a:ext>
                </a:extLst>
              </p:cNvPr>
              <p:cNvSpPr/>
              <p:nvPr/>
            </p:nvSpPr>
            <p:spPr>
              <a:xfrm>
                <a:off x="5068409" y="2545139"/>
                <a:ext cx="34986" cy="2203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00" extrusionOk="0">
                    <a:moveTo>
                      <a:pt x="1" y="1"/>
                    </a:moveTo>
                    <a:lnTo>
                      <a:pt x="1" y="499"/>
                    </a:lnTo>
                    <a:lnTo>
                      <a:pt x="545" y="499"/>
                    </a:lnTo>
                    <a:cubicBezTo>
                      <a:pt x="683" y="499"/>
                      <a:pt x="794" y="389"/>
                      <a:pt x="794" y="251"/>
                    </a:cubicBezTo>
                    <a:cubicBezTo>
                      <a:pt x="794" y="112"/>
                      <a:pt x="683" y="1"/>
                      <a:pt x="545" y="1"/>
                    </a:cubicBezTo>
                    <a:close/>
                  </a:path>
                </a:pathLst>
              </a:custGeom>
              <a:solidFill>
                <a:srgbClr val="F2D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4095;p44">
            <a:extLst>
              <a:ext uri="{FF2B5EF4-FFF2-40B4-BE49-F238E27FC236}">
                <a16:creationId xmlns:a16="http://schemas.microsoft.com/office/drawing/2014/main" id="{66F2D18B-C944-514B-B89F-59BC79687550}"/>
              </a:ext>
            </a:extLst>
          </p:cNvPr>
          <p:cNvSpPr/>
          <p:nvPr/>
        </p:nvSpPr>
        <p:spPr>
          <a:xfrm>
            <a:off x="482157" y="1195101"/>
            <a:ext cx="1956899" cy="623470"/>
          </a:xfrm>
          <a:custGeom>
            <a:avLst/>
            <a:gdLst/>
            <a:ahLst/>
            <a:cxnLst/>
            <a:rect l="l" t="t" r="r" b="b"/>
            <a:pathLst>
              <a:path w="24475" h="7798" extrusionOk="0">
                <a:moveTo>
                  <a:pt x="2989" y="140"/>
                </a:moveTo>
                <a:lnTo>
                  <a:pt x="2989" y="141"/>
                </a:lnTo>
                <a:lnTo>
                  <a:pt x="23945" y="141"/>
                </a:lnTo>
                <a:cubicBezTo>
                  <a:pt x="24064" y="141"/>
                  <a:pt x="24171" y="197"/>
                  <a:pt x="24241" y="293"/>
                </a:cubicBezTo>
                <a:cubicBezTo>
                  <a:pt x="24309" y="389"/>
                  <a:pt x="24327" y="508"/>
                  <a:pt x="24289" y="620"/>
                </a:cubicBezTo>
                <a:lnTo>
                  <a:pt x="22785" y="5083"/>
                </a:lnTo>
                <a:cubicBezTo>
                  <a:pt x="22707" y="5313"/>
                  <a:pt x="22493" y="5466"/>
                  <a:pt x="22251" y="5466"/>
                </a:cubicBezTo>
                <a:lnTo>
                  <a:pt x="9270" y="5466"/>
                </a:lnTo>
                <a:cubicBezTo>
                  <a:pt x="8968" y="5466"/>
                  <a:pt x="8700" y="5659"/>
                  <a:pt x="8605" y="5945"/>
                </a:cubicBezTo>
                <a:lnTo>
                  <a:pt x="8156" y="7276"/>
                </a:lnTo>
                <a:cubicBezTo>
                  <a:pt x="8078" y="7505"/>
                  <a:pt x="7864" y="7659"/>
                  <a:pt x="7623" y="7659"/>
                </a:cubicBezTo>
                <a:lnTo>
                  <a:pt x="441" y="7659"/>
                </a:lnTo>
                <a:cubicBezTo>
                  <a:pt x="349" y="7659"/>
                  <a:pt x="267" y="7616"/>
                  <a:pt x="213" y="7542"/>
                </a:cubicBezTo>
                <a:cubicBezTo>
                  <a:pt x="160" y="7467"/>
                  <a:pt x="145" y="7375"/>
                  <a:pt x="175" y="7288"/>
                </a:cubicBezTo>
                <a:lnTo>
                  <a:pt x="2456" y="523"/>
                </a:lnTo>
                <a:cubicBezTo>
                  <a:pt x="2534" y="294"/>
                  <a:pt x="2747" y="140"/>
                  <a:pt x="2989" y="140"/>
                </a:cubicBezTo>
                <a:close/>
                <a:moveTo>
                  <a:pt x="2990" y="0"/>
                </a:moveTo>
                <a:cubicBezTo>
                  <a:pt x="2688" y="0"/>
                  <a:pt x="2421" y="193"/>
                  <a:pt x="2325" y="478"/>
                </a:cubicBezTo>
                <a:lnTo>
                  <a:pt x="44" y="7244"/>
                </a:lnTo>
                <a:cubicBezTo>
                  <a:pt x="0" y="7373"/>
                  <a:pt x="22" y="7511"/>
                  <a:pt x="100" y="7623"/>
                </a:cubicBezTo>
                <a:cubicBezTo>
                  <a:pt x="180" y="7733"/>
                  <a:pt x="304" y="7798"/>
                  <a:pt x="441" y="7798"/>
                </a:cubicBezTo>
                <a:lnTo>
                  <a:pt x="7623" y="7798"/>
                </a:lnTo>
                <a:cubicBezTo>
                  <a:pt x="7923" y="7798"/>
                  <a:pt x="8191" y="7606"/>
                  <a:pt x="8289" y="7318"/>
                </a:cubicBezTo>
                <a:lnTo>
                  <a:pt x="8738" y="5987"/>
                </a:lnTo>
                <a:cubicBezTo>
                  <a:pt x="8816" y="5758"/>
                  <a:pt x="9030" y="5604"/>
                  <a:pt x="9271" y="5604"/>
                </a:cubicBezTo>
                <a:lnTo>
                  <a:pt x="22252" y="5604"/>
                </a:lnTo>
                <a:cubicBezTo>
                  <a:pt x="22554" y="5604"/>
                  <a:pt x="22822" y="5413"/>
                  <a:pt x="22918" y="5127"/>
                </a:cubicBezTo>
                <a:lnTo>
                  <a:pt x="24422" y="663"/>
                </a:lnTo>
                <a:cubicBezTo>
                  <a:pt x="24475" y="508"/>
                  <a:pt x="24450" y="342"/>
                  <a:pt x="24354" y="210"/>
                </a:cubicBezTo>
                <a:cubicBezTo>
                  <a:pt x="24258" y="77"/>
                  <a:pt x="24109" y="0"/>
                  <a:pt x="239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4096;p44">
            <a:extLst>
              <a:ext uri="{FF2B5EF4-FFF2-40B4-BE49-F238E27FC236}">
                <a16:creationId xmlns:a16="http://schemas.microsoft.com/office/drawing/2014/main" id="{D778F6DE-A9BE-1A4C-B04B-5E03396F6D85}"/>
              </a:ext>
            </a:extLst>
          </p:cNvPr>
          <p:cNvSpPr/>
          <p:nvPr/>
        </p:nvSpPr>
        <p:spPr>
          <a:xfrm>
            <a:off x="457211" y="1161520"/>
            <a:ext cx="796672" cy="581335"/>
          </a:xfrm>
          <a:custGeom>
            <a:avLst/>
            <a:gdLst/>
            <a:ahLst/>
            <a:cxnLst/>
            <a:rect l="l" t="t" r="r" b="b"/>
            <a:pathLst>
              <a:path w="9964" h="7271" extrusionOk="0">
                <a:moveTo>
                  <a:pt x="2657" y="1"/>
                </a:moveTo>
                <a:cubicBezTo>
                  <a:pt x="2474" y="1"/>
                  <a:pt x="2314" y="116"/>
                  <a:pt x="2254" y="289"/>
                </a:cubicBezTo>
                <a:lnTo>
                  <a:pt x="93" y="6709"/>
                </a:lnTo>
                <a:cubicBezTo>
                  <a:pt x="0" y="6985"/>
                  <a:pt x="206" y="7270"/>
                  <a:pt x="496" y="7270"/>
                </a:cubicBezTo>
                <a:lnTo>
                  <a:pt x="7307" y="7270"/>
                </a:lnTo>
                <a:cubicBezTo>
                  <a:pt x="7490" y="7270"/>
                  <a:pt x="7650" y="7154"/>
                  <a:pt x="7710" y="6981"/>
                </a:cubicBezTo>
                <a:lnTo>
                  <a:pt x="9871" y="561"/>
                </a:lnTo>
                <a:cubicBezTo>
                  <a:pt x="9964" y="285"/>
                  <a:pt x="9758" y="1"/>
                  <a:pt x="9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4101;p44">
            <a:extLst>
              <a:ext uri="{FF2B5EF4-FFF2-40B4-BE49-F238E27FC236}">
                <a16:creationId xmlns:a16="http://schemas.microsoft.com/office/drawing/2014/main" id="{72C7ABC5-D898-A848-876C-7514B525D4C7}"/>
              </a:ext>
            </a:extLst>
          </p:cNvPr>
          <p:cNvSpPr txBox="1"/>
          <p:nvPr/>
        </p:nvSpPr>
        <p:spPr>
          <a:xfrm>
            <a:off x="1293973" y="1227275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Tráfico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8" name="Google Shape;4097;p44">
            <a:extLst>
              <a:ext uri="{FF2B5EF4-FFF2-40B4-BE49-F238E27FC236}">
                <a16:creationId xmlns:a16="http://schemas.microsoft.com/office/drawing/2014/main" id="{9B08FB89-FB02-594A-B22C-3E7CBE857DB0}"/>
              </a:ext>
            </a:extLst>
          </p:cNvPr>
          <p:cNvSpPr/>
          <p:nvPr/>
        </p:nvSpPr>
        <p:spPr>
          <a:xfrm>
            <a:off x="482157" y="3142189"/>
            <a:ext cx="1956899" cy="623470"/>
          </a:xfrm>
          <a:custGeom>
            <a:avLst/>
            <a:gdLst/>
            <a:ahLst/>
            <a:cxnLst/>
            <a:rect l="l" t="t" r="r" b="b"/>
            <a:pathLst>
              <a:path w="24475" h="7798" extrusionOk="0">
                <a:moveTo>
                  <a:pt x="2989" y="140"/>
                </a:moveTo>
                <a:lnTo>
                  <a:pt x="2989" y="141"/>
                </a:lnTo>
                <a:lnTo>
                  <a:pt x="23945" y="141"/>
                </a:lnTo>
                <a:cubicBezTo>
                  <a:pt x="24064" y="141"/>
                  <a:pt x="24171" y="197"/>
                  <a:pt x="24241" y="293"/>
                </a:cubicBezTo>
                <a:cubicBezTo>
                  <a:pt x="24309" y="389"/>
                  <a:pt x="24327" y="508"/>
                  <a:pt x="24289" y="620"/>
                </a:cubicBezTo>
                <a:lnTo>
                  <a:pt x="22785" y="5083"/>
                </a:lnTo>
                <a:cubicBezTo>
                  <a:pt x="22707" y="5313"/>
                  <a:pt x="22493" y="5466"/>
                  <a:pt x="22251" y="5466"/>
                </a:cubicBezTo>
                <a:lnTo>
                  <a:pt x="9270" y="5466"/>
                </a:lnTo>
                <a:cubicBezTo>
                  <a:pt x="8968" y="5466"/>
                  <a:pt x="8700" y="5659"/>
                  <a:pt x="8605" y="5945"/>
                </a:cubicBezTo>
                <a:lnTo>
                  <a:pt x="8156" y="7276"/>
                </a:lnTo>
                <a:cubicBezTo>
                  <a:pt x="8078" y="7505"/>
                  <a:pt x="7864" y="7659"/>
                  <a:pt x="7623" y="7659"/>
                </a:cubicBezTo>
                <a:lnTo>
                  <a:pt x="441" y="7659"/>
                </a:lnTo>
                <a:cubicBezTo>
                  <a:pt x="349" y="7659"/>
                  <a:pt x="267" y="7616"/>
                  <a:pt x="213" y="7542"/>
                </a:cubicBezTo>
                <a:cubicBezTo>
                  <a:pt x="160" y="7467"/>
                  <a:pt x="145" y="7375"/>
                  <a:pt x="175" y="7288"/>
                </a:cubicBezTo>
                <a:lnTo>
                  <a:pt x="2456" y="523"/>
                </a:lnTo>
                <a:cubicBezTo>
                  <a:pt x="2534" y="294"/>
                  <a:pt x="2747" y="140"/>
                  <a:pt x="2989" y="140"/>
                </a:cubicBezTo>
                <a:close/>
                <a:moveTo>
                  <a:pt x="2990" y="0"/>
                </a:moveTo>
                <a:cubicBezTo>
                  <a:pt x="2688" y="0"/>
                  <a:pt x="2421" y="193"/>
                  <a:pt x="2325" y="478"/>
                </a:cubicBezTo>
                <a:lnTo>
                  <a:pt x="44" y="7244"/>
                </a:lnTo>
                <a:cubicBezTo>
                  <a:pt x="0" y="7373"/>
                  <a:pt x="22" y="7511"/>
                  <a:pt x="100" y="7623"/>
                </a:cubicBezTo>
                <a:cubicBezTo>
                  <a:pt x="180" y="7733"/>
                  <a:pt x="304" y="7798"/>
                  <a:pt x="441" y="7798"/>
                </a:cubicBezTo>
                <a:lnTo>
                  <a:pt x="7623" y="7798"/>
                </a:lnTo>
                <a:cubicBezTo>
                  <a:pt x="7923" y="7798"/>
                  <a:pt x="8191" y="7606"/>
                  <a:pt x="8289" y="7318"/>
                </a:cubicBezTo>
                <a:lnTo>
                  <a:pt x="8738" y="5987"/>
                </a:lnTo>
                <a:cubicBezTo>
                  <a:pt x="8816" y="5758"/>
                  <a:pt x="9030" y="5604"/>
                  <a:pt x="9271" y="5604"/>
                </a:cubicBezTo>
                <a:lnTo>
                  <a:pt x="22252" y="5604"/>
                </a:lnTo>
                <a:cubicBezTo>
                  <a:pt x="22554" y="5604"/>
                  <a:pt x="22822" y="5413"/>
                  <a:pt x="22918" y="5127"/>
                </a:cubicBezTo>
                <a:lnTo>
                  <a:pt x="24422" y="663"/>
                </a:lnTo>
                <a:cubicBezTo>
                  <a:pt x="24475" y="508"/>
                  <a:pt x="24450" y="342"/>
                  <a:pt x="24354" y="210"/>
                </a:cubicBezTo>
                <a:cubicBezTo>
                  <a:pt x="24258" y="77"/>
                  <a:pt x="24109" y="0"/>
                  <a:pt x="239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4098;p44">
            <a:extLst>
              <a:ext uri="{FF2B5EF4-FFF2-40B4-BE49-F238E27FC236}">
                <a16:creationId xmlns:a16="http://schemas.microsoft.com/office/drawing/2014/main" id="{116C5BE9-28BE-E842-9BC5-1285F715567A}"/>
              </a:ext>
            </a:extLst>
          </p:cNvPr>
          <p:cNvSpPr/>
          <p:nvPr/>
        </p:nvSpPr>
        <p:spPr>
          <a:xfrm>
            <a:off x="457211" y="3108607"/>
            <a:ext cx="796672" cy="581335"/>
          </a:xfrm>
          <a:custGeom>
            <a:avLst/>
            <a:gdLst/>
            <a:ahLst/>
            <a:cxnLst/>
            <a:rect l="l" t="t" r="r" b="b"/>
            <a:pathLst>
              <a:path w="9964" h="7271" extrusionOk="0">
                <a:moveTo>
                  <a:pt x="2657" y="1"/>
                </a:moveTo>
                <a:cubicBezTo>
                  <a:pt x="2474" y="1"/>
                  <a:pt x="2314" y="116"/>
                  <a:pt x="2254" y="289"/>
                </a:cubicBezTo>
                <a:lnTo>
                  <a:pt x="93" y="6709"/>
                </a:lnTo>
                <a:cubicBezTo>
                  <a:pt x="0" y="6985"/>
                  <a:pt x="206" y="7270"/>
                  <a:pt x="496" y="7270"/>
                </a:cubicBezTo>
                <a:lnTo>
                  <a:pt x="7307" y="7270"/>
                </a:lnTo>
                <a:cubicBezTo>
                  <a:pt x="7490" y="7270"/>
                  <a:pt x="7650" y="7154"/>
                  <a:pt x="7710" y="6981"/>
                </a:cubicBezTo>
                <a:lnTo>
                  <a:pt x="9871" y="561"/>
                </a:lnTo>
                <a:cubicBezTo>
                  <a:pt x="9964" y="285"/>
                  <a:pt x="9758" y="1"/>
                  <a:pt x="94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4102;p44">
            <a:extLst>
              <a:ext uri="{FF2B5EF4-FFF2-40B4-BE49-F238E27FC236}">
                <a16:creationId xmlns:a16="http://schemas.microsoft.com/office/drawing/2014/main" id="{77556CE7-41CB-BD4A-A018-40C607EF2C70}"/>
              </a:ext>
            </a:extLst>
          </p:cNvPr>
          <p:cNvSpPr txBox="1"/>
          <p:nvPr/>
        </p:nvSpPr>
        <p:spPr>
          <a:xfrm>
            <a:off x="1293973" y="3177175"/>
            <a:ext cx="1152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err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Polución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2" name="Google Shape;4104;p44">
            <a:extLst>
              <a:ext uri="{FF2B5EF4-FFF2-40B4-BE49-F238E27FC236}">
                <a16:creationId xmlns:a16="http://schemas.microsoft.com/office/drawing/2014/main" id="{94F91CF4-885A-7146-AE31-45CC47CDC816}"/>
              </a:ext>
            </a:extLst>
          </p:cNvPr>
          <p:cNvSpPr txBox="1"/>
          <p:nvPr/>
        </p:nvSpPr>
        <p:spPr>
          <a:xfrm>
            <a:off x="6723289" y="1227275"/>
            <a:ext cx="1225161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Población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3" name="Google Shape;4106;p44">
            <a:extLst>
              <a:ext uri="{FF2B5EF4-FFF2-40B4-BE49-F238E27FC236}">
                <a16:creationId xmlns:a16="http://schemas.microsoft.com/office/drawing/2014/main" id="{2CE7D45F-FC0B-A545-9BEA-E6FE1C7DEFDF}"/>
              </a:ext>
            </a:extLst>
          </p:cNvPr>
          <p:cNvSpPr/>
          <p:nvPr/>
        </p:nvSpPr>
        <p:spPr>
          <a:xfrm flipH="1">
            <a:off x="6705611" y="1195101"/>
            <a:ext cx="1956899" cy="623470"/>
          </a:xfrm>
          <a:custGeom>
            <a:avLst/>
            <a:gdLst/>
            <a:ahLst/>
            <a:cxnLst/>
            <a:rect l="l" t="t" r="r" b="b"/>
            <a:pathLst>
              <a:path w="24475" h="7798" extrusionOk="0">
                <a:moveTo>
                  <a:pt x="2989" y="140"/>
                </a:moveTo>
                <a:lnTo>
                  <a:pt x="2989" y="141"/>
                </a:lnTo>
                <a:lnTo>
                  <a:pt x="23945" y="141"/>
                </a:lnTo>
                <a:cubicBezTo>
                  <a:pt x="24064" y="141"/>
                  <a:pt x="24171" y="197"/>
                  <a:pt x="24241" y="293"/>
                </a:cubicBezTo>
                <a:cubicBezTo>
                  <a:pt x="24309" y="389"/>
                  <a:pt x="24327" y="508"/>
                  <a:pt x="24289" y="620"/>
                </a:cubicBezTo>
                <a:lnTo>
                  <a:pt x="22785" y="5083"/>
                </a:lnTo>
                <a:cubicBezTo>
                  <a:pt x="22707" y="5313"/>
                  <a:pt x="22493" y="5466"/>
                  <a:pt x="22251" y="5466"/>
                </a:cubicBezTo>
                <a:lnTo>
                  <a:pt x="9270" y="5466"/>
                </a:lnTo>
                <a:cubicBezTo>
                  <a:pt x="8968" y="5466"/>
                  <a:pt x="8700" y="5659"/>
                  <a:pt x="8605" y="5945"/>
                </a:cubicBezTo>
                <a:lnTo>
                  <a:pt x="8156" y="7276"/>
                </a:lnTo>
                <a:cubicBezTo>
                  <a:pt x="8078" y="7505"/>
                  <a:pt x="7864" y="7659"/>
                  <a:pt x="7623" y="7659"/>
                </a:cubicBezTo>
                <a:lnTo>
                  <a:pt x="441" y="7659"/>
                </a:lnTo>
                <a:cubicBezTo>
                  <a:pt x="349" y="7659"/>
                  <a:pt x="267" y="7616"/>
                  <a:pt x="213" y="7542"/>
                </a:cubicBezTo>
                <a:cubicBezTo>
                  <a:pt x="160" y="7467"/>
                  <a:pt x="145" y="7375"/>
                  <a:pt x="175" y="7288"/>
                </a:cubicBezTo>
                <a:lnTo>
                  <a:pt x="2456" y="523"/>
                </a:lnTo>
                <a:cubicBezTo>
                  <a:pt x="2534" y="294"/>
                  <a:pt x="2747" y="140"/>
                  <a:pt x="2989" y="140"/>
                </a:cubicBezTo>
                <a:close/>
                <a:moveTo>
                  <a:pt x="2990" y="0"/>
                </a:moveTo>
                <a:cubicBezTo>
                  <a:pt x="2688" y="0"/>
                  <a:pt x="2421" y="193"/>
                  <a:pt x="2325" y="478"/>
                </a:cubicBezTo>
                <a:lnTo>
                  <a:pt x="44" y="7244"/>
                </a:lnTo>
                <a:cubicBezTo>
                  <a:pt x="0" y="7373"/>
                  <a:pt x="22" y="7511"/>
                  <a:pt x="100" y="7623"/>
                </a:cubicBezTo>
                <a:cubicBezTo>
                  <a:pt x="180" y="7733"/>
                  <a:pt x="304" y="7798"/>
                  <a:pt x="441" y="7798"/>
                </a:cubicBezTo>
                <a:lnTo>
                  <a:pt x="7623" y="7798"/>
                </a:lnTo>
                <a:cubicBezTo>
                  <a:pt x="7923" y="7798"/>
                  <a:pt x="8191" y="7606"/>
                  <a:pt x="8289" y="7318"/>
                </a:cubicBezTo>
                <a:lnTo>
                  <a:pt x="8738" y="5987"/>
                </a:lnTo>
                <a:cubicBezTo>
                  <a:pt x="8816" y="5758"/>
                  <a:pt x="9030" y="5604"/>
                  <a:pt x="9271" y="5604"/>
                </a:cubicBezTo>
                <a:lnTo>
                  <a:pt x="22252" y="5604"/>
                </a:lnTo>
                <a:cubicBezTo>
                  <a:pt x="22554" y="5604"/>
                  <a:pt x="22822" y="5413"/>
                  <a:pt x="22918" y="5127"/>
                </a:cubicBezTo>
                <a:lnTo>
                  <a:pt x="24422" y="663"/>
                </a:lnTo>
                <a:cubicBezTo>
                  <a:pt x="24475" y="508"/>
                  <a:pt x="24450" y="342"/>
                  <a:pt x="24354" y="210"/>
                </a:cubicBezTo>
                <a:cubicBezTo>
                  <a:pt x="24258" y="77"/>
                  <a:pt x="24109" y="0"/>
                  <a:pt x="239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4107;p44">
            <a:extLst>
              <a:ext uri="{FF2B5EF4-FFF2-40B4-BE49-F238E27FC236}">
                <a16:creationId xmlns:a16="http://schemas.microsoft.com/office/drawing/2014/main" id="{6442C044-E676-5049-BC76-563C18DE6D75}"/>
              </a:ext>
            </a:extLst>
          </p:cNvPr>
          <p:cNvSpPr/>
          <p:nvPr/>
        </p:nvSpPr>
        <p:spPr>
          <a:xfrm flipH="1">
            <a:off x="7890784" y="1161520"/>
            <a:ext cx="796672" cy="581335"/>
          </a:xfrm>
          <a:custGeom>
            <a:avLst/>
            <a:gdLst/>
            <a:ahLst/>
            <a:cxnLst/>
            <a:rect l="l" t="t" r="r" b="b"/>
            <a:pathLst>
              <a:path w="9964" h="7271" extrusionOk="0">
                <a:moveTo>
                  <a:pt x="2657" y="1"/>
                </a:moveTo>
                <a:cubicBezTo>
                  <a:pt x="2474" y="1"/>
                  <a:pt x="2314" y="116"/>
                  <a:pt x="2254" y="289"/>
                </a:cubicBezTo>
                <a:lnTo>
                  <a:pt x="93" y="6709"/>
                </a:lnTo>
                <a:cubicBezTo>
                  <a:pt x="0" y="6985"/>
                  <a:pt x="206" y="7270"/>
                  <a:pt x="496" y="7270"/>
                </a:cubicBezTo>
                <a:lnTo>
                  <a:pt x="7307" y="7270"/>
                </a:lnTo>
                <a:cubicBezTo>
                  <a:pt x="7490" y="7270"/>
                  <a:pt x="7650" y="7154"/>
                  <a:pt x="7710" y="6981"/>
                </a:cubicBezTo>
                <a:lnTo>
                  <a:pt x="9871" y="561"/>
                </a:lnTo>
                <a:cubicBezTo>
                  <a:pt x="9964" y="285"/>
                  <a:pt x="9758" y="1"/>
                  <a:pt x="9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4105;p44">
            <a:extLst>
              <a:ext uri="{FF2B5EF4-FFF2-40B4-BE49-F238E27FC236}">
                <a16:creationId xmlns:a16="http://schemas.microsoft.com/office/drawing/2014/main" id="{1BF624E5-7DEE-FA49-98F0-242C2539924F}"/>
              </a:ext>
            </a:extLst>
          </p:cNvPr>
          <p:cNvSpPr txBox="1"/>
          <p:nvPr/>
        </p:nvSpPr>
        <p:spPr>
          <a:xfrm>
            <a:off x="6509025" y="317716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err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Tiempo</a:t>
            </a:r>
            <a:endParaRPr sz="16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6" name="Google Shape;4108;p44">
            <a:extLst>
              <a:ext uri="{FF2B5EF4-FFF2-40B4-BE49-F238E27FC236}">
                <a16:creationId xmlns:a16="http://schemas.microsoft.com/office/drawing/2014/main" id="{DE70D041-3EA1-BE41-AE9E-B2ABCEE8538A}"/>
              </a:ext>
            </a:extLst>
          </p:cNvPr>
          <p:cNvSpPr/>
          <p:nvPr/>
        </p:nvSpPr>
        <p:spPr>
          <a:xfrm flipH="1">
            <a:off x="6705611" y="3142189"/>
            <a:ext cx="1956899" cy="623470"/>
          </a:xfrm>
          <a:custGeom>
            <a:avLst/>
            <a:gdLst/>
            <a:ahLst/>
            <a:cxnLst/>
            <a:rect l="l" t="t" r="r" b="b"/>
            <a:pathLst>
              <a:path w="24475" h="7798" extrusionOk="0">
                <a:moveTo>
                  <a:pt x="2989" y="140"/>
                </a:moveTo>
                <a:lnTo>
                  <a:pt x="2989" y="141"/>
                </a:lnTo>
                <a:lnTo>
                  <a:pt x="23945" y="141"/>
                </a:lnTo>
                <a:cubicBezTo>
                  <a:pt x="24064" y="141"/>
                  <a:pt x="24171" y="197"/>
                  <a:pt x="24241" y="293"/>
                </a:cubicBezTo>
                <a:cubicBezTo>
                  <a:pt x="24309" y="389"/>
                  <a:pt x="24327" y="508"/>
                  <a:pt x="24289" y="620"/>
                </a:cubicBezTo>
                <a:lnTo>
                  <a:pt x="22785" y="5083"/>
                </a:lnTo>
                <a:cubicBezTo>
                  <a:pt x="22707" y="5313"/>
                  <a:pt x="22493" y="5466"/>
                  <a:pt x="22251" y="5466"/>
                </a:cubicBezTo>
                <a:lnTo>
                  <a:pt x="9270" y="5466"/>
                </a:lnTo>
                <a:cubicBezTo>
                  <a:pt x="8968" y="5466"/>
                  <a:pt x="8700" y="5659"/>
                  <a:pt x="8605" y="5945"/>
                </a:cubicBezTo>
                <a:lnTo>
                  <a:pt x="8156" y="7276"/>
                </a:lnTo>
                <a:cubicBezTo>
                  <a:pt x="8078" y="7505"/>
                  <a:pt x="7864" y="7659"/>
                  <a:pt x="7623" y="7659"/>
                </a:cubicBezTo>
                <a:lnTo>
                  <a:pt x="441" y="7659"/>
                </a:lnTo>
                <a:cubicBezTo>
                  <a:pt x="349" y="7659"/>
                  <a:pt x="267" y="7616"/>
                  <a:pt x="213" y="7542"/>
                </a:cubicBezTo>
                <a:cubicBezTo>
                  <a:pt x="160" y="7467"/>
                  <a:pt x="145" y="7375"/>
                  <a:pt x="175" y="7288"/>
                </a:cubicBezTo>
                <a:lnTo>
                  <a:pt x="2456" y="523"/>
                </a:lnTo>
                <a:cubicBezTo>
                  <a:pt x="2534" y="294"/>
                  <a:pt x="2747" y="140"/>
                  <a:pt x="2989" y="140"/>
                </a:cubicBezTo>
                <a:close/>
                <a:moveTo>
                  <a:pt x="2990" y="0"/>
                </a:moveTo>
                <a:cubicBezTo>
                  <a:pt x="2688" y="0"/>
                  <a:pt x="2421" y="193"/>
                  <a:pt x="2325" y="478"/>
                </a:cubicBezTo>
                <a:lnTo>
                  <a:pt x="44" y="7244"/>
                </a:lnTo>
                <a:cubicBezTo>
                  <a:pt x="0" y="7373"/>
                  <a:pt x="22" y="7511"/>
                  <a:pt x="100" y="7623"/>
                </a:cubicBezTo>
                <a:cubicBezTo>
                  <a:pt x="180" y="7733"/>
                  <a:pt x="304" y="7798"/>
                  <a:pt x="441" y="7798"/>
                </a:cubicBezTo>
                <a:lnTo>
                  <a:pt x="7623" y="7798"/>
                </a:lnTo>
                <a:cubicBezTo>
                  <a:pt x="7923" y="7798"/>
                  <a:pt x="8191" y="7606"/>
                  <a:pt x="8289" y="7318"/>
                </a:cubicBezTo>
                <a:lnTo>
                  <a:pt x="8738" y="5987"/>
                </a:lnTo>
                <a:cubicBezTo>
                  <a:pt x="8816" y="5758"/>
                  <a:pt x="9030" y="5604"/>
                  <a:pt x="9271" y="5604"/>
                </a:cubicBezTo>
                <a:lnTo>
                  <a:pt x="22252" y="5604"/>
                </a:lnTo>
                <a:cubicBezTo>
                  <a:pt x="22554" y="5604"/>
                  <a:pt x="22822" y="5413"/>
                  <a:pt x="22918" y="5127"/>
                </a:cubicBezTo>
                <a:lnTo>
                  <a:pt x="24422" y="663"/>
                </a:lnTo>
                <a:cubicBezTo>
                  <a:pt x="24475" y="508"/>
                  <a:pt x="24450" y="342"/>
                  <a:pt x="24354" y="210"/>
                </a:cubicBezTo>
                <a:cubicBezTo>
                  <a:pt x="24258" y="77"/>
                  <a:pt x="24109" y="0"/>
                  <a:pt x="239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4109;p44">
            <a:extLst>
              <a:ext uri="{FF2B5EF4-FFF2-40B4-BE49-F238E27FC236}">
                <a16:creationId xmlns:a16="http://schemas.microsoft.com/office/drawing/2014/main" id="{8FB93274-098C-134E-83B3-2F05398AC88D}"/>
              </a:ext>
            </a:extLst>
          </p:cNvPr>
          <p:cNvSpPr/>
          <p:nvPr/>
        </p:nvSpPr>
        <p:spPr>
          <a:xfrm flipH="1">
            <a:off x="7890784" y="3108607"/>
            <a:ext cx="796672" cy="581335"/>
          </a:xfrm>
          <a:custGeom>
            <a:avLst/>
            <a:gdLst/>
            <a:ahLst/>
            <a:cxnLst/>
            <a:rect l="l" t="t" r="r" b="b"/>
            <a:pathLst>
              <a:path w="9964" h="7271" extrusionOk="0">
                <a:moveTo>
                  <a:pt x="2657" y="1"/>
                </a:moveTo>
                <a:cubicBezTo>
                  <a:pt x="2474" y="1"/>
                  <a:pt x="2314" y="116"/>
                  <a:pt x="2254" y="289"/>
                </a:cubicBezTo>
                <a:lnTo>
                  <a:pt x="93" y="6709"/>
                </a:lnTo>
                <a:cubicBezTo>
                  <a:pt x="0" y="6985"/>
                  <a:pt x="206" y="7270"/>
                  <a:pt x="496" y="7270"/>
                </a:cubicBezTo>
                <a:lnTo>
                  <a:pt x="7307" y="7270"/>
                </a:lnTo>
                <a:cubicBezTo>
                  <a:pt x="7490" y="7270"/>
                  <a:pt x="7650" y="7154"/>
                  <a:pt x="7710" y="6981"/>
                </a:cubicBezTo>
                <a:lnTo>
                  <a:pt x="9871" y="561"/>
                </a:lnTo>
                <a:cubicBezTo>
                  <a:pt x="9964" y="285"/>
                  <a:pt x="9758" y="1"/>
                  <a:pt x="9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1255;p21">
            <a:extLst>
              <a:ext uri="{FF2B5EF4-FFF2-40B4-BE49-F238E27FC236}">
                <a16:creationId xmlns:a16="http://schemas.microsoft.com/office/drawing/2014/main" id="{5DCA329D-0F0C-D74E-B3F7-B55D4B51B033}"/>
              </a:ext>
            </a:extLst>
          </p:cNvPr>
          <p:cNvSpPr txBox="1"/>
          <p:nvPr/>
        </p:nvSpPr>
        <p:spPr>
          <a:xfrm>
            <a:off x="580556" y="1802852"/>
            <a:ext cx="2110092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Reducción de los desplazamientos diarios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9" name="Google Shape;1255;p21">
            <a:extLst>
              <a:ext uri="{FF2B5EF4-FFF2-40B4-BE49-F238E27FC236}">
                <a16:creationId xmlns:a16="http://schemas.microsoft.com/office/drawing/2014/main" id="{475D3E45-08E3-6548-865C-BC40F7611504}"/>
              </a:ext>
            </a:extLst>
          </p:cNvPr>
          <p:cNvSpPr txBox="1"/>
          <p:nvPr/>
        </p:nvSpPr>
        <p:spPr>
          <a:xfrm>
            <a:off x="436811" y="3767591"/>
            <a:ext cx="1865717" cy="71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Contribuye a mejorar los beneficios medioambientales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1" name="Google Shape;1255;p21">
            <a:extLst>
              <a:ext uri="{FF2B5EF4-FFF2-40B4-BE49-F238E27FC236}">
                <a16:creationId xmlns:a16="http://schemas.microsoft.com/office/drawing/2014/main" id="{B131142F-6140-6E4F-92C6-F7D3F0B1A629}"/>
              </a:ext>
            </a:extLst>
          </p:cNvPr>
          <p:cNvSpPr txBox="1"/>
          <p:nvPr/>
        </p:nvSpPr>
        <p:spPr>
          <a:xfrm>
            <a:off x="6629014" y="1803439"/>
            <a:ext cx="2110092" cy="71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Permite reducir la densidad de población en las grandes ciudades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" name="Google Shape;1255;p21">
            <a:extLst>
              <a:ext uri="{FF2B5EF4-FFF2-40B4-BE49-F238E27FC236}">
                <a16:creationId xmlns:a16="http://schemas.microsoft.com/office/drawing/2014/main" id="{F3406A36-9793-CD4B-BDA9-29B62E8E5C9F}"/>
              </a:ext>
            </a:extLst>
          </p:cNvPr>
          <p:cNvSpPr txBox="1"/>
          <p:nvPr/>
        </p:nvSpPr>
        <p:spPr>
          <a:xfrm>
            <a:off x="6516382" y="3689942"/>
            <a:ext cx="2110092" cy="71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Reducción de los km recorridos y por tanto, el tiempo empleado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882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</a:t>
            </a:r>
            <a:r>
              <a:rPr lang="en" dirty="0" err="1"/>
              <a:t>volución</a:t>
            </a:r>
            <a:r>
              <a:rPr lang="en" dirty="0"/>
              <a:t> del </a:t>
            </a:r>
            <a:r>
              <a:rPr lang="en" dirty="0" err="1"/>
              <a:t>teletrabajo</a:t>
            </a:r>
            <a:r>
              <a:rPr lang="en" dirty="0"/>
              <a:t> por </a:t>
            </a:r>
            <a:r>
              <a:rPr lang="en" dirty="0" err="1"/>
              <a:t>años</a:t>
            </a:r>
            <a:endParaRPr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C0AB3032-12EA-BE44-B785-B3F410FA4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9" t="11718" r="7955" b="7145"/>
          <a:stretch/>
        </p:blipFill>
        <p:spPr>
          <a:xfrm>
            <a:off x="745351" y="1034473"/>
            <a:ext cx="76532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Arquitectura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C0F7CB-D2E4-0E42-8959-11E4899A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03" y="863742"/>
            <a:ext cx="7562193" cy="40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2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Arquitectura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83C-24BF-174E-85F2-92AB4AFB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839240"/>
            <a:ext cx="7629236" cy="41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0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>
                <a:latin typeface="Fira Sans"/>
                <a:ea typeface="Fira Sans"/>
                <a:cs typeface="Fira Sans"/>
                <a:sym typeface="Fira Sans"/>
              </a:rPr>
              <a:t>Conclusiones</a:t>
            </a:r>
            <a:r>
              <a:rPr lang="en" sz="2800" b="1" dirty="0">
                <a:latin typeface="Fira Sans"/>
                <a:ea typeface="Fira Sans"/>
                <a:cs typeface="Fira Sans"/>
                <a:sym typeface="Fira Sans"/>
              </a:rPr>
              <a:t> y </a:t>
            </a:r>
            <a:r>
              <a:rPr lang="en" sz="2800" b="1" dirty="0" err="1">
                <a:latin typeface="Fira Sans"/>
                <a:ea typeface="Fira Sans"/>
                <a:cs typeface="Fira Sans"/>
                <a:sym typeface="Fira Sans"/>
              </a:rPr>
              <a:t>retos</a:t>
            </a:r>
            <a:r>
              <a:rPr lang="en" sz="28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2800" b="1" dirty="0" err="1">
                <a:latin typeface="Fira Sans"/>
                <a:ea typeface="Fira Sans"/>
                <a:cs typeface="Fira Sans"/>
                <a:sym typeface="Fira Sans"/>
              </a:rPr>
              <a:t>futuros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7" name="Google Shape;1067;p21"/>
          <p:cNvSpPr/>
          <p:nvPr/>
        </p:nvSpPr>
        <p:spPr>
          <a:xfrm>
            <a:off x="3406582" y="2887616"/>
            <a:ext cx="2200822" cy="1133661"/>
          </a:xfrm>
          <a:custGeom>
            <a:avLst/>
            <a:gdLst/>
            <a:ahLst/>
            <a:cxnLst/>
            <a:rect l="l" t="t" r="r" b="b"/>
            <a:pathLst>
              <a:path w="30712" h="15820" extrusionOk="0">
                <a:moveTo>
                  <a:pt x="8" y="1"/>
                </a:moveTo>
                <a:cubicBezTo>
                  <a:pt x="3" y="154"/>
                  <a:pt x="1" y="310"/>
                  <a:pt x="1" y="464"/>
                </a:cubicBezTo>
                <a:cubicBezTo>
                  <a:pt x="1" y="8944"/>
                  <a:pt x="6875" y="15819"/>
                  <a:pt x="15356" y="15819"/>
                </a:cubicBezTo>
                <a:cubicBezTo>
                  <a:pt x="23837" y="15819"/>
                  <a:pt x="30712" y="8946"/>
                  <a:pt x="30712" y="464"/>
                </a:cubicBezTo>
                <a:cubicBezTo>
                  <a:pt x="30712" y="310"/>
                  <a:pt x="30708" y="156"/>
                  <a:pt x="30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1"/>
          <p:cNvSpPr/>
          <p:nvPr/>
        </p:nvSpPr>
        <p:spPr>
          <a:xfrm>
            <a:off x="3690423" y="2842113"/>
            <a:ext cx="1916690" cy="1098476"/>
          </a:xfrm>
          <a:custGeom>
            <a:avLst/>
            <a:gdLst/>
            <a:ahLst/>
            <a:cxnLst/>
            <a:rect l="l" t="t" r="r" b="b"/>
            <a:pathLst>
              <a:path w="26747" h="15329" extrusionOk="0">
                <a:moveTo>
                  <a:pt x="26690" y="0"/>
                </a:moveTo>
                <a:cubicBezTo>
                  <a:pt x="26540" y="195"/>
                  <a:pt x="26366" y="322"/>
                  <a:pt x="26217" y="516"/>
                </a:cubicBezTo>
                <a:cubicBezTo>
                  <a:pt x="25798" y="880"/>
                  <a:pt x="25204" y="1424"/>
                  <a:pt x="24383" y="1861"/>
                </a:cubicBezTo>
                <a:cubicBezTo>
                  <a:pt x="23547" y="2304"/>
                  <a:pt x="22757" y="2591"/>
                  <a:pt x="22020" y="2751"/>
                </a:cubicBezTo>
                <a:cubicBezTo>
                  <a:pt x="21082" y="2953"/>
                  <a:pt x="20250" y="3003"/>
                  <a:pt x="19498" y="3003"/>
                </a:cubicBezTo>
                <a:cubicBezTo>
                  <a:pt x="18784" y="3003"/>
                  <a:pt x="18142" y="2958"/>
                  <a:pt x="17547" y="2958"/>
                </a:cubicBezTo>
                <a:cubicBezTo>
                  <a:pt x="16837" y="2958"/>
                  <a:pt x="16195" y="3022"/>
                  <a:pt x="15581" y="3301"/>
                </a:cubicBezTo>
                <a:cubicBezTo>
                  <a:pt x="13927" y="4056"/>
                  <a:pt x="10464" y="9133"/>
                  <a:pt x="6834" y="9133"/>
                </a:cubicBezTo>
                <a:cubicBezTo>
                  <a:pt x="6807" y="9133"/>
                  <a:pt x="6780" y="9133"/>
                  <a:pt x="6753" y="9132"/>
                </a:cubicBezTo>
                <a:cubicBezTo>
                  <a:pt x="6694" y="9131"/>
                  <a:pt x="6635" y="9131"/>
                  <a:pt x="6577" y="9131"/>
                </a:cubicBezTo>
                <a:cubicBezTo>
                  <a:pt x="2996" y="9131"/>
                  <a:pt x="3" y="11394"/>
                  <a:pt x="0" y="11397"/>
                </a:cubicBezTo>
                <a:cubicBezTo>
                  <a:pt x="1539" y="13097"/>
                  <a:pt x="3454" y="14452"/>
                  <a:pt x="5614" y="15329"/>
                </a:cubicBezTo>
                <a:cubicBezTo>
                  <a:pt x="6496" y="14122"/>
                  <a:pt x="8436" y="12008"/>
                  <a:pt x="11210" y="12008"/>
                </a:cubicBezTo>
                <a:cubicBezTo>
                  <a:pt x="11566" y="12008"/>
                  <a:pt x="11937" y="12043"/>
                  <a:pt x="12321" y="12119"/>
                </a:cubicBezTo>
                <a:cubicBezTo>
                  <a:pt x="13172" y="12288"/>
                  <a:pt x="13938" y="12369"/>
                  <a:pt x="14629" y="12369"/>
                </a:cubicBezTo>
                <a:cubicBezTo>
                  <a:pt x="17641" y="12369"/>
                  <a:pt x="19241" y="10838"/>
                  <a:pt x="20337" y="8420"/>
                </a:cubicBezTo>
                <a:cubicBezTo>
                  <a:pt x="21574" y="5692"/>
                  <a:pt x="25825" y="4015"/>
                  <a:pt x="26516" y="3759"/>
                </a:cubicBezTo>
                <a:cubicBezTo>
                  <a:pt x="26667" y="2895"/>
                  <a:pt x="26746" y="2006"/>
                  <a:pt x="26746" y="1099"/>
                </a:cubicBezTo>
                <a:cubicBezTo>
                  <a:pt x="26746" y="945"/>
                  <a:pt x="26743" y="791"/>
                  <a:pt x="26738" y="636"/>
                </a:cubicBezTo>
                <a:cubicBezTo>
                  <a:pt x="26722" y="424"/>
                  <a:pt x="26706" y="211"/>
                  <a:pt x="266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1"/>
          <p:cNvSpPr/>
          <p:nvPr/>
        </p:nvSpPr>
        <p:spPr>
          <a:xfrm>
            <a:off x="4339366" y="3136201"/>
            <a:ext cx="1246454" cy="885073"/>
          </a:xfrm>
          <a:custGeom>
            <a:avLst/>
            <a:gdLst/>
            <a:ahLst/>
            <a:cxnLst/>
            <a:rect l="l" t="t" r="r" b="b"/>
            <a:pathLst>
              <a:path w="17394" h="12351" extrusionOk="0">
                <a:moveTo>
                  <a:pt x="17394" y="0"/>
                </a:moveTo>
                <a:lnTo>
                  <a:pt x="17394" y="0"/>
                </a:lnTo>
                <a:cubicBezTo>
                  <a:pt x="16735" y="259"/>
                  <a:pt x="13649" y="1584"/>
                  <a:pt x="12391" y="4077"/>
                </a:cubicBezTo>
                <a:cubicBezTo>
                  <a:pt x="10979" y="6874"/>
                  <a:pt x="11631" y="8011"/>
                  <a:pt x="7909" y="10114"/>
                </a:cubicBezTo>
                <a:cubicBezTo>
                  <a:pt x="6731" y="10780"/>
                  <a:pt x="5700" y="10958"/>
                  <a:pt x="4791" y="10958"/>
                </a:cubicBezTo>
                <a:cubicBezTo>
                  <a:pt x="3741" y="10958"/>
                  <a:pt x="2855" y="10720"/>
                  <a:pt x="2093" y="10720"/>
                </a:cubicBezTo>
                <a:cubicBezTo>
                  <a:pt x="1265" y="10720"/>
                  <a:pt x="584" y="11001"/>
                  <a:pt x="1" y="12174"/>
                </a:cubicBezTo>
                <a:cubicBezTo>
                  <a:pt x="762" y="12291"/>
                  <a:pt x="1540" y="12350"/>
                  <a:pt x="2333" y="12350"/>
                </a:cubicBezTo>
                <a:cubicBezTo>
                  <a:pt x="9785" y="12350"/>
                  <a:pt x="15997" y="7042"/>
                  <a:pt x="17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1"/>
          <p:cNvSpPr/>
          <p:nvPr/>
        </p:nvSpPr>
        <p:spPr>
          <a:xfrm>
            <a:off x="4092573" y="3111407"/>
            <a:ext cx="1497981" cy="897255"/>
          </a:xfrm>
          <a:custGeom>
            <a:avLst/>
            <a:gdLst/>
            <a:ahLst/>
            <a:cxnLst/>
            <a:rect l="l" t="t" r="r" b="b"/>
            <a:pathLst>
              <a:path w="20904" h="12521" extrusionOk="0">
                <a:moveTo>
                  <a:pt x="20903" y="1"/>
                </a:moveTo>
                <a:cubicBezTo>
                  <a:pt x="20212" y="258"/>
                  <a:pt x="15961" y="1935"/>
                  <a:pt x="14724" y="4662"/>
                </a:cubicBezTo>
                <a:cubicBezTo>
                  <a:pt x="13628" y="7080"/>
                  <a:pt x="12028" y="8611"/>
                  <a:pt x="9016" y="8611"/>
                </a:cubicBezTo>
                <a:cubicBezTo>
                  <a:pt x="8325" y="8611"/>
                  <a:pt x="7559" y="8530"/>
                  <a:pt x="6707" y="8361"/>
                </a:cubicBezTo>
                <a:cubicBezTo>
                  <a:pt x="6324" y="8285"/>
                  <a:pt x="5953" y="8250"/>
                  <a:pt x="5597" y="8250"/>
                </a:cubicBezTo>
                <a:cubicBezTo>
                  <a:pt x="2823" y="8250"/>
                  <a:pt x="883" y="10364"/>
                  <a:pt x="0" y="11571"/>
                </a:cubicBezTo>
                <a:cubicBezTo>
                  <a:pt x="1091" y="12015"/>
                  <a:pt x="2245" y="12337"/>
                  <a:pt x="3445" y="12520"/>
                </a:cubicBezTo>
                <a:cubicBezTo>
                  <a:pt x="4028" y="11347"/>
                  <a:pt x="4708" y="11066"/>
                  <a:pt x="5537" y="11066"/>
                </a:cubicBezTo>
                <a:cubicBezTo>
                  <a:pt x="6298" y="11066"/>
                  <a:pt x="7185" y="11304"/>
                  <a:pt x="8234" y="11304"/>
                </a:cubicBezTo>
                <a:cubicBezTo>
                  <a:pt x="9143" y="11304"/>
                  <a:pt x="10174" y="11126"/>
                  <a:pt x="11353" y="10460"/>
                </a:cubicBezTo>
                <a:cubicBezTo>
                  <a:pt x="15075" y="8357"/>
                  <a:pt x="14423" y="7220"/>
                  <a:pt x="15835" y="4423"/>
                </a:cubicBezTo>
                <a:cubicBezTo>
                  <a:pt x="17093" y="1931"/>
                  <a:pt x="20179" y="606"/>
                  <a:pt x="20838" y="346"/>
                </a:cubicBezTo>
                <a:cubicBezTo>
                  <a:pt x="20860" y="232"/>
                  <a:pt x="20883" y="116"/>
                  <a:pt x="20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1"/>
          <p:cNvSpPr/>
          <p:nvPr/>
        </p:nvSpPr>
        <p:spPr>
          <a:xfrm>
            <a:off x="2002875" y="1038550"/>
            <a:ext cx="2293" cy="2293"/>
          </a:xfrm>
          <a:custGeom>
            <a:avLst/>
            <a:gdLst/>
            <a:ahLst/>
            <a:cxnLst/>
            <a:rect l="l" t="t" r="r" b="b"/>
            <a:pathLst>
              <a:path w="32" h="32" extrusionOk="0">
                <a:moveTo>
                  <a:pt x="16" y="1"/>
                </a:moveTo>
                <a:cubicBezTo>
                  <a:pt x="6" y="1"/>
                  <a:pt x="0" y="9"/>
                  <a:pt x="0" y="16"/>
                </a:cubicBezTo>
                <a:cubicBezTo>
                  <a:pt x="0" y="25"/>
                  <a:pt x="6" y="31"/>
                  <a:pt x="16" y="31"/>
                </a:cubicBezTo>
                <a:cubicBezTo>
                  <a:pt x="25" y="31"/>
                  <a:pt x="31" y="24"/>
                  <a:pt x="31" y="16"/>
                </a:cubicBezTo>
                <a:cubicBezTo>
                  <a:pt x="31" y="9"/>
                  <a:pt x="25" y="1"/>
                  <a:pt x="16" y="1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1"/>
          <p:cNvSpPr/>
          <p:nvPr/>
        </p:nvSpPr>
        <p:spPr>
          <a:xfrm>
            <a:off x="2016132" y="1038550"/>
            <a:ext cx="2293" cy="2293"/>
          </a:xfrm>
          <a:custGeom>
            <a:avLst/>
            <a:gdLst/>
            <a:ahLst/>
            <a:cxnLst/>
            <a:rect l="l" t="t" r="r" b="b"/>
            <a:pathLst>
              <a:path w="32" h="32" extrusionOk="0">
                <a:moveTo>
                  <a:pt x="16" y="1"/>
                </a:moveTo>
                <a:cubicBezTo>
                  <a:pt x="8" y="1"/>
                  <a:pt x="1" y="9"/>
                  <a:pt x="1" y="16"/>
                </a:cubicBezTo>
                <a:cubicBezTo>
                  <a:pt x="1" y="25"/>
                  <a:pt x="8" y="31"/>
                  <a:pt x="16" y="31"/>
                </a:cubicBezTo>
                <a:cubicBezTo>
                  <a:pt x="25" y="31"/>
                  <a:pt x="31" y="24"/>
                  <a:pt x="31" y="16"/>
                </a:cubicBezTo>
                <a:cubicBezTo>
                  <a:pt x="31" y="9"/>
                  <a:pt x="25" y="1"/>
                  <a:pt x="16" y="1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1"/>
          <p:cNvSpPr/>
          <p:nvPr/>
        </p:nvSpPr>
        <p:spPr>
          <a:xfrm>
            <a:off x="2003018" y="1046576"/>
            <a:ext cx="2293" cy="2221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1"/>
          <p:cNvSpPr/>
          <p:nvPr/>
        </p:nvSpPr>
        <p:spPr>
          <a:xfrm>
            <a:off x="2016275" y="1046576"/>
            <a:ext cx="2293" cy="2221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16" y="0"/>
                </a:moveTo>
                <a:cubicBezTo>
                  <a:pt x="7" y="0"/>
                  <a:pt x="1" y="7"/>
                  <a:pt x="1" y="16"/>
                </a:cubicBezTo>
                <a:cubicBezTo>
                  <a:pt x="1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1"/>
          <p:cNvSpPr/>
          <p:nvPr/>
        </p:nvSpPr>
        <p:spPr>
          <a:xfrm>
            <a:off x="2009539" y="1038550"/>
            <a:ext cx="2365" cy="2293"/>
          </a:xfrm>
          <a:custGeom>
            <a:avLst/>
            <a:gdLst/>
            <a:ahLst/>
            <a:cxnLst/>
            <a:rect l="l" t="t" r="r" b="b"/>
            <a:pathLst>
              <a:path w="33" h="32" extrusionOk="0">
                <a:moveTo>
                  <a:pt x="17" y="1"/>
                </a:moveTo>
                <a:cubicBezTo>
                  <a:pt x="8" y="1"/>
                  <a:pt x="0" y="9"/>
                  <a:pt x="0" y="16"/>
                </a:cubicBezTo>
                <a:cubicBezTo>
                  <a:pt x="0" y="25"/>
                  <a:pt x="8" y="31"/>
                  <a:pt x="17" y="31"/>
                </a:cubicBezTo>
                <a:cubicBezTo>
                  <a:pt x="25" y="31"/>
                  <a:pt x="32" y="24"/>
                  <a:pt x="32" y="16"/>
                </a:cubicBezTo>
                <a:cubicBezTo>
                  <a:pt x="32" y="9"/>
                  <a:pt x="25" y="1"/>
                  <a:pt x="17" y="1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1"/>
          <p:cNvSpPr/>
          <p:nvPr/>
        </p:nvSpPr>
        <p:spPr>
          <a:xfrm>
            <a:off x="2009539" y="1046576"/>
            <a:ext cx="2365" cy="2221"/>
          </a:xfrm>
          <a:custGeom>
            <a:avLst/>
            <a:gdLst/>
            <a:ahLst/>
            <a:cxnLst/>
            <a:rect l="l" t="t" r="r" b="b"/>
            <a:pathLst>
              <a:path w="33" h="31" extrusionOk="0">
                <a:moveTo>
                  <a:pt x="17" y="0"/>
                </a:moveTo>
                <a:cubicBezTo>
                  <a:pt x="8" y="0"/>
                  <a:pt x="0" y="6"/>
                  <a:pt x="0" y="16"/>
                </a:cubicBezTo>
                <a:cubicBezTo>
                  <a:pt x="0" y="25"/>
                  <a:pt x="8" y="31"/>
                  <a:pt x="17" y="31"/>
                </a:cubicBezTo>
                <a:cubicBezTo>
                  <a:pt x="25" y="31"/>
                  <a:pt x="32" y="24"/>
                  <a:pt x="32" y="16"/>
                </a:cubicBezTo>
                <a:cubicBezTo>
                  <a:pt x="32" y="8"/>
                  <a:pt x="25" y="0"/>
                  <a:pt x="17" y="0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1"/>
          <p:cNvSpPr/>
          <p:nvPr/>
        </p:nvSpPr>
        <p:spPr>
          <a:xfrm>
            <a:off x="3406582" y="1675579"/>
            <a:ext cx="2200750" cy="1244018"/>
          </a:xfrm>
          <a:custGeom>
            <a:avLst/>
            <a:gdLst/>
            <a:ahLst/>
            <a:cxnLst/>
            <a:rect l="l" t="t" r="r" b="b"/>
            <a:pathLst>
              <a:path w="30711" h="17360" extrusionOk="0">
                <a:moveTo>
                  <a:pt x="21699" y="1"/>
                </a:moveTo>
                <a:cubicBezTo>
                  <a:pt x="20777" y="1"/>
                  <a:pt x="19897" y="421"/>
                  <a:pt x="19346" y="1161"/>
                </a:cubicBezTo>
                <a:cubicBezTo>
                  <a:pt x="18877" y="1790"/>
                  <a:pt x="18153" y="2439"/>
                  <a:pt x="17159" y="2439"/>
                </a:cubicBezTo>
                <a:cubicBezTo>
                  <a:pt x="16892" y="2439"/>
                  <a:pt x="16606" y="2392"/>
                  <a:pt x="16300" y="2285"/>
                </a:cubicBezTo>
                <a:cubicBezTo>
                  <a:pt x="15467" y="1995"/>
                  <a:pt x="14670" y="1846"/>
                  <a:pt x="13920" y="1846"/>
                </a:cubicBezTo>
                <a:cubicBezTo>
                  <a:pt x="12406" y="1846"/>
                  <a:pt x="11085" y="2451"/>
                  <a:pt x="10057" y="3715"/>
                </a:cubicBezTo>
                <a:cubicBezTo>
                  <a:pt x="9027" y="4981"/>
                  <a:pt x="7957" y="6057"/>
                  <a:pt x="6767" y="6057"/>
                </a:cubicBezTo>
                <a:cubicBezTo>
                  <a:pt x="6180" y="6057"/>
                  <a:pt x="5565" y="5796"/>
                  <a:pt x="4911" y="5168"/>
                </a:cubicBezTo>
                <a:cubicBezTo>
                  <a:pt x="4875" y="5135"/>
                  <a:pt x="4839" y="5101"/>
                  <a:pt x="4803" y="5069"/>
                </a:cubicBezTo>
                <a:cubicBezTo>
                  <a:pt x="4245" y="4577"/>
                  <a:pt x="3590" y="4357"/>
                  <a:pt x="2946" y="4357"/>
                </a:cubicBezTo>
                <a:cubicBezTo>
                  <a:pt x="1442" y="4357"/>
                  <a:pt x="1" y="5558"/>
                  <a:pt x="1" y="7297"/>
                </a:cubicBezTo>
                <a:lnTo>
                  <a:pt x="1" y="14299"/>
                </a:lnTo>
                <a:cubicBezTo>
                  <a:pt x="1" y="15909"/>
                  <a:pt x="1301" y="17216"/>
                  <a:pt x="2912" y="17225"/>
                </a:cubicBezTo>
                <a:lnTo>
                  <a:pt x="27767" y="17360"/>
                </a:lnTo>
                <a:cubicBezTo>
                  <a:pt x="27772" y="17360"/>
                  <a:pt x="27778" y="17360"/>
                  <a:pt x="27784" y="17360"/>
                </a:cubicBezTo>
                <a:cubicBezTo>
                  <a:pt x="29400" y="17360"/>
                  <a:pt x="30711" y="16052"/>
                  <a:pt x="30711" y="14434"/>
                </a:cubicBezTo>
                <a:lnTo>
                  <a:pt x="30711" y="2927"/>
                </a:lnTo>
                <a:cubicBezTo>
                  <a:pt x="30711" y="1311"/>
                  <a:pt x="29401" y="1"/>
                  <a:pt x="277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1"/>
          <p:cNvSpPr/>
          <p:nvPr/>
        </p:nvSpPr>
        <p:spPr>
          <a:xfrm>
            <a:off x="4211383" y="1922874"/>
            <a:ext cx="1377592" cy="1238930"/>
          </a:xfrm>
          <a:custGeom>
            <a:avLst/>
            <a:gdLst/>
            <a:ahLst/>
            <a:cxnLst/>
            <a:rect l="l" t="t" r="r" b="b"/>
            <a:pathLst>
              <a:path w="19224" h="17289" extrusionOk="0">
                <a:moveTo>
                  <a:pt x="10447" y="1"/>
                </a:moveTo>
                <a:lnTo>
                  <a:pt x="9709" y="428"/>
                </a:lnTo>
                <a:lnTo>
                  <a:pt x="8306" y="7012"/>
                </a:lnTo>
                <a:lnTo>
                  <a:pt x="7075" y="7921"/>
                </a:lnTo>
                <a:lnTo>
                  <a:pt x="6647" y="10538"/>
                </a:lnTo>
                <a:lnTo>
                  <a:pt x="3597" y="5962"/>
                </a:lnTo>
                <a:lnTo>
                  <a:pt x="3168" y="6261"/>
                </a:lnTo>
                <a:lnTo>
                  <a:pt x="0" y="15113"/>
                </a:lnTo>
                <a:cubicBezTo>
                  <a:pt x="0" y="15113"/>
                  <a:pt x="5238" y="17288"/>
                  <a:pt x="8254" y="17288"/>
                </a:cubicBezTo>
                <a:cubicBezTo>
                  <a:pt x="8290" y="17288"/>
                  <a:pt x="8325" y="17288"/>
                  <a:pt x="8360" y="17288"/>
                </a:cubicBezTo>
                <a:cubicBezTo>
                  <a:pt x="11356" y="17233"/>
                  <a:pt x="19224" y="13164"/>
                  <a:pt x="19224" y="13164"/>
                </a:cubicBezTo>
                <a:lnTo>
                  <a:pt x="16441" y="7557"/>
                </a:lnTo>
                <a:lnTo>
                  <a:pt x="15637" y="7557"/>
                </a:lnTo>
                <a:lnTo>
                  <a:pt x="14085" y="8938"/>
                </a:lnTo>
                <a:lnTo>
                  <a:pt x="104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1"/>
          <p:cNvSpPr/>
          <p:nvPr/>
        </p:nvSpPr>
        <p:spPr>
          <a:xfrm>
            <a:off x="5233311" y="2601841"/>
            <a:ext cx="157509" cy="468800"/>
          </a:xfrm>
          <a:custGeom>
            <a:avLst/>
            <a:gdLst/>
            <a:ahLst/>
            <a:cxnLst/>
            <a:rect l="l" t="t" r="r" b="b"/>
            <a:pathLst>
              <a:path w="2198" h="6542" extrusionOk="0">
                <a:moveTo>
                  <a:pt x="887" y="0"/>
                </a:moveTo>
                <a:cubicBezTo>
                  <a:pt x="887" y="0"/>
                  <a:pt x="583" y="1896"/>
                  <a:pt x="421" y="2501"/>
                </a:cubicBezTo>
                <a:cubicBezTo>
                  <a:pt x="257" y="3108"/>
                  <a:pt x="140" y="3341"/>
                  <a:pt x="140" y="3341"/>
                </a:cubicBezTo>
                <a:lnTo>
                  <a:pt x="655" y="2663"/>
                </a:lnTo>
                <a:lnTo>
                  <a:pt x="655" y="2663"/>
                </a:lnTo>
                <a:cubicBezTo>
                  <a:pt x="655" y="2663"/>
                  <a:pt x="257" y="3691"/>
                  <a:pt x="140" y="4112"/>
                </a:cubicBezTo>
                <a:cubicBezTo>
                  <a:pt x="24" y="4533"/>
                  <a:pt x="0" y="4626"/>
                  <a:pt x="0" y="4626"/>
                </a:cubicBezTo>
                <a:lnTo>
                  <a:pt x="443" y="3971"/>
                </a:lnTo>
                <a:lnTo>
                  <a:pt x="0" y="5784"/>
                </a:lnTo>
                <a:lnTo>
                  <a:pt x="350" y="5784"/>
                </a:lnTo>
                <a:lnTo>
                  <a:pt x="0" y="6542"/>
                </a:lnTo>
                <a:lnTo>
                  <a:pt x="2197" y="6542"/>
                </a:lnTo>
                <a:lnTo>
                  <a:pt x="1660" y="4907"/>
                </a:lnTo>
                <a:lnTo>
                  <a:pt x="2080" y="5279"/>
                </a:lnTo>
                <a:lnTo>
                  <a:pt x="1474" y="3060"/>
                </a:lnTo>
                <a:lnTo>
                  <a:pt x="1894" y="3270"/>
                </a:lnTo>
                <a:lnTo>
                  <a:pt x="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1"/>
          <p:cNvSpPr/>
          <p:nvPr/>
        </p:nvSpPr>
        <p:spPr>
          <a:xfrm>
            <a:off x="4335712" y="2350032"/>
            <a:ext cx="380443" cy="353212"/>
          </a:xfrm>
          <a:custGeom>
            <a:avLst/>
            <a:gdLst/>
            <a:ahLst/>
            <a:cxnLst/>
            <a:rect l="l" t="t" r="r" b="b"/>
            <a:pathLst>
              <a:path w="5309" h="4929" extrusionOk="0">
                <a:moveTo>
                  <a:pt x="1862" y="1"/>
                </a:moveTo>
                <a:lnTo>
                  <a:pt x="1433" y="300"/>
                </a:lnTo>
                <a:lnTo>
                  <a:pt x="0" y="4301"/>
                </a:lnTo>
                <a:lnTo>
                  <a:pt x="490" y="4927"/>
                </a:lnTo>
                <a:lnTo>
                  <a:pt x="1569" y="3960"/>
                </a:lnTo>
                <a:lnTo>
                  <a:pt x="2162" y="2794"/>
                </a:lnTo>
                <a:lnTo>
                  <a:pt x="2669" y="3762"/>
                </a:lnTo>
                <a:cubicBezTo>
                  <a:pt x="2669" y="3762"/>
                  <a:pt x="3175" y="4114"/>
                  <a:pt x="3306" y="4202"/>
                </a:cubicBezTo>
                <a:cubicBezTo>
                  <a:pt x="3438" y="4290"/>
                  <a:pt x="4230" y="4533"/>
                  <a:pt x="4230" y="4533"/>
                </a:cubicBezTo>
                <a:lnTo>
                  <a:pt x="4010" y="3630"/>
                </a:lnTo>
                <a:lnTo>
                  <a:pt x="4010" y="3630"/>
                </a:lnTo>
                <a:cubicBezTo>
                  <a:pt x="4010" y="3630"/>
                  <a:pt x="4560" y="4764"/>
                  <a:pt x="4758" y="4824"/>
                </a:cubicBezTo>
                <a:cubicBezTo>
                  <a:pt x="4957" y="4884"/>
                  <a:pt x="5309" y="4929"/>
                  <a:pt x="5309" y="4929"/>
                </a:cubicBezTo>
                <a:lnTo>
                  <a:pt x="1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1"/>
          <p:cNvSpPr/>
          <p:nvPr/>
        </p:nvSpPr>
        <p:spPr>
          <a:xfrm>
            <a:off x="4410022" y="2695714"/>
            <a:ext cx="68722" cy="143177"/>
          </a:xfrm>
          <a:custGeom>
            <a:avLst/>
            <a:gdLst/>
            <a:ahLst/>
            <a:cxnLst/>
            <a:rect l="l" t="t" r="r" b="b"/>
            <a:pathLst>
              <a:path w="959" h="1998" extrusionOk="0">
                <a:moveTo>
                  <a:pt x="671" y="0"/>
                </a:moveTo>
                <a:lnTo>
                  <a:pt x="191" y="607"/>
                </a:lnTo>
                <a:lnTo>
                  <a:pt x="1" y="1374"/>
                </a:lnTo>
                <a:lnTo>
                  <a:pt x="120" y="1997"/>
                </a:lnTo>
                <a:lnTo>
                  <a:pt x="671" y="1399"/>
                </a:lnTo>
                <a:lnTo>
                  <a:pt x="9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1"/>
          <p:cNvSpPr/>
          <p:nvPr/>
        </p:nvSpPr>
        <p:spPr>
          <a:xfrm>
            <a:off x="4701459" y="1922731"/>
            <a:ext cx="510721" cy="706711"/>
          </a:xfrm>
          <a:custGeom>
            <a:avLst/>
            <a:gdLst/>
            <a:ahLst/>
            <a:cxnLst/>
            <a:rect l="l" t="t" r="r" b="b"/>
            <a:pathLst>
              <a:path w="7127" h="9862" extrusionOk="0">
                <a:moveTo>
                  <a:pt x="3607" y="1"/>
                </a:moveTo>
                <a:lnTo>
                  <a:pt x="2869" y="429"/>
                </a:lnTo>
                <a:lnTo>
                  <a:pt x="1465" y="7013"/>
                </a:lnTo>
                <a:lnTo>
                  <a:pt x="235" y="7922"/>
                </a:lnTo>
                <a:lnTo>
                  <a:pt x="0" y="9371"/>
                </a:lnTo>
                <a:lnTo>
                  <a:pt x="702" y="8427"/>
                </a:lnTo>
                <a:cubicBezTo>
                  <a:pt x="702" y="8427"/>
                  <a:pt x="702" y="9862"/>
                  <a:pt x="818" y="9862"/>
                </a:cubicBezTo>
                <a:cubicBezTo>
                  <a:pt x="820" y="9862"/>
                  <a:pt x="821" y="9862"/>
                  <a:pt x="823" y="9861"/>
                </a:cubicBezTo>
                <a:cubicBezTo>
                  <a:pt x="942" y="9820"/>
                  <a:pt x="1422" y="8562"/>
                  <a:pt x="1422" y="8562"/>
                </a:cubicBezTo>
                <a:cubicBezTo>
                  <a:pt x="1422" y="8562"/>
                  <a:pt x="2104" y="7940"/>
                  <a:pt x="2222" y="7820"/>
                </a:cubicBezTo>
                <a:cubicBezTo>
                  <a:pt x="2342" y="7699"/>
                  <a:pt x="2422" y="6338"/>
                  <a:pt x="2422" y="6338"/>
                </a:cubicBezTo>
                <a:lnTo>
                  <a:pt x="2870" y="4323"/>
                </a:lnTo>
                <a:lnTo>
                  <a:pt x="3263" y="4057"/>
                </a:lnTo>
                <a:lnTo>
                  <a:pt x="3682" y="7019"/>
                </a:lnTo>
                <a:cubicBezTo>
                  <a:pt x="3682" y="7019"/>
                  <a:pt x="4750" y="8244"/>
                  <a:pt x="4921" y="8244"/>
                </a:cubicBezTo>
                <a:cubicBezTo>
                  <a:pt x="4933" y="8244"/>
                  <a:pt x="4940" y="8238"/>
                  <a:pt x="4943" y="8225"/>
                </a:cubicBezTo>
                <a:cubicBezTo>
                  <a:pt x="4983" y="8031"/>
                  <a:pt x="4862" y="7059"/>
                  <a:pt x="4862" y="7059"/>
                </a:cubicBezTo>
                <a:lnTo>
                  <a:pt x="4862" y="7059"/>
                </a:lnTo>
                <a:lnTo>
                  <a:pt x="7127" y="8645"/>
                </a:lnTo>
                <a:lnTo>
                  <a:pt x="36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1"/>
          <p:cNvSpPr/>
          <p:nvPr/>
        </p:nvSpPr>
        <p:spPr>
          <a:xfrm>
            <a:off x="5256815" y="2464184"/>
            <a:ext cx="196563" cy="128773"/>
          </a:xfrm>
          <a:custGeom>
            <a:avLst/>
            <a:gdLst/>
            <a:ahLst/>
            <a:cxnLst/>
            <a:rect l="l" t="t" r="r" b="b"/>
            <a:pathLst>
              <a:path w="2743" h="1797" extrusionOk="0">
                <a:moveTo>
                  <a:pt x="1047" y="1"/>
                </a:moveTo>
                <a:lnTo>
                  <a:pt x="1" y="934"/>
                </a:lnTo>
                <a:cubicBezTo>
                  <a:pt x="1" y="934"/>
                  <a:pt x="529" y="1381"/>
                  <a:pt x="593" y="1381"/>
                </a:cubicBezTo>
                <a:cubicBezTo>
                  <a:pt x="656" y="1381"/>
                  <a:pt x="1159" y="1089"/>
                  <a:pt x="1159" y="1089"/>
                </a:cubicBezTo>
                <a:lnTo>
                  <a:pt x="1873" y="1508"/>
                </a:lnTo>
                <a:cubicBezTo>
                  <a:pt x="1873" y="1508"/>
                  <a:pt x="2304" y="1720"/>
                  <a:pt x="2492" y="1720"/>
                </a:cubicBezTo>
                <a:cubicBezTo>
                  <a:pt x="2504" y="1720"/>
                  <a:pt x="2514" y="1720"/>
                  <a:pt x="2524" y="1718"/>
                </a:cubicBezTo>
                <a:cubicBezTo>
                  <a:pt x="2544" y="1714"/>
                  <a:pt x="2562" y="1713"/>
                  <a:pt x="2579" y="1713"/>
                </a:cubicBezTo>
                <a:cubicBezTo>
                  <a:pt x="2701" y="1713"/>
                  <a:pt x="2743" y="1797"/>
                  <a:pt x="2743" y="1797"/>
                </a:cubicBezTo>
                <a:lnTo>
                  <a:pt x="18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1"/>
          <p:cNvSpPr/>
          <p:nvPr/>
        </p:nvSpPr>
        <p:spPr>
          <a:xfrm>
            <a:off x="5265343" y="2601841"/>
            <a:ext cx="86565" cy="179437"/>
          </a:xfrm>
          <a:custGeom>
            <a:avLst/>
            <a:gdLst/>
            <a:ahLst/>
            <a:cxnLst/>
            <a:rect l="l" t="t" r="r" b="b"/>
            <a:pathLst>
              <a:path w="1208" h="2504" extrusionOk="0">
                <a:moveTo>
                  <a:pt x="440" y="0"/>
                </a:moveTo>
                <a:lnTo>
                  <a:pt x="0" y="2395"/>
                </a:lnTo>
                <a:lnTo>
                  <a:pt x="440" y="1866"/>
                </a:lnTo>
                <a:lnTo>
                  <a:pt x="650" y="2293"/>
                </a:lnTo>
                <a:lnTo>
                  <a:pt x="997" y="2395"/>
                </a:lnTo>
                <a:lnTo>
                  <a:pt x="1208" y="2503"/>
                </a:lnTo>
                <a:lnTo>
                  <a:pt x="4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1"/>
          <p:cNvSpPr/>
          <p:nvPr/>
        </p:nvSpPr>
        <p:spPr>
          <a:xfrm>
            <a:off x="5302605" y="2823338"/>
            <a:ext cx="32390" cy="58403"/>
          </a:xfrm>
          <a:custGeom>
            <a:avLst/>
            <a:gdLst/>
            <a:ahLst/>
            <a:cxnLst/>
            <a:rect l="l" t="t" r="r" b="b"/>
            <a:pathLst>
              <a:path w="452" h="815" extrusionOk="0">
                <a:moveTo>
                  <a:pt x="0" y="1"/>
                </a:moveTo>
                <a:lnTo>
                  <a:pt x="0" y="349"/>
                </a:lnTo>
                <a:cubicBezTo>
                  <a:pt x="0" y="349"/>
                  <a:pt x="12" y="576"/>
                  <a:pt x="130" y="637"/>
                </a:cubicBezTo>
                <a:cubicBezTo>
                  <a:pt x="248" y="698"/>
                  <a:pt x="451" y="815"/>
                  <a:pt x="451" y="815"/>
                </a:cubicBezTo>
                <a:lnTo>
                  <a:pt x="379" y="509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1"/>
          <p:cNvSpPr/>
          <p:nvPr/>
        </p:nvSpPr>
        <p:spPr>
          <a:xfrm>
            <a:off x="5045422" y="2931902"/>
            <a:ext cx="122539" cy="101041"/>
          </a:xfrm>
          <a:custGeom>
            <a:avLst/>
            <a:gdLst/>
            <a:ahLst/>
            <a:cxnLst/>
            <a:rect l="l" t="t" r="r" b="b"/>
            <a:pathLst>
              <a:path w="1710" h="1410" extrusionOk="0">
                <a:moveTo>
                  <a:pt x="1114" y="518"/>
                </a:moveTo>
                <a:lnTo>
                  <a:pt x="1114" y="518"/>
                </a:lnTo>
                <a:cubicBezTo>
                  <a:pt x="1114" y="518"/>
                  <a:pt x="1114" y="518"/>
                  <a:pt x="1114" y="518"/>
                </a:cubicBezTo>
                <a:lnTo>
                  <a:pt x="1114" y="518"/>
                </a:lnTo>
                <a:cubicBezTo>
                  <a:pt x="1114" y="518"/>
                  <a:pt x="1114" y="519"/>
                  <a:pt x="1115" y="519"/>
                </a:cubicBezTo>
                <a:lnTo>
                  <a:pt x="1115" y="519"/>
                </a:lnTo>
                <a:cubicBezTo>
                  <a:pt x="1114" y="519"/>
                  <a:pt x="1114" y="519"/>
                  <a:pt x="1114" y="519"/>
                </a:cubicBezTo>
                <a:lnTo>
                  <a:pt x="1114" y="519"/>
                </a:lnTo>
                <a:cubicBezTo>
                  <a:pt x="1114" y="518"/>
                  <a:pt x="1114" y="518"/>
                  <a:pt x="1114" y="518"/>
                </a:cubicBezTo>
                <a:close/>
                <a:moveTo>
                  <a:pt x="1123" y="522"/>
                </a:moveTo>
                <a:cubicBezTo>
                  <a:pt x="1123" y="522"/>
                  <a:pt x="1123" y="522"/>
                  <a:pt x="1124" y="522"/>
                </a:cubicBezTo>
                <a:lnTo>
                  <a:pt x="1124" y="522"/>
                </a:lnTo>
                <a:cubicBezTo>
                  <a:pt x="1124" y="522"/>
                  <a:pt x="1124" y="522"/>
                  <a:pt x="1124" y="522"/>
                </a:cubicBezTo>
                <a:lnTo>
                  <a:pt x="1124" y="522"/>
                </a:lnTo>
                <a:cubicBezTo>
                  <a:pt x="1123" y="522"/>
                  <a:pt x="1123" y="522"/>
                  <a:pt x="1123" y="522"/>
                </a:cubicBezTo>
                <a:close/>
                <a:moveTo>
                  <a:pt x="1129" y="529"/>
                </a:moveTo>
                <a:cubicBezTo>
                  <a:pt x="1129" y="530"/>
                  <a:pt x="1129" y="530"/>
                  <a:pt x="1129" y="530"/>
                </a:cubicBezTo>
                <a:cubicBezTo>
                  <a:pt x="1129" y="530"/>
                  <a:pt x="1129" y="530"/>
                  <a:pt x="1129" y="529"/>
                </a:cubicBezTo>
                <a:close/>
                <a:moveTo>
                  <a:pt x="1097" y="535"/>
                </a:moveTo>
                <a:lnTo>
                  <a:pt x="1097" y="535"/>
                </a:lnTo>
                <a:cubicBezTo>
                  <a:pt x="1096" y="536"/>
                  <a:pt x="1094" y="536"/>
                  <a:pt x="1092" y="537"/>
                </a:cubicBezTo>
                <a:lnTo>
                  <a:pt x="1092" y="537"/>
                </a:lnTo>
                <a:cubicBezTo>
                  <a:pt x="1093" y="537"/>
                  <a:pt x="1094" y="536"/>
                  <a:pt x="1094" y="536"/>
                </a:cubicBezTo>
                <a:lnTo>
                  <a:pt x="1094" y="536"/>
                </a:lnTo>
                <a:cubicBezTo>
                  <a:pt x="1095" y="536"/>
                  <a:pt x="1096" y="535"/>
                  <a:pt x="1097" y="535"/>
                </a:cubicBezTo>
                <a:close/>
                <a:moveTo>
                  <a:pt x="1098" y="554"/>
                </a:moveTo>
                <a:cubicBezTo>
                  <a:pt x="1098" y="554"/>
                  <a:pt x="1098" y="555"/>
                  <a:pt x="1097" y="555"/>
                </a:cubicBezTo>
                <a:lnTo>
                  <a:pt x="1097" y="555"/>
                </a:lnTo>
                <a:cubicBezTo>
                  <a:pt x="1094" y="561"/>
                  <a:pt x="1092" y="568"/>
                  <a:pt x="1089" y="574"/>
                </a:cubicBezTo>
                <a:lnTo>
                  <a:pt x="1089" y="574"/>
                </a:lnTo>
                <a:cubicBezTo>
                  <a:pt x="1090" y="571"/>
                  <a:pt x="1093" y="561"/>
                  <a:pt x="1098" y="554"/>
                </a:cubicBezTo>
                <a:close/>
                <a:moveTo>
                  <a:pt x="414" y="788"/>
                </a:moveTo>
                <a:cubicBezTo>
                  <a:pt x="414" y="788"/>
                  <a:pt x="414" y="788"/>
                  <a:pt x="414" y="788"/>
                </a:cubicBezTo>
                <a:cubicBezTo>
                  <a:pt x="414" y="788"/>
                  <a:pt x="413" y="789"/>
                  <a:pt x="413" y="789"/>
                </a:cubicBezTo>
                <a:lnTo>
                  <a:pt x="413" y="789"/>
                </a:lnTo>
                <a:cubicBezTo>
                  <a:pt x="413" y="789"/>
                  <a:pt x="414" y="788"/>
                  <a:pt x="414" y="788"/>
                </a:cubicBezTo>
                <a:close/>
                <a:moveTo>
                  <a:pt x="581" y="877"/>
                </a:moveTo>
                <a:cubicBezTo>
                  <a:pt x="583" y="878"/>
                  <a:pt x="585" y="879"/>
                  <a:pt x="586" y="880"/>
                </a:cubicBezTo>
                <a:lnTo>
                  <a:pt x="586" y="880"/>
                </a:lnTo>
                <a:cubicBezTo>
                  <a:pt x="587" y="880"/>
                  <a:pt x="587" y="880"/>
                  <a:pt x="587" y="881"/>
                </a:cubicBezTo>
                <a:lnTo>
                  <a:pt x="587" y="881"/>
                </a:lnTo>
                <a:cubicBezTo>
                  <a:pt x="587" y="880"/>
                  <a:pt x="586" y="880"/>
                  <a:pt x="585" y="880"/>
                </a:cubicBezTo>
                <a:cubicBezTo>
                  <a:pt x="584" y="879"/>
                  <a:pt x="582" y="878"/>
                  <a:pt x="581" y="877"/>
                </a:cubicBezTo>
                <a:close/>
                <a:moveTo>
                  <a:pt x="605" y="0"/>
                </a:moveTo>
                <a:cubicBezTo>
                  <a:pt x="566" y="0"/>
                  <a:pt x="526" y="10"/>
                  <a:pt x="493" y="32"/>
                </a:cubicBezTo>
                <a:cubicBezTo>
                  <a:pt x="385" y="102"/>
                  <a:pt x="350" y="232"/>
                  <a:pt x="410" y="348"/>
                </a:cubicBezTo>
                <a:cubicBezTo>
                  <a:pt x="418" y="362"/>
                  <a:pt x="425" y="377"/>
                  <a:pt x="433" y="392"/>
                </a:cubicBezTo>
                <a:lnTo>
                  <a:pt x="433" y="392"/>
                </a:lnTo>
                <a:cubicBezTo>
                  <a:pt x="394" y="402"/>
                  <a:pt x="355" y="418"/>
                  <a:pt x="317" y="440"/>
                </a:cubicBezTo>
                <a:cubicBezTo>
                  <a:pt x="228" y="491"/>
                  <a:pt x="147" y="574"/>
                  <a:pt x="101" y="666"/>
                </a:cubicBezTo>
                <a:cubicBezTo>
                  <a:pt x="1" y="863"/>
                  <a:pt x="24" y="1114"/>
                  <a:pt x="197" y="1265"/>
                </a:cubicBezTo>
                <a:cubicBezTo>
                  <a:pt x="301" y="1355"/>
                  <a:pt x="439" y="1410"/>
                  <a:pt x="578" y="1410"/>
                </a:cubicBezTo>
                <a:cubicBezTo>
                  <a:pt x="632" y="1410"/>
                  <a:pt x="687" y="1401"/>
                  <a:pt x="740" y="1383"/>
                </a:cubicBezTo>
                <a:cubicBezTo>
                  <a:pt x="885" y="1332"/>
                  <a:pt x="996" y="1222"/>
                  <a:pt x="1046" y="1083"/>
                </a:cubicBezTo>
                <a:lnTo>
                  <a:pt x="1046" y="1083"/>
                </a:lnTo>
                <a:cubicBezTo>
                  <a:pt x="1081" y="1100"/>
                  <a:pt x="1120" y="1109"/>
                  <a:pt x="1160" y="1109"/>
                </a:cubicBezTo>
                <a:cubicBezTo>
                  <a:pt x="1219" y="1109"/>
                  <a:pt x="1278" y="1089"/>
                  <a:pt x="1319" y="1043"/>
                </a:cubicBezTo>
                <a:cubicBezTo>
                  <a:pt x="1519" y="817"/>
                  <a:pt x="1710" y="436"/>
                  <a:pt x="1436" y="182"/>
                </a:cubicBezTo>
                <a:cubicBezTo>
                  <a:pt x="1346" y="99"/>
                  <a:pt x="1245" y="65"/>
                  <a:pt x="1142" y="65"/>
                </a:cubicBezTo>
                <a:cubicBezTo>
                  <a:pt x="1036" y="65"/>
                  <a:pt x="929" y="101"/>
                  <a:pt x="830" y="154"/>
                </a:cubicBezTo>
                <a:lnTo>
                  <a:pt x="830" y="154"/>
                </a:lnTo>
                <a:cubicBezTo>
                  <a:pt x="823" y="141"/>
                  <a:pt x="816" y="128"/>
                  <a:pt x="809" y="114"/>
                </a:cubicBezTo>
                <a:cubicBezTo>
                  <a:pt x="771" y="42"/>
                  <a:pt x="687" y="0"/>
                  <a:pt x="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1"/>
          <p:cNvSpPr/>
          <p:nvPr/>
        </p:nvSpPr>
        <p:spPr>
          <a:xfrm>
            <a:off x="5279890" y="3419755"/>
            <a:ext cx="45361" cy="72090"/>
          </a:xfrm>
          <a:custGeom>
            <a:avLst/>
            <a:gdLst/>
            <a:ahLst/>
            <a:cxnLst/>
            <a:rect l="l" t="t" r="r" b="b"/>
            <a:pathLst>
              <a:path w="633" h="1006" extrusionOk="0">
                <a:moveTo>
                  <a:pt x="314" y="0"/>
                </a:moveTo>
                <a:lnTo>
                  <a:pt x="88" y="88"/>
                </a:lnTo>
                <a:cubicBezTo>
                  <a:pt x="47" y="94"/>
                  <a:pt x="11" y="128"/>
                  <a:pt x="1" y="167"/>
                </a:cubicBezTo>
                <a:cubicBezTo>
                  <a:pt x="155" y="179"/>
                  <a:pt x="258" y="349"/>
                  <a:pt x="252" y="504"/>
                </a:cubicBezTo>
                <a:cubicBezTo>
                  <a:pt x="246" y="658"/>
                  <a:pt x="162" y="798"/>
                  <a:pt x="82" y="929"/>
                </a:cubicBezTo>
                <a:cubicBezTo>
                  <a:pt x="96" y="982"/>
                  <a:pt x="141" y="1005"/>
                  <a:pt x="193" y="1005"/>
                </a:cubicBezTo>
                <a:cubicBezTo>
                  <a:pt x="262" y="1005"/>
                  <a:pt x="343" y="963"/>
                  <a:pt x="373" y="896"/>
                </a:cubicBezTo>
                <a:cubicBezTo>
                  <a:pt x="427" y="780"/>
                  <a:pt x="394" y="645"/>
                  <a:pt x="409" y="517"/>
                </a:cubicBezTo>
                <a:cubicBezTo>
                  <a:pt x="426" y="371"/>
                  <a:pt x="510" y="232"/>
                  <a:pt x="632" y="152"/>
                </a:cubicBezTo>
                <a:cubicBezTo>
                  <a:pt x="527" y="100"/>
                  <a:pt x="421" y="51"/>
                  <a:pt x="314" y="0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21"/>
          <p:cNvSpPr/>
          <p:nvPr/>
        </p:nvSpPr>
        <p:spPr>
          <a:xfrm>
            <a:off x="4336715" y="3860528"/>
            <a:ext cx="45504" cy="20853"/>
          </a:xfrm>
          <a:custGeom>
            <a:avLst/>
            <a:gdLst/>
            <a:ahLst/>
            <a:cxnLst/>
            <a:rect l="l" t="t" r="r" b="b"/>
            <a:pathLst>
              <a:path w="635" h="291" extrusionOk="0">
                <a:moveTo>
                  <a:pt x="230" y="1"/>
                </a:moveTo>
                <a:cubicBezTo>
                  <a:pt x="129" y="45"/>
                  <a:pt x="46" y="126"/>
                  <a:pt x="1" y="227"/>
                </a:cubicBezTo>
                <a:cubicBezTo>
                  <a:pt x="28" y="242"/>
                  <a:pt x="58" y="248"/>
                  <a:pt x="89" y="248"/>
                </a:cubicBezTo>
                <a:cubicBezTo>
                  <a:pt x="163" y="248"/>
                  <a:pt x="238" y="208"/>
                  <a:pt x="275" y="143"/>
                </a:cubicBezTo>
                <a:lnTo>
                  <a:pt x="275" y="143"/>
                </a:lnTo>
                <a:cubicBezTo>
                  <a:pt x="257" y="211"/>
                  <a:pt x="333" y="290"/>
                  <a:pt x="410" y="290"/>
                </a:cubicBezTo>
                <a:cubicBezTo>
                  <a:pt x="410" y="290"/>
                  <a:pt x="411" y="290"/>
                  <a:pt x="411" y="290"/>
                </a:cubicBezTo>
                <a:cubicBezTo>
                  <a:pt x="498" y="287"/>
                  <a:pt x="570" y="225"/>
                  <a:pt x="634" y="164"/>
                </a:cubicBezTo>
                <a:cubicBezTo>
                  <a:pt x="593" y="107"/>
                  <a:pt x="530" y="64"/>
                  <a:pt x="461" y="51"/>
                </a:cubicBezTo>
                <a:lnTo>
                  <a:pt x="230" y="1"/>
                </a:ln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21"/>
          <p:cNvSpPr/>
          <p:nvPr/>
        </p:nvSpPr>
        <p:spPr>
          <a:xfrm>
            <a:off x="3897732" y="2456015"/>
            <a:ext cx="144610" cy="470878"/>
          </a:xfrm>
          <a:custGeom>
            <a:avLst/>
            <a:gdLst/>
            <a:ahLst/>
            <a:cxnLst/>
            <a:rect l="l" t="t" r="r" b="b"/>
            <a:pathLst>
              <a:path w="2018" h="6571" extrusionOk="0">
                <a:moveTo>
                  <a:pt x="1067" y="0"/>
                </a:moveTo>
                <a:lnTo>
                  <a:pt x="396" y="2398"/>
                </a:lnTo>
                <a:lnTo>
                  <a:pt x="786" y="1924"/>
                </a:lnTo>
                <a:lnTo>
                  <a:pt x="786" y="1924"/>
                </a:lnTo>
                <a:cubicBezTo>
                  <a:pt x="786" y="1924"/>
                  <a:pt x="662" y="2335"/>
                  <a:pt x="662" y="2492"/>
                </a:cubicBezTo>
                <a:cubicBezTo>
                  <a:pt x="662" y="2647"/>
                  <a:pt x="85" y="4689"/>
                  <a:pt x="85" y="4689"/>
                </a:cubicBezTo>
                <a:lnTo>
                  <a:pt x="490" y="4127"/>
                </a:lnTo>
                <a:lnTo>
                  <a:pt x="1" y="6570"/>
                </a:lnTo>
                <a:lnTo>
                  <a:pt x="2018" y="6570"/>
                </a:lnTo>
                <a:cubicBezTo>
                  <a:pt x="2018" y="6570"/>
                  <a:pt x="1658" y="5515"/>
                  <a:pt x="1549" y="5157"/>
                </a:cubicBezTo>
                <a:cubicBezTo>
                  <a:pt x="1440" y="4797"/>
                  <a:pt x="1237" y="3817"/>
                  <a:pt x="1237" y="3817"/>
                </a:cubicBezTo>
                <a:lnTo>
                  <a:pt x="1237" y="3817"/>
                </a:lnTo>
                <a:lnTo>
                  <a:pt x="1580" y="4300"/>
                </a:lnTo>
                <a:lnTo>
                  <a:pt x="1370" y="3178"/>
                </a:lnTo>
                <a:lnTo>
                  <a:pt x="1675" y="3755"/>
                </a:lnTo>
                <a:lnTo>
                  <a:pt x="1534" y="3132"/>
                </a:lnTo>
                <a:cubicBezTo>
                  <a:pt x="1394" y="2508"/>
                  <a:pt x="1067" y="0"/>
                  <a:pt x="10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21"/>
          <p:cNvSpPr/>
          <p:nvPr/>
        </p:nvSpPr>
        <p:spPr>
          <a:xfrm>
            <a:off x="3406582" y="2506320"/>
            <a:ext cx="123685" cy="442286"/>
          </a:xfrm>
          <a:custGeom>
            <a:avLst/>
            <a:gdLst/>
            <a:ahLst/>
            <a:cxnLst/>
            <a:rect l="l" t="t" r="r" b="b"/>
            <a:pathLst>
              <a:path w="1726" h="6172" extrusionOk="0">
                <a:moveTo>
                  <a:pt x="806" y="0"/>
                </a:moveTo>
                <a:lnTo>
                  <a:pt x="199" y="2477"/>
                </a:lnTo>
                <a:lnTo>
                  <a:pt x="448" y="2280"/>
                </a:lnTo>
                <a:lnTo>
                  <a:pt x="1" y="3801"/>
                </a:lnTo>
                <a:lnTo>
                  <a:pt x="1" y="6171"/>
                </a:lnTo>
                <a:lnTo>
                  <a:pt x="1726" y="5657"/>
                </a:lnTo>
                <a:lnTo>
                  <a:pt x="1149" y="4113"/>
                </a:lnTo>
                <a:lnTo>
                  <a:pt x="1570" y="4350"/>
                </a:lnTo>
                <a:lnTo>
                  <a:pt x="1133" y="2727"/>
                </a:lnTo>
                <a:lnTo>
                  <a:pt x="1633" y="3459"/>
                </a:lnTo>
                <a:lnTo>
                  <a:pt x="8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1"/>
          <p:cNvSpPr/>
          <p:nvPr/>
        </p:nvSpPr>
        <p:spPr>
          <a:xfrm>
            <a:off x="4014608" y="2230362"/>
            <a:ext cx="262777" cy="239416"/>
          </a:xfrm>
          <a:custGeom>
            <a:avLst/>
            <a:gdLst/>
            <a:ahLst/>
            <a:cxnLst/>
            <a:rect l="l" t="t" r="r" b="b"/>
            <a:pathLst>
              <a:path w="3667" h="3341" extrusionOk="0">
                <a:moveTo>
                  <a:pt x="1834" y="0"/>
                </a:moveTo>
                <a:cubicBezTo>
                  <a:pt x="1406" y="0"/>
                  <a:pt x="979" y="163"/>
                  <a:pt x="653" y="489"/>
                </a:cubicBezTo>
                <a:cubicBezTo>
                  <a:pt x="1" y="1142"/>
                  <a:pt x="1" y="2199"/>
                  <a:pt x="653" y="2852"/>
                </a:cubicBezTo>
                <a:cubicBezTo>
                  <a:pt x="979" y="3177"/>
                  <a:pt x="1406" y="3340"/>
                  <a:pt x="1834" y="3340"/>
                </a:cubicBezTo>
                <a:cubicBezTo>
                  <a:pt x="2261" y="3340"/>
                  <a:pt x="2689" y="3177"/>
                  <a:pt x="3015" y="2852"/>
                </a:cubicBezTo>
                <a:cubicBezTo>
                  <a:pt x="3667" y="2199"/>
                  <a:pt x="3667" y="1142"/>
                  <a:pt x="3015" y="489"/>
                </a:cubicBezTo>
                <a:cubicBezTo>
                  <a:pt x="2689" y="163"/>
                  <a:pt x="2261" y="0"/>
                  <a:pt x="18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1"/>
          <p:cNvSpPr/>
          <p:nvPr/>
        </p:nvSpPr>
        <p:spPr>
          <a:xfrm>
            <a:off x="5361079" y="1813307"/>
            <a:ext cx="247514" cy="1207184"/>
          </a:xfrm>
          <a:custGeom>
            <a:avLst/>
            <a:gdLst/>
            <a:ahLst/>
            <a:cxnLst/>
            <a:rect l="l" t="t" r="r" b="b"/>
            <a:pathLst>
              <a:path w="3454" h="16846" extrusionOk="0">
                <a:moveTo>
                  <a:pt x="2210" y="0"/>
                </a:moveTo>
                <a:cubicBezTo>
                  <a:pt x="2210" y="0"/>
                  <a:pt x="1755" y="4579"/>
                  <a:pt x="1495" y="5617"/>
                </a:cubicBezTo>
                <a:cubicBezTo>
                  <a:pt x="1236" y="6656"/>
                  <a:pt x="1073" y="6934"/>
                  <a:pt x="1073" y="6934"/>
                </a:cubicBezTo>
                <a:lnTo>
                  <a:pt x="1788" y="6429"/>
                </a:lnTo>
                <a:lnTo>
                  <a:pt x="1788" y="6429"/>
                </a:lnTo>
                <a:cubicBezTo>
                  <a:pt x="1788" y="6429"/>
                  <a:pt x="1691" y="7955"/>
                  <a:pt x="1073" y="9255"/>
                </a:cubicBezTo>
                <a:cubicBezTo>
                  <a:pt x="456" y="10552"/>
                  <a:pt x="358" y="10859"/>
                  <a:pt x="358" y="10859"/>
                </a:cubicBezTo>
                <a:lnTo>
                  <a:pt x="1073" y="10261"/>
                </a:lnTo>
                <a:lnTo>
                  <a:pt x="1073" y="10261"/>
                </a:lnTo>
                <a:cubicBezTo>
                  <a:pt x="1073" y="10261"/>
                  <a:pt x="716" y="12434"/>
                  <a:pt x="358" y="12923"/>
                </a:cubicBezTo>
                <a:lnTo>
                  <a:pt x="1" y="13411"/>
                </a:lnTo>
                <a:cubicBezTo>
                  <a:pt x="1" y="13411"/>
                  <a:pt x="780" y="12935"/>
                  <a:pt x="1105" y="12167"/>
                </a:cubicBezTo>
                <a:lnTo>
                  <a:pt x="1105" y="12167"/>
                </a:lnTo>
                <a:lnTo>
                  <a:pt x="292" y="15489"/>
                </a:lnTo>
                <a:lnTo>
                  <a:pt x="909" y="14884"/>
                </a:lnTo>
                <a:lnTo>
                  <a:pt x="260" y="16846"/>
                </a:lnTo>
                <a:lnTo>
                  <a:pt x="260" y="16846"/>
                </a:lnTo>
                <a:lnTo>
                  <a:pt x="3433" y="15249"/>
                </a:lnTo>
                <a:lnTo>
                  <a:pt x="3454" y="3572"/>
                </a:lnTo>
                <a:lnTo>
                  <a:pt x="22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1"/>
          <p:cNvSpPr/>
          <p:nvPr/>
        </p:nvSpPr>
        <p:spPr>
          <a:xfrm>
            <a:off x="3756779" y="3265760"/>
            <a:ext cx="119171" cy="95953"/>
          </a:xfrm>
          <a:custGeom>
            <a:avLst/>
            <a:gdLst/>
            <a:ahLst/>
            <a:cxnLst/>
            <a:rect l="l" t="t" r="r" b="b"/>
            <a:pathLst>
              <a:path w="1663" h="1339" extrusionOk="0">
                <a:moveTo>
                  <a:pt x="381" y="542"/>
                </a:moveTo>
                <a:cubicBezTo>
                  <a:pt x="384" y="542"/>
                  <a:pt x="387" y="543"/>
                  <a:pt x="390" y="544"/>
                </a:cubicBezTo>
                <a:lnTo>
                  <a:pt x="390" y="544"/>
                </a:lnTo>
                <a:cubicBezTo>
                  <a:pt x="388" y="543"/>
                  <a:pt x="385" y="543"/>
                  <a:pt x="381" y="542"/>
                </a:cubicBezTo>
                <a:close/>
                <a:moveTo>
                  <a:pt x="381" y="541"/>
                </a:moveTo>
                <a:cubicBezTo>
                  <a:pt x="382" y="541"/>
                  <a:pt x="382" y="541"/>
                  <a:pt x="382" y="541"/>
                </a:cubicBezTo>
                <a:lnTo>
                  <a:pt x="382" y="541"/>
                </a:lnTo>
                <a:cubicBezTo>
                  <a:pt x="376" y="542"/>
                  <a:pt x="371" y="543"/>
                  <a:pt x="370" y="545"/>
                </a:cubicBezTo>
                <a:lnTo>
                  <a:pt x="370" y="545"/>
                </a:lnTo>
                <a:cubicBezTo>
                  <a:pt x="372" y="542"/>
                  <a:pt x="377" y="541"/>
                  <a:pt x="381" y="541"/>
                </a:cubicBezTo>
                <a:close/>
                <a:moveTo>
                  <a:pt x="514" y="987"/>
                </a:moveTo>
                <a:cubicBezTo>
                  <a:pt x="516" y="987"/>
                  <a:pt x="518" y="987"/>
                  <a:pt x="520" y="987"/>
                </a:cubicBezTo>
                <a:cubicBezTo>
                  <a:pt x="518" y="987"/>
                  <a:pt x="515" y="987"/>
                  <a:pt x="513" y="987"/>
                </a:cubicBezTo>
                <a:cubicBezTo>
                  <a:pt x="513" y="987"/>
                  <a:pt x="512" y="987"/>
                  <a:pt x="512" y="987"/>
                </a:cubicBezTo>
                <a:lnTo>
                  <a:pt x="512" y="987"/>
                </a:lnTo>
                <a:cubicBezTo>
                  <a:pt x="513" y="987"/>
                  <a:pt x="513" y="987"/>
                  <a:pt x="514" y="987"/>
                </a:cubicBezTo>
                <a:close/>
                <a:moveTo>
                  <a:pt x="607" y="1007"/>
                </a:moveTo>
                <a:cubicBezTo>
                  <a:pt x="609" y="1013"/>
                  <a:pt x="611" y="1018"/>
                  <a:pt x="610" y="1018"/>
                </a:cubicBezTo>
                <a:cubicBezTo>
                  <a:pt x="610" y="1018"/>
                  <a:pt x="610" y="1018"/>
                  <a:pt x="610" y="1017"/>
                </a:cubicBezTo>
                <a:cubicBezTo>
                  <a:pt x="608" y="1016"/>
                  <a:pt x="607" y="1013"/>
                  <a:pt x="607" y="1009"/>
                </a:cubicBezTo>
                <a:lnTo>
                  <a:pt x="607" y="1009"/>
                </a:lnTo>
                <a:cubicBezTo>
                  <a:pt x="607" y="1008"/>
                  <a:pt x="607" y="1007"/>
                  <a:pt x="607" y="1007"/>
                </a:cubicBezTo>
                <a:close/>
                <a:moveTo>
                  <a:pt x="993" y="1"/>
                </a:moveTo>
                <a:cubicBezTo>
                  <a:pt x="988" y="1"/>
                  <a:pt x="983" y="1"/>
                  <a:pt x="978" y="1"/>
                </a:cubicBezTo>
                <a:cubicBezTo>
                  <a:pt x="779" y="18"/>
                  <a:pt x="580" y="92"/>
                  <a:pt x="497" y="289"/>
                </a:cubicBezTo>
                <a:cubicBezTo>
                  <a:pt x="488" y="309"/>
                  <a:pt x="482" y="329"/>
                  <a:pt x="477" y="349"/>
                </a:cubicBezTo>
                <a:lnTo>
                  <a:pt x="477" y="349"/>
                </a:lnTo>
                <a:cubicBezTo>
                  <a:pt x="462" y="348"/>
                  <a:pt x="446" y="348"/>
                  <a:pt x="431" y="348"/>
                </a:cubicBezTo>
                <a:cubicBezTo>
                  <a:pt x="304" y="348"/>
                  <a:pt x="183" y="390"/>
                  <a:pt x="108" y="510"/>
                </a:cubicBezTo>
                <a:cubicBezTo>
                  <a:pt x="0" y="681"/>
                  <a:pt x="60" y="932"/>
                  <a:pt x="266" y="992"/>
                </a:cubicBezTo>
                <a:cubicBezTo>
                  <a:pt x="298" y="1002"/>
                  <a:pt x="331" y="1008"/>
                  <a:pt x="365" y="1008"/>
                </a:cubicBezTo>
                <a:cubicBezTo>
                  <a:pt x="374" y="1008"/>
                  <a:pt x="383" y="1007"/>
                  <a:pt x="392" y="1006"/>
                </a:cubicBezTo>
                <a:cubicBezTo>
                  <a:pt x="425" y="1005"/>
                  <a:pt x="466" y="990"/>
                  <a:pt x="501" y="987"/>
                </a:cubicBezTo>
                <a:lnTo>
                  <a:pt x="501" y="987"/>
                </a:lnTo>
                <a:cubicBezTo>
                  <a:pt x="493" y="988"/>
                  <a:pt x="495" y="990"/>
                  <a:pt x="510" y="990"/>
                </a:cubicBezTo>
                <a:cubicBezTo>
                  <a:pt x="513" y="990"/>
                  <a:pt x="515" y="990"/>
                  <a:pt x="518" y="990"/>
                </a:cubicBezTo>
                <a:cubicBezTo>
                  <a:pt x="523" y="990"/>
                  <a:pt x="528" y="989"/>
                  <a:pt x="533" y="989"/>
                </a:cubicBezTo>
                <a:cubicBezTo>
                  <a:pt x="542" y="989"/>
                  <a:pt x="552" y="990"/>
                  <a:pt x="562" y="990"/>
                </a:cubicBezTo>
                <a:cubicBezTo>
                  <a:pt x="563" y="990"/>
                  <a:pt x="564" y="990"/>
                  <a:pt x="564" y="990"/>
                </a:cubicBezTo>
                <a:lnTo>
                  <a:pt x="564" y="990"/>
                </a:lnTo>
                <a:cubicBezTo>
                  <a:pt x="575" y="992"/>
                  <a:pt x="585" y="994"/>
                  <a:pt x="595" y="997"/>
                </a:cubicBezTo>
                <a:lnTo>
                  <a:pt x="595" y="997"/>
                </a:lnTo>
                <a:cubicBezTo>
                  <a:pt x="551" y="1077"/>
                  <a:pt x="552" y="1172"/>
                  <a:pt x="612" y="1251"/>
                </a:cubicBezTo>
                <a:cubicBezTo>
                  <a:pt x="659" y="1312"/>
                  <a:pt x="722" y="1338"/>
                  <a:pt x="788" y="1338"/>
                </a:cubicBezTo>
                <a:cubicBezTo>
                  <a:pt x="828" y="1338"/>
                  <a:pt x="870" y="1329"/>
                  <a:pt x="910" y="1311"/>
                </a:cubicBezTo>
                <a:cubicBezTo>
                  <a:pt x="1122" y="1215"/>
                  <a:pt x="1336" y="1120"/>
                  <a:pt x="1548" y="1025"/>
                </a:cubicBezTo>
                <a:cubicBezTo>
                  <a:pt x="1620" y="992"/>
                  <a:pt x="1663" y="899"/>
                  <a:pt x="1662" y="825"/>
                </a:cubicBezTo>
                <a:cubicBezTo>
                  <a:pt x="1659" y="569"/>
                  <a:pt x="1455" y="332"/>
                  <a:pt x="1206" y="281"/>
                </a:cubicBezTo>
                <a:lnTo>
                  <a:pt x="1206" y="281"/>
                </a:lnTo>
                <a:cubicBezTo>
                  <a:pt x="1209" y="265"/>
                  <a:pt x="1210" y="249"/>
                  <a:pt x="1210" y="233"/>
                </a:cubicBezTo>
                <a:cubicBezTo>
                  <a:pt x="1205" y="121"/>
                  <a:pt x="1115" y="1"/>
                  <a:pt x="9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21"/>
          <p:cNvSpPr/>
          <p:nvPr/>
        </p:nvSpPr>
        <p:spPr>
          <a:xfrm>
            <a:off x="3509986" y="3022550"/>
            <a:ext cx="119171" cy="96024"/>
          </a:xfrm>
          <a:custGeom>
            <a:avLst/>
            <a:gdLst/>
            <a:ahLst/>
            <a:cxnLst/>
            <a:rect l="l" t="t" r="r" b="b"/>
            <a:pathLst>
              <a:path w="1663" h="1340" extrusionOk="0">
                <a:moveTo>
                  <a:pt x="381" y="543"/>
                </a:moveTo>
                <a:lnTo>
                  <a:pt x="381" y="543"/>
                </a:lnTo>
                <a:cubicBezTo>
                  <a:pt x="384" y="543"/>
                  <a:pt x="386" y="544"/>
                  <a:pt x="389" y="545"/>
                </a:cubicBezTo>
                <a:lnTo>
                  <a:pt x="389" y="545"/>
                </a:lnTo>
                <a:cubicBezTo>
                  <a:pt x="387" y="544"/>
                  <a:pt x="384" y="544"/>
                  <a:pt x="381" y="543"/>
                </a:cubicBezTo>
                <a:close/>
                <a:moveTo>
                  <a:pt x="381" y="541"/>
                </a:moveTo>
                <a:cubicBezTo>
                  <a:pt x="382" y="541"/>
                  <a:pt x="382" y="541"/>
                  <a:pt x="383" y="541"/>
                </a:cubicBezTo>
                <a:lnTo>
                  <a:pt x="383" y="541"/>
                </a:lnTo>
                <a:cubicBezTo>
                  <a:pt x="376" y="543"/>
                  <a:pt x="371" y="544"/>
                  <a:pt x="370" y="546"/>
                </a:cubicBezTo>
                <a:cubicBezTo>
                  <a:pt x="372" y="542"/>
                  <a:pt x="377" y="541"/>
                  <a:pt x="381" y="541"/>
                </a:cubicBezTo>
                <a:close/>
                <a:moveTo>
                  <a:pt x="513" y="988"/>
                </a:moveTo>
                <a:cubicBezTo>
                  <a:pt x="515" y="988"/>
                  <a:pt x="517" y="988"/>
                  <a:pt x="519" y="988"/>
                </a:cubicBezTo>
                <a:cubicBezTo>
                  <a:pt x="517" y="988"/>
                  <a:pt x="514" y="988"/>
                  <a:pt x="512" y="988"/>
                </a:cubicBezTo>
                <a:cubicBezTo>
                  <a:pt x="512" y="988"/>
                  <a:pt x="511" y="988"/>
                  <a:pt x="511" y="988"/>
                </a:cubicBezTo>
                <a:lnTo>
                  <a:pt x="511" y="988"/>
                </a:lnTo>
                <a:cubicBezTo>
                  <a:pt x="512" y="988"/>
                  <a:pt x="512" y="988"/>
                  <a:pt x="513" y="988"/>
                </a:cubicBezTo>
                <a:close/>
                <a:moveTo>
                  <a:pt x="607" y="1008"/>
                </a:moveTo>
                <a:cubicBezTo>
                  <a:pt x="609" y="1014"/>
                  <a:pt x="611" y="1019"/>
                  <a:pt x="610" y="1019"/>
                </a:cubicBezTo>
                <a:cubicBezTo>
                  <a:pt x="610" y="1019"/>
                  <a:pt x="610" y="1019"/>
                  <a:pt x="610" y="1019"/>
                </a:cubicBezTo>
                <a:cubicBezTo>
                  <a:pt x="608" y="1018"/>
                  <a:pt x="607" y="1014"/>
                  <a:pt x="606" y="1011"/>
                </a:cubicBezTo>
                <a:lnTo>
                  <a:pt x="606" y="1011"/>
                </a:lnTo>
                <a:cubicBezTo>
                  <a:pt x="606" y="1010"/>
                  <a:pt x="607" y="1009"/>
                  <a:pt x="607" y="1008"/>
                </a:cubicBezTo>
                <a:close/>
                <a:moveTo>
                  <a:pt x="993" y="1"/>
                </a:moveTo>
                <a:cubicBezTo>
                  <a:pt x="988" y="1"/>
                  <a:pt x="983" y="1"/>
                  <a:pt x="978" y="2"/>
                </a:cubicBezTo>
                <a:cubicBezTo>
                  <a:pt x="779" y="19"/>
                  <a:pt x="580" y="93"/>
                  <a:pt x="496" y="290"/>
                </a:cubicBezTo>
                <a:cubicBezTo>
                  <a:pt x="488" y="309"/>
                  <a:pt x="482" y="330"/>
                  <a:pt x="477" y="350"/>
                </a:cubicBezTo>
                <a:lnTo>
                  <a:pt x="477" y="350"/>
                </a:lnTo>
                <a:cubicBezTo>
                  <a:pt x="462" y="349"/>
                  <a:pt x="447" y="348"/>
                  <a:pt x="432" y="348"/>
                </a:cubicBezTo>
                <a:cubicBezTo>
                  <a:pt x="304" y="348"/>
                  <a:pt x="183" y="391"/>
                  <a:pt x="108" y="511"/>
                </a:cubicBezTo>
                <a:cubicBezTo>
                  <a:pt x="0" y="681"/>
                  <a:pt x="59" y="932"/>
                  <a:pt x="266" y="993"/>
                </a:cubicBezTo>
                <a:cubicBezTo>
                  <a:pt x="298" y="1003"/>
                  <a:pt x="331" y="1009"/>
                  <a:pt x="365" y="1009"/>
                </a:cubicBezTo>
                <a:cubicBezTo>
                  <a:pt x="374" y="1009"/>
                  <a:pt x="382" y="1008"/>
                  <a:pt x="391" y="1007"/>
                </a:cubicBezTo>
                <a:cubicBezTo>
                  <a:pt x="425" y="1006"/>
                  <a:pt x="466" y="991"/>
                  <a:pt x="502" y="988"/>
                </a:cubicBezTo>
                <a:lnTo>
                  <a:pt x="502" y="988"/>
                </a:lnTo>
                <a:cubicBezTo>
                  <a:pt x="493" y="989"/>
                  <a:pt x="495" y="991"/>
                  <a:pt x="510" y="991"/>
                </a:cubicBezTo>
                <a:cubicBezTo>
                  <a:pt x="512" y="991"/>
                  <a:pt x="515" y="991"/>
                  <a:pt x="518" y="991"/>
                </a:cubicBezTo>
                <a:cubicBezTo>
                  <a:pt x="523" y="990"/>
                  <a:pt x="528" y="990"/>
                  <a:pt x="533" y="990"/>
                </a:cubicBezTo>
                <a:cubicBezTo>
                  <a:pt x="542" y="990"/>
                  <a:pt x="552" y="991"/>
                  <a:pt x="562" y="991"/>
                </a:cubicBezTo>
                <a:cubicBezTo>
                  <a:pt x="564" y="991"/>
                  <a:pt x="565" y="991"/>
                  <a:pt x="567" y="991"/>
                </a:cubicBezTo>
                <a:lnTo>
                  <a:pt x="567" y="991"/>
                </a:lnTo>
                <a:cubicBezTo>
                  <a:pt x="576" y="993"/>
                  <a:pt x="586" y="996"/>
                  <a:pt x="595" y="998"/>
                </a:cubicBezTo>
                <a:lnTo>
                  <a:pt x="595" y="998"/>
                </a:lnTo>
                <a:cubicBezTo>
                  <a:pt x="550" y="1078"/>
                  <a:pt x="551" y="1174"/>
                  <a:pt x="611" y="1252"/>
                </a:cubicBezTo>
                <a:cubicBezTo>
                  <a:pt x="658" y="1312"/>
                  <a:pt x="721" y="1339"/>
                  <a:pt x="787" y="1339"/>
                </a:cubicBezTo>
                <a:cubicBezTo>
                  <a:pt x="828" y="1339"/>
                  <a:pt x="869" y="1329"/>
                  <a:pt x="910" y="1311"/>
                </a:cubicBezTo>
                <a:cubicBezTo>
                  <a:pt x="1122" y="1216"/>
                  <a:pt x="1336" y="1121"/>
                  <a:pt x="1547" y="1025"/>
                </a:cubicBezTo>
                <a:cubicBezTo>
                  <a:pt x="1619" y="993"/>
                  <a:pt x="1663" y="900"/>
                  <a:pt x="1662" y="825"/>
                </a:cubicBezTo>
                <a:cubicBezTo>
                  <a:pt x="1658" y="570"/>
                  <a:pt x="1455" y="333"/>
                  <a:pt x="1206" y="281"/>
                </a:cubicBezTo>
                <a:lnTo>
                  <a:pt x="1206" y="281"/>
                </a:lnTo>
                <a:cubicBezTo>
                  <a:pt x="1209" y="266"/>
                  <a:pt x="1210" y="250"/>
                  <a:pt x="1210" y="234"/>
                </a:cubicBezTo>
                <a:cubicBezTo>
                  <a:pt x="1205" y="122"/>
                  <a:pt x="1115" y="1"/>
                  <a:pt x="9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1"/>
          <p:cNvSpPr/>
          <p:nvPr/>
        </p:nvSpPr>
        <p:spPr>
          <a:xfrm>
            <a:off x="4170395" y="3142005"/>
            <a:ext cx="122467" cy="101112"/>
          </a:xfrm>
          <a:custGeom>
            <a:avLst/>
            <a:gdLst/>
            <a:ahLst/>
            <a:cxnLst/>
            <a:rect l="l" t="t" r="r" b="b"/>
            <a:pathLst>
              <a:path w="1709" h="1411" extrusionOk="0">
                <a:moveTo>
                  <a:pt x="1124" y="522"/>
                </a:moveTo>
                <a:cubicBezTo>
                  <a:pt x="1124" y="522"/>
                  <a:pt x="1124" y="522"/>
                  <a:pt x="1125" y="522"/>
                </a:cubicBezTo>
                <a:lnTo>
                  <a:pt x="1125" y="522"/>
                </a:lnTo>
                <a:cubicBezTo>
                  <a:pt x="1125" y="523"/>
                  <a:pt x="1125" y="523"/>
                  <a:pt x="1125" y="523"/>
                </a:cubicBezTo>
                <a:lnTo>
                  <a:pt x="1125" y="523"/>
                </a:lnTo>
                <a:cubicBezTo>
                  <a:pt x="1124" y="522"/>
                  <a:pt x="1124" y="522"/>
                  <a:pt x="1124" y="522"/>
                </a:cubicBezTo>
                <a:close/>
                <a:moveTo>
                  <a:pt x="1128" y="530"/>
                </a:moveTo>
                <a:cubicBezTo>
                  <a:pt x="1129" y="531"/>
                  <a:pt x="1129" y="531"/>
                  <a:pt x="1130" y="531"/>
                </a:cubicBezTo>
                <a:cubicBezTo>
                  <a:pt x="1129" y="531"/>
                  <a:pt x="1129" y="531"/>
                  <a:pt x="1128" y="530"/>
                </a:cubicBezTo>
                <a:close/>
                <a:moveTo>
                  <a:pt x="1099" y="554"/>
                </a:moveTo>
                <a:cubicBezTo>
                  <a:pt x="1099" y="554"/>
                  <a:pt x="1099" y="554"/>
                  <a:pt x="1099" y="554"/>
                </a:cubicBezTo>
                <a:lnTo>
                  <a:pt x="1099" y="554"/>
                </a:lnTo>
                <a:cubicBezTo>
                  <a:pt x="1095" y="560"/>
                  <a:pt x="1093" y="568"/>
                  <a:pt x="1090" y="575"/>
                </a:cubicBezTo>
                <a:lnTo>
                  <a:pt x="1090" y="575"/>
                </a:lnTo>
                <a:cubicBezTo>
                  <a:pt x="1090" y="575"/>
                  <a:pt x="1090" y="575"/>
                  <a:pt x="1090" y="575"/>
                </a:cubicBezTo>
                <a:cubicBezTo>
                  <a:pt x="1089" y="575"/>
                  <a:pt x="1092" y="562"/>
                  <a:pt x="1099" y="554"/>
                </a:cubicBezTo>
                <a:close/>
                <a:moveTo>
                  <a:pt x="582" y="878"/>
                </a:moveTo>
                <a:cubicBezTo>
                  <a:pt x="583" y="879"/>
                  <a:pt x="585" y="879"/>
                  <a:pt x="586" y="880"/>
                </a:cubicBezTo>
                <a:lnTo>
                  <a:pt x="586" y="880"/>
                </a:lnTo>
                <a:cubicBezTo>
                  <a:pt x="586" y="880"/>
                  <a:pt x="586" y="880"/>
                  <a:pt x="586" y="880"/>
                </a:cubicBezTo>
                <a:lnTo>
                  <a:pt x="586" y="880"/>
                </a:lnTo>
                <a:cubicBezTo>
                  <a:pt x="585" y="880"/>
                  <a:pt x="584" y="879"/>
                  <a:pt x="582" y="878"/>
                </a:cubicBezTo>
                <a:close/>
                <a:moveTo>
                  <a:pt x="605" y="1"/>
                </a:moveTo>
                <a:cubicBezTo>
                  <a:pt x="565" y="1"/>
                  <a:pt x="525" y="11"/>
                  <a:pt x="492" y="32"/>
                </a:cubicBezTo>
                <a:cubicBezTo>
                  <a:pt x="384" y="103"/>
                  <a:pt x="349" y="233"/>
                  <a:pt x="409" y="348"/>
                </a:cubicBezTo>
                <a:cubicBezTo>
                  <a:pt x="417" y="363"/>
                  <a:pt x="425" y="378"/>
                  <a:pt x="432" y="393"/>
                </a:cubicBezTo>
                <a:lnTo>
                  <a:pt x="432" y="393"/>
                </a:lnTo>
                <a:cubicBezTo>
                  <a:pt x="393" y="403"/>
                  <a:pt x="354" y="419"/>
                  <a:pt x="316" y="440"/>
                </a:cubicBezTo>
                <a:cubicBezTo>
                  <a:pt x="227" y="491"/>
                  <a:pt x="146" y="574"/>
                  <a:pt x="100" y="666"/>
                </a:cubicBezTo>
                <a:cubicBezTo>
                  <a:pt x="0" y="864"/>
                  <a:pt x="24" y="1115"/>
                  <a:pt x="197" y="1265"/>
                </a:cubicBezTo>
                <a:cubicBezTo>
                  <a:pt x="300" y="1356"/>
                  <a:pt x="439" y="1411"/>
                  <a:pt x="579" y="1411"/>
                </a:cubicBezTo>
                <a:cubicBezTo>
                  <a:pt x="633" y="1411"/>
                  <a:pt x="687" y="1402"/>
                  <a:pt x="739" y="1385"/>
                </a:cubicBezTo>
                <a:cubicBezTo>
                  <a:pt x="885" y="1334"/>
                  <a:pt x="996" y="1223"/>
                  <a:pt x="1046" y="1084"/>
                </a:cubicBezTo>
                <a:lnTo>
                  <a:pt x="1046" y="1084"/>
                </a:lnTo>
                <a:cubicBezTo>
                  <a:pt x="1080" y="1101"/>
                  <a:pt x="1120" y="1110"/>
                  <a:pt x="1159" y="1110"/>
                </a:cubicBezTo>
                <a:cubicBezTo>
                  <a:pt x="1218" y="1110"/>
                  <a:pt x="1277" y="1089"/>
                  <a:pt x="1318" y="1044"/>
                </a:cubicBezTo>
                <a:cubicBezTo>
                  <a:pt x="1519" y="818"/>
                  <a:pt x="1709" y="436"/>
                  <a:pt x="1436" y="183"/>
                </a:cubicBezTo>
                <a:cubicBezTo>
                  <a:pt x="1345" y="100"/>
                  <a:pt x="1244" y="66"/>
                  <a:pt x="1141" y="66"/>
                </a:cubicBezTo>
                <a:cubicBezTo>
                  <a:pt x="1036" y="66"/>
                  <a:pt x="929" y="102"/>
                  <a:pt x="829" y="156"/>
                </a:cubicBezTo>
                <a:lnTo>
                  <a:pt x="829" y="156"/>
                </a:lnTo>
                <a:cubicBezTo>
                  <a:pt x="822" y="142"/>
                  <a:pt x="815" y="128"/>
                  <a:pt x="808" y="115"/>
                </a:cubicBezTo>
                <a:cubicBezTo>
                  <a:pt x="771" y="43"/>
                  <a:pt x="687" y="1"/>
                  <a:pt x="6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1"/>
          <p:cNvSpPr/>
          <p:nvPr/>
        </p:nvSpPr>
        <p:spPr>
          <a:xfrm>
            <a:off x="4487700" y="2988870"/>
            <a:ext cx="122539" cy="101112"/>
          </a:xfrm>
          <a:custGeom>
            <a:avLst/>
            <a:gdLst/>
            <a:ahLst/>
            <a:cxnLst/>
            <a:rect l="l" t="t" r="r" b="b"/>
            <a:pathLst>
              <a:path w="1710" h="1411" extrusionOk="0">
                <a:moveTo>
                  <a:pt x="1124" y="522"/>
                </a:moveTo>
                <a:lnTo>
                  <a:pt x="1124" y="522"/>
                </a:lnTo>
                <a:cubicBezTo>
                  <a:pt x="1124" y="522"/>
                  <a:pt x="1124" y="522"/>
                  <a:pt x="1124" y="522"/>
                </a:cubicBezTo>
                <a:lnTo>
                  <a:pt x="1124" y="522"/>
                </a:lnTo>
                <a:cubicBezTo>
                  <a:pt x="1124" y="522"/>
                  <a:pt x="1124" y="522"/>
                  <a:pt x="1124" y="522"/>
                </a:cubicBezTo>
                <a:close/>
                <a:moveTo>
                  <a:pt x="1126" y="528"/>
                </a:moveTo>
                <a:lnTo>
                  <a:pt x="1126" y="528"/>
                </a:lnTo>
                <a:cubicBezTo>
                  <a:pt x="1127" y="529"/>
                  <a:pt x="1128" y="530"/>
                  <a:pt x="1129" y="531"/>
                </a:cubicBezTo>
                <a:cubicBezTo>
                  <a:pt x="1128" y="530"/>
                  <a:pt x="1127" y="529"/>
                  <a:pt x="1126" y="528"/>
                </a:cubicBezTo>
                <a:lnTo>
                  <a:pt x="1126" y="528"/>
                </a:lnTo>
                <a:cubicBezTo>
                  <a:pt x="1126" y="528"/>
                  <a:pt x="1126" y="528"/>
                  <a:pt x="1126" y="528"/>
                </a:cubicBezTo>
                <a:close/>
                <a:moveTo>
                  <a:pt x="1098" y="555"/>
                </a:moveTo>
                <a:cubicBezTo>
                  <a:pt x="1098" y="556"/>
                  <a:pt x="1098" y="556"/>
                  <a:pt x="1097" y="557"/>
                </a:cubicBezTo>
                <a:lnTo>
                  <a:pt x="1097" y="557"/>
                </a:lnTo>
                <a:cubicBezTo>
                  <a:pt x="1095" y="562"/>
                  <a:pt x="1092" y="569"/>
                  <a:pt x="1090" y="575"/>
                </a:cubicBezTo>
                <a:lnTo>
                  <a:pt x="1090" y="575"/>
                </a:lnTo>
                <a:cubicBezTo>
                  <a:pt x="1089" y="573"/>
                  <a:pt x="1092" y="563"/>
                  <a:pt x="1098" y="555"/>
                </a:cubicBezTo>
                <a:close/>
                <a:moveTo>
                  <a:pt x="581" y="877"/>
                </a:moveTo>
                <a:cubicBezTo>
                  <a:pt x="582" y="878"/>
                  <a:pt x="583" y="878"/>
                  <a:pt x="585" y="879"/>
                </a:cubicBezTo>
                <a:lnTo>
                  <a:pt x="585" y="879"/>
                </a:lnTo>
                <a:cubicBezTo>
                  <a:pt x="585" y="879"/>
                  <a:pt x="585" y="879"/>
                  <a:pt x="586" y="880"/>
                </a:cubicBezTo>
                <a:lnTo>
                  <a:pt x="586" y="880"/>
                </a:lnTo>
                <a:cubicBezTo>
                  <a:pt x="584" y="879"/>
                  <a:pt x="582" y="878"/>
                  <a:pt x="581" y="877"/>
                </a:cubicBezTo>
                <a:close/>
                <a:moveTo>
                  <a:pt x="604" y="1"/>
                </a:moveTo>
                <a:cubicBezTo>
                  <a:pt x="565" y="1"/>
                  <a:pt x="526" y="11"/>
                  <a:pt x="493" y="32"/>
                </a:cubicBezTo>
                <a:cubicBezTo>
                  <a:pt x="384" y="102"/>
                  <a:pt x="349" y="233"/>
                  <a:pt x="410" y="348"/>
                </a:cubicBezTo>
                <a:cubicBezTo>
                  <a:pt x="417" y="363"/>
                  <a:pt x="425" y="378"/>
                  <a:pt x="433" y="392"/>
                </a:cubicBezTo>
                <a:lnTo>
                  <a:pt x="433" y="392"/>
                </a:lnTo>
                <a:cubicBezTo>
                  <a:pt x="393" y="403"/>
                  <a:pt x="355" y="418"/>
                  <a:pt x="317" y="440"/>
                </a:cubicBezTo>
                <a:cubicBezTo>
                  <a:pt x="227" y="491"/>
                  <a:pt x="146" y="575"/>
                  <a:pt x="100" y="667"/>
                </a:cubicBezTo>
                <a:cubicBezTo>
                  <a:pt x="0" y="863"/>
                  <a:pt x="23" y="1114"/>
                  <a:pt x="196" y="1266"/>
                </a:cubicBezTo>
                <a:cubicBezTo>
                  <a:pt x="300" y="1355"/>
                  <a:pt x="439" y="1410"/>
                  <a:pt x="578" y="1410"/>
                </a:cubicBezTo>
                <a:cubicBezTo>
                  <a:pt x="632" y="1410"/>
                  <a:pt x="686" y="1402"/>
                  <a:pt x="738" y="1384"/>
                </a:cubicBezTo>
                <a:cubicBezTo>
                  <a:pt x="884" y="1333"/>
                  <a:pt x="996" y="1222"/>
                  <a:pt x="1046" y="1084"/>
                </a:cubicBezTo>
                <a:lnTo>
                  <a:pt x="1046" y="1084"/>
                </a:lnTo>
                <a:cubicBezTo>
                  <a:pt x="1080" y="1100"/>
                  <a:pt x="1120" y="1109"/>
                  <a:pt x="1159" y="1109"/>
                </a:cubicBezTo>
                <a:cubicBezTo>
                  <a:pt x="1218" y="1109"/>
                  <a:pt x="1276" y="1089"/>
                  <a:pt x="1317" y="1044"/>
                </a:cubicBezTo>
                <a:cubicBezTo>
                  <a:pt x="1518" y="817"/>
                  <a:pt x="1709" y="437"/>
                  <a:pt x="1435" y="183"/>
                </a:cubicBezTo>
                <a:cubicBezTo>
                  <a:pt x="1345" y="100"/>
                  <a:pt x="1244" y="66"/>
                  <a:pt x="1141" y="66"/>
                </a:cubicBezTo>
                <a:cubicBezTo>
                  <a:pt x="1036" y="66"/>
                  <a:pt x="929" y="102"/>
                  <a:pt x="829" y="155"/>
                </a:cubicBezTo>
                <a:lnTo>
                  <a:pt x="829" y="155"/>
                </a:lnTo>
                <a:cubicBezTo>
                  <a:pt x="823" y="142"/>
                  <a:pt x="816" y="129"/>
                  <a:pt x="809" y="115"/>
                </a:cubicBezTo>
                <a:cubicBezTo>
                  <a:pt x="771" y="43"/>
                  <a:pt x="686" y="1"/>
                  <a:pt x="6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21"/>
          <p:cNvSpPr/>
          <p:nvPr/>
        </p:nvSpPr>
        <p:spPr>
          <a:xfrm>
            <a:off x="3902032" y="2982564"/>
            <a:ext cx="106702" cy="90292"/>
          </a:xfrm>
          <a:custGeom>
            <a:avLst/>
            <a:gdLst/>
            <a:ahLst/>
            <a:cxnLst/>
            <a:rect l="l" t="t" r="r" b="b"/>
            <a:pathLst>
              <a:path w="1489" h="1260" extrusionOk="0">
                <a:moveTo>
                  <a:pt x="704" y="465"/>
                </a:moveTo>
                <a:lnTo>
                  <a:pt x="704" y="465"/>
                </a:lnTo>
                <a:cubicBezTo>
                  <a:pt x="704" y="465"/>
                  <a:pt x="705" y="465"/>
                  <a:pt x="705" y="465"/>
                </a:cubicBezTo>
                <a:lnTo>
                  <a:pt x="705" y="465"/>
                </a:lnTo>
                <a:cubicBezTo>
                  <a:pt x="705" y="465"/>
                  <a:pt x="704" y="465"/>
                  <a:pt x="704" y="465"/>
                </a:cubicBezTo>
                <a:lnTo>
                  <a:pt x="704" y="465"/>
                </a:lnTo>
                <a:cubicBezTo>
                  <a:pt x="704" y="465"/>
                  <a:pt x="704" y="465"/>
                  <a:pt x="704" y="465"/>
                </a:cubicBezTo>
                <a:close/>
                <a:moveTo>
                  <a:pt x="686" y="465"/>
                </a:moveTo>
                <a:cubicBezTo>
                  <a:pt x="688" y="466"/>
                  <a:pt x="690" y="466"/>
                  <a:pt x="691" y="466"/>
                </a:cubicBezTo>
                <a:lnTo>
                  <a:pt x="691" y="466"/>
                </a:lnTo>
                <a:cubicBezTo>
                  <a:pt x="691" y="466"/>
                  <a:pt x="691" y="466"/>
                  <a:pt x="691" y="466"/>
                </a:cubicBezTo>
                <a:lnTo>
                  <a:pt x="691" y="466"/>
                </a:lnTo>
                <a:cubicBezTo>
                  <a:pt x="689" y="466"/>
                  <a:pt x="687" y="466"/>
                  <a:pt x="684" y="465"/>
                </a:cubicBezTo>
                <a:lnTo>
                  <a:pt x="684" y="465"/>
                </a:lnTo>
                <a:cubicBezTo>
                  <a:pt x="685" y="465"/>
                  <a:pt x="685" y="465"/>
                  <a:pt x="686" y="465"/>
                </a:cubicBezTo>
                <a:close/>
                <a:moveTo>
                  <a:pt x="1108" y="979"/>
                </a:moveTo>
                <a:lnTo>
                  <a:pt x="1108" y="979"/>
                </a:lnTo>
                <a:cubicBezTo>
                  <a:pt x="1108" y="979"/>
                  <a:pt x="1099" y="983"/>
                  <a:pt x="1090" y="987"/>
                </a:cubicBezTo>
                <a:lnTo>
                  <a:pt x="1090" y="987"/>
                </a:lnTo>
                <a:cubicBezTo>
                  <a:pt x="1093" y="986"/>
                  <a:pt x="1095" y="985"/>
                  <a:pt x="1098" y="983"/>
                </a:cubicBezTo>
                <a:cubicBezTo>
                  <a:pt x="1105" y="980"/>
                  <a:pt x="1108" y="979"/>
                  <a:pt x="1108" y="979"/>
                </a:cubicBezTo>
                <a:close/>
                <a:moveTo>
                  <a:pt x="639" y="1023"/>
                </a:moveTo>
                <a:cubicBezTo>
                  <a:pt x="641" y="1023"/>
                  <a:pt x="639" y="1023"/>
                  <a:pt x="626" y="1023"/>
                </a:cubicBezTo>
                <a:cubicBezTo>
                  <a:pt x="624" y="1023"/>
                  <a:pt x="623" y="1023"/>
                  <a:pt x="621" y="1023"/>
                </a:cubicBezTo>
                <a:lnTo>
                  <a:pt x="621" y="1023"/>
                </a:lnTo>
                <a:cubicBezTo>
                  <a:pt x="621" y="1023"/>
                  <a:pt x="620" y="1023"/>
                  <a:pt x="620" y="1023"/>
                </a:cubicBezTo>
                <a:lnTo>
                  <a:pt x="620" y="1023"/>
                </a:lnTo>
                <a:cubicBezTo>
                  <a:pt x="628" y="1023"/>
                  <a:pt x="637" y="1023"/>
                  <a:pt x="639" y="1023"/>
                </a:cubicBezTo>
                <a:close/>
                <a:moveTo>
                  <a:pt x="639" y="1031"/>
                </a:moveTo>
                <a:cubicBezTo>
                  <a:pt x="642" y="1031"/>
                  <a:pt x="644" y="1031"/>
                  <a:pt x="643" y="1031"/>
                </a:cubicBezTo>
                <a:cubicBezTo>
                  <a:pt x="643" y="1031"/>
                  <a:pt x="643" y="1031"/>
                  <a:pt x="642" y="1031"/>
                </a:cubicBezTo>
                <a:cubicBezTo>
                  <a:pt x="642" y="1031"/>
                  <a:pt x="640" y="1031"/>
                  <a:pt x="639" y="1031"/>
                </a:cubicBezTo>
                <a:close/>
                <a:moveTo>
                  <a:pt x="705" y="1"/>
                </a:moveTo>
                <a:cubicBezTo>
                  <a:pt x="537" y="1"/>
                  <a:pt x="367" y="107"/>
                  <a:pt x="284" y="255"/>
                </a:cubicBezTo>
                <a:lnTo>
                  <a:pt x="284" y="255"/>
                </a:lnTo>
                <a:cubicBezTo>
                  <a:pt x="277" y="258"/>
                  <a:pt x="270" y="261"/>
                  <a:pt x="263" y="265"/>
                </a:cubicBezTo>
                <a:cubicBezTo>
                  <a:pt x="126" y="336"/>
                  <a:pt x="9" y="475"/>
                  <a:pt x="4" y="634"/>
                </a:cubicBezTo>
                <a:cubicBezTo>
                  <a:pt x="0" y="807"/>
                  <a:pt x="117" y="939"/>
                  <a:pt x="271" y="996"/>
                </a:cubicBezTo>
                <a:cubicBezTo>
                  <a:pt x="334" y="1020"/>
                  <a:pt x="396" y="1024"/>
                  <a:pt x="459" y="1024"/>
                </a:cubicBezTo>
                <a:cubicBezTo>
                  <a:pt x="482" y="1024"/>
                  <a:pt x="505" y="1023"/>
                  <a:pt x="529" y="1023"/>
                </a:cubicBezTo>
                <a:lnTo>
                  <a:pt x="529" y="1023"/>
                </a:lnTo>
                <a:cubicBezTo>
                  <a:pt x="528" y="1095"/>
                  <a:pt x="565" y="1166"/>
                  <a:pt x="621" y="1209"/>
                </a:cubicBezTo>
                <a:cubicBezTo>
                  <a:pt x="661" y="1241"/>
                  <a:pt x="715" y="1259"/>
                  <a:pt x="769" y="1259"/>
                </a:cubicBezTo>
                <a:cubicBezTo>
                  <a:pt x="808" y="1259"/>
                  <a:pt x="846" y="1250"/>
                  <a:pt x="878" y="1228"/>
                </a:cubicBezTo>
                <a:cubicBezTo>
                  <a:pt x="947" y="1180"/>
                  <a:pt x="1002" y="1119"/>
                  <a:pt x="1022" y="1036"/>
                </a:cubicBezTo>
                <a:lnTo>
                  <a:pt x="1022" y="1036"/>
                </a:lnTo>
                <a:cubicBezTo>
                  <a:pt x="1029" y="1029"/>
                  <a:pt x="1036" y="1021"/>
                  <a:pt x="1044" y="1014"/>
                </a:cubicBezTo>
                <a:lnTo>
                  <a:pt x="1044" y="1014"/>
                </a:lnTo>
                <a:cubicBezTo>
                  <a:pt x="1052" y="1008"/>
                  <a:pt x="1061" y="1003"/>
                  <a:pt x="1068" y="999"/>
                </a:cubicBezTo>
                <a:cubicBezTo>
                  <a:pt x="1074" y="996"/>
                  <a:pt x="1078" y="993"/>
                  <a:pt x="1083" y="991"/>
                </a:cubicBezTo>
                <a:lnTo>
                  <a:pt x="1083" y="991"/>
                </a:lnTo>
                <a:cubicBezTo>
                  <a:pt x="1100" y="988"/>
                  <a:pt x="1121" y="980"/>
                  <a:pt x="1138" y="975"/>
                </a:cubicBezTo>
                <a:lnTo>
                  <a:pt x="1138" y="975"/>
                </a:lnTo>
                <a:cubicBezTo>
                  <a:pt x="1146" y="974"/>
                  <a:pt x="1154" y="973"/>
                  <a:pt x="1162" y="973"/>
                </a:cubicBezTo>
                <a:cubicBezTo>
                  <a:pt x="1166" y="973"/>
                  <a:pt x="1175" y="975"/>
                  <a:pt x="1182" y="975"/>
                </a:cubicBezTo>
                <a:cubicBezTo>
                  <a:pt x="1183" y="975"/>
                  <a:pt x="1184" y="975"/>
                  <a:pt x="1185" y="975"/>
                </a:cubicBezTo>
                <a:lnTo>
                  <a:pt x="1185" y="975"/>
                </a:lnTo>
                <a:cubicBezTo>
                  <a:pt x="1202" y="978"/>
                  <a:pt x="1220" y="980"/>
                  <a:pt x="1238" y="980"/>
                </a:cubicBezTo>
                <a:cubicBezTo>
                  <a:pt x="1319" y="980"/>
                  <a:pt x="1401" y="944"/>
                  <a:pt x="1442" y="869"/>
                </a:cubicBezTo>
                <a:cubicBezTo>
                  <a:pt x="1489" y="780"/>
                  <a:pt x="1483" y="660"/>
                  <a:pt x="1406" y="588"/>
                </a:cubicBezTo>
                <a:cubicBezTo>
                  <a:pt x="1289" y="479"/>
                  <a:pt x="1152" y="404"/>
                  <a:pt x="1006" y="362"/>
                </a:cubicBezTo>
                <a:lnTo>
                  <a:pt x="1006" y="362"/>
                </a:lnTo>
                <a:cubicBezTo>
                  <a:pt x="1024" y="322"/>
                  <a:pt x="1029" y="277"/>
                  <a:pt x="1023" y="234"/>
                </a:cubicBezTo>
                <a:cubicBezTo>
                  <a:pt x="1013" y="158"/>
                  <a:pt x="975" y="107"/>
                  <a:pt x="914" y="65"/>
                </a:cubicBezTo>
                <a:cubicBezTo>
                  <a:pt x="849" y="20"/>
                  <a:pt x="777" y="1"/>
                  <a:pt x="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1"/>
          <p:cNvSpPr/>
          <p:nvPr/>
        </p:nvSpPr>
        <p:spPr>
          <a:xfrm>
            <a:off x="4356349" y="3646483"/>
            <a:ext cx="33680" cy="38768"/>
          </a:xfrm>
          <a:custGeom>
            <a:avLst/>
            <a:gdLst/>
            <a:ahLst/>
            <a:cxnLst/>
            <a:rect l="l" t="t" r="r" b="b"/>
            <a:pathLst>
              <a:path w="470" h="541" extrusionOk="0">
                <a:moveTo>
                  <a:pt x="363" y="1"/>
                </a:moveTo>
                <a:cubicBezTo>
                  <a:pt x="324" y="1"/>
                  <a:pt x="286" y="6"/>
                  <a:pt x="251" y="23"/>
                </a:cubicBezTo>
                <a:cubicBezTo>
                  <a:pt x="244" y="26"/>
                  <a:pt x="238" y="30"/>
                  <a:pt x="232" y="34"/>
                </a:cubicBezTo>
                <a:lnTo>
                  <a:pt x="232" y="34"/>
                </a:lnTo>
                <a:lnTo>
                  <a:pt x="470" y="10"/>
                </a:lnTo>
                <a:cubicBezTo>
                  <a:pt x="435" y="5"/>
                  <a:pt x="399" y="1"/>
                  <a:pt x="363" y="1"/>
                </a:cubicBezTo>
                <a:close/>
                <a:moveTo>
                  <a:pt x="232" y="34"/>
                </a:moveTo>
                <a:lnTo>
                  <a:pt x="1" y="57"/>
                </a:lnTo>
                <a:cubicBezTo>
                  <a:pt x="68" y="219"/>
                  <a:pt x="136" y="378"/>
                  <a:pt x="204" y="540"/>
                </a:cubicBezTo>
                <a:cubicBezTo>
                  <a:pt x="269" y="465"/>
                  <a:pt x="336" y="353"/>
                  <a:pt x="271" y="277"/>
                </a:cubicBezTo>
                <a:cubicBezTo>
                  <a:pt x="248" y="249"/>
                  <a:pt x="211" y="235"/>
                  <a:pt x="187" y="206"/>
                </a:cubicBezTo>
                <a:cubicBezTo>
                  <a:pt x="146" y="153"/>
                  <a:pt x="177" y="72"/>
                  <a:pt x="232" y="34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1"/>
          <p:cNvSpPr/>
          <p:nvPr/>
        </p:nvSpPr>
        <p:spPr>
          <a:xfrm>
            <a:off x="4933562" y="3512696"/>
            <a:ext cx="55393" cy="37478"/>
          </a:xfrm>
          <a:custGeom>
            <a:avLst/>
            <a:gdLst/>
            <a:ahLst/>
            <a:cxnLst/>
            <a:rect l="l" t="t" r="r" b="b"/>
            <a:pathLst>
              <a:path w="773" h="523" extrusionOk="0">
                <a:moveTo>
                  <a:pt x="139" y="1"/>
                </a:moveTo>
                <a:cubicBezTo>
                  <a:pt x="17" y="1"/>
                  <a:pt x="0" y="204"/>
                  <a:pt x="102" y="271"/>
                </a:cubicBezTo>
                <a:cubicBezTo>
                  <a:pt x="147" y="301"/>
                  <a:pt x="199" y="312"/>
                  <a:pt x="253" y="312"/>
                </a:cubicBezTo>
                <a:cubicBezTo>
                  <a:pt x="319" y="312"/>
                  <a:pt x="390" y="295"/>
                  <a:pt x="455" y="277"/>
                </a:cubicBezTo>
                <a:lnTo>
                  <a:pt x="455" y="277"/>
                </a:lnTo>
                <a:cubicBezTo>
                  <a:pt x="367" y="310"/>
                  <a:pt x="372" y="458"/>
                  <a:pt x="455" y="504"/>
                </a:cubicBezTo>
                <a:cubicBezTo>
                  <a:pt x="478" y="517"/>
                  <a:pt x="503" y="522"/>
                  <a:pt x="529" y="522"/>
                </a:cubicBezTo>
                <a:cubicBezTo>
                  <a:pt x="595" y="522"/>
                  <a:pt x="663" y="485"/>
                  <a:pt x="702" y="429"/>
                </a:cubicBezTo>
                <a:cubicBezTo>
                  <a:pt x="759" y="353"/>
                  <a:pt x="772" y="254"/>
                  <a:pt x="773" y="159"/>
                </a:cubicBezTo>
                <a:lnTo>
                  <a:pt x="139" y="1"/>
                </a:ln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21"/>
          <p:cNvSpPr/>
          <p:nvPr/>
        </p:nvSpPr>
        <p:spPr>
          <a:xfrm>
            <a:off x="4841480" y="3317426"/>
            <a:ext cx="33537" cy="59549"/>
          </a:xfrm>
          <a:custGeom>
            <a:avLst/>
            <a:gdLst/>
            <a:ahLst/>
            <a:cxnLst/>
            <a:rect l="l" t="t" r="r" b="b"/>
            <a:pathLst>
              <a:path w="468" h="831" extrusionOk="0">
                <a:moveTo>
                  <a:pt x="169" y="1"/>
                </a:moveTo>
                <a:cubicBezTo>
                  <a:pt x="103" y="1"/>
                  <a:pt x="40" y="25"/>
                  <a:pt x="0" y="79"/>
                </a:cubicBezTo>
                <a:lnTo>
                  <a:pt x="159" y="104"/>
                </a:lnTo>
                <a:cubicBezTo>
                  <a:pt x="154" y="103"/>
                  <a:pt x="150" y="103"/>
                  <a:pt x="146" y="103"/>
                </a:cubicBezTo>
                <a:cubicBezTo>
                  <a:pt x="48" y="103"/>
                  <a:pt x="11" y="265"/>
                  <a:pt x="83" y="338"/>
                </a:cubicBezTo>
                <a:cubicBezTo>
                  <a:pt x="145" y="401"/>
                  <a:pt x="237" y="412"/>
                  <a:pt x="327" y="412"/>
                </a:cubicBezTo>
                <a:cubicBezTo>
                  <a:pt x="348" y="412"/>
                  <a:pt x="369" y="412"/>
                  <a:pt x="389" y="411"/>
                </a:cubicBezTo>
                <a:lnTo>
                  <a:pt x="389" y="411"/>
                </a:lnTo>
                <a:cubicBezTo>
                  <a:pt x="301" y="536"/>
                  <a:pt x="240" y="681"/>
                  <a:pt x="210" y="831"/>
                </a:cubicBezTo>
                <a:cubicBezTo>
                  <a:pt x="296" y="720"/>
                  <a:pt x="383" y="610"/>
                  <a:pt x="426" y="477"/>
                </a:cubicBezTo>
                <a:cubicBezTo>
                  <a:pt x="468" y="345"/>
                  <a:pt x="460" y="186"/>
                  <a:pt x="365" y="84"/>
                </a:cubicBezTo>
                <a:cubicBezTo>
                  <a:pt x="316" y="30"/>
                  <a:pt x="241" y="1"/>
                  <a:pt x="169" y="1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1"/>
          <p:cNvSpPr/>
          <p:nvPr/>
        </p:nvSpPr>
        <p:spPr>
          <a:xfrm>
            <a:off x="4609449" y="3646627"/>
            <a:ext cx="49660" cy="24364"/>
          </a:xfrm>
          <a:custGeom>
            <a:avLst/>
            <a:gdLst/>
            <a:ahLst/>
            <a:cxnLst/>
            <a:rect l="l" t="t" r="r" b="b"/>
            <a:pathLst>
              <a:path w="693" h="340" extrusionOk="0">
                <a:moveTo>
                  <a:pt x="168" y="1"/>
                </a:moveTo>
                <a:cubicBezTo>
                  <a:pt x="92" y="17"/>
                  <a:pt x="28" y="75"/>
                  <a:pt x="1" y="147"/>
                </a:cubicBezTo>
                <a:cubicBezTo>
                  <a:pt x="74" y="178"/>
                  <a:pt x="154" y="193"/>
                  <a:pt x="233" y="193"/>
                </a:cubicBezTo>
                <a:cubicBezTo>
                  <a:pt x="265" y="193"/>
                  <a:pt x="297" y="190"/>
                  <a:pt x="329" y="185"/>
                </a:cubicBezTo>
                <a:lnTo>
                  <a:pt x="329" y="185"/>
                </a:lnTo>
                <a:cubicBezTo>
                  <a:pt x="302" y="262"/>
                  <a:pt x="386" y="340"/>
                  <a:pt x="469" y="340"/>
                </a:cubicBezTo>
                <a:cubicBezTo>
                  <a:pt x="472" y="340"/>
                  <a:pt x="474" y="340"/>
                  <a:pt x="476" y="340"/>
                </a:cubicBezTo>
                <a:cubicBezTo>
                  <a:pt x="559" y="335"/>
                  <a:pt x="630" y="278"/>
                  <a:pt x="693" y="223"/>
                </a:cubicBezTo>
                <a:lnTo>
                  <a:pt x="693" y="223"/>
                </a:lnTo>
                <a:cubicBezTo>
                  <a:pt x="655" y="226"/>
                  <a:pt x="615" y="228"/>
                  <a:pt x="577" y="231"/>
                </a:cubicBezTo>
                <a:lnTo>
                  <a:pt x="168" y="1"/>
                </a:ln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1"/>
          <p:cNvSpPr/>
          <p:nvPr/>
        </p:nvSpPr>
        <p:spPr>
          <a:xfrm>
            <a:off x="4016400" y="3685394"/>
            <a:ext cx="38195" cy="49660"/>
          </a:xfrm>
          <a:custGeom>
            <a:avLst/>
            <a:gdLst/>
            <a:ahLst/>
            <a:cxnLst/>
            <a:rect l="l" t="t" r="r" b="b"/>
            <a:pathLst>
              <a:path w="533" h="693" extrusionOk="0">
                <a:moveTo>
                  <a:pt x="532" y="145"/>
                </a:moveTo>
                <a:cubicBezTo>
                  <a:pt x="486" y="158"/>
                  <a:pt x="442" y="176"/>
                  <a:pt x="400" y="200"/>
                </a:cubicBezTo>
                <a:lnTo>
                  <a:pt x="400" y="200"/>
                </a:lnTo>
                <a:cubicBezTo>
                  <a:pt x="448" y="192"/>
                  <a:pt x="493" y="174"/>
                  <a:pt x="532" y="145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53" y="119"/>
                  <a:pt x="177" y="192"/>
                  <a:pt x="304" y="204"/>
                </a:cubicBezTo>
                <a:lnTo>
                  <a:pt x="304" y="204"/>
                </a:lnTo>
                <a:lnTo>
                  <a:pt x="0" y="0"/>
                </a:lnTo>
                <a:close/>
                <a:moveTo>
                  <a:pt x="400" y="200"/>
                </a:moveTo>
                <a:cubicBezTo>
                  <a:pt x="380" y="204"/>
                  <a:pt x="359" y="205"/>
                  <a:pt x="338" y="205"/>
                </a:cubicBezTo>
                <a:cubicBezTo>
                  <a:pt x="327" y="205"/>
                  <a:pt x="315" y="205"/>
                  <a:pt x="304" y="204"/>
                </a:cubicBezTo>
                <a:lnTo>
                  <a:pt x="304" y="204"/>
                </a:lnTo>
                <a:lnTo>
                  <a:pt x="348" y="233"/>
                </a:lnTo>
                <a:cubicBezTo>
                  <a:pt x="348" y="234"/>
                  <a:pt x="348" y="234"/>
                  <a:pt x="349" y="234"/>
                </a:cubicBezTo>
                <a:lnTo>
                  <a:pt x="349" y="234"/>
                </a:lnTo>
                <a:cubicBezTo>
                  <a:pt x="365" y="222"/>
                  <a:pt x="382" y="210"/>
                  <a:pt x="400" y="200"/>
                </a:cubicBezTo>
                <a:close/>
                <a:moveTo>
                  <a:pt x="349" y="234"/>
                </a:moveTo>
                <a:lnTo>
                  <a:pt x="349" y="234"/>
                </a:lnTo>
                <a:cubicBezTo>
                  <a:pt x="312" y="261"/>
                  <a:pt x="278" y="292"/>
                  <a:pt x="249" y="328"/>
                </a:cubicBezTo>
                <a:cubicBezTo>
                  <a:pt x="158" y="439"/>
                  <a:pt x="146" y="649"/>
                  <a:pt x="284" y="688"/>
                </a:cubicBezTo>
                <a:cubicBezTo>
                  <a:pt x="295" y="691"/>
                  <a:pt x="306" y="692"/>
                  <a:pt x="317" y="692"/>
                </a:cubicBezTo>
                <a:cubicBezTo>
                  <a:pt x="405" y="692"/>
                  <a:pt x="484" y="599"/>
                  <a:pt x="485" y="506"/>
                </a:cubicBezTo>
                <a:cubicBezTo>
                  <a:pt x="488" y="401"/>
                  <a:pt x="423" y="307"/>
                  <a:pt x="349" y="234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1"/>
          <p:cNvSpPr/>
          <p:nvPr/>
        </p:nvSpPr>
        <p:spPr>
          <a:xfrm>
            <a:off x="4611742" y="3317569"/>
            <a:ext cx="16195" cy="7023"/>
          </a:xfrm>
          <a:custGeom>
            <a:avLst/>
            <a:gdLst/>
            <a:ahLst/>
            <a:cxnLst/>
            <a:rect l="l" t="t" r="r" b="b"/>
            <a:pathLst>
              <a:path w="226" h="98" extrusionOk="0">
                <a:moveTo>
                  <a:pt x="226" y="1"/>
                </a:moveTo>
                <a:lnTo>
                  <a:pt x="1" y="91"/>
                </a:lnTo>
                <a:cubicBezTo>
                  <a:pt x="17" y="95"/>
                  <a:pt x="34" y="97"/>
                  <a:pt x="50" y="97"/>
                </a:cubicBezTo>
                <a:cubicBezTo>
                  <a:pt x="120" y="97"/>
                  <a:pt x="190" y="61"/>
                  <a:pt x="226" y="1"/>
                </a:cubicBez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1"/>
          <p:cNvSpPr/>
          <p:nvPr/>
        </p:nvSpPr>
        <p:spPr>
          <a:xfrm>
            <a:off x="4943379" y="3122299"/>
            <a:ext cx="15407" cy="16553"/>
          </a:xfrm>
          <a:custGeom>
            <a:avLst/>
            <a:gdLst/>
            <a:ahLst/>
            <a:cxnLst/>
            <a:rect l="l" t="t" r="r" b="b"/>
            <a:pathLst>
              <a:path w="215" h="231" extrusionOk="0">
                <a:moveTo>
                  <a:pt x="128" y="0"/>
                </a:moveTo>
                <a:cubicBezTo>
                  <a:pt x="113" y="17"/>
                  <a:pt x="98" y="35"/>
                  <a:pt x="86" y="55"/>
                </a:cubicBezTo>
                <a:lnTo>
                  <a:pt x="86" y="55"/>
                </a:lnTo>
                <a:cubicBezTo>
                  <a:pt x="81" y="54"/>
                  <a:pt x="76" y="53"/>
                  <a:pt x="70" y="53"/>
                </a:cubicBezTo>
                <a:cubicBezTo>
                  <a:pt x="56" y="53"/>
                  <a:pt x="41" y="57"/>
                  <a:pt x="27" y="66"/>
                </a:cubicBezTo>
                <a:cubicBezTo>
                  <a:pt x="1" y="117"/>
                  <a:pt x="5" y="183"/>
                  <a:pt x="37" y="230"/>
                </a:cubicBezTo>
                <a:lnTo>
                  <a:pt x="56" y="182"/>
                </a:lnTo>
                <a:lnTo>
                  <a:pt x="56" y="182"/>
                </a:lnTo>
                <a:cubicBezTo>
                  <a:pt x="95" y="195"/>
                  <a:pt x="134" y="207"/>
                  <a:pt x="173" y="220"/>
                </a:cubicBezTo>
                <a:cubicBezTo>
                  <a:pt x="214" y="163"/>
                  <a:pt x="166" y="83"/>
                  <a:pt x="105" y="60"/>
                </a:cubicBezTo>
                <a:lnTo>
                  <a:pt x="105" y="60"/>
                </a:lnTo>
                <a:lnTo>
                  <a:pt x="128" y="0"/>
                </a:ln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1"/>
          <p:cNvSpPr/>
          <p:nvPr/>
        </p:nvSpPr>
        <p:spPr>
          <a:xfrm>
            <a:off x="5302820" y="3132403"/>
            <a:ext cx="30456" cy="36618"/>
          </a:xfrm>
          <a:custGeom>
            <a:avLst/>
            <a:gdLst/>
            <a:ahLst/>
            <a:cxnLst/>
            <a:rect l="l" t="t" r="r" b="b"/>
            <a:pathLst>
              <a:path w="425" h="511" extrusionOk="0">
                <a:moveTo>
                  <a:pt x="108" y="0"/>
                </a:moveTo>
                <a:lnTo>
                  <a:pt x="108" y="0"/>
                </a:lnTo>
                <a:cubicBezTo>
                  <a:pt x="0" y="215"/>
                  <a:pt x="186" y="511"/>
                  <a:pt x="424" y="511"/>
                </a:cubicBezTo>
                <a:cubicBezTo>
                  <a:pt x="424" y="511"/>
                  <a:pt x="424" y="511"/>
                  <a:pt x="425" y="511"/>
                </a:cubicBezTo>
                <a:lnTo>
                  <a:pt x="108" y="0"/>
                </a:lnTo>
                <a:close/>
              </a:path>
            </a:pathLst>
          </a:custGeom>
          <a:solidFill>
            <a:srgbClr val="1A5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1"/>
          <p:cNvSpPr/>
          <p:nvPr/>
        </p:nvSpPr>
        <p:spPr>
          <a:xfrm>
            <a:off x="2084045" y="2245983"/>
            <a:ext cx="744117" cy="191189"/>
          </a:xfrm>
          <a:custGeom>
            <a:avLst/>
            <a:gdLst/>
            <a:ahLst/>
            <a:cxnLst/>
            <a:rect l="l" t="t" r="r" b="b"/>
            <a:pathLst>
              <a:path w="10384" h="2668" extrusionOk="0">
                <a:moveTo>
                  <a:pt x="7676" y="1"/>
                </a:moveTo>
                <a:cubicBezTo>
                  <a:pt x="6803" y="1"/>
                  <a:pt x="6027" y="414"/>
                  <a:pt x="5531" y="1055"/>
                </a:cubicBezTo>
                <a:cubicBezTo>
                  <a:pt x="5356" y="1281"/>
                  <a:pt x="5091" y="1403"/>
                  <a:pt x="4822" y="1403"/>
                </a:cubicBezTo>
                <a:cubicBezTo>
                  <a:pt x="4678" y="1403"/>
                  <a:pt x="4532" y="1368"/>
                  <a:pt x="4398" y="1295"/>
                </a:cubicBezTo>
                <a:cubicBezTo>
                  <a:pt x="4126" y="1148"/>
                  <a:pt x="3815" y="1064"/>
                  <a:pt x="3483" y="1064"/>
                </a:cubicBezTo>
                <a:cubicBezTo>
                  <a:pt x="3014" y="1064"/>
                  <a:pt x="2584" y="1232"/>
                  <a:pt x="2251" y="1511"/>
                </a:cubicBezTo>
                <a:cubicBezTo>
                  <a:pt x="1885" y="1818"/>
                  <a:pt x="1426" y="1990"/>
                  <a:pt x="947" y="1990"/>
                </a:cubicBezTo>
                <a:lnTo>
                  <a:pt x="340" y="1990"/>
                </a:lnTo>
                <a:cubicBezTo>
                  <a:pt x="153" y="1990"/>
                  <a:pt x="0" y="2142"/>
                  <a:pt x="0" y="2329"/>
                </a:cubicBezTo>
                <a:cubicBezTo>
                  <a:pt x="0" y="2516"/>
                  <a:pt x="153" y="2667"/>
                  <a:pt x="340" y="2667"/>
                </a:cubicBezTo>
                <a:lnTo>
                  <a:pt x="10384" y="2667"/>
                </a:lnTo>
                <a:cubicBezTo>
                  <a:pt x="10362" y="1191"/>
                  <a:pt x="9157" y="1"/>
                  <a:pt x="76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1"/>
          <p:cNvSpPr/>
          <p:nvPr/>
        </p:nvSpPr>
        <p:spPr>
          <a:xfrm>
            <a:off x="4775626" y="4337346"/>
            <a:ext cx="744117" cy="191189"/>
          </a:xfrm>
          <a:custGeom>
            <a:avLst/>
            <a:gdLst/>
            <a:ahLst/>
            <a:cxnLst/>
            <a:rect l="l" t="t" r="r" b="b"/>
            <a:pathLst>
              <a:path w="10384" h="2668" extrusionOk="0">
                <a:moveTo>
                  <a:pt x="7676" y="0"/>
                </a:moveTo>
                <a:cubicBezTo>
                  <a:pt x="6804" y="0"/>
                  <a:pt x="6027" y="413"/>
                  <a:pt x="5531" y="1053"/>
                </a:cubicBezTo>
                <a:cubicBezTo>
                  <a:pt x="5356" y="1279"/>
                  <a:pt x="5092" y="1401"/>
                  <a:pt x="4822" y="1401"/>
                </a:cubicBezTo>
                <a:cubicBezTo>
                  <a:pt x="4678" y="1401"/>
                  <a:pt x="4532" y="1366"/>
                  <a:pt x="4398" y="1294"/>
                </a:cubicBezTo>
                <a:cubicBezTo>
                  <a:pt x="4126" y="1147"/>
                  <a:pt x="3815" y="1062"/>
                  <a:pt x="3483" y="1062"/>
                </a:cubicBezTo>
                <a:cubicBezTo>
                  <a:pt x="3014" y="1062"/>
                  <a:pt x="2584" y="1230"/>
                  <a:pt x="2252" y="1511"/>
                </a:cubicBezTo>
                <a:cubicBezTo>
                  <a:pt x="1885" y="1818"/>
                  <a:pt x="1426" y="1989"/>
                  <a:pt x="947" y="1989"/>
                </a:cubicBezTo>
                <a:lnTo>
                  <a:pt x="340" y="1989"/>
                </a:lnTo>
                <a:cubicBezTo>
                  <a:pt x="153" y="1989"/>
                  <a:pt x="1" y="2142"/>
                  <a:pt x="1" y="2329"/>
                </a:cubicBezTo>
                <a:cubicBezTo>
                  <a:pt x="1" y="2515"/>
                  <a:pt x="153" y="2668"/>
                  <a:pt x="340" y="2668"/>
                </a:cubicBezTo>
                <a:lnTo>
                  <a:pt x="10384" y="2668"/>
                </a:lnTo>
                <a:cubicBezTo>
                  <a:pt x="10362" y="1189"/>
                  <a:pt x="9158" y="0"/>
                  <a:pt x="7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1"/>
          <p:cNvSpPr/>
          <p:nvPr/>
        </p:nvSpPr>
        <p:spPr>
          <a:xfrm>
            <a:off x="6179137" y="1337780"/>
            <a:ext cx="712085" cy="183020"/>
          </a:xfrm>
          <a:custGeom>
            <a:avLst/>
            <a:gdLst/>
            <a:ahLst/>
            <a:cxnLst/>
            <a:rect l="l" t="t" r="r" b="b"/>
            <a:pathLst>
              <a:path w="9937" h="2554" extrusionOk="0">
                <a:moveTo>
                  <a:pt x="7344" y="1"/>
                </a:moveTo>
                <a:cubicBezTo>
                  <a:pt x="6509" y="1"/>
                  <a:pt x="5767" y="396"/>
                  <a:pt x="5292" y="1009"/>
                </a:cubicBezTo>
                <a:cubicBezTo>
                  <a:pt x="5125" y="1224"/>
                  <a:pt x="4871" y="1341"/>
                  <a:pt x="4613" y="1341"/>
                </a:cubicBezTo>
                <a:cubicBezTo>
                  <a:pt x="4475" y="1341"/>
                  <a:pt x="4336" y="1308"/>
                  <a:pt x="4208" y="1239"/>
                </a:cubicBezTo>
                <a:cubicBezTo>
                  <a:pt x="3948" y="1098"/>
                  <a:pt x="3649" y="1017"/>
                  <a:pt x="3333" y="1017"/>
                </a:cubicBezTo>
                <a:cubicBezTo>
                  <a:pt x="2884" y="1017"/>
                  <a:pt x="2473" y="1178"/>
                  <a:pt x="2154" y="1445"/>
                </a:cubicBezTo>
                <a:cubicBezTo>
                  <a:pt x="1803" y="1740"/>
                  <a:pt x="1363" y="1904"/>
                  <a:pt x="906" y="1904"/>
                </a:cubicBezTo>
                <a:lnTo>
                  <a:pt x="325" y="1904"/>
                </a:lnTo>
                <a:cubicBezTo>
                  <a:pt x="146" y="1904"/>
                  <a:pt x="0" y="2049"/>
                  <a:pt x="0" y="2228"/>
                </a:cubicBezTo>
                <a:cubicBezTo>
                  <a:pt x="0" y="2407"/>
                  <a:pt x="146" y="2554"/>
                  <a:pt x="325" y="2554"/>
                </a:cubicBezTo>
                <a:lnTo>
                  <a:pt x="9937" y="2554"/>
                </a:lnTo>
                <a:cubicBezTo>
                  <a:pt x="9913" y="1138"/>
                  <a:pt x="8762" y="1"/>
                  <a:pt x="73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1"/>
          <p:cNvSpPr/>
          <p:nvPr/>
        </p:nvSpPr>
        <p:spPr>
          <a:xfrm>
            <a:off x="4422706" y="1326673"/>
            <a:ext cx="1185830" cy="304627"/>
          </a:xfrm>
          <a:custGeom>
            <a:avLst/>
            <a:gdLst/>
            <a:ahLst/>
            <a:cxnLst/>
            <a:rect l="l" t="t" r="r" b="b"/>
            <a:pathLst>
              <a:path w="16548" h="4251" extrusionOk="0">
                <a:moveTo>
                  <a:pt x="4317" y="0"/>
                </a:moveTo>
                <a:cubicBezTo>
                  <a:pt x="1955" y="0"/>
                  <a:pt x="37" y="1897"/>
                  <a:pt x="1" y="4251"/>
                </a:cubicBezTo>
                <a:lnTo>
                  <a:pt x="16009" y="4251"/>
                </a:lnTo>
                <a:cubicBezTo>
                  <a:pt x="16306" y="4251"/>
                  <a:pt x="16548" y="4009"/>
                  <a:pt x="16548" y="3711"/>
                </a:cubicBezTo>
                <a:cubicBezTo>
                  <a:pt x="16548" y="3413"/>
                  <a:pt x="16306" y="3171"/>
                  <a:pt x="16009" y="3171"/>
                </a:cubicBezTo>
                <a:lnTo>
                  <a:pt x="15042" y="3171"/>
                </a:lnTo>
                <a:cubicBezTo>
                  <a:pt x="14279" y="3171"/>
                  <a:pt x="13546" y="2896"/>
                  <a:pt x="12962" y="2408"/>
                </a:cubicBezTo>
                <a:cubicBezTo>
                  <a:pt x="12431" y="1963"/>
                  <a:pt x="11745" y="1696"/>
                  <a:pt x="10998" y="1696"/>
                </a:cubicBezTo>
                <a:cubicBezTo>
                  <a:pt x="10470" y="1696"/>
                  <a:pt x="9974" y="1828"/>
                  <a:pt x="9540" y="2063"/>
                </a:cubicBezTo>
                <a:cubicBezTo>
                  <a:pt x="9326" y="2179"/>
                  <a:pt x="9094" y="2235"/>
                  <a:pt x="8864" y="2235"/>
                </a:cubicBezTo>
                <a:cubicBezTo>
                  <a:pt x="8434" y="2235"/>
                  <a:pt x="8013" y="2040"/>
                  <a:pt x="7734" y="1679"/>
                </a:cubicBezTo>
                <a:cubicBezTo>
                  <a:pt x="6945" y="658"/>
                  <a:pt x="5707" y="0"/>
                  <a:pt x="4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1"/>
          <p:cNvSpPr/>
          <p:nvPr/>
        </p:nvSpPr>
        <p:spPr>
          <a:xfrm>
            <a:off x="2901016" y="3898159"/>
            <a:ext cx="847451" cy="847451"/>
          </a:xfrm>
          <a:custGeom>
            <a:avLst/>
            <a:gdLst/>
            <a:ahLst/>
            <a:cxnLst/>
            <a:rect l="l" t="t" r="r" b="b"/>
            <a:pathLst>
              <a:path w="11826" h="11826" extrusionOk="0">
                <a:moveTo>
                  <a:pt x="5914" y="1"/>
                </a:moveTo>
                <a:cubicBezTo>
                  <a:pt x="4345" y="1"/>
                  <a:pt x="2841" y="624"/>
                  <a:pt x="1733" y="1732"/>
                </a:cubicBezTo>
                <a:cubicBezTo>
                  <a:pt x="624" y="2841"/>
                  <a:pt x="1" y="4345"/>
                  <a:pt x="1" y="5913"/>
                </a:cubicBezTo>
                <a:cubicBezTo>
                  <a:pt x="1" y="7481"/>
                  <a:pt x="624" y="8985"/>
                  <a:pt x="1733" y="10094"/>
                </a:cubicBezTo>
                <a:cubicBezTo>
                  <a:pt x="2841" y="11202"/>
                  <a:pt x="4345" y="11826"/>
                  <a:pt x="5914" y="11826"/>
                </a:cubicBezTo>
                <a:cubicBezTo>
                  <a:pt x="7481" y="11826"/>
                  <a:pt x="8985" y="11202"/>
                  <a:pt x="10094" y="10094"/>
                </a:cubicBezTo>
                <a:cubicBezTo>
                  <a:pt x="11203" y="8985"/>
                  <a:pt x="11826" y="7481"/>
                  <a:pt x="11826" y="5913"/>
                </a:cubicBezTo>
                <a:cubicBezTo>
                  <a:pt x="11826" y="4345"/>
                  <a:pt x="11203" y="2841"/>
                  <a:pt x="10094" y="1732"/>
                </a:cubicBezTo>
                <a:cubicBezTo>
                  <a:pt x="8985" y="624"/>
                  <a:pt x="7481" y="1"/>
                  <a:pt x="59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1"/>
          <p:cNvSpPr/>
          <p:nvPr/>
        </p:nvSpPr>
        <p:spPr>
          <a:xfrm>
            <a:off x="5834976" y="1844002"/>
            <a:ext cx="847523" cy="847451"/>
          </a:xfrm>
          <a:custGeom>
            <a:avLst/>
            <a:gdLst/>
            <a:ahLst/>
            <a:cxnLst/>
            <a:rect l="l" t="t" r="r" b="b"/>
            <a:pathLst>
              <a:path w="11827" h="11826" extrusionOk="0">
                <a:moveTo>
                  <a:pt x="5914" y="1"/>
                </a:moveTo>
                <a:cubicBezTo>
                  <a:pt x="4346" y="1"/>
                  <a:pt x="2842" y="624"/>
                  <a:pt x="1733" y="1732"/>
                </a:cubicBezTo>
                <a:cubicBezTo>
                  <a:pt x="624" y="2841"/>
                  <a:pt x="1" y="4345"/>
                  <a:pt x="1" y="5913"/>
                </a:cubicBezTo>
                <a:cubicBezTo>
                  <a:pt x="1" y="7481"/>
                  <a:pt x="624" y="8985"/>
                  <a:pt x="1733" y="10095"/>
                </a:cubicBezTo>
                <a:cubicBezTo>
                  <a:pt x="2842" y="11203"/>
                  <a:pt x="4346" y="11826"/>
                  <a:pt x="5914" y="11826"/>
                </a:cubicBezTo>
                <a:cubicBezTo>
                  <a:pt x="7482" y="11826"/>
                  <a:pt x="8987" y="11203"/>
                  <a:pt x="10095" y="10095"/>
                </a:cubicBezTo>
                <a:cubicBezTo>
                  <a:pt x="11204" y="8985"/>
                  <a:pt x="11827" y="7481"/>
                  <a:pt x="11827" y="5913"/>
                </a:cubicBezTo>
                <a:cubicBezTo>
                  <a:pt x="11827" y="4345"/>
                  <a:pt x="11204" y="2841"/>
                  <a:pt x="10095" y="1732"/>
                </a:cubicBezTo>
                <a:cubicBezTo>
                  <a:pt x="8987" y="624"/>
                  <a:pt x="7482" y="1"/>
                  <a:pt x="59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1"/>
          <p:cNvGrpSpPr/>
          <p:nvPr/>
        </p:nvGrpSpPr>
        <p:grpSpPr>
          <a:xfrm>
            <a:off x="2368061" y="1460996"/>
            <a:ext cx="1052542" cy="854676"/>
            <a:chOff x="6035103" y="3127602"/>
            <a:chExt cx="1052542" cy="854676"/>
          </a:xfrm>
        </p:grpSpPr>
        <p:sp>
          <p:nvSpPr>
            <p:cNvPr id="1176" name="Google Shape;1176;p21"/>
            <p:cNvSpPr/>
            <p:nvPr/>
          </p:nvSpPr>
          <p:spPr>
            <a:xfrm>
              <a:off x="6035103" y="3127602"/>
              <a:ext cx="847451" cy="847451"/>
            </a:xfrm>
            <a:custGeom>
              <a:avLst/>
              <a:gdLst/>
              <a:ahLst/>
              <a:cxnLst/>
              <a:rect l="l" t="t" r="r" b="b"/>
              <a:pathLst>
                <a:path w="11826" h="11826" extrusionOk="0">
                  <a:moveTo>
                    <a:pt x="5914" y="1"/>
                  </a:moveTo>
                  <a:cubicBezTo>
                    <a:pt x="4345" y="1"/>
                    <a:pt x="2841" y="624"/>
                    <a:pt x="1732" y="1732"/>
                  </a:cubicBezTo>
                  <a:cubicBezTo>
                    <a:pt x="624" y="2841"/>
                    <a:pt x="1" y="4345"/>
                    <a:pt x="1" y="5914"/>
                  </a:cubicBezTo>
                  <a:cubicBezTo>
                    <a:pt x="1" y="7481"/>
                    <a:pt x="624" y="8985"/>
                    <a:pt x="1732" y="10095"/>
                  </a:cubicBezTo>
                  <a:cubicBezTo>
                    <a:pt x="2841" y="11203"/>
                    <a:pt x="4345" y="11826"/>
                    <a:pt x="5914" y="11826"/>
                  </a:cubicBezTo>
                  <a:cubicBezTo>
                    <a:pt x="7481" y="11826"/>
                    <a:pt x="8985" y="11203"/>
                    <a:pt x="10095" y="10095"/>
                  </a:cubicBezTo>
                  <a:cubicBezTo>
                    <a:pt x="11203" y="8985"/>
                    <a:pt x="11826" y="7481"/>
                    <a:pt x="11826" y="5914"/>
                  </a:cubicBezTo>
                  <a:cubicBezTo>
                    <a:pt x="11826" y="4345"/>
                    <a:pt x="11203" y="2841"/>
                    <a:pt x="10095" y="1732"/>
                  </a:cubicBezTo>
                  <a:cubicBezTo>
                    <a:pt x="8985" y="624"/>
                    <a:pt x="7481" y="1"/>
                    <a:pt x="5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6366167" y="3681954"/>
              <a:ext cx="426090" cy="254035"/>
            </a:xfrm>
            <a:custGeom>
              <a:avLst/>
              <a:gdLst/>
              <a:ahLst/>
              <a:cxnLst/>
              <a:rect l="l" t="t" r="r" b="b"/>
              <a:pathLst>
                <a:path w="5946" h="3545" extrusionOk="0">
                  <a:moveTo>
                    <a:pt x="3382" y="0"/>
                  </a:moveTo>
                  <a:lnTo>
                    <a:pt x="1" y="2600"/>
                  </a:lnTo>
                  <a:cubicBezTo>
                    <a:pt x="107" y="2560"/>
                    <a:pt x="221" y="2539"/>
                    <a:pt x="340" y="2539"/>
                  </a:cubicBezTo>
                  <a:cubicBezTo>
                    <a:pt x="874" y="2539"/>
                    <a:pt x="1307" y="2971"/>
                    <a:pt x="1307" y="3506"/>
                  </a:cubicBezTo>
                  <a:cubicBezTo>
                    <a:pt x="1307" y="3519"/>
                    <a:pt x="1307" y="3531"/>
                    <a:pt x="1306" y="3544"/>
                  </a:cubicBezTo>
                  <a:lnTo>
                    <a:pt x="3356" y="3544"/>
                  </a:lnTo>
                  <a:cubicBezTo>
                    <a:pt x="3356" y="3531"/>
                    <a:pt x="3354" y="3519"/>
                    <a:pt x="3354" y="3506"/>
                  </a:cubicBezTo>
                  <a:cubicBezTo>
                    <a:pt x="3354" y="2972"/>
                    <a:pt x="3786" y="2539"/>
                    <a:pt x="4320" y="2539"/>
                  </a:cubicBezTo>
                  <a:cubicBezTo>
                    <a:pt x="4856" y="2539"/>
                    <a:pt x="5287" y="2971"/>
                    <a:pt x="5287" y="3506"/>
                  </a:cubicBezTo>
                  <a:cubicBezTo>
                    <a:pt x="5287" y="3519"/>
                    <a:pt x="5287" y="3531"/>
                    <a:pt x="5286" y="3544"/>
                  </a:cubicBezTo>
                  <a:lnTo>
                    <a:pt x="5300" y="3544"/>
                  </a:lnTo>
                  <a:cubicBezTo>
                    <a:pt x="5656" y="3544"/>
                    <a:pt x="5945" y="3255"/>
                    <a:pt x="5945" y="2898"/>
                  </a:cubicBezTo>
                  <a:lnTo>
                    <a:pt x="5461" y="974"/>
                  </a:lnTo>
                  <a:cubicBezTo>
                    <a:pt x="5317" y="401"/>
                    <a:pt x="4801" y="0"/>
                    <a:pt x="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6121452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6138220" y="3900729"/>
              <a:ext cx="64781" cy="64709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0" y="202"/>
                    <a:pt x="0" y="451"/>
                  </a:cubicBezTo>
                  <a:cubicBezTo>
                    <a:pt x="0" y="701"/>
                    <a:pt x="203" y="903"/>
                    <a:pt x="452" y="903"/>
                  </a:cubicBezTo>
                  <a:cubicBezTo>
                    <a:pt x="701" y="903"/>
                    <a:pt x="904" y="701"/>
                    <a:pt x="904" y="451"/>
                  </a:cubicBezTo>
                  <a:cubicBezTo>
                    <a:pt x="904" y="202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6080248" y="3681954"/>
              <a:ext cx="712014" cy="254035"/>
            </a:xfrm>
            <a:custGeom>
              <a:avLst/>
              <a:gdLst/>
              <a:ahLst/>
              <a:cxnLst/>
              <a:rect l="l" t="t" r="r" b="b"/>
              <a:pathLst>
                <a:path w="9936" h="3545" extrusionOk="0">
                  <a:moveTo>
                    <a:pt x="4102" y="0"/>
                  </a:moveTo>
                  <a:cubicBezTo>
                    <a:pt x="3506" y="0"/>
                    <a:pt x="2987" y="409"/>
                    <a:pt x="2847" y="988"/>
                  </a:cubicBezTo>
                  <a:cubicBezTo>
                    <a:pt x="2739" y="1435"/>
                    <a:pt x="2342" y="1749"/>
                    <a:pt x="1883" y="1749"/>
                  </a:cubicBezTo>
                  <a:cubicBezTo>
                    <a:pt x="1208" y="1749"/>
                    <a:pt x="614" y="2088"/>
                    <a:pt x="260" y="2608"/>
                  </a:cubicBezTo>
                  <a:cubicBezTo>
                    <a:pt x="0" y="2989"/>
                    <a:pt x="248" y="3520"/>
                    <a:pt x="708" y="3542"/>
                  </a:cubicBezTo>
                  <a:cubicBezTo>
                    <a:pt x="720" y="3542"/>
                    <a:pt x="731" y="3544"/>
                    <a:pt x="742" y="3544"/>
                  </a:cubicBezTo>
                  <a:lnTo>
                    <a:pt x="3365" y="3544"/>
                  </a:lnTo>
                  <a:cubicBezTo>
                    <a:pt x="3365" y="3531"/>
                    <a:pt x="3363" y="3519"/>
                    <a:pt x="3363" y="3506"/>
                  </a:cubicBezTo>
                  <a:cubicBezTo>
                    <a:pt x="3363" y="2972"/>
                    <a:pt x="3796" y="2539"/>
                    <a:pt x="4330" y="2539"/>
                  </a:cubicBezTo>
                  <a:cubicBezTo>
                    <a:pt x="4864" y="2539"/>
                    <a:pt x="5297" y="2971"/>
                    <a:pt x="5297" y="3506"/>
                  </a:cubicBezTo>
                  <a:cubicBezTo>
                    <a:pt x="5297" y="3519"/>
                    <a:pt x="5297" y="3531"/>
                    <a:pt x="5296" y="3544"/>
                  </a:cubicBezTo>
                  <a:lnTo>
                    <a:pt x="7346" y="3544"/>
                  </a:lnTo>
                  <a:cubicBezTo>
                    <a:pt x="7346" y="3531"/>
                    <a:pt x="7344" y="3519"/>
                    <a:pt x="7344" y="3506"/>
                  </a:cubicBezTo>
                  <a:cubicBezTo>
                    <a:pt x="7344" y="2972"/>
                    <a:pt x="7776" y="2539"/>
                    <a:pt x="8310" y="2539"/>
                  </a:cubicBezTo>
                  <a:cubicBezTo>
                    <a:pt x="8846" y="2539"/>
                    <a:pt x="9277" y="2971"/>
                    <a:pt x="9277" y="3506"/>
                  </a:cubicBezTo>
                  <a:cubicBezTo>
                    <a:pt x="9277" y="3519"/>
                    <a:pt x="9277" y="3531"/>
                    <a:pt x="9276" y="3544"/>
                  </a:cubicBezTo>
                  <a:lnTo>
                    <a:pt x="9290" y="3544"/>
                  </a:lnTo>
                  <a:cubicBezTo>
                    <a:pt x="9646" y="3544"/>
                    <a:pt x="9935" y="3255"/>
                    <a:pt x="9935" y="2898"/>
                  </a:cubicBezTo>
                  <a:lnTo>
                    <a:pt x="9451" y="974"/>
                  </a:lnTo>
                  <a:cubicBezTo>
                    <a:pt x="9307" y="401"/>
                    <a:pt x="8791" y="0"/>
                    <a:pt x="8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6163587" y="3702377"/>
              <a:ext cx="152564" cy="137229"/>
            </a:xfrm>
            <a:custGeom>
              <a:avLst/>
              <a:gdLst/>
              <a:ahLst/>
              <a:cxnLst/>
              <a:rect l="l" t="t" r="r" b="b"/>
              <a:pathLst>
                <a:path w="2129" h="1915" extrusionOk="0">
                  <a:moveTo>
                    <a:pt x="2129" y="1"/>
                  </a:moveTo>
                  <a:lnTo>
                    <a:pt x="0" y="1599"/>
                  </a:lnTo>
                  <a:lnTo>
                    <a:pt x="2129" y="1915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6218406" y="3702377"/>
              <a:ext cx="218491" cy="73022"/>
            </a:xfrm>
            <a:custGeom>
              <a:avLst/>
              <a:gdLst/>
              <a:ahLst/>
              <a:cxnLst/>
              <a:rect l="l" t="t" r="r" b="b"/>
              <a:pathLst>
                <a:path w="3049" h="1019" extrusionOk="0">
                  <a:moveTo>
                    <a:pt x="1371" y="1"/>
                  </a:moveTo>
                  <a:lnTo>
                    <a:pt x="1" y="1019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6165379" y="3702377"/>
              <a:ext cx="399863" cy="112506"/>
            </a:xfrm>
            <a:custGeom>
              <a:avLst/>
              <a:gdLst/>
              <a:ahLst/>
              <a:cxnLst/>
              <a:rect l="l" t="t" r="r" b="b"/>
              <a:pathLst>
                <a:path w="5580" h="1570" extrusionOk="0">
                  <a:moveTo>
                    <a:pt x="3789" y="1"/>
                  </a:moveTo>
                  <a:lnTo>
                    <a:pt x="741" y="1019"/>
                  </a:lnTo>
                  <a:lnTo>
                    <a:pt x="0" y="1569"/>
                  </a:lnTo>
                  <a:lnTo>
                    <a:pt x="1275" y="1569"/>
                  </a:lnTo>
                  <a:lnTo>
                    <a:pt x="5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6256672" y="3702377"/>
              <a:ext cx="310861" cy="112506"/>
            </a:xfrm>
            <a:custGeom>
              <a:avLst/>
              <a:gdLst/>
              <a:ahLst/>
              <a:cxnLst/>
              <a:rect l="l" t="t" r="r" b="b"/>
              <a:pathLst>
                <a:path w="4338" h="1570" extrusionOk="0">
                  <a:moveTo>
                    <a:pt x="4305" y="1"/>
                  </a:moveTo>
                  <a:lnTo>
                    <a:pt x="1" y="1569"/>
                  </a:lnTo>
                  <a:lnTo>
                    <a:pt x="2228" y="1569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6448073" y="3702377"/>
              <a:ext cx="175424" cy="112650"/>
            </a:xfrm>
            <a:custGeom>
              <a:avLst/>
              <a:gdLst/>
              <a:ahLst/>
              <a:cxnLst/>
              <a:rect l="l" t="t" r="r" b="b"/>
              <a:pathLst>
                <a:path w="2448" h="1572" extrusionOk="0">
                  <a:moveTo>
                    <a:pt x="2446" y="1"/>
                  </a:moveTo>
                  <a:lnTo>
                    <a:pt x="2446" y="1"/>
                  </a:lnTo>
                  <a:lnTo>
                    <a:pt x="2446" y="1"/>
                  </a:lnTo>
                  <a:cubicBezTo>
                    <a:pt x="2447" y="1"/>
                    <a:pt x="2447" y="1"/>
                    <a:pt x="2448" y="1"/>
                  </a:cubicBezTo>
                  <a:close/>
                  <a:moveTo>
                    <a:pt x="2446" y="1"/>
                  </a:moveTo>
                  <a:cubicBezTo>
                    <a:pt x="2228" y="1"/>
                    <a:pt x="2016" y="71"/>
                    <a:pt x="1841" y="201"/>
                  </a:cubicBezTo>
                  <a:lnTo>
                    <a:pt x="0" y="1571"/>
                  </a:lnTo>
                  <a:lnTo>
                    <a:pt x="750" y="1571"/>
                  </a:lnTo>
                  <a:lnTo>
                    <a:pt x="2446" y="796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6501889" y="3759346"/>
              <a:ext cx="121607" cy="55536"/>
            </a:xfrm>
            <a:custGeom>
              <a:avLst/>
              <a:gdLst/>
              <a:ahLst/>
              <a:cxnLst/>
              <a:rect l="l" t="t" r="r" b="b"/>
              <a:pathLst>
                <a:path w="1697" h="775" extrusionOk="0">
                  <a:moveTo>
                    <a:pt x="1697" y="1"/>
                  </a:moveTo>
                  <a:lnTo>
                    <a:pt x="0" y="774"/>
                  </a:lnTo>
                  <a:lnTo>
                    <a:pt x="1697" y="774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6641409" y="3702377"/>
              <a:ext cx="67145" cy="48872"/>
            </a:xfrm>
            <a:custGeom>
              <a:avLst/>
              <a:gdLst/>
              <a:ahLst/>
              <a:cxnLst/>
              <a:rect l="l" t="t" r="r" b="b"/>
              <a:pathLst>
                <a:path w="937" h="682" extrusionOk="0">
                  <a:moveTo>
                    <a:pt x="1" y="1"/>
                  </a:moveTo>
                  <a:lnTo>
                    <a:pt x="1" y="682"/>
                  </a:lnTo>
                  <a:lnTo>
                    <a:pt x="937" y="254"/>
                  </a:lnTo>
                  <a:cubicBezTo>
                    <a:pt x="755" y="95"/>
                    <a:pt x="51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6641266" y="3720507"/>
              <a:ext cx="103835" cy="94376"/>
            </a:xfrm>
            <a:custGeom>
              <a:avLst/>
              <a:gdLst/>
              <a:ahLst/>
              <a:cxnLst/>
              <a:rect l="l" t="t" r="r" b="b"/>
              <a:pathLst>
                <a:path w="1449" h="1317" extrusionOk="0">
                  <a:moveTo>
                    <a:pt x="937" y="0"/>
                  </a:moveTo>
                  <a:lnTo>
                    <a:pt x="1" y="428"/>
                  </a:lnTo>
                  <a:lnTo>
                    <a:pt x="1" y="1316"/>
                  </a:lnTo>
                  <a:lnTo>
                    <a:pt x="1448" y="1316"/>
                  </a:lnTo>
                  <a:lnTo>
                    <a:pt x="1249" y="516"/>
                  </a:lnTo>
                  <a:cubicBezTo>
                    <a:pt x="1200" y="311"/>
                    <a:pt x="1087" y="133"/>
                    <a:pt x="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6341373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rgbClr val="514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6358141" y="3900729"/>
              <a:ext cx="64852" cy="64709"/>
            </a:xfrm>
            <a:custGeom>
              <a:avLst/>
              <a:gdLst/>
              <a:ahLst/>
              <a:cxnLst/>
              <a:rect l="l" t="t" r="r" b="b"/>
              <a:pathLst>
                <a:path w="905" h="903" extrusionOk="0">
                  <a:moveTo>
                    <a:pt x="452" y="0"/>
                  </a:moveTo>
                  <a:cubicBezTo>
                    <a:pt x="204" y="0"/>
                    <a:pt x="1" y="202"/>
                    <a:pt x="1" y="451"/>
                  </a:cubicBezTo>
                  <a:cubicBezTo>
                    <a:pt x="1" y="701"/>
                    <a:pt x="204" y="903"/>
                    <a:pt x="452" y="903"/>
                  </a:cubicBezTo>
                  <a:cubicBezTo>
                    <a:pt x="702" y="903"/>
                    <a:pt x="904" y="701"/>
                    <a:pt x="904" y="451"/>
                  </a:cubicBezTo>
                  <a:cubicBezTo>
                    <a:pt x="904" y="202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6626647" y="3883889"/>
              <a:ext cx="98389" cy="98389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7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7" y="1372"/>
                  </a:cubicBezTo>
                  <a:cubicBezTo>
                    <a:pt x="1066" y="1372"/>
                    <a:pt x="1373" y="1065"/>
                    <a:pt x="1373" y="686"/>
                  </a:cubicBezTo>
                  <a:cubicBezTo>
                    <a:pt x="1373" y="308"/>
                    <a:pt x="1066" y="1"/>
                    <a:pt x="687" y="1"/>
                  </a:cubicBezTo>
                  <a:close/>
                </a:path>
              </a:pathLst>
            </a:custGeom>
            <a:solidFill>
              <a:srgbClr val="514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6643487" y="3900729"/>
              <a:ext cx="64781" cy="64709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0" y="202"/>
                    <a:pt x="0" y="451"/>
                  </a:cubicBezTo>
                  <a:cubicBezTo>
                    <a:pt x="0" y="701"/>
                    <a:pt x="203" y="903"/>
                    <a:pt x="452" y="903"/>
                  </a:cubicBezTo>
                  <a:cubicBezTo>
                    <a:pt x="701" y="903"/>
                    <a:pt x="904" y="701"/>
                    <a:pt x="904" y="451"/>
                  </a:cubicBezTo>
                  <a:cubicBezTo>
                    <a:pt x="904" y="202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6503251" y="3775469"/>
              <a:ext cx="50592" cy="26299"/>
            </a:xfrm>
            <a:custGeom>
              <a:avLst/>
              <a:gdLst/>
              <a:ahLst/>
              <a:cxnLst/>
              <a:rect l="l" t="t" r="r" b="b"/>
              <a:pathLst>
                <a:path w="706" h="367" extrusionOk="0">
                  <a:moveTo>
                    <a:pt x="252" y="1"/>
                  </a:moveTo>
                  <a:cubicBezTo>
                    <a:pt x="213" y="1"/>
                    <a:pt x="175" y="14"/>
                    <a:pt x="143" y="36"/>
                  </a:cubicBezTo>
                  <a:cubicBezTo>
                    <a:pt x="1" y="142"/>
                    <a:pt x="75" y="367"/>
                    <a:pt x="252" y="367"/>
                  </a:cubicBezTo>
                  <a:lnTo>
                    <a:pt x="455" y="367"/>
                  </a:lnTo>
                  <a:cubicBezTo>
                    <a:pt x="493" y="367"/>
                    <a:pt x="532" y="354"/>
                    <a:pt x="564" y="331"/>
                  </a:cubicBezTo>
                  <a:cubicBezTo>
                    <a:pt x="706" y="226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460399" y="3777905"/>
              <a:ext cx="64709" cy="39413"/>
            </a:xfrm>
            <a:custGeom>
              <a:avLst/>
              <a:gdLst/>
              <a:ahLst/>
              <a:cxnLst/>
              <a:rect l="l" t="t" r="r" b="b"/>
              <a:pathLst>
                <a:path w="903" h="550" extrusionOk="0">
                  <a:moveTo>
                    <a:pt x="738" y="0"/>
                  </a:moveTo>
                  <a:lnTo>
                    <a:pt x="0" y="550"/>
                  </a:lnTo>
                  <a:lnTo>
                    <a:pt x="165" y="550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6263122" y="3863824"/>
              <a:ext cx="69009" cy="39986"/>
            </a:xfrm>
            <a:custGeom>
              <a:avLst/>
              <a:gdLst/>
              <a:ahLst/>
              <a:cxnLst/>
              <a:rect l="l" t="t" r="r" b="b"/>
              <a:pathLst>
                <a:path w="963" h="558" extrusionOk="0">
                  <a:moveTo>
                    <a:pt x="730" y="0"/>
                  </a:moveTo>
                  <a:cubicBezTo>
                    <a:pt x="707" y="0"/>
                    <a:pt x="684" y="4"/>
                    <a:pt x="661" y="11"/>
                  </a:cubicBezTo>
                  <a:lnTo>
                    <a:pt x="1" y="216"/>
                  </a:lnTo>
                  <a:lnTo>
                    <a:pt x="1" y="557"/>
                  </a:lnTo>
                  <a:lnTo>
                    <a:pt x="963" y="234"/>
                  </a:lnTo>
                  <a:cubicBezTo>
                    <a:pt x="963" y="101"/>
                    <a:pt x="854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6130409" y="3878228"/>
              <a:ext cx="132714" cy="34540"/>
            </a:xfrm>
            <a:custGeom>
              <a:avLst/>
              <a:gdLst/>
              <a:ahLst/>
              <a:cxnLst/>
              <a:rect l="l" t="t" r="r" b="b"/>
              <a:pathLst>
                <a:path w="1852" h="482" extrusionOk="0">
                  <a:moveTo>
                    <a:pt x="1" y="0"/>
                  </a:moveTo>
                  <a:lnTo>
                    <a:pt x="1" y="351"/>
                  </a:lnTo>
                  <a:cubicBezTo>
                    <a:pt x="190" y="436"/>
                    <a:pt x="399" y="481"/>
                    <a:pt x="611" y="481"/>
                  </a:cubicBezTo>
                  <a:lnTo>
                    <a:pt x="1234" y="481"/>
                  </a:lnTo>
                  <a:cubicBezTo>
                    <a:pt x="1399" y="481"/>
                    <a:pt x="1563" y="453"/>
                    <a:pt x="1720" y="399"/>
                  </a:cubicBezTo>
                  <a:lnTo>
                    <a:pt x="1852" y="354"/>
                  </a:lnTo>
                  <a:lnTo>
                    <a:pt x="1852" y="14"/>
                  </a:lnTo>
                  <a:lnTo>
                    <a:pt x="1543" y="112"/>
                  </a:lnTo>
                  <a:cubicBezTo>
                    <a:pt x="1402" y="156"/>
                    <a:pt x="1253" y="178"/>
                    <a:pt x="1103" y="178"/>
                  </a:cubicBezTo>
                  <a:lnTo>
                    <a:pt x="707" y="178"/>
                  </a:lnTo>
                  <a:cubicBezTo>
                    <a:pt x="458" y="178"/>
                    <a:pt x="216" y="11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6094078" y="3859740"/>
              <a:ext cx="36475" cy="43713"/>
            </a:xfrm>
            <a:custGeom>
              <a:avLst/>
              <a:gdLst/>
              <a:ahLst/>
              <a:cxnLst/>
              <a:rect l="l" t="t" r="r" b="b"/>
              <a:pathLst>
                <a:path w="509" h="610" extrusionOk="0">
                  <a:moveTo>
                    <a:pt x="161" y="0"/>
                  </a:moveTo>
                  <a:lnTo>
                    <a:pt x="47" y="168"/>
                  </a:lnTo>
                  <a:lnTo>
                    <a:pt x="0" y="233"/>
                  </a:lnTo>
                  <a:cubicBezTo>
                    <a:pt x="142" y="395"/>
                    <a:pt x="318" y="523"/>
                    <a:pt x="509" y="609"/>
                  </a:cubicBezTo>
                  <a:lnTo>
                    <a:pt x="509" y="258"/>
                  </a:lnTo>
                  <a:cubicBezTo>
                    <a:pt x="382" y="191"/>
                    <a:pt x="264" y="104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6185802" y="3894208"/>
              <a:ext cx="14762" cy="14690"/>
            </a:xfrm>
            <a:custGeom>
              <a:avLst/>
              <a:gdLst/>
              <a:ahLst/>
              <a:cxnLst/>
              <a:rect l="l" t="t" r="r" b="b"/>
              <a:pathLst>
                <a:path w="206" h="205" extrusionOk="0">
                  <a:moveTo>
                    <a:pt x="103" y="0"/>
                  </a:moveTo>
                  <a:lnTo>
                    <a:pt x="0" y="103"/>
                  </a:lnTo>
                  <a:lnTo>
                    <a:pt x="103" y="205"/>
                  </a:lnTo>
                  <a:lnTo>
                    <a:pt x="205" y="10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6341373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6626719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6698593" y="3831865"/>
              <a:ext cx="52670" cy="18058"/>
            </a:xfrm>
            <a:custGeom>
              <a:avLst/>
              <a:gdLst/>
              <a:ahLst/>
              <a:cxnLst/>
              <a:rect l="l" t="t" r="r" b="b"/>
              <a:pathLst>
                <a:path w="735" h="252" extrusionOk="0">
                  <a:moveTo>
                    <a:pt x="125" y="0"/>
                  </a:moveTo>
                  <a:cubicBezTo>
                    <a:pt x="57" y="0"/>
                    <a:pt x="1" y="57"/>
                    <a:pt x="1" y="125"/>
                  </a:cubicBezTo>
                  <a:cubicBezTo>
                    <a:pt x="1" y="195"/>
                    <a:pt x="57" y="251"/>
                    <a:pt x="125" y="251"/>
                  </a:cubicBezTo>
                  <a:lnTo>
                    <a:pt x="609" y="251"/>
                  </a:lnTo>
                  <a:cubicBezTo>
                    <a:pt x="678" y="251"/>
                    <a:pt x="734" y="196"/>
                    <a:pt x="734" y="125"/>
                  </a:cubicBezTo>
                  <a:cubicBezTo>
                    <a:pt x="734" y="57"/>
                    <a:pt x="678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6674874" y="3810152"/>
              <a:ext cx="4371" cy="32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61" y="1"/>
                  </a:moveTo>
                  <a:lnTo>
                    <a:pt x="0" y="9"/>
                  </a:lnTo>
                  <a:lnTo>
                    <a:pt x="0" y="4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336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716221" y="3829428"/>
              <a:ext cx="19133" cy="12111"/>
            </a:xfrm>
            <a:custGeom>
              <a:avLst/>
              <a:gdLst/>
              <a:ahLst/>
              <a:cxnLst/>
              <a:rect l="l" t="t" r="r" b="b"/>
              <a:pathLst>
                <a:path w="267" h="169" extrusionOk="0">
                  <a:moveTo>
                    <a:pt x="133" y="1"/>
                  </a:moveTo>
                  <a:cubicBezTo>
                    <a:pt x="60" y="1"/>
                    <a:pt x="0" y="39"/>
                    <a:pt x="0" y="85"/>
                  </a:cubicBezTo>
                  <a:cubicBezTo>
                    <a:pt x="0" y="131"/>
                    <a:pt x="60" y="169"/>
                    <a:pt x="133" y="169"/>
                  </a:cubicBezTo>
                  <a:cubicBezTo>
                    <a:pt x="206" y="169"/>
                    <a:pt x="266" y="132"/>
                    <a:pt x="266" y="85"/>
                  </a:cubicBezTo>
                  <a:cubicBezTo>
                    <a:pt x="266" y="39"/>
                    <a:pt x="206" y="1"/>
                    <a:pt x="133" y="1"/>
                  </a:cubicBezTo>
                  <a:close/>
                </a:path>
              </a:pathLst>
            </a:custGeom>
            <a:solidFill>
              <a:srgbClr val="221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6922384" y="3565150"/>
              <a:ext cx="107848" cy="107848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752" y="0"/>
                  </a:moveTo>
                  <a:cubicBezTo>
                    <a:pt x="337" y="0"/>
                    <a:pt x="0" y="337"/>
                    <a:pt x="0" y="752"/>
                  </a:cubicBezTo>
                  <a:cubicBezTo>
                    <a:pt x="0" y="1167"/>
                    <a:pt x="337" y="1504"/>
                    <a:pt x="752" y="1504"/>
                  </a:cubicBezTo>
                  <a:cubicBezTo>
                    <a:pt x="1168" y="1504"/>
                    <a:pt x="1505" y="1169"/>
                    <a:pt x="1505" y="752"/>
                  </a:cubicBezTo>
                  <a:cubicBezTo>
                    <a:pt x="1505" y="337"/>
                    <a:pt x="116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6927973" y="3570597"/>
              <a:ext cx="96669" cy="96741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4" y="1"/>
                  </a:moveTo>
                  <a:cubicBezTo>
                    <a:pt x="302" y="1"/>
                    <a:pt x="0" y="303"/>
                    <a:pt x="0" y="675"/>
                  </a:cubicBezTo>
                  <a:cubicBezTo>
                    <a:pt x="0" y="1049"/>
                    <a:pt x="302" y="1349"/>
                    <a:pt x="674" y="1349"/>
                  </a:cubicBezTo>
                  <a:cubicBezTo>
                    <a:pt x="1047" y="1349"/>
                    <a:pt x="1349" y="1048"/>
                    <a:pt x="1349" y="675"/>
                  </a:cubicBezTo>
                  <a:cubicBezTo>
                    <a:pt x="1349" y="303"/>
                    <a:pt x="1047" y="1"/>
                    <a:pt x="6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6962441" y="3590446"/>
              <a:ext cx="27732" cy="26801"/>
            </a:xfrm>
            <a:custGeom>
              <a:avLst/>
              <a:gdLst/>
              <a:ahLst/>
              <a:cxnLst/>
              <a:rect l="l" t="t" r="r" b="b"/>
              <a:pathLst>
                <a:path w="387" h="374" extrusionOk="0">
                  <a:moveTo>
                    <a:pt x="132" y="0"/>
                  </a:moveTo>
                  <a:cubicBezTo>
                    <a:pt x="129" y="0"/>
                    <a:pt x="126" y="1"/>
                    <a:pt x="123" y="2"/>
                  </a:cubicBezTo>
                  <a:cubicBezTo>
                    <a:pt x="49" y="31"/>
                    <a:pt x="0" y="101"/>
                    <a:pt x="0" y="181"/>
                  </a:cubicBezTo>
                  <a:cubicBezTo>
                    <a:pt x="0" y="287"/>
                    <a:pt x="87" y="374"/>
                    <a:pt x="193" y="374"/>
                  </a:cubicBezTo>
                  <a:cubicBezTo>
                    <a:pt x="300" y="374"/>
                    <a:pt x="387" y="289"/>
                    <a:pt x="384" y="180"/>
                  </a:cubicBezTo>
                  <a:cubicBezTo>
                    <a:pt x="384" y="107"/>
                    <a:pt x="342" y="39"/>
                    <a:pt x="275" y="7"/>
                  </a:cubicBezTo>
                  <a:cubicBezTo>
                    <a:pt x="272" y="6"/>
                    <a:pt x="269" y="5"/>
                    <a:pt x="266" y="5"/>
                  </a:cubicBezTo>
                  <a:cubicBezTo>
                    <a:pt x="257" y="5"/>
                    <a:pt x="248" y="10"/>
                    <a:pt x="245" y="19"/>
                  </a:cubicBezTo>
                  <a:cubicBezTo>
                    <a:pt x="240" y="30"/>
                    <a:pt x="245" y="44"/>
                    <a:pt x="256" y="49"/>
                  </a:cubicBezTo>
                  <a:cubicBezTo>
                    <a:pt x="307" y="74"/>
                    <a:pt x="340" y="125"/>
                    <a:pt x="340" y="181"/>
                  </a:cubicBezTo>
                  <a:cubicBezTo>
                    <a:pt x="340" y="261"/>
                    <a:pt x="274" y="327"/>
                    <a:pt x="193" y="327"/>
                  </a:cubicBezTo>
                  <a:cubicBezTo>
                    <a:pt x="113" y="327"/>
                    <a:pt x="48" y="261"/>
                    <a:pt x="48" y="181"/>
                  </a:cubicBezTo>
                  <a:cubicBezTo>
                    <a:pt x="48" y="121"/>
                    <a:pt x="85" y="67"/>
                    <a:pt x="141" y="45"/>
                  </a:cubicBezTo>
                  <a:cubicBezTo>
                    <a:pt x="153" y="40"/>
                    <a:pt x="159" y="26"/>
                    <a:pt x="154" y="14"/>
                  </a:cubicBezTo>
                  <a:cubicBezTo>
                    <a:pt x="150" y="6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6974623" y="3586791"/>
              <a:ext cx="3368" cy="13114"/>
            </a:xfrm>
            <a:custGeom>
              <a:avLst/>
              <a:gdLst/>
              <a:ahLst/>
              <a:cxnLst/>
              <a:rect l="l" t="t" r="r" b="b"/>
              <a:pathLst>
                <a:path w="47" h="183" extrusionOk="0">
                  <a:moveTo>
                    <a:pt x="23" y="1"/>
                  </a:moveTo>
                  <a:cubicBezTo>
                    <a:pt x="11" y="1"/>
                    <a:pt x="1" y="12"/>
                    <a:pt x="1" y="25"/>
                  </a:cubicBezTo>
                  <a:lnTo>
                    <a:pt x="1" y="159"/>
                  </a:lnTo>
                  <a:cubicBezTo>
                    <a:pt x="1" y="172"/>
                    <a:pt x="11" y="182"/>
                    <a:pt x="23" y="182"/>
                  </a:cubicBezTo>
                  <a:cubicBezTo>
                    <a:pt x="37" y="182"/>
                    <a:pt x="47" y="172"/>
                    <a:pt x="47" y="159"/>
                  </a:cubicBezTo>
                  <a:lnTo>
                    <a:pt x="47" y="25"/>
                  </a:lnTo>
                  <a:cubicBezTo>
                    <a:pt x="47" y="12"/>
                    <a:pt x="37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6958930" y="3628784"/>
              <a:ext cx="34683" cy="22573"/>
            </a:xfrm>
            <a:custGeom>
              <a:avLst/>
              <a:gdLst/>
              <a:ahLst/>
              <a:cxnLst/>
              <a:rect l="l" t="t" r="r" b="b"/>
              <a:pathLst>
                <a:path w="484" h="315" extrusionOk="0">
                  <a:moveTo>
                    <a:pt x="159" y="0"/>
                  </a:moveTo>
                  <a:cubicBezTo>
                    <a:pt x="72" y="0"/>
                    <a:pt x="1" y="70"/>
                    <a:pt x="1" y="157"/>
                  </a:cubicBezTo>
                  <a:cubicBezTo>
                    <a:pt x="1" y="245"/>
                    <a:pt x="72" y="314"/>
                    <a:pt x="159" y="314"/>
                  </a:cubicBezTo>
                  <a:lnTo>
                    <a:pt x="327" y="314"/>
                  </a:lnTo>
                  <a:cubicBezTo>
                    <a:pt x="414" y="314"/>
                    <a:pt x="484" y="245"/>
                    <a:pt x="484" y="157"/>
                  </a:cubicBezTo>
                  <a:cubicBezTo>
                    <a:pt x="484" y="70"/>
                    <a:pt x="414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6965666" y="3640822"/>
              <a:ext cx="21355" cy="13974"/>
            </a:xfrm>
            <a:custGeom>
              <a:avLst/>
              <a:gdLst/>
              <a:ahLst/>
              <a:cxnLst/>
              <a:rect l="l" t="t" r="r" b="b"/>
              <a:pathLst>
                <a:path w="298" h="195" extrusionOk="0">
                  <a:moveTo>
                    <a:pt x="97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0"/>
                    <a:pt x="44" y="194"/>
                    <a:pt x="97" y="194"/>
                  </a:cubicBezTo>
                  <a:lnTo>
                    <a:pt x="201" y="194"/>
                  </a:lnTo>
                  <a:cubicBezTo>
                    <a:pt x="255" y="194"/>
                    <a:pt x="298" y="150"/>
                    <a:pt x="298" y="97"/>
                  </a:cubicBezTo>
                  <a:cubicBezTo>
                    <a:pt x="298" y="43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6718156" y="3824484"/>
              <a:ext cx="19133" cy="11967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128" y="0"/>
                  </a:moveTo>
                  <a:cubicBezTo>
                    <a:pt x="57" y="0"/>
                    <a:pt x="1" y="38"/>
                    <a:pt x="1" y="83"/>
                  </a:cubicBezTo>
                  <a:cubicBezTo>
                    <a:pt x="1" y="129"/>
                    <a:pt x="61" y="167"/>
                    <a:pt x="134" y="167"/>
                  </a:cubicBezTo>
                  <a:cubicBezTo>
                    <a:pt x="207" y="167"/>
                    <a:pt x="267" y="130"/>
                    <a:pt x="267" y="83"/>
                  </a:cubicBezTo>
                  <a:cubicBezTo>
                    <a:pt x="267" y="37"/>
                    <a:pt x="207" y="0"/>
                    <a:pt x="134" y="0"/>
                  </a:cubicBezTo>
                  <a:cubicBezTo>
                    <a:pt x="132" y="0"/>
                    <a:pt x="130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6725751" y="3645050"/>
              <a:ext cx="253175" cy="299825"/>
            </a:xfrm>
            <a:custGeom>
              <a:avLst/>
              <a:gdLst/>
              <a:ahLst/>
              <a:cxnLst/>
              <a:rect l="l" t="t" r="r" b="b"/>
              <a:pathLst>
                <a:path w="3533" h="4184" extrusionOk="0">
                  <a:moveTo>
                    <a:pt x="3495" y="0"/>
                  </a:moveTo>
                  <a:cubicBezTo>
                    <a:pt x="3476" y="0"/>
                    <a:pt x="3460" y="18"/>
                    <a:pt x="3460" y="36"/>
                  </a:cubicBezTo>
                  <a:lnTo>
                    <a:pt x="3460" y="3533"/>
                  </a:lnTo>
                  <a:cubicBezTo>
                    <a:pt x="3460" y="3851"/>
                    <a:pt x="3201" y="4109"/>
                    <a:pt x="2884" y="4109"/>
                  </a:cubicBezTo>
                  <a:cubicBezTo>
                    <a:pt x="2566" y="4109"/>
                    <a:pt x="2309" y="3851"/>
                    <a:pt x="2309" y="3533"/>
                  </a:cubicBezTo>
                  <a:cubicBezTo>
                    <a:pt x="2309" y="2757"/>
                    <a:pt x="1676" y="2126"/>
                    <a:pt x="901" y="2126"/>
                  </a:cubicBezTo>
                  <a:lnTo>
                    <a:pt x="535" y="2126"/>
                  </a:lnTo>
                  <a:cubicBezTo>
                    <a:pt x="280" y="2126"/>
                    <a:pt x="63" y="2300"/>
                    <a:pt x="5" y="2547"/>
                  </a:cubicBezTo>
                  <a:cubicBezTo>
                    <a:pt x="0" y="2567"/>
                    <a:pt x="13" y="2586"/>
                    <a:pt x="32" y="2591"/>
                  </a:cubicBezTo>
                  <a:cubicBezTo>
                    <a:pt x="35" y="2592"/>
                    <a:pt x="38" y="2592"/>
                    <a:pt x="41" y="2592"/>
                  </a:cubicBezTo>
                  <a:cubicBezTo>
                    <a:pt x="57" y="2592"/>
                    <a:pt x="71" y="2580"/>
                    <a:pt x="75" y="2563"/>
                  </a:cubicBezTo>
                  <a:cubicBezTo>
                    <a:pt x="124" y="2349"/>
                    <a:pt x="314" y="2198"/>
                    <a:pt x="535" y="2198"/>
                  </a:cubicBezTo>
                  <a:lnTo>
                    <a:pt x="901" y="2198"/>
                  </a:lnTo>
                  <a:cubicBezTo>
                    <a:pt x="1637" y="2198"/>
                    <a:pt x="2237" y="2798"/>
                    <a:pt x="2237" y="3534"/>
                  </a:cubicBezTo>
                  <a:cubicBezTo>
                    <a:pt x="2237" y="3893"/>
                    <a:pt x="2529" y="4183"/>
                    <a:pt x="2886" y="4183"/>
                  </a:cubicBezTo>
                  <a:cubicBezTo>
                    <a:pt x="3242" y="4183"/>
                    <a:pt x="3532" y="3892"/>
                    <a:pt x="3531" y="3533"/>
                  </a:cubicBezTo>
                  <a:lnTo>
                    <a:pt x="3531" y="36"/>
                  </a:lnTo>
                  <a:cubicBezTo>
                    <a:pt x="3531" y="18"/>
                    <a:pt x="3515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6042412" y="3974466"/>
              <a:ext cx="1045233" cy="7811"/>
            </a:xfrm>
            <a:custGeom>
              <a:avLst/>
              <a:gdLst/>
              <a:ahLst/>
              <a:cxnLst/>
              <a:rect l="l" t="t" r="r" b="b"/>
              <a:pathLst>
                <a:path w="14586" h="109" extrusionOk="0">
                  <a:moveTo>
                    <a:pt x="56" y="1"/>
                  </a:moveTo>
                  <a:cubicBezTo>
                    <a:pt x="26" y="1"/>
                    <a:pt x="0" y="25"/>
                    <a:pt x="0" y="54"/>
                  </a:cubicBezTo>
                  <a:cubicBezTo>
                    <a:pt x="0" y="83"/>
                    <a:pt x="26" y="108"/>
                    <a:pt x="56" y="108"/>
                  </a:cubicBezTo>
                  <a:lnTo>
                    <a:pt x="14529" y="108"/>
                  </a:lnTo>
                  <a:cubicBezTo>
                    <a:pt x="14560" y="108"/>
                    <a:pt x="14586" y="84"/>
                    <a:pt x="14586" y="54"/>
                  </a:cubicBezTo>
                  <a:cubicBezTo>
                    <a:pt x="14586" y="25"/>
                    <a:pt x="14560" y="1"/>
                    <a:pt x="14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6535497" y="3840822"/>
              <a:ext cx="26944" cy="74813"/>
            </a:xfrm>
            <a:custGeom>
              <a:avLst/>
              <a:gdLst/>
              <a:ahLst/>
              <a:cxnLst/>
              <a:rect l="l" t="t" r="r" b="b"/>
              <a:pathLst>
                <a:path w="376" h="1044" extrusionOk="0">
                  <a:moveTo>
                    <a:pt x="187" y="0"/>
                  </a:moveTo>
                  <a:cubicBezTo>
                    <a:pt x="84" y="0"/>
                    <a:pt x="0" y="85"/>
                    <a:pt x="0" y="189"/>
                  </a:cubicBezTo>
                  <a:lnTo>
                    <a:pt x="0" y="857"/>
                  </a:lnTo>
                  <a:cubicBezTo>
                    <a:pt x="0" y="960"/>
                    <a:pt x="84" y="1044"/>
                    <a:pt x="187" y="1044"/>
                  </a:cubicBezTo>
                  <a:cubicBezTo>
                    <a:pt x="292" y="1044"/>
                    <a:pt x="376" y="960"/>
                    <a:pt x="376" y="857"/>
                  </a:cubicBezTo>
                  <a:lnTo>
                    <a:pt x="376" y="189"/>
                  </a:lnTo>
                  <a:cubicBezTo>
                    <a:pt x="376" y="85"/>
                    <a:pt x="292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6539653" y="3862320"/>
              <a:ext cx="18703" cy="29667"/>
            </a:xfrm>
            <a:custGeom>
              <a:avLst/>
              <a:gdLst/>
              <a:ahLst/>
              <a:cxnLst/>
              <a:rect l="l" t="t" r="r" b="b"/>
              <a:pathLst>
                <a:path w="261" h="414" extrusionOk="0">
                  <a:moveTo>
                    <a:pt x="227" y="32"/>
                  </a:moveTo>
                  <a:lnTo>
                    <a:pt x="227" y="381"/>
                  </a:lnTo>
                  <a:lnTo>
                    <a:pt x="32" y="381"/>
                  </a:lnTo>
                  <a:lnTo>
                    <a:pt x="32" y="32"/>
                  </a:lnTo>
                  <a:close/>
                  <a:moveTo>
                    <a:pt x="0" y="0"/>
                  </a:moveTo>
                  <a:lnTo>
                    <a:pt x="0" y="413"/>
                  </a:lnTo>
                  <a:lnTo>
                    <a:pt x="260" y="41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6544311" y="3857447"/>
              <a:ext cx="9316" cy="7023"/>
            </a:xfrm>
            <a:custGeom>
              <a:avLst/>
              <a:gdLst/>
              <a:ahLst/>
              <a:cxnLst/>
              <a:rect l="l" t="t" r="r" b="b"/>
              <a:pathLst>
                <a:path w="130" h="98" extrusionOk="0">
                  <a:moveTo>
                    <a:pt x="103" y="26"/>
                  </a:moveTo>
                  <a:lnTo>
                    <a:pt x="103" y="70"/>
                  </a:lnTo>
                  <a:lnTo>
                    <a:pt x="26" y="70"/>
                  </a:lnTo>
                  <a:lnTo>
                    <a:pt x="26" y="26"/>
                  </a:lnTo>
                  <a:close/>
                  <a:moveTo>
                    <a:pt x="1" y="1"/>
                  </a:moveTo>
                  <a:lnTo>
                    <a:pt x="1" y="98"/>
                  </a:lnTo>
                  <a:lnTo>
                    <a:pt x="130" y="9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6543738" y="3866404"/>
              <a:ext cx="10319" cy="4801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" y="0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6543738" y="3874000"/>
              <a:ext cx="10319" cy="4873"/>
            </a:xfrm>
            <a:custGeom>
              <a:avLst/>
              <a:gdLst/>
              <a:ahLst/>
              <a:cxnLst/>
              <a:rect l="l" t="t" r="r" b="b"/>
              <a:pathLst>
                <a:path w="144" h="68" extrusionOk="0">
                  <a:moveTo>
                    <a:pt x="1" y="1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6543738" y="3881739"/>
              <a:ext cx="10319" cy="4801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" y="0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1"/>
          <p:cNvSpPr/>
          <p:nvPr/>
        </p:nvSpPr>
        <p:spPr>
          <a:xfrm>
            <a:off x="3188166" y="1756554"/>
            <a:ext cx="72090" cy="281982"/>
          </a:xfrm>
          <a:custGeom>
            <a:avLst/>
            <a:gdLst/>
            <a:ahLst/>
            <a:cxnLst/>
            <a:rect l="l" t="t" r="r" b="b"/>
            <a:pathLst>
              <a:path w="1006" h="3935" extrusionOk="0">
                <a:moveTo>
                  <a:pt x="104" y="0"/>
                </a:moveTo>
                <a:lnTo>
                  <a:pt x="0" y="24"/>
                </a:lnTo>
                <a:lnTo>
                  <a:pt x="902" y="3934"/>
                </a:lnTo>
                <a:lnTo>
                  <a:pt x="1005" y="3911"/>
                </a:lnTo>
                <a:lnTo>
                  <a:pt x="1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0" name="Google Shape;1220;p21"/>
          <p:cNvGrpSpPr/>
          <p:nvPr/>
        </p:nvGrpSpPr>
        <p:grpSpPr>
          <a:xfrm>
            <a:off x="5922240" y="3014655"/>
            <a:ext cx="847523" cy="898960"/>
            <a:chOff x="2662261" y="1274362"/>
            <a:chExt cx="847523" cy="898960"/>
          </a:xfrm>
        </p:grpSpPr>
        <p:sp>
          <p:nvSpPr>
            <p:cNvPr id="1221" name="Google Shape;1221;p21"/>
            <p:cNvSpPr/>
            <p:nvPr/>
          </p:nvSpPr>
          <p:spPr>
            <a:xfrm>
              <a:off x="2662261" y="1274362"/>
              <a:ext cx="847523" cy="847451"/>
            </a:xfrm>
            <a:custGeom>
              <a:avLst/>
              <a:gdLst/>
              <a:ahLst/>
              <a:cxnLst/>
              <a:rect l="l" t="t" r="r" b="b"/>
              <a:pathLst>
                <a:path w="11827" h="11826" extrusionOk="0">
                  <a:moveTo>
                    <a:pt x="5913" y="1"/>
                  </a:moveTo>
                  <a:cubicBezTo>
                    <a:pt x="4346" y="1"/>
                    <a:pt x="2842" y="623"/>
                    <a:pt x="1732" y="1732"/>
                  </a:cubicBezTo>
                  <a:cubicBezTo>
                    <a:pt x="623" y="2841"/>
                    <a:pt x="0" y="4345"/>
                    <a:pt x="0" y="5913"/>
                  </a:cubicBezTo>
                  <a:cubicBezTo>
                    <a:pt x="0" y="7481"/>
                    <a:pt x="623" y="8985"/>
                    <a:pt x="1732" y="10093"/>
                  </a:cubicBezTo>
                  <a:cubicBezTo>
                    <a:pt x="2842" y="11203"/>
                    <a:pt x="4346" y="11826"/>
                    <a:pt x="5913" y="11826"/>
                  </a:cubicBezTo>
                  <a:cubicBezTo>
                    <a:pt x="7482" y="11826"/>
                    <a:pt x="8986" y="11203"/>
                    <a:pt x="10094" y="10093"/>
                  </a:cubicBezTo>
                  <a:cubicBezTo>
                    <a:pt x="11203" y="8985"/>
                    <a:pt x="11826" y="7481"/>
                    <a:pt x="11826" y="5913"/>
                  </a:cubicBezTo>
                  <a:cubicBezTo>
                    <a:pt x="11826" y="4345"/>
                    <a:pt x="11203" y="2841"/>
                    <a:pt x="10094" y="1732"/>
                  </a:cubicBezTo>
                  <a:cubicBezTo>
                    <a:pt x="8986" y="623"/>
                    <a:pt x="7482" y="1"/>
                    <a:pt x="5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2899380" y="2123877"/>
              <a:ext cx="372632" cy="49445"/>
            </a:xfrm>
            <a:custGeom>
              <a:avLst/>
              <a:gdLst/>
              <a:ahLst/>
              <a:cxnLst/>
              <a:rect l="l" t="t" r="r" b="b"/>
              <a:pathLst>
                <a:path w="5200" h="690" extrusionOk="0">
                  <a:moveTo>
                    <a:pt x="1262" y="0"/>
                  </a:moveTo>
                  <a:cubicBezTo>
                    <a:pt x="1140" y="0"/>
                    <a:pt x="1020" y="35"/>
                    <a:pt x="918" y="102"/>
                  </a:cubicBezTo>
                  <a:lnTo>
                    <a:pt x="0" y="690"/>
                  </a:lnTo>
                  <a:lnTo>
                    <a:pt x="5200" y="690"/>
                  </a:lnTo>
                  <a:lnTo>
                    <a:pt x="4266" y="99"/>
                  </a:lnTo>
                  <a:cubicBezTo>
                    <a:pt x="4165" y="35"/>
                    <a:pt x="4046" y="0"/>
                    <a:pt x="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2941731" y="2128678"/>
              <a:ext cx="287858" cy="39771"/>
            </a:xfrm>
            <a:custGeom>
              <a:avLst/>
              <a:gdLst/>
              <a:ahLst/>
              <a:cxnLst/>
              <a:rect l="l" t="t" r="r" b="b"/>
              <a:pathLst>
                <a:path w="4017" h="555" extrusionOk="0">
                  <a:moveTo>
                    <a:pt x="946" y="1"/>
                  </a:moveTo>
                  <a:cubicBezTo>
                    <a:pt x="841" y="1"/>
                    <a:pt x="737" y="32"/>
                    <a:pt x="649" y="88"/>
                  </a:cubicBezTo>
                  <a:lnTo>
                    <a:pt x="32" y="485"/>
                  </a:lnTo>
                  <a:cubicBezTo>
                    <a:pt x="1" y="505"/>
                    <a:pt x="15" y="554"/>
                    <a:pt x="53" y="554"/>
                  </a:cubicBezTo>
                  <a:lnTo>
                    <a:pt x="3963" y="554"/>
                  </a:lnTo>
                  <a:cubicBezTo>
                    <a:pt x="4002" y="554"/>
                    <a:pt x="4017" y="505"/>
                    <a:pt x="3985" y="485"/>
                  </a:cubicBezTo>
                  <a:lnTo>
                    <a:pt x="3357" y="87"/>
                  </a:lnTo>
                  <a:cubicBezTo>
                    <a:pt x="3269" y="31"/>
                    <a:pt x="3166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3077524" y="2037313"/>
              <a:ext cx="16625" cy="86637"/>
            </a:xfrm>
            <a:custGeom>
              <a:avLst/>
              <a:gdLst/>
              <a:ahLst/>
              <a:cxnLst/>
              <a:rect l="l" t="t" r="r" b="b"/>
              <a:pathLst>
                <a:path w="232" h="1209" extrusionOk="0">
                  <a:moveTo>
                    <a:pt x="0" y="1"/>
                  </a:moveTo>
                  <a:lnTo>
                    <a:pt x="0" y="1208"/>
                  </a:lnTo>
                  <a:lnTo>
                    <a:pt x="232" y="120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832881" y="1757055"/>
              <a:ext cx="509574" cy="280334"/>
            </a:xfrm>
            <a:custGeom>
              <a:avLst/>
              <a:gdLst/>
              <a:ahLst/>
              <a:cxnLst/>
              <a:rect l="l" t="t" r="r" b="b"/>
              <a:pathLst>
                <a:path w="7111" h="3912" extrusionOk="0">
                  <a:moveTo>
                    <a:pt x="1059" y="0"/>
                  </a:moveTo>
                  <a:lnTo>
                    <a:pt x="0" y="3912"/>
                  </a:lnTo>
                  <a:lnTo>
                    <a:pt x="7110" y="3912"/>
                  </a:lnTo>
                  <a:lnTo>
                    <a:pt x="5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827793" y="1753329"/>
              <a:ext cx="519607" cy="287930"/>
            </a:xfrm>
            <a:custGeom>
              <a:avLst/>
              <a:gdLst/>
              <a:ahLst/>
              <a:cxnLst/>
              <a:rect l="l" t="t" r="r" b="b"/>
              <a:pathLst>
                <a:path w="7251" h="4018" extrusionOk="0">
                  <a:moveTo>
                    <a:pt x="5974" y="107"/>
                  </a:moveTo>
                  <a:lnTo>
                    <a:pt x="7110" y="3912"/>
                  </a:lnTo>
                  <a:lnTo>
                    <a:pt x="140" y="3912"/>
                  </a:lnTo>
                  <a:lnTo>
                    <a:pt x="1171" y="107"/>
                  </a:lnTo>
                  <a:close/>
                  <a:moveTo>
                    <a:pt x="1089" y="0"/>
                  </a:moveTo>
                  <a:lnTo>
                    <a:pt x="1" y="4017"/>
                  </a:lnTo>
                  <a:lnTo>
                    <a:pt x="7251" y="4017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851297" y="1809796"/>
              <a:ext cx="464930" cy="144538"/>
            </a:xfrm>
            <a:custGeom>
              <a:avLst/>
              <a:gdLst/>
              <a:ahLst/>
              <a:cxnLst/>
              <a:rect l="l" t="t" r="r" b="b"/>
              <a:pathLst>
                <a:path w="6488" h="2017" extrusionOk="0">
                  <a:moveTo>
                    <a:pt x="589" y="1"/>
                  </a:moveTo>
                  <a:lnTo>
                    <a:pt x="587" y="54"/>
                  </a:lnTo>
                  <a:lnTo>
                    <a:pt x="591" y="1"/>
                  </a:lnTo>
                  <a:lnTo>
                    <a:pt x="591" y="1"/>
                  </a:lnTo>
                  <a:cubicBezTo>
                    <a:pt x="591" y="1"/>
                    <a:pt x="591" y="1"/>
                    <a:pt x="591" y="1"/>
                  </a:cubicBezTo>
                  <a:lnTo>
                    <a:pt x="591" y="1"/>
                  </a:lnTo>
                  <a:lnTo>
                    <a:pt x="591" y="1"/>
                  </a:lnTo>
                  <a:lnTo>
                    <a:pt x="591" y="1"/>
                  </a:lnTo>
                  <a:lnTo>
                    <a:pt x="591" y="1"/>
                  </a:lnTo>
                  <a:cubicBezTo>
                    <a:pt x="590" y="1"/>
                    <a:pt x="590" y="1"/>
                    <a:pt x="589" y="1"/>
                  </a:cubicBezTo>
                  <a:close/>
                  <a:moveTo>
                    <a:pt x="5919" y="1"/>
                  </a:moveTo>
                  <a:cubicBezTo>
                    <a:pt x="4873" y="2"/>
                    <a:pt x="3283" y="3"/>
                    <a:pt x="2112" y="3"/>
                  </a:cubicBezTo>
                  <a:cubicBezTo>
                    <a:pt x="1268" y="3"/>
                    <a:pt x="641" y="3"/>
                    <a:pt x="591" y="1"/>
                  </a:cubicBezTo>
                  <a:lnTo>
                    <a:pt x="591" y="1"/>
                  </a:lnTo>
                  <a:lnTo>
                    <a:pt x="584" y="107"/>
                  </a:lnTo>
                  <a:cubicBezTo>
                    <a:pt x="607" y="109"/>
                    <a:pt x="1146" y="109"/>
                    <a:pt x="1873" y="109"/>
                  </a:cubicBezTo>
                  <a:cubicBezTo>
                    <a:pt x="3326" y="109"/>
                    <a:pt x="5534" y="107"/>
                    <a:pt x="5881" y="107"/>
                  </a:cubicBezTo>
                  <a:lnTo>
                    <a:pt x="6157" y="1031"/>
                  </a:lnTo>
                  <a:lnTo>
                    <a:pt x="269" y="1031"/>
                  </a:lnTo>
                  <a:lnTo>
                    <a:pt x="1" y="2017"/>
                  </a:lnTo>
                  <a:lnTo>
                    <a:pt x="6488" y="2017"/>
                  </a:lnTo>
                  <a:lnTo>
                    <a:pt x="6488" y="1911"/>
                  </a:lnTo>
                  <a:lnTo>
                    <a:pt x="138" y="1911"/>
                  </a:lnTo>
                  <a:lnTo>
                    <a:pt x="348" y="1137"/>
                  </a:lnTo>
                  <a:lnTo>
                    <a:pt x="6298" y="1137"/>
                  </a:lnTo>
                  <a:lnTo>
                    <a:pt x="59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2919875" y="1756769"/>
              <a:ext cx="64709" cy="281839"/>
            </a:xfrm>
            <a:custGeom>
              <a:avLst/>
              <a:gdLst/>
              <a:ahLst/>
              <a:cxnLst/>
              <a:rect l="l" t="t" r="r" b="b"/>
              <a:pathLst>
                <a:path w="903" h="3933" extrusionOk="0">
                  <a:moveTo>
                    <a:pt x="798" y="0"/>
                  </a:moveTo>
                  <a:lnTo>
                    <a:pt x="1" y="3911"/>
                  </a:lnTo>
                  <a:lnTo>
                    <a:pt x="105" y="3932"/>
                  </a:lnTo>
                  <a:lnTo>
                    <a:pt x="902" y="2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3023852" y="1757342"/>
              <a:ext cx="25654" cy="280764"/>
            </a:xfrm>
            <a:custGeom>
              <a:avLst/>
              <a:gdLst/>
              <a:ahLst/>
              <a:cxnLst/>
              <a:rect l="l" t="t" r="r" b="b"/>
              <a:pathLst>
                <a:path w="358" h="3918" extrusionOk="0">
                  <a:moveTo>
                    <a:pt x="251" y="0"/>
                  </a:moveTo>
                  <a:lnTo>
                    <a:pt x="1" y="3911"/>
                  </a:lnTo>
                  <a:lnTo>
                    <a:pt x="107" y="3917"/>
                  </a:lnTo>
                  <a:lnTo>
                    <a:pt x="358" y="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3122383" y="1756840"/>
              <a:ext cx="25726" cy="280692"/>
            </a:xfrm>
            <a:custGeom>
              <a:avLst/>
              <a:gdLst/>
              <a:ahLst/>
              <a:cxnLst/>
              <a:rect l="l" t="t" r="r" b="b"/>
              <a:pathLst>
                <a:path w="359" h="3917" extrusionOk="0">
                  <a:moveTo>
                    <a:pt x="106" y="0"/>
                  </a:moveTo>
                  <a:lnTo>
                    <a:pt x="1" y="6"/>
                  </a:lnTo>
                  <a:lnTo>
                    <a:pt x="252" y="3917"/>
                  </a:lnTo>
                  <a:lnTo>
                    <a:pt x="359" y="391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2856313" y="1756554"/>
              <a:ext cx="384456" cy="280836"/>
            </a:xfrm>
            <a:custGeom>
              <a:avLst/>
              <a:gdLst/>
              <a:ahLst/>
              <a:cxnLst/>
              <a:rect l="l" t="t" r="r" b="b"/>
              <a:pathLst>
                <a:path w="5365" h="3919" extrusionOk="0">
                  <a:moveTo>
                    <a:pt x="4489" y="0"/>
                  </a:moveTo>
                  <a:lnTo>
                    <a:pt x="1" y="3919"/>
                  </a:lnTo>
                  <a:lnTo>
                    <a:pt x="1120" y="3919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>
                <a:alpha val="4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3099380" y="1848492"/>
              <a:ext cx="205378" cy="180798"/>
            </a:xfrm>
            <a:custGeom>
              <a:avLst/>
              <a:gdLst/>
              <a:ahLst/>
              <a:cxnLst/>
              <a:rect l="l" t="t" r="r" b="b"/>
              <a:pathLst>
                <a:path w="2866" h="2523" extrusionOk="0">
                  <a:moveTo>
                    <a:pt x="2517" y="0"/>
                  </a:moveTo>
                  <a:lnTo>
                    <a:pt x="0" y="2522"/>
                  </a:lnTo>
                  <a:lnTo>
                    <a:pt x="1295" y="2522"/>
                  </a:lnTo>
                  <a:lnTo>
                    <a:pt x="2865" y="880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FFFFF">
                <a:alpha val="4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21"/>
          <p:cNvGrpSpPr/>
          <p:nvPr/>
        </p:nvGrpSpPr>
        <p:grpSpPr>
          <a:xfrm>
            <a:off x="2285441" y="2632153"/>
            <a:ext cx="847523" cy="899260"/>
            <a:chOff x="1980641" y="2632153"/>
            <a:chExt cx="847523" cy="899260"/>
          </a:xfrm>
        </p:grpSpPr>
        <p:sp>
          <p:nvSpPr>
            <p:cNvPr id="1234" name="Google Shape;1234;p21"/>
            <p:cNvSpPr/>
            <p:nvPr/>
          </p:nvSpPr>
          <p:spPr>
            <a:xfrm>
              <a:off x="1980641" y="2683962"/>
              <a:ext cx="847523" cy="847451"/>
            </a:xfrm>
            <a:custGeom>
              <a:avLst/>
              <a:gdLst/>
              <a:ahLst/>
              <a:cxnLst/>
              <a:rect l="l" t="t" r="r" b="b"/>
              <a:pathLst>
                <a:path w="11827" h="11826" extrusionOk="0">
                  <a:moveTo>
                    <a:pt x="5914" y="0"/>
                  </a:moveTo>
                  <a:cubicBezTo>
                    <a:pt x="4345" y="0"/>
                    <a:pt x="2842" y="623"/>
                    <a:pt x="1733" y="1732"/>
                  </a:cubicBezTo>
                  <a:cubicBezTo>
                    <a:pt x="624" y="2841"/>
                    <a:pt x="1" y="4345"/>
                    <a:pt x="1" y="5912"/>
                  </a:cubicBezTo>
                  <a:cubicBezTo>
                    <a:pt x="1" y="7481"/>
                    <a:pt x="624" y="8985"/>
                    <a:pt x="1733" y="10093"/>
                  </a:cubicBezTo>
                  <a:cubicBezTo>
                    <a:pt x="2842" y="11202"/>
                    <a:pt x="4345" y="11825"/>
                    <a:pt x="5914" y="11825"/>
                  </a:cubicBezTo>
                  <a:cubicBezTo>
                    <a:pt x="7482" y="11825"/>
                    <a:pt x="8985" y="11202"/>
                    <a:pt x="10094" y="10093"/>
                  </a:cubicBezTo>
                  <a:cubicBezTo>
                    <a:pt x="11203" y="8985"/>
                    <a:pt x="11827" y="7481"/>
                    <a:pt x="11827" y="5912"/>
                  </a:cubicBezTo>
                  <a:cubicBezTo>
                    <a:pt x="11827" y="4345"/>
                    <a:pt x="11203" y="2841"/>
                    <a:pt x="10094" y="1732"/>
                  </a:cubicBezTo>
                  <a:cubicBezTo>
                    <a:pt x="8985" y="623"/>
                    <a:pt x="7482" y="0"/>
                    <a:pt x="5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2262906" y="2820902"/>
              <a:ext cx="234615" cy="206739"/>
            </a:xfrm>
            <a:custGeom>
              <a:avLst/>
              <a:gdLst/>
              <a:ahLst/>
              <a:cxnLst/>
              <a:rect l="l" t="t" r="r" b="b"/>
              <a:pathLst>
                <a:path w="3274" h="2885" extrusionOk="0">
                  <a:moveTo>
                    <a:pt x="1637" y="1"/>
                  </a:moveTo>
                  <a:cubicBezTo>
                    <a:pt x="733" y="1"/>
                    <a:pt x="1" y="646"/>
                    <a:pt x="1" y="1442"/>
                  </a:cubicBezTo>
                  <a:cubicBezTo>
                    <a:pt x="1" y="2238"/>
                    <a:pt x="733" y="2884"/>
                    <a:pt x="1637" y="2884"/>
                  </a:cubicBezTo>
                  <a:cubicBezTo>
                    <a:pt x="2540" y="2884"/>
                    <a:pt x="3273" y="2238"/>
                    <a:pt x="3273" y="1442"/>
                  </a:cubicBezTo>
                  <a:cubicBezTo>
                    <a:pt x="3273" y="646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2260756" y="2632153"/>
              <a:ext cx="254680" cy="378150"/>
            </a:xfrm>
            <a:custGeom>
              <a:avLst/>
              <a:gdLst/>
              <a:ahLst/>
              <a:cxnLst/>
              <a:rect l="l" t="t" r="r" b="b"/>
              <a:pathLst>
                <a:path w="3554" h="5277" extrusionOk="0">
                  <a:moveTo>
                    <a:pt x="1667" y="0"/>
                  </a:moveTo>
                  <a:cubicBezTo>
                    <a:pt x="1667" y="0"/>
                    <a:pt x="0" y="2952"/>
                    <a:pt x="31" y="4076"/>
                  </a:cubicBezTo>
                  <a:cubicBezTo>
                    <a:pt x="48" y="4714"/>
                    <a:pt x="888" y="5276"/>
                    <a:pt x="1731" y="5276"/>
                  </a:cubicBezTo>
                  <a:cubicBezTo>
                    <a:pt x="2375" y="5276"/>
                    <a:pt x="3020" y="4949"/>
                    <a:pt x="3303" y="4076"/>
                  </a:cubicBezTo>
                  <a:cubicBezTo>
                    <a:pt x="3554" y="3305"/>
                    <a:pt x="1667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2353698" y="2818179"/>
              <a:ext cx="64351" cy="124545"/>
            </a:xfrm>
            <a:custGeom>
              <a:avLst/>
              <a:gdLst/>
              <a:ahLst/>
              <a:cxnLst/>
              <a:rect l="l" t="t" r="r" b="b"/>
              <a:pathLst>
                <a:path w="898" h="1738" extrusionOk="0">
                  <a:moveTo>
                    <a:pt x="666" y="1"/>
                  </a:moveTo>
                  <a:lnTo>
                    <a:pt x="1" y="957"/>
                  </a:lnTo>
                  <a:lnTo>
                    <a:pt x="333" y="957"/>
                  </a:lnTo>
                  <a:lnTo>
                    <a:pt x="245" y="1737"/>
                  </a:lnTo>
                  <a:lnTo>
                    <a:pt x="898" y="781"/>
                  </a:lnTo>
                  <a:lnTo>
                    <a:pt x="524" y="7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21"/>
          <p:cNvSpPr/>
          <p:nvPr/>
        </p:nvSpPr>
        <p:spPr>
          <a:xfrm>
            <a:off x="5903099" y="3412374"/>
            <a:ext cx="31459" cy="31387"/>
          </a:xfrm>
          <a:custGeom>
            <a:avLst/>
            <a:gdLst/>
            <a:ahLst/>
            <a:cxnLst/>
            <a:rect l="l" t="t" r="r" b="b"/>
            <a:pathLst>
              <a:path w="439" h="438" extrusionOk="0">
                <a:moveTo>
                  <a:pt x="219" y="1"/>
                </a:moveTo>
                <a:cubicBezTo>
                  <a:pt x="99" y="1"/>
                  <a:pt x="0" y="98"/>
                  <a:pt x="0" y="219"/>
                </a:cubicBezTo>
                <a:cubicBezTo>
                  <a:pt x="0" y="339"/>
                  <a:pt x="99" y="438"/>
                  <a:pt x="219" y="438"/>
                </a:cubicBezTo>
                <a:cubicBezTo>
                  <a:pt x="340" y="438"/>
                  <a:pt x="438" y="339"/>
                  <a:pt x="438" y="219"/>
                </a:cubicBezTo>
                <a:cubicBezTo>
                  <a:pt x="438" y="98"/>
                  <a:pt x="340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1"/>
          <p:cNvSpPr/>
          <p:nvPr/>
        </p:nvSpPr>
        <p:spPr>
          <a:xfrm>
            <a:off x="5116292" y="3563932"/>
            <a:ext cx="31459" cy="31459"/>
          </a:xfrm>
          <a:custGeom>
            <a:avLst/>
            <a:gdLst/>
            <a:ahLst/>
            <a:cxnLst/>
            <a:rect l="l" t="t" r="r" b="b"/>
            <a:pathLst>
              <a:path w="439" h="439" extrusionOk="0">
                <a:moveTo>
                  <a:pt x="219" y="1"/>
                </a:moveTo>
                <a:cubicBezTo>
                  <a:pt x="99" y="1"/>
                  <a:pt x="0" y="99"/>
                  <a:pt x="0" y="220"/>
                </a:cubicBezTo>
                <a:cubicBezTo>
                  <a:pt x="0" y="339"/>
                  <a:pt x="99" y="439"/>
                  <a:pt x="219" y="439"/>
                </a:cubicBezTo>
                <a:cubicBezTo>
                  <a:pt x="340" y="439"/>
                  <a:pt x="438" y="339"/>
                  <a:pt x="438" y="220"/>
                </a:cubicBezTo>
                <a:cubicBezTo>
                  <a:pt x="438" y="98"/>
                  <a:pt x="340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1"/>
          <p:cNvSpPr/>
          <p:nvPr/>
        </p:nvSpPr>
        <p:spPr>
          <a:xfrm>
            <a:off x="5116302" y="3425425"/>
            <a:ext cx="805146" cy="157928"/>
          </a:xfrm>
          <a:custGeom>
            <a:avLst/>
            <a:gdLst/>
            <a:ahLst/>
            <a:cxnLst/>
            <a:rect l="l" t="t" r="r" b="b"/>
            <a:pathLst>
              <a:path w="14207" h="2204" extrusionOk="0">
                <a:moveTo>
                  <a:pt x="14135" y="1"/>
                </a:moveTo>
                <a:lnTo>
                  <a:pt x="12035" y="2102"/>
                </a:lnTo>
                <a:lnTo>
                  <a:pt x="0" y="2102"/>
                </a:lnTo>
                <a:lnTo>
                  <a:pt x="0" y="2204"/>
                </a:lnTo>
                <a:lnTo>
                  <a:pt x="12077" y="2204"/>
                </a:lnTo>
                <a:lnTo>
                  <a:pt x="14206" y="73"/>
                </a:lnTo>
                <a:lnTo>
                  <a:pt x="141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1"/>
          <p:cNvSpPr/>
          <p:nvPr/>
        </p:nvSpPr>
        <p:spPr>
          <a:xfrm>
            <a:off x="5266418" y="2128033"/>
            <a:ext cx="31459" cy="31459"/>
          </a:xfrm>
          <a:custGeom>
            <a:avLst/>
            <a:gdLst/>
            <a:ahLst/>
            <a:cxnLst/>
            <a:rect l="l" t="t" r="r" b="b"/>
            <a:pathLst>
              <a:path w="439" h="439" extrusionOk="0">
                <a:moveTo>
                  <a:pt x="220" y="1"/>
                </a:moveTo>
                <a:cubicBezTo>
                  <a:pt x="99" y="1"/>
                  <a:pt x="1" y="99"/>
                  <a:pt x="1" y="220"/>
                </a:cubicBezTo>
                <a:cubicBezTo>
                  <a:pt x="1" y="340"/>
                  <a:pt x="99" y="439"/>
                  <a:pt x="220" y="439"/>
                </a:cubicBezTo>
                <a:cubicBezTo>
                  <a:pt x="340" y="439"/>
                  <a:pt x="439" y="340"/>
                  <a:pt x="439" y="220"/>
                </a:cubicBezTo>
                <a:cubicBezTo>
                  <a:pt x="439" y="99"/>
                  <a:pt x="340" y="1"/>
                  <a:pt x="2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1"/>
          <p:cNvSpPr/>
          <p:nvPr/>
        </p:nvSpPr>
        <p:spPr>
          <a:xfrm>
            <a:off x="5289635" y="1788442"/>
            <a:ext cx="1075115" cy="352137"/>
          </a:xfrm>
          <a:custGeom>
            <a:avLst/>
            <a:gdLst/>
            <a:ahLst/>
            <a:cxnLst/>
            <a:rect l="l" t="t" r="r" b="b"/>
            <a:pathLst>
              <a:path w="15003" h="4914" extrusionOk="0">
                <a:moveTo>
                  <a:pt x="8863" y="0"/>
                </a:moveTo>
                <a:lnTo>
                  <a:pt x="0" y="4824"/>
                </a:lnTo>
                <a:lnTo>
                  <a:pt x="50" y="4914"/>
                </a:lnTo>
                <a:lnTo>
                  <a:pt x="8869" y="114"/>
                </a:lnTo>
                <a:lnTo>
                  <a:pt x="14964" y="2511"/>
                </a:lnTo>
                <a:lnTo>
                  <a:pt x="15002" y="2415"/>
                </a:lnTo>
                <a:lnTo>
                  <a:pt x="88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1"/>
          <p:cNvSpPr/>
          <p:nvPr/>
        </p:nvSpPr>
        <p:spPr>
          <a:xfrm>
            <a:off x="4128331" y="2334339"/>
            <a:ext cx="35758" cy="31387"/>
          </a:xfrm>
          <a:custGeom>
            <a:avLst/>
            <a:gdLst/>
            <a:ahLst/>
            <a:cxnLst/>
            <a:rect l="l" t="t" r="r" b="b"/>
            <a:pathLst>
              <a:path w="499" h="438" extrusionOk="0">
                <a:moveTo>
                  <a:pt x="249" y="0"/>
                </a:moveTo>
                <a:cubicBezTo>
                  <a:pt x="217" y="0"/>
                  <a:pt x="185" y="7"/>
                  <a:pt x="155" y="21"/>
                </a:cubicBezTo>
                <a:cubicBezTo>
                  <a:pt x="47" y="74"/>
                  <a:pt x="1" y="204"/>
                  <a:pt x="52" y="313"/>
                </a:cubicBezTo>
                <a:cubicBezTo>
                  <a:pt x="90" y="391"/>
                  <a:pt x="168" y="437"/>
                  <a:pt x="250" y="437"/>
                </a:cubicBezTo>
                <a:cubicBezTo>
                  <a:pt x="281" y="437"/>
                  <a:pt x="313" y="430"/>
                  <a:pt x="344" y="416"/>
                </a:cubicBezTo>
                <a:cubicBezTo>
                  <a:pt x="452" y="364"/>
                  <a:pt x="498" y="234"/>
                  <a:pt x="447" y="125"/>
                </a:cubicBezTo>
                <a:cubicBezTo>
                  <a:pt x="409" y="46"/>
                  <a:pt x="330" y="0"/>
                  <a:pt x="2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1"/>
          <p:cNvSpPr/>
          <p:nvPr/>
        </p:nvSpPr>
        <p:spPr>
          <a:xfrm>
            <a:off x="3431233" y="1727747"/>
            <a:ext cx="35687" cy="31459"/>
          </a:xfrm>
          <a:custGeom>
            <a:avLst/>
            <a:gdLst/>
            <a:ahLst/>
            <a:cxnLst/>
            <a:rect l="l" t="t" r="r" b="b"/>
            <a:pathLst>
              <a:path w="498" h="439" extrusionOk="0">
                <a:moveTo>
                  <a:pt x="249" y="1"/>
                </a:moveTo>
                <a:cubicBezTo>
                  <a:pt x="218" y="1"/>
                  <a:pt x="186" y="8"/>
                  <a:pt x="155" y="23"/>
                </a:cubicBezTo>
                <a:cubicBezTo>
                  <a:pt x="46" y="75"/>
                  <a:pt x="0" y="205"/>
                  <a:pt x="52" y="314"/>
                </a:cubicBezTo>
                <a:cubicBezTo>
                  <a:pt x="89" y="393"/>
                  <a:pt x="168" y="438"/>
                  <a:pt x="250" y="438"/>
                </a:cubicBezTo>
                <a:cubicBezTo>
                  <a:pt x="281" y="438"/>
                  <a:pt x="313" y="432"/>
                  <a:pt x="343" y="417"/>
                </a:cubicBezTo>
                <a:cubicBezTo>
                  <a:pt x="452" y="365"/>
                  <a:pt x="498" y="234"/>
                  <a:pt x="446" y="126"/>
                </a:cubicBezTo>
                <a:cubicBezTo>
                  <a:pt x="410" y="48"/>
                  <a:pt x="332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1"/>
          <p:cNvSpPr/>
          <p:nvPr/>
        </p:nvSpPr>
        <p:spPr>
          <a:xfrm>
            <a:off x="3455024" y="1740001"/>
            <a:ext cx="694170" cy="612191"/>
          </a:xfrm>
          <a:custGeom>
            <a:avLst/>
            <a:gdLst/>
            <a:ahLst/>
            <a:cxnLst/>
            <a:rect l="l" t="t" r="r" b="b"/>
            <a:pathLst>
              <a:path w="9687" h="8543" extrusionOk="0">
                <a:moveTo>
                  <a:pt x="38" y="1"/>
                </a:moveTo>
                <a:lnTo>
                  <a:pt x="1" y="97"/>
                </a:lnTo>
                <a:lnTo>
                  <a:pt x="4929" y="2003"/>
                </a:lnTo>
                <a:lnTo>
                  <a:pt x="9602" y="8542"/>
                </a:lnTo>
                <a:lnTo>
                  <a:pt x="9686" y="8483"/>
                </a:lnTo>
                <a:lnTo>
                  <a:pt x="4994" y="1919"/>
                </a:lnTo>
                <a:lnTo>
                  <a:pt x="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3BF619C-A090-574E-BB27-04169D262D50}"/>
              </a:ext>
            </a:extLst>
          </p:cNvPr>
          <p:cNvGrpSpPr/>
          <p:nvPr/>
        </p:nvGrpSpPr>
        <p:grpSpPr>
          <a:xfrm>
            <a:off x="5884463" y="1716169"/>
            <a:ext cx="763029" cy="436479"/>
            <a:chOff x="3025070" y="3731041"/>
            <a:chExt cx="763029" cy="436479"/>
          </a:xfrm>
        </p:grpSpPr>
        <p:sp>
          <p:nvSpPr>
            <p:cNvPr id="1111" name="Google Shape;1111;p21"/>
            <p:cNvSpPr/>
            <p:nvPr/>
          </p:nvSpPr>
          <p:spPr>
            <a:xfrm>
              <a:off x="3178492" y="3879016"/>
              <a:ext cx="1505" cy="268725"/>
            </a:xfrm>
            <a:custGeom>
              <a:avLst/>
              <a:gdLst/>
              <a:ahLst/>
              <a:cxnLst/>
              <a:rect l="l" t="t" r="r" b="b"/>
              <a:pathLst>
                <a:path w="21" h="3750" extrusionOk="0">
                  <a:moveTo>
                    <a:pt x="0" y="0"/>
                  </a:moveTo>
                  <a:lnTo>
                    <a:pt x="0" y="3749"/>
                  </a:lnTo>
                  <a:lnTo>
                    <a:pt x="21" y="37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3143379" y="3883531"/>
              <a:ext cx="71015" cy="259982"/>
            </a:xfrm>
            <a:custGeom>
              <a:avLst/>
              <a:gdLst/>
              <a:ahLst/>
              <a:cxnLst/>
              <a:rect l="l" t="t" r="r" b="b"/>
              <a:pathLst>
                <a:path w="991" h="3628" extrusionOk="0">
                  <a:moveTo>
                    <a:pt x="21" y="1"/>
                  </a:moveTo>
                  <a:lnTo>
                    <a:pt x="0" y="6"/>
                  </a:lnTo>
                  <a:lnTo>
                    <a:pt x="971" y="3627"/>
                  </a:lnTo>
                  <a:lnTo>
                    <a:pt x="991" y="36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3111204" y="3896572"/>
              <a:ext cx="135581" cy="233397"/>
            </a:xfrm>
            <a:custGeom>
              <a:avLst/>
              <a:gdLst/>
              <a:ahLst/>
              <a:cxnLst/>
              <a:rect l="l" t="t" r="r" b="b"/>
              <a:pathLst>
                <a:path w="1892" h="3257" extrusionOk="0">
                  <a:moveTo>
                    <a:pt x="18" y="1"/>
                  </a:moveTo>
                  <a:lnTo>
                    <a:pt x="0" y="11"/>
                  </a:lnTo>
                  <a:lnTo>
                    <a:pt x="1874" y="3257"/>
                  </a:lnTo>
                  <a:lnTo>
                    <a:pt x="1892" y="324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3111204" y="3896071"/>
              <a:ext cx="135581" cy="233468"/>
            </a:xfrm>
            <a:custGeom>
              <a:avLst/>
              <a:gdLst/>
              <a:ahLst/>
              <a:cxnLst/>
              <a:rect l="l" t="t" r="r" b="b"/>
              <a:pathLst>
                <a:path w="1892" h="3258" extrusionOk="0">
                  <a:moveTo>
                    <a:pt x="1874" y="1"/>
                  </a:moveTo>
                  <a:lnTo>
                    <a:pt x="0" y="3247"/>
                  </a:lnTo>
                  <a:lnTo>
                    <a:pt x="18" y="3258"/>
                  </a:lnTo>
                  <a:lnTo>
                    <a:pt x="1892" y="11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3144239" y="3883244"/>
              <a:ext cx="70943" cy="259911"/>
            </a:xfrm>
            <a:custGeom>
              <a:avLst/>
              <a:gdLst/>
              <a:ahLst/>
              <a:cxnLst/>
              <a:rect l="l" t="t" r="r" b="b"/>
              <a:pathLst>
                <a:path w="990" h="3627" extrusionOk="0">
                  <a:moveTo>
                    <a:pt x="971" y="1"/>
                  </a:moveTo>
                  <a:lnTo>
                    <a:pt x="1" y="3622"/>
                  </a:lnTo>
                  <a:lnTo>
                    <a:pt x="20" y="3627"/>
                  </a:lnTo>
                  <a:lnTo>
                    <a:pt x="990" y="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3025070" y="3859382"/>
              <a:ext cx="308281" cy="308138"/>
            </a:xfrm>
            <a:custGeom>
              <a:avLst/>
              <a:gdLst/>
              <a:ahLst/>
              <a:cxnLst/>
              <a:rect l="l" t="t" r="r" b="b"/>
              <a:pathLst>
                <a:path w="4302" h="4300" extrusionOk="0">
                  <a:moveTo>
                    <a:pt x="2152" y="437"/>
                  </a:moveTo>
                  <a:cubicBezTo>
                    <a:pt x="3096" y="437"/>
                    <a:pt x="3862" y="1203"/>
                    <a:pt x="3862" y="2149"/>
                  </a:cubicBezTo>
                  <a:cubicBezTo>
                    <a:pt x="3862" y="3094"/>
                    <a:pt x="3096" y="3860"/>
                    <a:pt x="2152" y="3860"/>
                  </a:cubicBezTo>
                  <a:cubicBezTo>
                    <a:pt x="1206" y="3860"/>
                    <a:pt x="440" y="3094"/>
                    <a:pt x="440" y="2149"/>
                  </a:cubicBezTo>
                  <a:cubicBezTo>
                    <a:pt x="440" y="1203"/>
                    <a:pt x="1206" y="437"/>
                    <a:pt x="2152" y="437"/>
                  </a:cubicBezTo>
                  <a:close/>
                  <a:moveTo>
                    <a:pt x="2152" y="0"/>
                  </a:moveTo>
                  <a:cubicBezTo>
                    <a:pt x="965" y="0"/>
                    <a:pt x="1" y="963"/>
                    <a:pt x="1" y="2150"/>
                  </a:cubicBezTo>
                  <a:cubicBezTo>
                    <a:pt x="1" y="3337"/>
                    <a:pt x="964" y="4300"/>
                    <a:pt x="2152" y="4300"/>
                  </a:cubicBezTo>
                  <a:cubicBezTo>
                    <a:pt x="3339" y="4300"/>
                    <a:pt x="4301" y="3337"/>
                    <a:pt x="4301" y="2150"/>
                  </a:cubicBezTo>
                  <a:cubicBezTo>
                    <a:pt x="4301" y="962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3034099" y="3868339"/>
              <a:ext cx="290223" cy="290223"/>
            </a:xfrm>
            <a:custGeom>
              <a:avLst/>
              <a:gdLst/>
              <a:ahLst/>
              <a:cxnLst/>
              <a:rect l="l" t="t" r="r" b="b"/>
              <a:pathLst>
                <a:path w="4050" h="4050" extrusionOk="0">
                  <a:moveTo>
                    <a:pt x="2026" y="341"/>
                  </a:moveTo>
                  <a:cubicBezTo>
                    <a:pt x="2955" y="341"/>
                    <a:pt x="3709" y="1094"/>
                    <a:pt x="3709" y="2024"/>
                  </a:cubicBezTo>
                  <a:cubicBezTo>
                    <a:pt x="3709" y="2954"/>
                    <a:pt x="2955" y="3707"/>
                    <a:pt x="2026" y="3707"/>
                  </a:cubicBezTo>
                  <a:cubicBezTo>
                    <a:pt x="1096" y="3707"/>
                    <a:pt x="343" y="2954"/>
                    <a:pt x="343" y="2024"/>
                  </a:cubicBezTo>
                  <a:cubicBezTo>
                    <a:pt x="343" y="1094"/>
                    <a:pt x="1096" y="341"/>
                    <a:pt x="2026" y="341"/>
                  </a:cubicBezTo>
                  <a:close/>
                  <a:moveTo>
                    <a:pt x="2026" y="0"/>
                  </a:moveTo>
                  <a:cubicBezTo>
                    <a:pt x="907" y="0"/>
                    <a:pt x="1" y="908"/>
                    <a:pt x="1" y="2025"/>
                  </a:cubicBezTo>
                  <a:cubicBezTo>
                    <a:pt x="1" y="3143"/>
                    <a:pt x="907" y="4050"/>
                    <a:pt x="2026" y="4050"/>
                  </a:cubicBezTo>
                  <a:cubicBezTo>
                    <a:pt x="3143" y="4050"/>
                    <a:pt x="4050" y="3143"/>
                    <a:pt x="4050" y="2025"/>
                  </a:cubicBezTo>
                  <a:cubicBezTo>
                    <a:pt x="4050" y="906"/>
                    <a:pt x="3143" y="0"/>
                    <a:pt x="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3598198" y="3883531"/>
              <a:ext cx="70943" cy="259982"/>
            </a:xfrm>
            <a:custGeom>
              <a:avLst/>
              <a:gdLst/>
              <a:ahLst/>
              <a:cxnLst/>
              <a:rect l="l" t="t" r="r" b="b"/>
              <a:pathLst>
                <a:path w="990" h="3628" extrusionOk="0">
                  <a:moveTo>
                    <a:pt x="20" y="1"/>
                  </a:moveTo>
                  <a:lnTo>
                    <a:pt x="0" y="6"/>
                  </a:lnTo>
                  <a:lnTo>
                    <a:pt x="970" y="3627"/>
                  </a:lnTo>
                  <a:lnTo>
                    <a:pt x="990" y="3622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3565880" y="3896572"/>
              <a:ext cx="135652" cy="233468"/>
            </a:xfrm>
            <a:custGeom>
              <a:avLst/>
              <a:gdLst/>
              <a:ahLst/>
              <a:cxnLst/>
              <a:rect l="l" t="t" r="r" b="b"/>
              <a:pathLst>
                <a:path w="1893" h="3258" extrusionOk="0">
                  <a:moveTo>
                    <a:pt x="18" y="1"/>
                  </a:moveTo>
                  <a:lnTo>
                    <a:pt x="1" y="11"/>
                  </a:lnTo>
                  <a:lnTo>
                    <a:pt x="1875" y="3258"/>
                  </a:lnTo>
                  <a:lnTo>
                    <a:pt x="1893" y="324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3565880" y="3896071"/>
              <a:ext cx="135652" cy="233468"/>
            </a:xfrm>
            <a:custGeom>
              <a:avLst/>
              <a:gdLst/>
              <a:ahLst/>
              <a:cxnLst/>
              <a:rect l="l" t="t" r="r" b="b"/>
              <a:pathLst>
                <a:path w="1893" h="3258" extrusionOk="0">
                  <a:moveTo>
                    <a:pt x="1875" y="1"/>
                  </a:moveTo>
                  <a:lnTo>
                    <a:pt x="1" y="3247"/>
                  </a:lnTo>
                  <a:lnTo>
                    <a:pt x="18" y="3258"/>
                  </a:lnTo>
                  <a:lnTo>
                    <a:pt x="1893" y="1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3599058" y="3883244"/>
              <a:ext cx="70943" cy="259911"/>
            </a:xfrm>
            <a:custGeom>
              <a:avLst/>
              <a:gdLst/>
              <a:ahLst/>
              <a:cxnLst/>
              <a:rect l="l" t="t" r="r" b="b"/>
              <a:pathLst>
                <a:path w="990" h="3627" extrusionOk="0">
                  <a:moveTo>
                    <a:pt x="970" y="1"/>
                  </a:moveTo>
                  <a:lnTo>
                    <a:pt x="0" y="3622"/>
                  </a:lnTo>
                  <a:lnTo>
                    <a:pt x="20" y="3627"/>
                  </a:lnTo>
                  <a:lnTo>
                    <a:pt x="990" y="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3479889" y="3859382"/>
              <a:ext cx="308210" cy="308138"/>
            </a:xfrm>
            <a:custGeom>
              <a:avLst/>
              <a:gdLst/>
              <a:ahLst/>
              <a:cxnLst/>
              <a:rect l="l" t="t" r="r" b="b"/>
              <a:pathLst>
                <a:path w="4301" h="4300" extrusionOk="0">
                  <a:moveTo>
                    <a:pt x="2150" y="437"/>
                  </a:moveTo>
                  <a:cubicBezTo>
                    <a:pt x="3096" y="437"/>
                    <a:pt x="3862" y="1203"/>
                    <a:pt x="3862" y="2149"/>
                  </a:cubicBezTo>
                  <a:cubicBezTo>
                    <a:pt x="3862" y="3094"/>
                    <a:pt x="3096" y="3860"/>
                    <a:pt x="2150" y="3860"/>
                  </a:cubicBezTo>
                  <a:cubicBezTo>
                    <a:pt x="1205" y="3860"/>
                    <a:pt x="440" y="3094"/>
                    <a:pt x="440" y="2149"/>
                  </a:cubicBezTo>
                  <a:cubicBezTo>
                    <a:pt x="440" y="1203"/>
                    <a:pt x="1205" y="437"/>
                    <a:pt x="2150" y="437"/>
                  </a:cubicBezTo>
                  <a:close/>
                  <a:moveTo>
                    <a:pt x="2150" y="0"/>
                  </a:moveTo>
                  <a:cubicBezTo>
                    <a:pt x="964" y="0"/>
                    <a:pt x="1" y="963"/>
                    <a:pt x="1" y="2150"/>
                  </a:cubicBezTo>
                  <a:cubicBezTo>
                    <a:pt x="1" y="3337"/>
                    <a:pt x="964" y="4300"/>
                    <a:pt x="2150" y="4300"/>
                  </a:cubicBezTo>
                  <a:cubicBezTo>
                    <a:pt x="3337" y="4300"/>
                    <a:pt x="4300" y="3337"/>
                    <a:pt x="4300" y="2150"/>
                  </a:cubicBezTo>
                  <a:cubicBezTo>
                    <a:pt x="4300" y="962"/>
                    <a:pt x="333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3488847" y="3868339"/>
              <a:ext cx="290295" cy="290223"/>
            </a:xfrm>
            <a:custGeom>
              <a:avLst/>
              <a:gdLst/>
              <a:ahLst/>
              <a:cxnLst/>
              <a:rect l="l" t="t" r="r" b="b"/>
              <a:pathLst>
                <a:path w="4051" h="4050" extrusionOk="0">
                  <a:moveTo>
                    <a:pt x="2025" y="341"/>
                  </a:moveTo>
                  <a:cubicBezTo>
                    <a:pt x="2956" y="341"/>
                    <a:pt x="3709" y="1094"/>
                    <a:pt x="3709" y="2024"/>
                  </a:cubicBezTo>
                  <a:cubicBezTo>
                    <a:pt x="3709" y="2954"/>
                    <a:pt x="2956" y="3707"/>
                    <a:pt x="2025" y="3707"/>
                  </a:cubicBezTo>
                  <a:cubicBezTo>
                    <a:pt x="1095" y="3707"/>
                    <a:pt x="342" y="2954"/>
                    <a:pt x="342" y="2024"/>
                  </a:cubicBezTo>
                  <a:cubicBezTo>
                    <a:pt x="342" y="1094"/>
                    <a:pt x="1095" y="341"/>
                    <a:pt x="2025" y="341"/>
                  </a:cubicBezTo>
                  <a:close/>
                  <a:moveTo>
                    <a:pt x="2025" y="0"/>
                  </a:moveTo>
                  <a:cubicBezTo>
                    <a:pt x="908" y="0"/>
                    <a:pt x="1" y="908"/>
                    <a:pt x="1" y="2025"/>
                  </a:cubicBezTo>
                  <a:cubicBezTo>
                    <a:pt x="1" y="3143"/>
                    <a:pt x="908" y="4050"/>
                    <a:pt x="2025" y="4050"/>
                  </a:cubicBezTo>
                  <a:cubicBezTo>
                    <a:pt x="3144" y="4050"/>
                    <a:pt x="4050" y="3143"/>
                    <a:pt x="4050" y="2025"/>
                  </a:cubicBezTo>
                  <a:cubicBezTo>
                    <a:pt x="4050" y="906"/>
                    <a:pt x="3144" y="0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3254092" y="3731041"/>
              <a:ext cx="73810" cy="22143"/>
            </a:xfrm>
            <a:custGeom>
              <a:avLst/>
              <a:gdLst/>
              <a:ahLst/>
              <a:cxnLst/>
              <a:rect l="l" t="t" r="r" b="b"/>
              <a:pathLst>
                <a:path w="1030" h="309" extrusionOk="0">
                  <a:moveTo>
                    <a:pt x="115" y="1"/>
                  </a:moveTo>
                  <a:cubicBezTo>
                    <a:pt x="51" y="1"/>
                    <a:pt x="0" y="37"/>
                    <a:pt x="0" y="83"/>
                  </a:cubicBezTo>
                  <a:lnTo>
                    <a:pt x="0" y="226"/>
                  </a:lnTo>
                  <a:cubicBezTo>
                    <a:pt x="0" y="272"/>
                    <a:pt x="55" y="309"/>
                    <a:pt x="117" y="309"/>
                  </a:cubicBezTo>
                  <a:cubicBezTo>
                    <a:pt x="126" y="309"/>
                    <a:pt x="135" y="308"/>
                    <a:pt x="144" y="307"/>
                  </a:cubicBezTo>
                  <a:lnTo>
                    <a:pt x="943" y="164"/>
                  </a:lnTo>
                  <a:cubicBezTo>
                    <a:pt x="994" y="155"/>
                    <a:pt x="1030" y="122"/>
                    <a:pt x="1030" y="83"/>
                  </a:cubicBezTo>
                  <a:cubicBezTo>
                    <a:pt x="1030" y="37"/>
                    <a:pt x="978" y="1"/>
                    <a:pt x="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1840D5B-540E-2C40-8757-466756B424EC}"/>
                </a:ext>
              </a:extLst>
            </p:cNvPr>
            <p:cNvGrpSpPr/>
            <p:nvPr/>
          </p:nvGrpSpPr>
          <p:grpSpPr>
            <a:xfrm>
              <a:off x="3044920" y="3746232"/>
              <a:ext cx="723472" cy="362741"/>
              <a:chOff x="3044920" y="3746232"/>
              <a:chExt cx="723472" cy="362741"/>
            </a:xfrm>
          </p:grpSpPr>
          <p:sp>
            <p:nvSpPr>
              <p:cNvPr id="1114" name="Google Shape;1114;p21"/>
              <p:cNvSpPr/>
              <p:nvPr/>
            </p:nvSpPr>
            <p:spPr>
              <a:xfrm>
                <a:off x="3083615" y="3917927"/>
                <a:ext cx="191046" cy="191046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6" extrusionOk="0">
                    <a:moveTo>
                      <a:pt x="15" y="1"/>
                    </a:moveTo>
                    <a:lnTo>
                      <a:pt x="0" y="15"/>
                    </a:lnTo>
                    <a:lnTo>
                      <a:pt x="2651" y="2665"/>
                    </a:lnTo>
                    <a:lnTo>
                      <a:pt x="2666" y="265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3062404" y="3945802"/>
                <a:ext cx="233468" cy="135724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1894" extrusionOk="0">
                    <a:moveTo>
                      <a:pt x="11" y="1"/>
                    </a:moveTo>
                    <a:lnTo>
                      <a:pt x="1" y="19"/>
                    </a:lnTo>
                    <a:lnTo>
                      <a:pt x="3247" y="1893"/>
                    </a:lnTo>
                    <a:lnTo>
                      <a:pt x="3258" y="1875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3049004" y="3978049"/>
                <a:ext cx="259911" cy="71087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992" extrusionOk="0">
                    <a:moveTo>
                      <a:pt x="6" y="1"/>
                    </a:moveTo>
                    <a:lnTo>
                      <a:pt x="0" y="21"/>
                    </a:lnTo>
                    <a:lnTo>
                      <a:pt x="3622" y="991"/>
                    </a:lnTo>
                    <a:lnTo>
                      <a:pt x="3627" y="97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044920" y="4012588"/>
                <a:ext cx="268725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22" extrusionOk="0">
                    <a:moveTo>
                      <a:pt x="0" y="1"/>
                    </a:moveTo>
                    <a:lnTo>
                      <a:pt x="0" y="21"/>
                    </a:lnTo>
                    <a:lnTo>
                      <a:pt x="3749" y="21"/>
                    </a:lnTo>
                    <a:lnTo>
                      <a:pt x="37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049721" y="3977619"/>
                <a:ext cx="259982" cy="7101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991" extrusionOk="0">
                    <a:moveTo>
                      <a:pt x="3622" y="1"/>
                    </a:moveTo>
                    <a:lnTo>
                      <a:pt x="1" y="970"/>
                    </a:lnTo>
                    <a:lnTo>
                      <a:pt x="6" y="990"/>
                    </a:lnTo>
                    <a:lnTo>
                      <a:pt x="3628" y="20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062404" y="3945014"/>
                <a:ext cx="233397" cy="135724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1894" extrusionOk="0">
                    <a:moveTo>
                      <a:pt x="3246" y="0"/>
                    </a:moveTo>
                    <a:lnTo>
                      <a:pt x="1" y="1875"/>
                    </a:lnTo>
                    <a:lnTo>
                      <a:pt x="11" y="1893"/>
                    </a:lnTo>
                    <a:lnTo>
                      <a:pt x="3256" y="18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3084260" y="3917497"/>
                <a:ext cx="190974" cy="191117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667" extrusionOk="0">
                    <a:moveTo>
                      <a:pt x="2651" y="1"/>
                    </a:moveTo>
                    <a:lnTo>
                      <a:pt x="1" y="2653"/>
                    </a:lnTo>
                    <a:lnTo>
                      <a:pt x="15" y="2667"/>
                    </a:lnTo>
                    <a:lnTo>
                      <a:pt x="2665" y="15"/>
                    </a:lnTo>
                    <a:lnTo>
                      <a:pt x="2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538363" y="3917927"/>
                <a:ext cx="191046" cy="191046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6" extrusionOk="0">
                    <a:moveTo>
                      <a:pt x="16" y="1"/>
                    </a:moveTo>
                    <a:lnTo>
                      <a:pt x="0" y="15"/>
                    </a:lnTo>
                    <a:lnTo>
                      <a:pt x="2651" y="2665"/>
                    </a:lnTo>
                    <a:lnTo>
                      <a:pt x="2666" y="265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517224" y="3945874"/>
                <a:ext cx="233397" cy="1356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1893" extrusionOk="0">
                    <a:moveTo>
                      <a:pt x="11" y="1"/>
                    </a:moveTo>
                    <a:lnTo>
                      <a:pt x="1" y="18"/>
                    </a:lnTo>
                    <a:lnTo>
                      <a:pt x="3246" y="1892"/>
                    </a:lnTo>
                    <a:lnTo>
                      <a:pt x="3256" y="187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3503752" y="3978049"/>
                <a:ext cx="259911" cy="71087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992" extrusionOk="0">
                    <a:moveTo>
                      <a:pt x="5" y="1"/>
                    </a:moveTo>
                    <a:lnTo>
                      <a:pt x="0" y="21"/>
                    </a:lnTo>
                    <a:lnTo>
                      <a:pt x="3621" y="991"/>
                    </a:lnTo>
                    <a:lnTo>
                      <a:pt x="3626" y="972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99739" y="4012588"/>
                <a:ext cx="268653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22" extrusionOk="0">
                    <a:moveTo>
                      <a:pt x="0" y="1"/>
                    </a:moveTo>
                    <a:lnTo>
                      <a:pt x="0" y="21"/>
                    </a:lnTo>
                    <a:lnTo>
                      <a:pt x="3749" y="21"/>
                    </a:lnTo>
                    <a:lnTo>
                      <a:pt x="37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3504540" y="3977547"/>
                <a:ext cx="259911" cy="71087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992" extrusionOk="0">
                    <a:moveTo>
                      <a:pt x="3622" y="1"/>
                    </a:moveTo>
                    <a:lnTo>
                      <a:pt x="1" y="971"/>
                    </a:lnTo>
                    <a:lnTo>
                      <a:pt x="6" y="991"/>
                    </a:lnTo>
                    <a:lnTo>
                      <a:pt x="3627" y="21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3517224" y="3945229"/>
                <a:ext cx="233397" cy="135724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1894" extrusionOk="0">
                    <a:moveTo>
                      <a:pt x="3246" y="0"/>
                    </a:moveTo>
                    <a:lnTo>
                      <a:pt x="1" y="1876"/>
                    </a:lnTo>
                    <a:lnTo>
                      <a:pt x="11" y="1893"/>
                    </a:lnTo>
                    <a:lnTo>
                      <a:pt x="3256" y="1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3539080" y="3917497"/>
                <a:ext cx="190974" cy="191117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667" extrusionOk="0">
                    <a:moveTo>
                      <a:pt x="2651" y="1"/>
                    </a:moveTo>
                    <a:lnTo>
                      <a:pt x="0" y="2652"/>
                    </a:lnTo>
                    <a:lnTo>
                      <a:pt x="15" y="2667"/>
                    </a:lnTo>
                    <a:lnTo>
                      <a:pt x="2665" y="15"/>
                    </a:lnTo>
                    <a:lnTo>
                      <a:pt x="2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3164805" y="3999045"/>
                <a:ext cx="28879" cy="2880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02" extrusionOk="0">
                    <a:moveTo>
                      <a:pt x="202" y="0"/>
                    </a:moveTo>
                    <a:cubicBezTo>
                      <a:pt x="90" y="0"/>
                      <a:pt x="0" y="90"/>
                      <a:pt x="0" y="201"/>
                    </a:cubicBezTo>
                    <a:cubicBezTo>
                      <a:pt x="0" y="311"/>
                      <a:pt x="90" y="401"/>
                      <a:pt x="202" y="401"/>
                    </a:cubicBezTo>
                    <a:cubicBezTo>
                      <a:pt x="312" y="401"/>
                      <a:pt x="402" y="311"/>
                      <a:pt x="402" y="201"/>
                    </a:cubicBezTo>
                    <a:cubicBezTo>
                      <a:pt x="402" y="90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170753" y="3809077"/>
                <a:ext cx="471666" cy="21175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2955" extrusionOk="0">
                    <a:moveTo>
                      <a:pt x="1886" y="0"/>
                    </a:moveTo>
                    <a:cubicBezTo>
                      <a:pt x="1851" y="0"/>
                      <a:pt x="1819" y="18"/>
                      <a:pt x="1800" y="47"/>
                    </a:cubicBezTo>
                    <a:lnTo>
                      <a:pt x="32" y="2774"/>
                    </a:lnTo>
                    <a:cubicBezTo>
                      <a:pt x="1" y="2821"/>
                      <a:pt x="14" y="2886"/>
                      <a:pt x="62" y="2916"/>
                    </a:cubicBezTo>
                    <a:cubicBezTo>
                      <a:pt x="79" y="2927"/>
                      <a:pt x="98" y="2933"/>
                      <a:pt x="117" y="2933"/>
                    </a:cubicBezTo>
                    <a:cubicBezTo>
                      <a:pt x="151" y="2933"/>
                      <a:pt x="184" y="2916"/>
                      <a:pt x="204" y="2886"/>
                    </a:cubicBezTo>
                    <a:lnTo>
                      <a:pt x="1942" y="206"/>
                    </a:lnTo>
                    <a:lnTo>
                      <a:pt x="5120" y="206"/>
                    </a:lnTo>
                    <a:lnTo>
                      <a:pt x="6371" y="2894"/>
                    </a:lnTo>
                    <a:cubicBezTo>
                      <a:pt x="6389" y="2933"/>
                      <a:pt x="6427" y="2954"/>
                      <a:pt x="6464" y="2954"/>
                    </a:cubicBezTo>
                    <a:cubicBezTo>
                      <a:pt x="6480" y="2954"/>
                      <a:pt x="6494" y="2952"/>
                      <a:pt x="6506" y="2944"/>
                    </a:cubicBezTo>
                    <a:cubicBezTo>
                      <a:pt x="6558" y="2919"/>
                      <a:pt x="6581" y="2858"/>
                      <a:pt x="6557" y="2807"/>
                    </a:cubicBezTo>
                    <a:lnTo>
                      <a:pt x="5279" y="60"/>
                    </a:lnTo>
                    <a:cubicBezTo>
                      <a:pt x="5262" y="23"/>
                      <a:pt x="5225" y="0"/>
                      <a:pt x="5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3297804" y="3809149"/>
                <a:ext cx="260054" cy="226374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159" extrusionOk="0">
                    <a:moveTo>
                      <a:pt x="115" y="1"/>
                    </a:moveTo>
                    <a:cubicBezTo>
                      <a:pt x="106" y="1"/>
                      <a:pt x="97" y="2"/>
                      <a:pt x="87" y="4"/>
                    </a:cubicBezTo>
                    <a:cubicBezTo>
                      <a:pt x="32" y="20"/>
                      <a:pt x="0" y="76"/>
                      <a:pt x="15" y="130"/>
                    </a:cubicBezTo>
                    <a:lnTo>
                      <a:pt x="835" y="3084"/>
                    </a:lnTo>
                    <a:cubicBezTo>
                      <a:pt x="845" y="3120"/>
                      <a:pt x="874" y="3148"/>
                      <a:pt x="910" y="3157"/>
                    </a:cubicBezTo>
                    <a:cubicBezTo>
                      <a:pt x="917" y="3158"/>
                      <a:pt x="926" y="3159"/>
                      <a:pt x="934" y="3159"/>
                    </a:cubicBezTo>
                    <a:cubicBezTo>
                      <a:pt x="962" y="3159"/>
                      <a:pt x="989" y="3148"/>
                      <a:pt x="1009" y="3127"/>
                    </a:cubicBezTo>
                    <a:lnTo>
                      <a:pt x="3588" y="400"/>
                    </a:lnTo>
                    <a:cubicBezTo>
                      <a:pt x="3628" y="358"/>
                      <a:pt x="3626" y="294"/>
                      <a:pt x="3585" y="255"/>
                    </a:cubicBezTo>
                    <a:cubicBezTo>
                      <a:pt x="3565" y="236"/>
                      <a:pt x="3539" y="226"/>
                      <a:pt x="3514" y="226"/>
                    </a:cubicBezTo>
                    <a:cubicBezTo>
                      <a:pt x="3487" y="226"/>
                      <a:pt x="3460" y="237"/>
                      <a:pt x="3439" y="258"/>
                    </a:cubicBezTo>
                    <a:lnTo>
                      <a:pt x="985" y="2854"/>
                    </a:lnTo>
                    <a:lnTo>
                      <a:pt x="214" y="76"/>
                    </a:lnTo>
                    <a:cubicBezTo>
                      <a:pt x="201" y="30"/>
                      <a:pt x="160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175625" y="3997826"/>
                <a:ext cx="196922" cy="3769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526" extrusionOk="0">
                    <a:moveTo>
                      <a:pt x="109" y="0"/>
                    </a:moveTo>
                    <a:cubicBezTo>
                      <a:pt x="58" y="0"/>
                      <a:pt x="14" y="38"/>
                      <a:pt x="7" y="90"/>
                    </a:cubicBezTo>
                    <a:cubicBezTo>
                      <a:pt x="1" y="146"/>
                      <a:pt x="40" y="197"/>
                      <a:pt x="97" y="206"/>
                    </a:cubicBezTo>
                    <a:lnTo>
                      <a:pt x="2626" y="525"/>
                    </a:lnTo>
                    <a:cubicBezTo>
                      <a:pt x="2630" y="526"/>
                      <a:pt x="2635" y="526"/>
                      <a:pt x="2639" y="526"/>
                    </a:cubicBezTo>
                    <a:cubicBezTo>
                      <a:pt x="2690" y="526"/>
                      <a:pt x="2734" y="488"/>
                      <a:pt x="2742" y="436"/>
                    </a:cubicBezTo>
                    <a:cubicBezTo>
                      <a:pt x="2748" y="380"/>
                      <a:pt x="2708" y="328"/>
                      <a:pt x="2652" y="320"/>
                    </a:cubicBezTo>
                    <a:lnTo>
                      <a:pt x="122" y="1"/>
                    </a:lnTo>
                    <a:cubicBezTo>
                      <a:pt x="118" y="0"/>
                      <a:pt x="114" y="0"/>
                      <a:pt x="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327112" y="3999475"/>
                <a:ext cx="78181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91" extrusionOk="0">
                    <a:moveTo>
                      <a:pt x="546" y="0"/>
                    </a:moveTo>
                    <a:cubicBezTo>
                      <a:pt x="245" y="0"/>
                      <a:pt x="0" y="245"/>
                      <a:pt x="0" y="546"/>
                    </a:cubicBezTo>
                    <a:cubicBezTo>
                      <a:pt x="0" y="846"/>
                      <a:pt x="245" y="1090"/>
                      <a:pt x="546" y="1090"/>
                    </a:cubicBezTo>
                    <a:cubicBezTo>
                      <a:pt x="846" y="1090"/>
                      <a:pt x="1090" y="846"/>
                      <a:pt x="1090" y="546"/>
                    </a:cubicBezTo>
                    <a:cubicBezTo>
                      <a:pt x="1090" y="245"/>
                      <a:pt x="846" y="0"/>
                      <a:pt x="5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372974" y="4041682"/>
                <a:ext cx="25153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91" extrusionOk="0">
                    <a:moveTo>
                      <a:pt x="128" y="1"/>
                    </a:moveTo>
                    <a:cubicBezTo>
                      <a:pt x="50" y="1"/>
                      <a:pt x="1" y="87"/>
                      <a:pt x="44" y="152"/>
                    </a:cubicBezTo>
                    <a:lnTo>
                      <a:pt x="97" y="241"/>
                    </a:lnTo>
                    <a:cubicBezTo>
                      <a:pt x="117" y="274"/>
                      <a:pt x="150" y="291"/>
                      <a:pt x="183" y="291"/>
                    </a:cubicBezTo>
                    <a:cubicBezTo>
                      <a:pt x="212" y="291"/>
                      <a:pt x="240" y="279"/>
                      <a:pt x="261" y="255"/>
                    </a:cubicBezTo>
                    <a:cubicBezTo>
                      <a:pt x="275" y="236"/>
                      <a:pt x="287" y="219"/>
                      <a:pt x="300" y="198"/>
                    </a:cubicBezTo>
                    <a:cubicBezTo>
                      <a:pt x="310" y="178"/>
                      <a:pt x="320" y="157"/>
                      <a:pt x="327" y="136"/>
                    </a:cubicBezTo>
                    <a:cubicBezTo>
                      <a:pt x="351" y="70"/>
                      <a:pt x="302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334135" y="4014451"/>
                <a:ext cx="2500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91" extrusionOk="0">
                    <a:moveTo>
                      <a:pt x="169" y="1"/>
                    </a:moveTo>
                    <a:cubicBezTo>
                      <a:pt x="141" y="1"/>
                      <a:pt x="112" y="13"/>
                      <a:pt x="92" y="37"/>
                    </a:cubicBezTo>
                    <a:cubicBezTo>
                      <a:pt x="76" y="55"/>
                      <a:pt x="64" y="73"/>
                      <a:pt x="52" y="93"/>
                    </a:cubicBezTo>
                    <a:cubicBezTo>
                      <a:pt x="42" y="114"/>
                      <a:pt x="31" y="134"/>
                      <a:pt x="24" y="156"/>
                    </a:cubicBezTo>
                    <a:cubicBezTo>
                      <a:pt x="1" y="221"/>
                      <a:pt x="50" y="291"/>
                      <a:pt x="118" y="291"/>
                    </a:cubicBezTo>
                    <a:lnTo>
                      <a:pt x="224" y="291"/>
                    </a:lnTo>
                    <a:cubicBezTo>
                      <a:pt x="301" y="291"/>
                      <a:pt x="349" y="205"/>
                      <a:pt x="310" y="139"/>
                    </a:cubicBezTo>
                    <a:lnTo>
                      <a:pt x="255" y="50"/>
                    </a:lnTo>
                    <a:cubicBezTo>
                      <a:pt x="236" y="18"/>
                      <a:pt x="203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369320" y="4009578"/>
                <a:ext cx="22501" cy="21928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06" extrusionOk="0">
                    <a:moveTo>
                      <a:pt x="109" y="0"/>
                    </a:moveTo>
                    <a:cubicBezTo>
                      <a:pt x="57" y="0"/>
                      <a:pt x="11" y="41"/>
                      <a:pt x="9" y="96"/>
                    </a:cubicBezTo>
                    <a:lnTo>
                      <a:pt x="4" y="201"/>
                    </a:lnTo>
                    <a:cubicBezTo>
                      <a:pt x="1" y="261"/>
                      <a:pt x="50" y="306"/>
                      <a:pt x="105" y="306"/>
                    </a:cubicBezTo>
                    <a:cubicBezTo>
                      <a:pt x="121" y="306"/>
                      <a:pt x="137" y="302"/>
                      <a:pt x="152" y="294"/>
                    </a:cubicBezTo>
                    <a:lnTo>
                      <a:pt x="244" y="244"/>
                    </a:lnTo>
                    <a:cubicBezTo>
                      <a:pt x="306" y="211"/>
                      <a:pt x="314" y="127"/>
                      <a:pt x="263" y="81"/>
                    </a:cubicBezTo>
                    <a:cubicBezTo>
                      <a:pt x="246" y="65"/>
                      <a:pt x="228" y="53"/>
                      <a:pt x="208" y="40"/>
                    </a:cubicBezTo>
                    <a:cubicBezTo>
                      <a:pt x="189" y="27"/>
                      <a:pt x="169" y="17"/>
                      <a:pt x="147" y="8"/>
                    </a:cubicBezTo>
                    <a:cubicBezTo>
                      <a:pt x="134" y="3"/>
                      <a:pt x="121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340584" y="4047343"/>
                <a:ext cx="22573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07" extrusionOk="0">
                    <a:moveTo>
                      <a:pt x="210" y="0"/>
                    </a:moveTo>
                    <a:cubicBezTo>
                      <a:pt x="195" y="0"/>
                      <a:pt x="179" y="4"/>
                      <a:pt x="163" y="12"/>
                    </a:cubicBezTo>
                    <a:lnTo>
                      <a:pt x="71" y="62"/>
                    </a:lnTo>
                    <a:cubicBezTo>
                      <a:pt x="10" y="95"/>
                      <a:pt x="1" y="180"/>
                      <a:pt x="52" y="226"/>
                    </a:cubicBezTo>
                    <a:cubicBezTo>
                      <a:pt x="68" y="241"/>
                      <a:pt x="88" y="253"/>
                      <a:pt x="107" y="267"/>
                    </a:cubicBezTo>
                    <a:cubicBezTo>
                      <a:pt x="126" y="279"/>
                      <a:pt x="146" y="289"/>
                      <a:pt x="168" y="298"/>
                    </a:cubicBezTo>
                    <a:cubicBezTo>
                      <a:pt x="181" y="304"/>
                      <a:pt x="194" y="306"/>
                      <a:pt x="206" y="306"/>
                    </a:cubicBezTo>
                    <a:cubicBezTo>
                      <a:pt x="257" y="306"/>
                      <a:pt x="304" y="265"/>
                      <a:pt x="307" y="210"/>
                    </a:cubicBezTo>
                    <a:lnTo>
                      <a:pt x="312" y="105"/>
                    </a:lnTo>
                    <a:cubicBezTo>
                      <a:pt x="314" y="45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3360076" y="4031363"/>
                <a:ext cx="68364" cy="1397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5" extrusionOk="0">
                    <a:moveTo>
                      <a:pt x="98" y="1"/>
                    </a:moveTo>
                    <a:cubicBezTo>
                      <a:pt x="45" y="1"/>
                      <a:pt x="1" y="45"/>
                      <a:pt x="1" y="98"/>
                    </a:cubicBezTo>
                    <a:cubicBezTo>
                      <a:pt x="1" y="152"/>
                      <a:pt x="45" y="195"/>
                      <a:pt x="98" y="195"/>
                    </a:cubicBezTo>
                    <a:lnTo>
                      <a:pt x="856" y="195"/>
                    </a:lnTo>
                    <a:cubicBezTo>
                      <a:pt x="909" y="195"/>
                      <a:pt x="952" y="152"/>
                      <a:pt x="953" y="98"/>
                    </a:cubicBezTo>
                    <a:cubicBezTo>
                      <a:pt x="953" y="45"/>
                      <a:pt x="910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3362369" y="4034802"/>
                <a:ext cx="7381" cy="7381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3" extrusionOk="0">
                    <a:moveTo>
                      <a:pt x="52" y="1"/>
                    </a:moveTo>
                    <a:cubicBezTo>
                      <a:pt x="24" y="1"/>
                      <a:pt x="1" y="24"/>
                      <a:pt x="1" y="52"/>
                    </a:cubicBezTo>
                    <a:cubicBezTo>
                      <a:pt x="1" y="80"/>
                      <a:pt x="24" y="103"/>
                      <a:pt x="52" y="103"/>
                    </a:cubicBezTo>
                    <a:cubicBezTo>
                      <a:pt x="80" y="103"/>
                      <a:pt x="103" y="80"/>
                      <a:pt x="103" y="52"/>
                    </a:cubicBezTo>
                    <a:cubicBezTo>
                      <a:pt x="103" y="24"/>
                      <a:pt x="80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3412816" y="4045408"/>
                <a:ext cx="37048" cy="996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39" extrusionOk="0">
                    <a:moveTo>
                      <a:pt x="69" y="0"/>
                    </a:moveTo>
                    <a:cubicBezTo>
                      <a:pt x="31" y="0"/>
                      <a:pt x="1" y="31"/>
                      <a:pt x="1" y="70"/>
                    </a:cubicBezTo>
                    <a:cubicBezTo>
                      <a:pt x="1" y="107"/>
                      <a:pt x="31" y="138"/>
                      <a:pt x="69" y="138"/>
                    </a:cubicBezTo>
                    <a:lnTo>
                      <a:pt x="446" y="138"/>
                    </a:lnTo>
                    <a:cubicBezTo>
                      <a:pt x="483" y="138"/>
                      <a:pt x="516" y="106"/>
                      <a:pt x="514" y="70"/>
                    </a:cubicBezTo>
                    <a:cubicBezTo>
                      <a:pt x="514" y="31"/>
                      <a:pt x="483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3418478" y="4031434"/>
                <a:ext cx="10821" cy="1727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41" extrusionOk="0">
                    <a:moveTo>
                      <a:pt x="0" y="1"/>
                    </a:moveTo>
                    <a:lnTo>
                      <a:pt x="0" y="240"/>
                    </a:lnTo>
                    <a:lnTo>
                      <a:pt x="151" y="240"/>
                    </a:lnTo>
                    <a:lnTo>
                      <a:pt x="151" y="3"/>
                    </a:lnTo>
                    <a:cubicBezTo>
                      <a:pt x="151" y="3"/>
                      <a:pt x="151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3531125" y="3808719"/>
                <a:ext cx="2049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32" extrusionOk="0">
                    <a:moveTo>
                      <a:pt x="1" y="0"/>
                    </a:moveTo>
                    <a:cubicBezTo>
                      <a:pt x="2" y="12"/>
                      <a:pt x="4" y="27"/>
                      <a:pt x="11" y="39"/>
                    </a:cubicBezTo>
                    <a:lnTo>
                      <a:pt x="75" y="172"/>
                    </a:lnTo>
                    <a:cubicBezTo>
                      <a:pt x="93" y="210"/>
                      <a:pt x="130" y="231"/>
                      <a:pt x="168" y="231"/>
                    </a:cubicBezTo>
                    <a:cubicBezTo>
                      <a:pt x="183" y="231"/>
                      <a:pt x="197" y="227"/>
                      <a:pt x="213" y="221"/>
                    </a:cubicBezTo>
                    <a:cubicBezTo>
                      <a:pt x="264" y="197"/>
                      <a:pt x="285" y="135"/>
                      <a:pt x="261" y="84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3530982" y="3800908"/>
                <a:ext cx="15837" cy="781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09" extrusionOk="0">
                    <a:moveTo>
                      <a:pt x="105" y="0"/>
                    </a:moveTo>
                    <a:cubicBezTo>
                      <a:pt x="90" y="0"/>
                      <a:pt x="75" y="3"/>
                      <a:pt x="61" y="10"/>
                    </a:cubicBezTo>
                    <a:cubicBezTo>
                      <a:pt x="22" y="28"/>
                      <a:pt x="1" y="68"/>
                      <a:pt x="2" y="108"/>
                    </a:cubicBezTo>
                    <a:lnTo>
                      <a:pt x="221" y="108"/>
                    </a:lnTo>
                    <a:lnTo>
                      <a:pt x="198" y="59"/>
                    </a:lnTo>
                    <a:cubicBezTo>
                      <a:pt x="181" y="22"/>
                      <a:pt x="143" y="0"/>
                      <a:pt x="105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3163300" y="3997826"/>
                <a:ext cx="202010" cy="8025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120" extrusionOk="0">
                    <a:moveTo>
                      <a:pt x="221" y="1"/>
                    </a:moveTo>
                    <a:cubicBezTo>
                      <a:pt x="219" y="1"/>
                      <a:pt x="13" y="22"/>
                      <a:pt x="6" y="216"/>
                    </a:cubicBezTo>
                    <a:cubicBezTo>
                      <a:pt x="5" y="223"/>
                      <a:pt x="1" y="260"/>
                      <a:pt x="23" y="303"/>
                    </a:cubicBezTo>
                    <a:cubicBezTo>
                      <a:pt x="39" y="333"/>
                      <a:pt x="70" y="371"/>
                      <a:pt x="133" y="402"/>
                    </a:cubicBezTo>
                    <a:lnTo>
                      <a:pt x="133" y="402"/>
                    </a:lnTo>
                    <a:cubicBezTo>
                      <a:pt x="22" y="309"/>
                      <a:pt x="36" y="224"/>
                      <a:pt x="36" y="220"/>
                    </a:cubicBezTo>
                    <a:lnTo>
                      <a:pt x="36" y="218"/>
                    </a:lnTo>
                    <a:cubicBezTo>
                      <a:pt x="42" y="55"/>
                      <a:pt x="209" y="34"/>
                      <a:pt x="224" y="33"/>
                    </a:cubicBezTo>
                    <a:lnTo>
                      <a:pt x="2818" y="44"/>
                    </a:lnTo>
                    <a:lnTo>
                      <a:pt x="2818" y="23"/>
                    </a:lnTo>
                    <a:lnTo>
                      <a:pt x="224" y="1"/>
                    </a:lnTo>
                    <a:close/>
                    <a:moveTo>
                      <a:pt x="133" y="402"/>
                    </a:moveTo>
                    <a:cubicBezTo>
                      <a:pt x="157" y="422"/>
                      <a:pt x="187" y="442"/>
                      <a:pt x="224" y="462"/>
                    </a:cubicBezTo>
                    <a:lnTo>
                      <a:pt x="2787" y="1119"/>
                    </a:lnTo>
                    <a:lnTo>
                      <a:pt x="2782" y="1091"/>
                    </a:lnTo>
                    <a:lnTo>
                      <a:pt x="219" y="433"/>
                    </a:lnTo>
                    <a:cubicBezTo>
                      <a:pt x="185" y="424"/>
                      <a:pt x="157" y="414"/>
                      <a:pt x="133" y="4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3551691" y="3771026"/>
                <a:ext cx="4945" cy="7524"/>
              </a:xfrm>
              <a:custGeom>
                <a:avLst/>
                <a:gdLst/>
                <a:ahLst/>
                <a:cxnLst/>
                <a:rect l="l" t="t" r="r" b="b"/>
                <a:pathLst>
                  <a:path w="69" h="105" extrusionOk="0">
                    <a:moveTo>
                      <a:pt x="0" y="0"/>
                    </a:moveTo>
                    <a:lnTo>
                      <a:pt x="0" y="105"/>
                    </a:lnTo>
                    <a:lnTo>
                      <a:pt x="69" y="10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3283186" y="3746232"/>
                <a:ext cx="29882" cy="6607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22" extrusionOk="0">
                    <a:moveTo>
                      <a:pt x="159" y="0"/>
                    </a:moveTo>
                    <a:lnTo>
                      <a:pt x="1" y="38"/>
                    </a:lnTo>
                    <a:lnTo>
                      <a:pt x="258" y="921"/>
                    </a:lnTo>
                    <a:lnTo>
                      <a:pt x="417" y="88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3551691" y="3775899"/>
                <a:ext cx="39628" cy="544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6" extrusionOk="0">
                    <a:moveTo>
                      <a:pt x="37" y="1"/>
                    </a:moveTo>
                    <a:cubicBezTo>
                      <a:pt x="17" y="1"/>
                      <a:pt x="0" y="18"/>
                      <a:pt x="0" y="39"/>
                    </a:cubicBezTo>
                    <a:cubicBezTo>
                      <a:pt x="0" y="59"/>
                      <a:pt x="17" y="75"/>
                      <a:pt x="37" y="75"/>
                    </a:cubicBezTo>
                    <a:lnTo>
                      <a:pt x="514" y="75"/>
                    </a:lnTo>
                    <a:cubicBezTo>
                      <a:pt x="535" y="75"/>
                      <a:pt x="553" y="59"/>
                      <a:pt x="551" y="39"/>
                    </a:cubicBezTo>
                    <a:cubicBezTo>
                      <a:pt x="551" y="18"/>
                      <a:pt x="535" y="1"/>
                      <a:pt x="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3529836" y="3804276"/>
                <a:ext cx="17270" cy="1146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1" y="1"/>
                    </a:moveTo>
                    <a:lnTo>
                      <a:pt x="21" y="62"/>
                    </a:lnTo>
                    <a:cubicBezTo>
                      <a:pt x="41" y="124"/>
                      <a:pt x="82" y="159"/>
                      <a:pt x="126" y="159"/>
                    </a:cubicBezTo>
                    <a:cubicBezTo>
                      <a:pt x="143" y="159"/>
                      <a:pt x="159" y="154"/>
                      <a:pt x="175" y="142"/>
                    </a:cubicBezTo>
                    <a:cubicBezTo>
                      <a:pt x="215" y="115"/>
                      <a:pt x="239" y="59"/>
                      <a:pt x="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3517439" y="3752610"/>
                <a:ext cx="69224" cy="51595"/>
              </a:xfrm>
              <a:custGeom>
                <a:avLst/>
                <a:gdLst/>
                <a:ahLst/>
                <a:cxnLst/>
                <a:rect l="l" t="t" r="r" b="b"/>
                <a:pathLst>
                  <a:path w="966" h="720" extrusionOk="0">
                    <a:moveTo>
                      <a:pt x="123" y="0"/>
                    </a:moveTo>
                    <a:cubicBezTo>
                      <a:pt x="83" y="0"/>
                      <a:pt x="47" y="31"/>
                      <a:pt x="25" y="79"/>
                    </a:cubicBezTo>
                    <a:cubicBezTo>
                      <a:pt x="4" y="129"/>
                      <a:pt x="1" y="192"/>
                      <a:pt x="19" y="244"/>
                    </a:cubicBezTo>
                    <a:lnTo>
                      <a:pt x="174" y="720"/>
                    </a:lnTo>
                    <a:lnTo>
                      <a:pt x="414" y="720"/>
                    </a:lnTo>
                    <a:cubicBezTo>
                      <a:pt x="415" y="692"/>
                      <a:pt x="411" y="661"/>
                      <a:pt x="403" y="635"/>
                    </a:cubicBezTo>
                    <a:lnTo>
                      <a:pt x="319" y="267"/>
                    </a:lnTo>
                    <a:lnTo>
                      <a:pt x="860" y="267"/>
                    </a:lnTo>
                    <a:cubicBezTo>
                      <a:pt x="925" y="267"/>
                      <a:pt x="965" y="266"/>
                      <a:pt x="965" y="171"/>
                    </a:cubicBezTo>
                    <a:cubicBezTo>
                      <a:pt x="965" y="77"/>
                      <a:pt x="913" y="0"/>
                      <a:pt x="8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21"/>
          <p:cNvSpPr/>
          <p:nvPr/>
        </p:nvSpPr>
        <p:spPr>
          <a:xfrm>
            <a:off x="2825966" y="3099082"/>
            <a:ext cx="35830" cy="31387"/>
          </a:xfrm>
          <a:custGeom>
            <a:avLst/>
            <a:gdLst/>
            <a:ahLst/>
            <a:cxnLst/>
            <a:rect l="l" t="t" r="r" b="b"/>
            <a:pathLst>
              <a:path w="500" h="438" extrusionOk="0">
                <a:moveTo>
                  <a:pt x="250" y="0"/>
                </a:moveTo>
                <a:cubicBezTo>
                  <a:pt x="219" y="0"/>
                  <a:pt x="187" y="7"/>
                  <a:pt x="156" y="21"/>
                </a:cubicBezTo>
                <a:cubicBezTo>
                  <a:pt x="47" y="73"/>
                  <a:pt x="1" y="204"/>
                  <a:pt x="52" y="313"/>
                </a:cubicBezTo>
                <a:cubicBezTo>
                  <a:pt x="90" y="391"/>
                  <a:pt x="169" y="437"/>
                  <a:pt x="251" y="437"/>
                </a:cubicBezTo>
                <a:cubicBezTo>
                  <a:pt x="282" y="437"/>
                  <a:pt x="314" y="430"/>
                  <a:pt x="344" y="416"/>
                </a:cubicBezTo>
                <a:cubicBezTo>
                  <a:pt x="453" y="364"/>
                  <a:pt x="499" y="234"/>
                  <a:pt x="448" y="125"/>
                </a:cubicBezTo>
                <a:cubicBezTo>
                  <a:pt x="411" y="46"/>
                  <a:pt x="332" y="0"/>
                  <a:pt x="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1"/>
          <p:cNvSpPr/>
          <p:nvPr/>
        </p:nvSpPr>
        <p:spPr>
          <a:xfrm>
            <a:off x="3509914" y="3051643"/>
            <a:ext cx="35687" cy="31459"/>
          </a:xfrm>
          <a:custGeom>
            <a:avLst/>
            <a:gdLst/>
            <a:ahLst/>
            <a:cxnLst/>
            <a:rect l="l" t="t" r="r" b="b"/>
            <a:pathLst>
              <a:path w="498" h="439" extrusionOk="0">
                <a:moveTo>
                  <a:pt x="249" y="1"/>
                </a:moveTo>
                <a:cubicBezTo>
                  <a:pt x="218" y="1"/>
                  <a:pt x="185" y="8"/>
                  <a:pt x="155" y="22"/>
                </a:cubicBezTo>
                <a:cubicBezTo>
                  <a:pt x="46" y="74"/>
                  <a:pt x="0" y="205"/>
                  <a:pt x="51" y="314"/>
                </a:cubicBezTo>
                <a:cubicBezTo>
                  <a:pt x="89" y="392"/>
                  <a:pt x="168" y="438"/>
                  <a:pt x="249" y="438"/>
                </a:cubicBezTo>
                <a:cubicBezTo>
                  <a:pt x="281" y="438"/>
                  <a:pt x="313" y="431"/>
                  <a:pt x="343" y="417"/>
                </a:cubicBezTo>
                <a:cubicBezTo>
                  <a:pt x="451" y="365"/>
                  <a:pt x="497" y="234"/>
                  <a:pt x="446" y="126"/>
                </a:cubicBezTo>
                <a:cubicBezTo>
                  <a:pt x="409" y="47"/>
                  <a:pt x="331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2835249" y="3063975"/>
            <a:ext cx="694167" cy="273803"/>
          </a:xfrm>
          <a:custGeom>
            <a:avLst/>
            <a:gdLst/>
            <a:ahLst/>
            <a:cxnLst/>
            <a:rect l="l" t="t" r="r" b="b"/>
            <a:pathLst>
              <a:path w="12338" h="3821" extrusionOk="0">
                <a:moveTo>
                  <a:pt x="12293" y="1"/>
                </a:moveTo>
                <a:lnTo>
                  <a:pt x="4370" y="3703"/>
                </a:lnTo>
                <a:lnTo>
                  <a:pt x="60" y="668"/>
                </a:lnTo>
                <a:lnTo>
                  <a:pt x="1" y="751"/>
                </a:lnTo>
                <a:lnTo>
                  <a:pt x="4336" y="3804"/>
                </a:lnTo>
                <a:lnTo>
                  <a:pt x="4360" y="3820"/>
                </a:lnTo>
                <a:lnTo>
                  <a:pt x="12337" y="93"/>
                </a:lnTo>
                <a:lnTo>
                  <a:pt x="12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1"/>
          <p:cNvSpPr/>
          <p:nvPr/>
        </p:nvSpPr>
        <p:spPr>
          <a:xfrm>
            <a:off x="4728188" y="3933548"/>
            <a:ext cx="31387" cy="3145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1"/>
                </a:moveTo>
                <a:cubicBezTo>
                  <a:pt x="98" y="1"/>
                  <a:pt x="1" y="99"/>
                  <a:pt x="1" y="220"/>
                </a:cubicBezTo>
                <a:cubicBezTo>
                  <a:pt x="1" y="340"/>
                  <a:pt x="98" y="439"/>
                  <a:pt x="219" y="439"/>
                </a:cubicBezTo>
                <a:cubicBezTo>
                  <a:pt x="340" y="439"/>
                  <a:pt x="437" y="340"/>
                  <a:pt x="437" y="220"/>
                </a:cubicBezTo>
                <a:cubicBezTo>
                  <a:pt x="437" y="99"/>
                  <a:pt x="340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1"/>
          <p:cNvSpPr/>
          <p:nvPr/>
        </p:nvSpPr>
        <p:spPr>
          <a:xfrm>
            <a:off x="3740298" y="4262391"/>
            <a:ext cx="31387" cy="3145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1"/>
                </a:moveTo>
                <a:cubicBezTo>
                  <a:pt x="98" y="1"/>
                  <a:pt x="0" y="100"/>
                  <a:pt x="0" y="220"/>
                </a:cubicBezTo>
                <a:cubicBezTo>
                  <a:pt x="0" y="340"/>
                  <a:pt x="98" y="439"/>
                  <a:pt x="219" y="439"/>
                </a:cubicBezTo>
                <a:cubicBezTo>
                  <a:pt x="339" y="439"/>
                  <a:pt x="438" y="340"/>
                  <a:pt x="438" y="220"/>
                </a:cubicBezTo>
                <a:cubicBezTo>
                  <a:pt x="438" y="100"/>
                  <a:pt x="339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1"/>
          <p:cNvSpPr/>
          <p:nvPr/>
        </p:nvSpPr>
        <p:spPr>
          <a:xfrm>
            <a:off x="3755991" y="3946662"/>
            <a:ext cx="990556" cy="335154"/>
          </a:xfrm>
          <a:custGeom>
            <a:avLst/>
            <a:gdLst/>
            <a:ahLst/>
            <a:cxnLst/>
            <a:rect l="l" t="t" r="r" b="b"/>
            <a:pathLst>
              <a:path w="13823" h="4677" extrusionOk="0">
                <a:moveTo>
                  <a:pt x="13751" y="1"/>
                </a:moveTo>
                <a:lnTo>
                  <a:pt x="9175" y="4574"/>
                </a:lnTo>
                <a:lnTo>
                  <a:pt x="0" y="4574"/>
                </a:lnTo>
                <a:lnTo>
                  <a:pt x="0" y="4677"/>
                </a:lnTo>
                <a:lnTo>
                  <a:pt x="9218" y="4677"/>
                </a:lnTo>
                <a:lnTo>
                  <a:pt x="13822" y="72"/>
                </a:lnTo>
                <a:lnTo>
                  <a:pt x="1375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1"/>
          <p:cNvSpPr txBox="1"/>
          <p:nvPr/>
        </p:nvSpPr>
        <p:spPr>
          <a:xfrm>
            <a:off x="369618" y="2527612"/>
            <a:ext cx="1760100" cy="67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Reducción en los desplazamientos y accidentes.</a:t>
            </a:r>
          </a:p>
        </p:txBody>
      </p:sp>
      <p:sp>
        <p:nvSpPr>
          <p:cNvPr id="1254" name="Google Shape;1254;p21"/>
          <p:cNvSpPr txBox="1"/>
          <p:nvPr/>
        </p:nvSpPr>
        <p:spPr>
          <a:xfrm>
            <a:off x="370050" y="4067798"/>
            <a:ext cx="1760100" cy="8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sobre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el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impacto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que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tienen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nuestras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acciones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diarias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en el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medioambiente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5" name="Google Shape;1255;p21"/>
          <p:cNvSpPr txBox="1"/>
          <p:nvPr/>
        </p:nvSpPr>
        <p:spPr>
          <a:xfrm>
            <a:off x="370050" y="1262550"/>
            <a:ext cx="1760100" cy="69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Aún no hemos vuelto a niveles de emisiones pre-pandemia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6" name="Google Shape;1256;p21"/>
          <p:cNvSpPr txBox="1"/>
          <p:nvPr/>
        </p:nvSpPr>
        <p:spPr>
          <a:xfrm>
            <a:off x="370048" y="951050"/>
            <a:ext cx="265502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F576B"/>
                </a:solidFill>
                <a:latin typeface="Fira Sans"/>
                <a:ea typeface="Fira Sans"/>
                <a:cs typeface="Fira Sans"/>
                <a:sym typeface="Fira Sans"/>
              </a:rPr>
              <a:t>MEJORA CALIDAD DEL AIRE</a:t>
            </a:r>
            <a:endParaRPr sz="1600" b="1" dirty="0">
              <a:solidFill>
                <a:srgbClr val="0F57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7" name="Google Shape;1257;p21"/>
          <p:cNvSpPr txBox="1"/>
          <p:nvPr/>
        </p:nvSpPr>
        <p:spPr>
          <a:xfrm>
            <a:off x="370047" y="3756299"/>
            <a:ext cx="259439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LECCIÓN SOSTENIBILIDAD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21"/>
          <p:cNvSpPr txBox="1"/>
          <p:nvPr/>
        </p:nvSpPr>
        <p:spPr>
          <a:xfrm>
            <a:off x="390569" y="2195775"/>
            <a:ext cx="1152300" cy="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TRÁFICO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21"/>
          <p:cNvSpPr txBox="1"/>
          <p:nvPr/>
        </p:nvSpPr>
        <p:spPr>
          <a:xfrm>
            <a:off x="7019849" y="1331681"/>
            <a:ext cx="1760100" cy="137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Reducción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del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uso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del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transporte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público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por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miedo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al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contagio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Necesidad de aumentar transportes sostenibles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21"/>
          <p:cNvSpPr txBox="1"/>
          <p:nvPr/>
        </p:nvSpPr>
        <p:spPr>
          <a:xfrm>
            <a:off x="6434921" y="1032474"/>
            <a:ext cx="2343751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TRANSPORTE PÚBLICO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21"/>
          <p:cNvSpPr txBox="1"/>
          <p:nvPr/>
        </p:nvSpPr>
        <p:spPr>
          <a:xfrm>
            <a:off x="7333893" y="3477182"/>
            <a:ext cx="142446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16F49"/>
                </a:solidFill>
                <a:latin typeface="Fira Sans"/>
                <a:ea typeface="Fira Sans"/>
                <a:cs typeface="Fira Sans"/>
                <a:sym typeface="Fira Sans"/>
              </a:rPr>
              <a:t>TELETRABAJO</a:t>
            </a:r>
            <a:endParaRPr sz="1600" b="1" dirty="0">
              <a:solidFill>
                <a:srgbClr val="016F4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2" name="Google Shape;1262;p21"/>
          <p:cNvSpPr txBox="1"/>
          <p:nvPr/>
        </p:nvSpPr>
        <p:spPr>
          <a:xfrm>
            <a:off x="7019849" y="3773116"/>
            <a:ext cx="1760100" cy="129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Según Greenpeace un aumento de un día supondría un descenso de emisiones del 8% y de dos días del 15%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261;p21">
            <a:extLst>
              <a:ext uri="{FF2B5EF4-FFF2-40B4-BE49-F238E27FC236}">
                <a16:creationId xmlns:a16="http://schemas.microsoft.com/office/drawing/2014/main" id="{7F7D40B8-5A7E-6A4A-97DA-1338A3A0AE33}"/>
              </a:ext>
            </a:extLst>
          </p:cNvPr>
          <p:cNvSpPr txBox="1"/>
          <p:nvPr/>
        </p:nvSpPr>
        <p:spPr>
          <a:xfrm>
            <a:off x="6883764" y="2606670"/>
            <a:ext cx="190061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ENERGÍAS LIMPIAS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1262;p21">
            <a:extLst>
              <a:ext uri="{FF2B5EF4-FFF2-40B4-BE49-F238E27FC236}">
                <a16:creationId xmlns:a16="http://schemas.microsoft.com/office/drawing/2014/main" id="{1E6E2EEB-739D-EE48-A092-F39DCA39BAE8}"/>
              </a:ext>
            </a:extLst>
          </p:cNvPr>
          <p:cNvSpPr txBox="1"/>
          <p:nvPr/>
        </p:nvSpPr>
        <p:spPr>
          <a:xfrm>
            <a:off x="7072200" y="2920236"/>
            <a:ext cx="17601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Educación y fomento en energías limpias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" name="Google Shape;1089;p21">
            <a:extLst>
              <a:ext uri="{FF2B5EF4-FFF2-40B4-BE49-F238E27FC236}">
                <a16:creationId xmlns:a16="http://schemas.microsoft.com/office/drawing/2014/main" id="{CC6AC3F3-B711-4245-9DA3-AC61805C992D}"/>
              </a:ext>
            </a:extLst>
          </p:cNvPr>
          <p:cNvSpPr/>
          <p:nvPr/>
        </p:nvSpPr>
        <p:spPr>
          <a:xfrm>
            <a:off x="3269900" y="3742517"/>
            <a:ext cx="334920" cy="623370"/>
          </a:xfrm>
          <a:custGeom>
            <a:avLst/>
            <a:gdLst/>
            <a:ahLst/>
            <a:cxnLst/>
            <a:rect l="l" t="t" r="r" b="b"/>
            <a:pathLst>
              <a:path w="2018" h="6571" extrusionOk="0">
                <a:moveTo>
                  <a:pt x="1067" y="0"/>
                </a:moveTo>
                <a:lnTo>
                  <a:pt x="396" y="2398"/>
                </a:lnTo>
                <a:lnTo>
                  <a:pt x="786" y="1924"/>
                </a:lnTo>
                <a:lnTo>
                  <a:pt x="786" y="1924"/>
                </a:lnTo>
                <a:cubicBezTo>
                  <a:pt x="786" y="1924"/>
                  <a:pt x="662" y="2335"/>
                  <a:pt x="662" y="2492"/>
                </a:cubicBezTo>
                <a:cubicBezTo>
                  <a:pt x="662" y="2647"/>
                  <a:pt x="85" y="4689"/>
                  <a:pt x="85" y="4689"/>
                </a:cubicBezTo>
                <a:lnTo>
                  <a:pt x="490" y="4127"/>
                </a:lnTo>
                <a:lnTo>
                  <a:pt x="1" y="6570"/>
                </a:lnTo>
                <a:lnTo>
                  <a:pt x="2018" y="6570"/>
                </a:lnTo>
                <a:cubicBezTo>
                  <a:pt x="2018" y="6570"/>
                  <a:pt x="1658" y="5515"/>
                  <a:pt x="1549" y="5157"/>
                </a:cubicBezTo>
                <a:cubicBezTo>
                  <a:pt x="1440" y="4797"/>
                  <a:pt x="1237" y="3817"/>
                  <a:pt x="1237" y="3817"/>
                </a:cubicBezTo>
                <a:lnTo>
                  <a:pt x="1237" y="3817"/>
                </a:lnTo>
                <a:lnTo>
                  <a:pt x="1580" y="4300"/>
                </a:lnTo>
                <a:lnTo>
                  <a:pt x="1370" y="3178"/>
                </a:lnTo>
                <a:lnTo>
                  <a:pt x="1675" y="3755"/>
                </a:lnTo>
                <a:lnTo>
                  <a:pt x="1534" y="3132"/>
                </a:lnTo>
                <a:cubicBezTo>
                  <a:pt x="1394" y="2508"/>
                  <a:pt x="1067" y="0"/>
                  <a:pt x="10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812B-90C3-2C4C-AB1A-E93C540C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oogle Shape;1736;p41">
            <a:extLst>
              <a:ext uri="{FF2B5EF4-FFF2-40B4-BE49-F238E27FC236}">
                <a16:creationId xmlns:a16="http://schemas.microsoft.com/office/drawing/2014/main" id="{9DABCEBE-0E54-564C-8F89-495E63D946EE}"/>
              </a:ext>
            </a:extLst>
          </p:cNvPr>
          <p:cNvSpPr/>
          <p:nvPr/>
        </p:nvSpPr>
        <p:spPr>
          <a:xfrm>
            <a:off x="0" y="0"/>
            <a:ext cx="92733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27243"/>
              </a:solidFill>
            </a:endParaRPr>
          </a:p>
        </p:txBody>
      </p:sp>
      <p:sp>
        <p:nvSpPr>
          <p:cNvPr id="6" name="Google Shape;1066;p21">
            <a:extLst>
              <a:ext uri="{FF2B5EF4-FFF2-40B4-BE49-F238E27FC236}">
                <a16:creationId xmlns:a16="http://schemas.microsoft.com/office/drawing/2014/main" id="{33952C34-4644-024D-A02A-CBC7E8898249}"/>
              </a:ext>
            </a:extLst>
          </p:cNvPr>
          <p:cNvSpPr txBox="1"/>
          <p:nvPr/>
        </p:nvSpPr>
        <p:spPr>
          <a:xfrm>
            <a:off x="311700" y="1946825"/>
            <a:ext cx="8520600" cy="12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err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Turno</a:t>
            </a:r>
            <a:r>
              <a:rPr lang="en" sz="72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lang="en" sz="7200" b="1" dirty="0" err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preguntas</a:t>
            </a:r>
            <a:endParaRPr sz="72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325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3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latin typeface="Fira Sans"/>
                <a:ea typeface="Fira Sans"/>
                <a:cs typeface="Fira Sans"/>
                <a:sym typeface="Fira Sans"/>
              </a:rPr>
              <a:t>Á</a:t>
            </a:r>
            <a:r>
              <a:rPr lang="en" sz="2800" b="1" dirty="0" err="1">
                <a:latin typeface="Fira Sans"/>
                <a:ea typeface="Fira Sans"/>
                <a:cs typeface="Fira Sans"/>
                <a:sym typeface="Fira Sans"/>
              </a:rPr>
              <a:t>mbito</a:t>
            </a:r>
            <a:r>
              <a:rPr lang="en" sz="2800" b="1" dirty="0"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lang="en" sz="2800" b="1" dirty="0" err="1">
                <a:latin typeface="Fira Sans"/>
                <a:ea typeface="Fira Sans"/>
                <a:cs typeface="Fira Sans"/>
                <a:sym typeface="Fira Sans"/>
              </a:rPr>
              <a:t>análisis</a:t>
            </a:r>
            <a:endParaRPr lang="en" sz="2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48" name="Google Shape;3548;p37"/>
          <p:cNvSpPr/>
          <p:nvPr/>
        </p:nvSpPr>
        <p:spPr>
          <a:xfrm>
            <a:off x="1012317" y="2825310"/>
            <a:ext cx="561160" cy="255904"/>
          </a:xfrm>
          <a:custGeom>
            <a:avLst/>
            <a:gdLst/>
            <a:ahLst/>
            <a:cxnLst/>
            <a:rect l="l" t="t" r="r" b="b"/>
            <a:pathLst>
              <a:path w="11312" h="5158" extrusionOk="0">
                <a:moveTo>
                  <a:pt x="5975" y="265"/>
                </a:moveTo>
                <a:cubicBezTo>
                  <a:pt x="6473" y="265"/>
                  <a:pt x="6972" y="376"/>
                  <a:pt x="7416" y="597"/>
                </a:cubicBezTo>
                <a:cubicBezTo>
                  <a:pt x="8310" y="1042"/>
                  <a:pt x="8978" y="1930"/>
                  <a:pt x="9157" y="2912"/>
                </a:cubicBezTo>
                <a:cubicBezTo>
                  <a:pt x="9165" y="2954"/>
                  <a:pt x="9192" y="2990"/>
                  <a:pt x="9229" y="3008"/>
                </a:cubicBezTo>
                <a:cubicBezTo>
                  <a:pt x="9248" y="3016"/>
                  <a:pt x="9267" y="3021"/>
                  <a:pt x="9287" y="3021"/>
                </a:cubicBezTo>
                <a:cubicBezTo>
                  <a:pt x="9309" y="3021"/>
                  <a:pt x="9330" y="3015"/>
                  <a:pt x="9350" y="3004"/>
                </a:cubicBezTo>
                <a:cubicBezTo>
                  <a:pt x="9498" y="2924"/>
                  <a:pt x="9666" y="2886"/>
                  <a:pt x="9835" y="2886"/>
                </a:cubicBezTo>
                <a:cubicBezTo>
                  <a:pt x="10173" y="2886"/>
                  <a:pt x="10517" y="3038"/>
                  <a:pt x="10715" y="3310"/>
                </a:cubicBezTo>
                <a:cubicBezTo>
                  <a:pt x="11000" y="3702"/>
                  <a:pt x="10820" y="4522"/>
                  <a:pt x="10475" y="4892"/>
                </a:cubicBezTo>
                <a:lnTo>
                  <a:pt x="643" y="4892"/>
                </a:lnTo>
                <a:cubicBezTo>
                  <a:pt x="417" y="4661"/>
                  <a:pt x="284" y="4328"/>
                  <a:pt x="275" y="3973"/>
                </a:cubicBezTo>
                <a:cubicBezTo>
                  <a:pt x="265" y="3598"/>
                  <a:pt x="397" y="3243"/>
                  <a:pt x="634" y="3000"/>
                </a:cubicBezTo>
                <a:cubicBezTo>
                  <a:pt x="872" y="2757"/>
                  <a:pt x="1222" y="2618"/>
                  <a:pt x="1598" y="2617"/>
                </a:cubicBezTo>
                <a:lnTo>
                  <a:pt x="1601" y="2617"/>
                </a:lnTo>
                <a:cubicBezTo>
                  <a:pt x="1975" y="2617"/>
                  <a:pt x="2326" y="2755"/>
                  <a:pt x="2563" y="2996"/>
                </a:cubicBezTo>
                <a:cubicBezTo>
                  <a:pt x="2590" y="3022"/>
                  <a:pt x="2624" y="3036"/>
                  <a:pt x="2659" y="3036"/>
                </a:cubicBezTo>
                <a:cubicBezTo>
                  <a:pt x="2672" y="3036"/>
                  <a:pt x="2685" y="3034"/>
                  <a:pt x="2697" y="3030"/>
                </a:cubicBezTo>
                <a:cubicBezTo>
                  <a:pt x="2746" y="3015"/>
                  <a:pt x="2779" y="2975"/>
                  <a:pt x="2789" y="2926"/>
                </a:cubicBezTo>
                <a:cubicBezTo>
                  <a:pt x="2963" y="1942"/>
                  <a:pt x="3626" y="1052"/>
                  <a:pt x="4519" y="603"/>
                </a:cubicBezTo>
                <a:cubicBezTo>
                  <a:pt x="4968" y="378"/>
                  <a:pt x="5471" y="265"/>
                  <a:pt x="5975" y="265"/>
                </a:cubicBezTo>
                <a:close/>
                <a:moveTo>
                  <a:pt x="5976" y="1"/>
                </a:moveTo>
                <a:cubicBezTo>
                  <a:pt x="5432" y="1"/>
                  <a:pt x="4888" y="123"/>
                  <a:pt x="4403" y="367"/>
                </a:cubicBezTo>
                <a:cubicBezTo>
                  <a:pt x="3505" y="820"/>
                  <a:pt x="2822" y="1683"/>
                  <a:pt x="2578" y="2658"/>
                </a:cubicBezTo>
                <a:cubicBezTo>
                  <a:pt x="2308" y="2460"/>
                  <a:pt x="1964" y="2351"/>
                  <a:pt x="1604" y="2351"/>
                </a:cubicBezTo>
                <a:lnTo>
                  <a:pt x="1600" y="2351"/>
                </a:lnTo>
                <a:cubicBezTo>
                  <a:pt x="1153" y="2351"/>
                  <a:pt x="732" y="2519"/>
                  <a:pt x="445" y="2814"/>
                </a:cubicBezTo>
                <a:cubicBezTo>
                  <a:pt x="159" y="3107"/>
                  <a:pt x="0" y="3531"/>
                  <a:pt x="11" y="3978"/>
                </a:cubicBezTo>
                <a:cubicBezTo>
                  <a:pt x="21" y="4424"/>
                  <a:pt x="199" y="4841"/>
                  <a:pt x="499" y="5121"/>
                </a:cubicBezTo>
                <a:cubicBezTo>
                  <a:pt x="522" y="5144"/>
                  <a:pt x="556" y="5157"/>
                  <a:pt x="589" y="5157"/>
                </a:cubicBezTo>
                <a:lnTo>
                  <a:pt x="10529" y="5157"/>
                </a:lnTo>
                <a:cubicBezTo>
                  <a:pt x="10564" y="5157"/>
                  <a:pt x="10595" y="5144"/>
                  <a:pt x="10623" y="5121"/>
                </a:cubicBezTo>
                <a:cubicBezTo>
                  <a:pt x="11076" y="4690"/>
                  <a:pt x="11312" y="3677"/>
                  <a:pt x="10931" y="3154"/>
                </a:cubicBezTo>
                <a:cubicBezTo>
                  <a:pt x="10681" y="2810"/>
                  <a:pt x="10260" y="2619"/>
                  <a:pt x="9841" y="2619"/>
                </a:cubicBezTo>
                <a:cubicBezTo>
                  <a:pt x="9686" y="2619"/>
                  <a:pt x="9531" y="2645"/>
                  <a:pt x="9385" y="2700"/>
                </a:cubicBezTo>
                <a:cubicBezTo>
                  <a:pt x="9150" y="1704"/>
                  <a:pt x="8454" y="817"/>
                  <a:pt x="7536" y="361"/>
                </a:cubicBezTo>
                <a:cubicBezTo>
                  <a:pt x="7055" y="121"/>
                  <a:pt x="6515" y="1"/>
                  <a:pt x="59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9" name="Google Shape;3589;p37"/>
          <p:cNvSpPr/>
          <p:nvPr/>
        </p:nvSpPr>
        <p:spPr>
          <a:xfrm>
            <a:off x="822400" y="2531156"/>
            <a:ext cx="948893" cy="948779"/>
          </a:xfrm>
          <a:custGeom>
            <a:avLst/>
            <a:gdLst/>
            <a:ahLst/>
            <a:cxnLst/>
            <a:rect l="l" t="t" r="r" b="b"/>
            <a:pathLst>
              <a:path w="10931" h="10930" extrusionOk="0">
                <a:moveTo>
                  <a:pt x="5466" y="265"/>
                </a:moveTo>
                <a:cubicBezTo>
                  <a:pt x="8333" y="265"/>
                  <a:pt x="10666" y="2598"/>
                  <a:pt x="10666" y="5465"/>
                </a:cubicBezTo>
                <a:cubicBezTo>
                  <a:pt x="10666" y="8333"/>
                  <a:pt x="8333" y="10666"/>
                  <a:pt x="5466" y="10666"/>
                </a:cubicBezTo>
                <a:cubicBezTo>
                  <a:pt x="2598" y="10666"/>
                  <a:pt x="265" y="8333"/>
                  <a:pt x="265" y="5465"/>
                </a:cubicBezTo>
                <a:cubicBezTo>
                  <a:pt x="265" y="2598"/>
                  <a:pt x="2598" y="265"/>
                  <a:pt x="5466" y="265"/>
                </a:cubicBezTo>
                <a:close/>
                <a:moveTo>
                  <a:pt x="5466" y="0"/>
                </a:moveTo>
                <a:cubicBezTo>
                  <a:pt x="2452" y="0"/>
                  <a:pt x="1" y="2452"/>
                  <a:pt x="1" y="5465"/>
                </a:cubicBezTo>
                <a:cubicBezTo>
                  <a:pt x="1" y="8478"/>
                  <a:pt x="2452" y="10930"/>
                  <a:pt x="5466" y="10930"/>
                </a:cubicBezTo>
                <a:cubicBezTo>
                  <a:pt x="8479" y="10930"/>
                  <a:pt x="10931" y="8478"/>
                  <a:pt x="10931" y="5465"/>
                </a:cubicBezTo>
                <a:cubicBezTo>
                  <a:pt x="10931" y="2452"/>
                  <a:pt x="8479" y="0"/>
                  <a:pt x="5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0" name="Google Shape;3590;p37"/>
          <p:cNvSpPr/>
          <p:nvPr/>
        </p:nvSpPr>
        <p:spPr>
          <a:xfrm>
            <a:off x="2455460" y="2531156"/>
            <a:ext cx="948893" cy="948779"/>
          </a:xfrm>
          <a:custGeom>
            <a:avLst/>
            <a:gdLst/>
            <a:ahLst/>
            <a:cxnLst/>
            <a:rect l="l" t="t" r="r" b="b"/>
            <a:pathLst>
              <a:path w="10931" h="10930" extrusionOk="0">
                <a:moveTo>
                  <a:pt x="5466" y="265"/>
                </a:moveTo>
                <a:cubicBezTo>
                  <a:pt x="8333" y="265"/>
                  <a:pt x="10666" y="2598"/>
                  <a:pt x="10666" y="5465"/>
                </a:cubicBezTo>
                <a:cubicBezTo>
                  <a:pt x="10666" y="8333"/>
                  <a:pt x="8333" y="10666"/>
                  <a:pt x="5466" y="10666"/>
                </a:cubicBezTo>
                <a:cubicBezTo>
                  <a:pt x="2598" y="10666"/>
                  <a:pt x="265" y="8333"/>
                  <a:pt x="265" y="5465"/>
                </a:cubicBezTo>
                <a:cubicBezTo>
                  <a:pt x="265" y="2598"/>
                  <a:pt x="2598" y="265"/>
                  <a:pt x="5466" y="265"/>
                </a:cubicBezTo>
                <a:close/>
                <a:moveTo>
                  <a:pt x="5466" y="0"/>
                </a:moveTo>
                <a:cubicBezTo>
                  <a:pt x="2452" y="0"/>
                  <a:pt x="1" y="2452"/>
                  <a:pt x="1" y="5465"/>
                </a:cubicBezTo>
                <a:cubicBezTo>
                  <a:pt x="1" y="8478"/>
                  <a:pt x="2452" y="10930"/>
                  <a:pt x="5466" y="10930"/>
                </a:cubicBezTo>
                <a:cubicBezTo>
                  <a:pt x="8479" y="10930"/>
                  <a:pt x="10931" y="8478"/>
                  <a:pt x="10931" y="5465"/>
                </a:cubicBezTo>
                <a:cubicBezTo>
                  <a:pt x="10931" y="2452"/>
                  <a:pt x="8479" y="0"/>
                  <a:pt x="5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37"/>
          <p:cNvSpPr/>
          <p:nvPr/>
        </p:nvSpPr>
        <p:spPr>
          <a:xfrm>
            <a:off x="4088520" y="2531156"/>
            <a:ext cx="948893" cy="948779"/>
          </a:xfrm>
          <a:custGeom>
            <a:avLst/>
            <a:gdLst/>
            <a:ahLst/>
            <a:cxnLst/>
            <a:rect l="l" t="t" r="r" b="b"/>
            <a:pathLst>
              <a:path w="10931" h="10930" extrusionOk="0">
                <a:moveTo>
                  <a:pt x="5466" y="265"/>
                </a:moveTo>
                <a:cubicBezTo>
                  <a:pt x="8333" y="265"/>
                  <a:pt x="10666" y="2598"/>
                  <a:pt x="10666" y="5465"/>
                </a:cubicBezTo>
                <a:cubicBezTo>
                  <a:pt x="10666" y="8333"/>
                  <a:pt x="8333" y="10666"/>
                  <a:pt x="5466" y="10666"/>
                </a:cubicBezTo>
                <a:cubicBezTo>
                  <a:pt x="2598" y="10666"/>
                  <a:pt x="265" y="8333"/>
                  <a:pt x="265" y="5465"/>
                </a:cubicBezTo>
                <a:cubicBezTo>
                  <a:pt x="265" y="2598"/>
                  <a:pt x="2598" y="265"/>
                  <a:pt x="5466" y="265"/>
                </a:cubicBezTo>
                <a:close/>
                <a:moveTo>
                  <a:pt x="5466" y="0"/>
                </a:moveTo>
                <a:cubicBezTo>
                  <a:pt x="2452" y="0"/>
                  <a:pt x="1" y="2452"/>
                  <a:pt x="1" y="5465"/>
                </a:cubicBezTo>
                <a:cubicBezTo>
                  <a:pt x="1" y="8478"/>
                  <a:pt x="2452" y="10930"/>
                  <a:pt x="5466" y="10930"/>
                </a:cubicBezTo>
                <a:cubicBezTo>
                  <a:pt x="8479" y="10930"/>
                  <a:pt x="10931" y="8478"/>
                  <a:pt x="10931" y="5465"/>
                </a:cubicBezTo>
                <a:cubicBezTo>
                  <a:pt x="10931" y="2452"/>
                  <a:pt x="8479" y="0"/>
                  <a:pt x="5466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37"/>
          <p:cNvSpPr/>
          <p:nvPr/>
        </p:nvSpPr>
        <p:spPr>
          <a:xfrm>
            <a:off x="5721580" y="2531156"/>
            <a:ext cx="948893" cy="948779"/>
          </a:xfrm>
          <a:custGeom>
            <a:avLst/>
            <a:gdLst/>
            <a:ahLst/>
            <a:cxnLst/>
            <a:rect l="l" t="t" r="r" b="b"/>
            <a:pathLst>
              <a:path w="10931" h="10930" extrusionOk="0">
                <a:moveTo>
                  <a:pt x="5466" y="265"/>
                </a:moveTo>
                <a:cubicBezTo>
                  <a:pt x="8333" y="265"/>
                  <a:pt x="10666" y="2598"/>
                  <a:pt x="10666" y="5465"/>
                </a:cubicBezTo>
                <a:cubicBezTo>
                  <a:pt x="10666" y="8333"/>
                  <a:pt x="8333" y="10666"/>
                  <a:pt x="5466" y="10666"/>
                </a:cubicBezTo>
                <a:cubicBezTo>
                  <a:pt x="2598" y="10666"/>
                  <a:pt x="265" y="8333"/>
                  <a:pt x="265" y="5465"/>
                </a:cubicBezTo>
                <a:cubicBezTo>
                  <a:pt x="265" y="2598"/>
                  <a:pt x="2598" y="265"/>
                  <a:pt x="5466" y="265"/>
                </a:cubicBezTo>
                <a:close/>
                <a:moveTo>
                  <a:pt x="5466" y="0"/>
                </a:moveTo>
                <a:cubicBezTo>
                  <a:pt x="2452" y="0"/>
                  <a:pt x="1" y="2452"/>
                  <a:pt x="1" y="5465"/>
                </a:cubicBezTo>
                <a:cubicBezTo>
                  <a:pt x="1" y="8478"/>
                  <a:pt x="2452" y="10930"/>
                  <a:pt x="5466" y="10930"/>
                </a:cubicBezTo>
                <a:cubicBezTo>
                  <a:pt x="8479" y="10930"/>
                  <a:pt x="10931" y="8478"/>
                  <a:pt x="10931" y="5465"/>
                </a:cubicBezTo>
                <a:cubicBezTo>
                  <a:pt x="10931" y="2452"/>
                  <a:pt x="8479" y="0"/>
                  <a:pt x="5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37"/>
          <p:cNvSpPr/>
          <p:nvPr/>
        </p:nvSpPr>
        <p:spPr>
          <a:xfrm>
            <a:off x="7354639" y="2531156"/>
            <a:ext cx="948893" cy="948779"/>
          </a:xfrm>
          <a:custGeom>
            <a:avLst/>
            <a:gdLst/>
            <a:ahLst/>
            <a:cxnLst/>
            <a:rect l="l" t="t" r="r" b="b"/>
            <a:pathLst>
              <a:path w="10931" h="10930" extrusionOk="0">
                <a:moveTo>
                  <a:pt x="5466" y="265"/>
                </a:moveTo>
                <a:cubicBezTo>
                  <a:pt x="8333" y="265"/>
                  <a:pt x="10666" y="2598"/>
                  <a:pt x="10666" y="5465"/>
                </a:cubicBezTo>
                <a:cubicBezTo>
                  <a:pt x="10666" y="8333"/>
                  <a:pt x="8333" y="10666"/>
                  <a:pt x="5466" y="10666"/>
                </a:cubicBezTo>
                <a:cubicBezTo>
                  <a:pt x="2598" y="10666"/>
                  <a:pt x="265" y="8333"/>
                  <a:pt x="265" y="5465"/>
                </a:cubicBezTo>
                <a:cubicBezTo>
                  <a:pt x="265" y="2598"/>
                  <a:pt x="2598" y="265"/>
                  <a:pt x="5466" y="265"/>
                </a:cubicBezTo>
                <a:close/>
                <a:moveTo>
                  <a:pt x="5466" y="0"/>
                </a:moveTo>
                <a:cubicBezTo>
                  <a:pt x="2452" y="0"/>
                  <a:pt x="1" y="2452"/>
                  <a:pt x="1" y="5465"/>
                </a:cubicBezTo>
                <a:cubicBezTo>
                  <a:pt x="1" y="8478"/>
                  <a:pt x="2452" y="10930"/>
                  <a:pt x="5466" y="10930"/>
                </a:cubicBezTo>
                <a:cubicBezTo>
                  <a:pt x="8479" y="10930"/>
                  <a:pt x="10931" y="8478"/>
                  <a:pt x="10931" y="5465"/>
                </a:cubicBezTo>
                <a:cubicBezTo>
                  <a:pt x="10931" y="2452"/>
                  <a:pt x="8479" y="0"/>
                  <a:pt x="5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37"/>
          <p:cNvSpPr/>
          <p:nvPr/>
        </p:nvSpPr>
        <p:spPr>
          <a:xfrm rot="-5400000">
            <a:off x="5938040" y="2009136"/>
            <a:ext cx="506974" cy="1205254"/>
          </a:xfrm>
          <a:custGeom>
            <a:avLst/>
            <a:gdLst/>
            <a:ahLst/>
            <a:cxnLst/>
            <a:rect l="l" t="t" r="r" b="b"/>
            <a:pathLst>
              <a:path w="6830" h="15139" extrusionOk="0">
                <a:moveTo>
                  <a:pt x="29" y="1"/>
                </a:moveTo>
                <a:lnTo>
                  <a:pt x="0" y="264"/>
                </a:lnTo>
                <a:cubicBezTo>
                  <a:pt x="174" y="283"/>
                  <a:pt x="348" y="308"/>
                  <a:pt x="520" y="338"/>
                </a:cubicBezTo>
                <a:lnTo>
                  <a:pt x="566" y="77"/>
                </a:lnTo>
                <a:cubicBezTo>
                  <a:pt x="389" y="46"/>
                  <a:pt x="209" y="20"/>
                  <a:pt x="29" y="1"/>
                </a:cubicBezTo>
                <a:close/>
                <a:moveTo>
                  <a:pt x="1098" y="191"/>
                </a:moveTo>
                <a:lnTo>
                  <a:pt x="1033" y="448"/>
                </a:lnTo>
                <a:cubicBezTo>
                  <a:pt x="1201" y="492"/>
                  <a:pt x="1370" y="540"/>
                  <a:pt x="1535" y="595"/>
                </a:cubicBezTo>
                <a:lnTo>
                  <a:pt x="1620" y="343"/>
                </a:lnTo>
                <a:cubicBezTo>
                  <a:pt x="1448" y="287"/>
                  <a:pt x="1273" y="236"/>
                  <a:pt x="1098" y="191"/>
                </a:cubicBezTo>
                <a:close/>
                <a:moveTo>
                  <a:pt x="2128" y="535"/>
                </a:moveTo>
                <a:lnTo>
                  <a:pt x="2027" y="779"/>
                </a:lnTo>
                <a:cubicBezTo>
                  <a:pt x="2189" y="846"/>
                  <a:pt x="2348" y="918"/>
                  <a:pt x="2505" y="997"/>
                </a:cubicBezTo>
                <a:lnTo>
                  <a:pt x="2624" y="762"/>
                </a:lnTo>
                <a:cubicBezTo>
                  <a:pt x="2461" y="680"/>
                  <a:pt x="2295" y="604"/>
                  <a:pt x="2128" y="535"/>
                </a:cubicBezTo>
                <a:close/>
                <a:moveTo>
                  <a:pt x="3100" y="1021"/>
                </a:moveTo>
                <a:lnTo>
                  <a:pt x="2965" y="1249"/>
                </a:lnTo>
                <a:cubicBezTo>
                  <a:pt x="3116" y="1338"/>
                  <a:pt x="3264" y="1433"/>
                  <a:pt x="3406" y="1532"/>
                </a:cubicBezTo>
                <a:lnTo>
                  <a:pt x="3557" y="1315"/>
                </a:lnTo>
                <a:cubicBezTo>
                  <a:pt x="3410" y="1213"/>
                  <a:pt x="3257" y="1113"/>
                  <a:pt x="3100" y="1021"/>
                </a:cubicBezTo>
                <a:close/>
                <a:moveTo>
                  <a:pt x="3992" y="1642"/>
                </a:moveTo>
                <a:lnTo>
                  <a:pt x="3826" y="1847"/>
                </a:lnTo>
                <a:cubicBezTo>
                  <a:pt x="3961" y="1957"/>
                  <a:pt x="4096" y="2074"/>
                  <a:pt x="4222" y="2191"/>
                </a:cubicBezTo>
                <a:lnTo>
                  <a:pt x="4403" y="1997"/>
                </a:lnTo>
                <a:cubicBezTo>
                  <a:pt x="4271" y="1874"/>
                  <a:pt x="4133" y="1755"/>
                  <a:pt x="3992" y="1642"/>
                </a:cubicBezTo>
                <a:close/>
                <a:moveTo>
                  <a:pt x="4788" y="2381"/>
                </a:moveTo>
                <a:lnTo>
                  <a:pt x="4593" y="2561"/>
                </a:lnTo>
                <a:cubicBezTo>
                  <a:pt x="4712" y="2688"/>
                  <a:pt x="4829" y="2822"/>
                  <a:pt x="4937" y="2958"/>
                </a:cubicBezTo>
                <a:lnTo>
                  <a:pt x="5143" y="2791"/>
                </a:lnTo>
                <a:cubicBezTo>
                  <a:pt x="5030" y="2651"/>
                  <a:pt x="4911" y="2512"/>
                  <a:pt x="4788" y="2381"/>
                </a:cubicBezTo>
                <a:close/>
                <a:moveTo>
                  <a:pt x="5469" y="3225"/>
                </a:moveTo>
                <a:lnTo>
                  <a:pt x="5252" y="3376"/>
                </a:lnTo>
                <a:cubicBezTo>
                  <a:pt x="5351" y="3519"/>
                  <a:pt x="5448" y="3668"/>
                  <a:pt x="5536" y="3817"/>
                </a:cubicBezTo>
                <a:lnTo>
                  <a:pt x="5764" y="3681"/>
                </a:lnTo>
                <a:cubicBezTo>
                  <a:pt x="5672" y="3526"/>
                  <a:pt x="5572" y="3373"/>
                  <a:pt x="5469" y="3225"/>
                </a:cubicBezTo>
                <a:close/>
                <a:moveTo>
                  <a:pt x="6023" y="4159"/>
                </a:moveTo>
                <a:lnTo>
                  <a:pt x="5786" y="4277"/>
                </a:lnTo>
                <a:cubicBezTo>
                  <a:pt x="5864" y="4432"/>
                  <a:pt x="5939" y="4592"/>
                  <a:pt x="6005" y="4753"/>
                </a:cubicBezTo>
                <a:lnTo>
                  <a:pt x="6250" y="4652"/>
                </a:lnTo>
                <a:cubicBezTo>
                  <a:pt x="6180" y="4486"/>
                  <a:pt x="6103" y="4319"/>
                  <a:pt x="6023" y="4159"/>
                </a:cubicBezTo>
                <a:close/>
                <a:moveTo>
                  <a:pt x="6441" y="5159"/>
                </a:moveTo>
                <a:lnTo>
                  <a:pt x="6189" y="5244"/>
                </a:lnTo>
                <a:cubicBezTo>
                  <a:pt x="6245" y="5410"/>
                  <a:pt x="6294" y="5579"/>
                  <a:pt x="6337" y="5747"/>
                </a:cubicBezTo>
                <a:lnTo>
                  <a:pt x="6595" y="5681"/>
                </a:lnTo>
                <a:cubicBezTo>
                  <a:pt x="6550" y="5506"/>
                  <a:pt x="6498" y="5331"/>
                  <a:pt x="6441" y="5159"/>
                </a:cubicBezTo>
                <a:close/>
                <a:moveTo>
                  <a:pt x="6708" y="6211"/>
                </a:moveTo>
                <a:lnTo>
                  <a:pt x="6447" y="6258"/>
                </a:lnTo>
                <a:cubicBezTo>
                  <a:pt x="6478" y="6430"/>
                  <a:pt x="6503" y="6605"/>
                  <a:pt x="6522" y="6778"/>
                </a:cubicBezTo>
                <a:lnTo>
                  <a:pt x="6785" y="6748"/>
                </a:lnTo>
                <a:cubicBezTo>
                  <a:pt x="6767" y="6569"/>
                  <a:pt x="6741" y="6389"/>
                  <a:pt x="6708" y="6211"/>
                </a:cubicBezTo>
                <a:close/>
                <a:moveTo>
                  <a:pt x="6824" y="7293"/>
                </a:moveTo>
                <a:lnTo>
                  <a:pt x="6559" y="7302"/>
                </a:lnTo>
                <a:cubicBezTo>
                  <a:pt x="6563" y="7390"/>
                  <a:pt x="6564" y="7481"/>
                  <a:pt x="6564" y="7570"/>
                </a:cubicBezTo>
                <a:cubicBezTo>
                  <a:pt x="6564" y="7655"/>
                  <a:pt x="6563" y="7741"/>
                  <a:pt x="6560" y="7825"/>
                </a:cubicBezTo>
                <a:lnTo>
                  <a:pt x="6825" y="7834"/>
                </a:lnTo>
                <a:cubicBezTo>
                  <a:pt x="6829" y="7747"/>
                  <a:pt x="6830" y="7659"/>
                  <a:pt x="6829" y="7572"/>
                </a:cubicBezTo>
                <a:cubicBezTo>
                  <a:pt x="6829" y="7478"/>
                  <a:pt x="6827" y="7385"/>
                  <a:pt x="6824" y="7293"/>
                </a:cubicBezTo>
                <a:close/>
                <a:moveTo>
                  <a:pt x="6523" y="8349"/>
                </a:moveTo>
                <a:cubicBezTo>
                  <a:pt x="6505" y="8521"/>
                  <a:pt x="6481" y="8697"/>
                  <a:pt x="6450" y="8868"/>
                </a:cubicBezTo>
                <a:lnTo>
                  <a:pt x="6711" y="8914"/>
                </a:lnTo>
                <a:cubicBezTo>
                  <a:pt x="6743" y="8736"/>
                  <a:pt x="6769" y="8554"/>
                  <a:pt x="6786" y="8376"/>
                </a:cubicBezTo>
                <a:lnTo>
                  <a:pt x="6523" y="8349"/>
                </a:lnTo>
                <a:close/>
                <a:moveTo>
                  <a:pt x="6340" y="9380"/>
                </a:moveTo>
                <a:cubicBezTo>
                  <a:pt x="6297" y="9548"/>
                  <a:pt x="6248" y="9718"/>
                  <a:pt x="6194" y="9884"/>
                </a:cubicBezTo>
                <a:lnTo>
                  <a:pt x="6445" y="9966"/>
                </a:lnTo>
                <a:cubicBezTo>
                  <a:pt x="6502" y="9795"/>
                  <a:pt x="6553" y="9620"/>
                  <a:pt x="6597" y="9446"/>
                </a:cubicBezTo>
                <a:lnTo>
                  <a:pt x="6340" y="9380"/>
                </a:lnTo>
                <a:close/>
                <a:moveTo>
                  <a:pt x="6010" y="10375"/>
                </a:moveTo>
                <a:cubicBezTo>
                  <a:pt x="5944" y="10535"/>
                  <a:pt x="5871" y="10695"/>
                  <a:pt x="5792" y="10851"/>
                </a:cubicBezTo>
                <a:lnTo>
                  <a:pt x="6030" y="10970"/>
                </a:lnTo>
                <a:cubicBezTo>
                  <a:pt x="6110" y="10810"/>
                  <a:pt x="6186" y="10643"/>
                  <a:pt x="6255" y="10475"/>
                </a:cubicBezTo>
                <a:lnTo>
                  <a:pt x="6010" y="10375"/>
                </a:lnTo>
                <a:close/>
                <a:moveTo>
                  <a:pt x="5542" y="11313"/>
                </a:moveTo>
                <a:cubicBezTo>
                  <a:pt x="5453" y="11462"/>
                  <a:pt x="5358" y="11611"/>
                  <a:pt x="5258" y="11754"/>
                </a:cubicBezTo>
                <a:lnTo>
                  <a:pt x="5475" y="11905"/>
                </a:lnTo>
                <a:cubicBezTo>
                  <a:pt x="5578" y="11757"/>
                  <a:pt x="5678" y="11604"/>
                  <a:pt x="5770" y="11449"/>
                </a:cubicBezTo>
                <a:lnTo>
                  <a:pt x="5542" y="11313"/>
                </a:lnTo>
                <a:close/>
                <a:moveTo>
                  <a:pt x="4942" y="12173"/>
                </a:moveTo>
                <a:cubicBezTo>
                  <a:pt x="4834" y="12310"/>
                  <a:pt x="4718" y="12443"/>
                  <a:pt x="4599" y="12570"/>
                </a:cubicBezTo>
                <a:lnTo>
                  <a:pt x="4794" y="12751"/>
                </a:lnTo>
                <a:cubicBezTo>
                  <a:pt x="4917" y="12619"/>
                  <a:pt x="5037" y="12480"/>
                  <a:pt x="5150" y="12340"/>
                </a:cubicBezTo>
                <a:lnTo>
                  <a:pt x="4942" y="12173"/>
                </a:lnTo>
                <a:close/>
                <a:moveTo>
                  <a:pt x="4230" y="12943"/>
                </a:moveTo>
                <a:cubicBezTo>
                  <a:pt x="4103" y="13062"/>
                  <a:pt x="3969" y="13178"/>
                  <a:pt x="3835" y="13287"/>
                </a:cubicBezTo>
                <a:lnTo>
                  <a:pt x="4001" y="13492"/>
                </a:lnTo>
                <a:cubicBezTo>
                  <a:pt x="4140" y="13379"/>
                  <a:pt x="4278" y="13260"/>
                  <a:pt x="4410" y="13137"/>
                </a:cubicBezTo>
                <a:lnTo>
                  <a:pt x="4230" y="12943"/>
                </a:lnTo>
                <a:close/>
                <a:moveTo>
                  <a:pt x="3416" y="13601"/>
                </a:moveTo>
                <a:cubicBezTo>
                  <a:pt x="3273" y="13700"/>
                  <a:pt x="3125" y="13795"/>
                  <a:pt x="2976" y="13885"/>
                </a:cubicBezTo>
                <a:lnTo>
                  <a:pt x="3111" y="14112"/>
                </a:lnTo>
                <a:cubicBezTo>
                  <a:pt x="3265" y="14020"/>
                  <a:pt x="3419" y="13921"/>
                  <a:pt x="3567" y="13819"/>
                </a:cubicBezTo>
                <a:lnTo>
                  <a:pt x="3416" y="13601"/>
                </a:lnTo>
                <a:close/>
                <a:moveTo>
                  <a:pt x="2515" y="14137"/>
                </a:moveTo>
                <a:cubicBezTo>
                  <a:pt x="2359" y="14215"/>
                  <a:pt x="2199" y="14289"/>
                  <a:pt x="2039" y="14356"/>
                </a:cubicBezTo>
                <a:lnTo>
                  <a:pt x="2142" y="14600"/>
                </a:lnTo>
                <a:cubicBezTo>
                  <a:pt x="2307" y="14531"/>
                  <a:pt x="2472" y="14455"/>
                  <a:pt x="2634" y="14373"/>
                </a:cubicBezTo>
                <a:lnTo>
                  <a:pt x="2515" y="14137"/>
                </a:lnTo>
                <a:close/>
                <a:moveTo>
                  <a:pt x="1549" y="14539"/>
                </a:moveTo>
                <a:cubicBezTo>
                  <a:pt x="1385" y="14593"/>
                  <a:pt x="1216" y="14643"/>
                  <a:pt x="1047" y="14687"/>
                </a:cubicBezTo>
                <a:lnTo>
                  <a:pt x="1111" y="14944"/>
                </a:lnTo>
                <a:cubicBezTo>
                  <a:pt x="1287" y="14899"/>
                  <a:pt x="1462" y="14848"/>
                  <a:pt x="1633" y="14791"/>
                </a:cubicBezTo>
                <a:lnTo>
                  <a:pt x="1549" y="14539"/>
                </a:lnTo>
                <a:close/>
                <a:moveTo>
                  <a:pt x="534" y="14801"/>
                </a:moveTo>
                <a:cubicBezTo>
                  <a:pt x="363" y="14832"/>
                  <a:pt x="189" y="14856"/>
                  <a:pt x="16" y="14875"/>
                </a:cubicBezTo>
                <a:lnTo>
                  <a:pt x="44" y="15139"/>
                </a:lnTo>
                <a:cubicBezTo>
                  <a:pt x="223" y="15118"/>
                  <a:pt x="404" y="15093"/>
                  <a:pt x="582" y="15062"/>
                </a:cubicBezTo>
                <a:lnTo>
                  <a:pt x="534" y="148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3595;p37"/>
          <p:cNvSpPr/>
          <p:nvPr/>
        </p:nvSpPr>
        <p:spPr>
          <a:xfrm rot="-5400000">
            <a:off x="2670965" y="2009136"/>
            <a:ext cx="506974" cy="1205254"/>
          </a:xfrm>
          <a:custGeom>
            <a:avLst/>
            <a:gdLst/>
            <a:ahLst/>
            <a:cxnLst/>
            <a:rect l="l" t="t" r="r" b="b"/>
            <a:pathLst>
              <a:path w="6830" h="15139" extrusionOk="0">
                <a:moveTo>
                  <a:pt x="29" y="1"/>
                </a:moveTo>
                <a:lnTo>
                  <a:pt x="0" y="264"/>
                </a:lnTo>
                <a:cubicBezTo>
                  <a:pt x="174" y="283"/>
                  <a:pt x="348" y="308"/>
                  <a:pt x="520" y="338"/>
                </a:cubicBezTo>
                <a:lnTo>
                  <a:pt x="566" y="77"/>
                </a:lnTo>
                <a:cubicBezTo>
                  <a:pt x="389" y="46"/>
                  <a:pt x="209" y="20"/>
                  <a:pt x="29" y="1"/>
                </a:cubicBezTo>
                <a:close/>
                <a:moveTo>
                  <a:pt x="1098" y="191"/>
                </a:moveTo>
                <a:lnTo>
                  <a:pt x="1033" y="448"/>
                </a:lnTo>
                <a:cubicBezTo>
                  <a:pt x="1201" y="492"/>
                  <a:pt x="1370" y="540"/>
                  <a:pt x="1535" y="595"/>
                </a:cubicBezTo>
                <a:lnTo>
                  <a:pt x="1620" y="343"/>
                </a:lnTo>
                <a:cubicBezTo>
                  <a:pt x="1448" y="287"/>
                  <a:pt x="1273" y="236"/>
                  <a:pt x="1098" y="191"/>
                </a:cubicBezTo>
                <a:close/>
                <a:moveTo>
                  <a:pt x="2128" y="535"/>
                </a:moveTo>
                <a:lnTo>
                  <a:pt x="2027" y="779"/>
                </a:lnTo>
                <a:cubicBezTo>
                  <a:pt x="2189" y="846"/>
                  <a:pt x="2348" y="918"/>
                  <a:pt x="2505" y="997"/>
                </a:cubicBezTo>
                <a:lnTo>
                  <a:pt x="2624" y="762"/>
                </a:lnTo>
                <a:cubicBezTo>
                  <a:pt x="2461" y="680"/>
                  <a:pt x="2295" y="604"/>
                  <a:pt x="2128" y="535"/>
                </a:cubicBezTo>
                <a:close/>
                <a:moveTo>
                  <a:pt x="3100" y="1021"/>
                </a:moveTo>
                <a:lnTo>
                  <a:pt x="2965" y="1249"/>
                </a:lnTo>
                <a:cubicBezTo>
                  <a:pt x="3116" y="1338"/>
                  <a:pt x="3264" y="1433"/>
                  <a:pt x="3406" y="1532"/>
                </a:cubicBezTo>
                <a:lnTo>
                  <a:pt x="3557" y="1315"/>
                </a:lnTo>
                <a:cubicBezTo>
                  <a:pt x="3410" y="1213"/>
                  <a:pt x="3257" y="1113"/>
                  <a:pt x="3100" y="1021"/>
                </a:cubicBezTo>
                <a:close/>
                <a:moveTo>
                  <a:pt x="3992" y="1642"/>
                </a:moveTo>
                <a:lnTo>
                  <a:pt x="3826" y="1847"/>
                </a:lnTo>
                <a:cubicBezTo>
                  <a:pt x="3961" y="1957"/>
                  <a:pt x="4096" y="2074"/>
                  <a:pt x="4222" y="2191"/>
                </a:cubicBezTo>
                <a:lnTo>
                  <a:pt x="4403" y="1997"/>
                </a:lnTo>
                <a:cubicBezTo>
                  <a:pt x="4271" y="1874"/>
                  <a:pt x="4133" y="1755"/>
                  <a:pt x="3992" y="1642"/>
                </a:cubicBezTo>
                <a:close/>
                <a:moveTo>
                  <a:pt x="4788" y="2381"/>
                </a:moveTo>
                <a:lnTo>
                  <a:pt x="4593" y="2561"/>
                </a:lnTo>
                <a:cubicBezTo>
                  <a:pt x="4712" y="2688"/>
                  <a:pt x="4829" y="2822"/>
                  <a:pt x="4937" y="2958"/>
                </a:cubicBezTo>
                <a:lnTo>
                  <a:pt x="5143" y="2791"/>
                </a:lnTo>
                <a:cubicBezTo>
                  <a:pt x="5030" y="2651"/>
                  <a:pt x="4911" y="2512"/>
                  <a:pt x="4788" y="2381"/>
                </a:cubicBezTo>
                <a:close/>
                <a:moveTo>
                  <a:pt x="5469" y="3225"/>
                </a:moveTo>
                <a:lnTo>
                  <a:pt x="5252" y="3376"/>
                </a:lnTo>
                <a:cubicBezTo>
                  <a:pt x="5351" y="3519"/>
                  <a:pt x="5448" y="3668"/>
                  <a:pt x="5536" y="3817"/>
                </a:cubicBezTo>
                <a:lnTo>
                  <a:pt x="5764" y="3681"/>
                </a:lnTo>
                <a:cubicBezTo>
                  <a:pt x="5672" y="3526"/>
                  <a:pt x="5572" y="3373"/>
                  <a:pt x="5469" y="3225"/>
                </a:cubicBezTo>
                <a:close/>
                <a:moveTo>
                  <a:pt x="6023" y="4159"/>
                </a:moveTo>
                <a:lnTo>
                  <a:pt x="5786" y="4277"/>
                </a:lnTo>
                <a:cubicBezTo>
                  <a:pt x="5864" y="4432"/>
                  <a:pt x="5939" y="4592"/>
                  <a:pt x="6005" y="4753"/>
                </a:cubicBezTo>
                <a:lnTo>
                  <a:pt x="6250" y="4652"/>
                </a:lnTo>
                <a:cubicBezTo>
                  <a:pt x="6180" y="4486"/>
                  <a:pt x="6103" y="4319"/>
                  <a:pt x="6023" y="4159"/>
                </a:cubicBezTo>
                <a:close/>
                <a:moveTo>
                  <a:pt x="6441" y="5159"/>
                </a:moveTo>
                <a:lnTo>
                  <a:pt x="6189" y="5244"/>
                </a:lnTo>
                <a:cubicBezTo>
                  <a:pt x="6245" y="5410"/>
                  <a:pt x="6294" y="5579"/>
                  <a:pt x="6337" y="5747"/>
                </a:cubicBezTo>
                <a:lnTo>
                  <a:pt x="6595" y="5681"/>
                </a:lnTo>
                <a:cubicBezTo>
                  <a:pt x="6550" y="5506"/>
                  <a:pt x="6498" y="5331"/>
                  <a:pt x="6441" y="5159"/>
                </a:cubicBezTo>
                <a:close/>
                <a:moveTo>
                  <a:pt x="6708" y="6211"/>
                </a:moveTo>
                <a:lnTo>
                  <a:pt x="6447" y="6258"/>
                </a:lnTo>
                <a:cubicBezTo>
                  <a:pt x="6478" y="6430"/>
                  <a:pt x="6503" y="6605"/>
                  <a:pt x="6522" y="6778"/>
                </a:cubicBezTo>
                <a:lnTo>
                  <a:pt x="6785" y="6748"/>
                </a:lnTo>
                <a:cubicBezTo>
                  <a:pt x="6767" y="6569"/>
                  <a:pt x="6741" y="6389"/>
                  <a:pt x="6708" y="6211"/>
                </a:cubicBezTo>
                <a:close/>
                <a:moveTo>
                  <a:pt x="6824" y="7293"/>
                </a:moveTo>
                <a:lnTo>
                  <a:pt x="6559" y="7302"/>
                </a:lnTo>
                <a:cubicBezTo>
                  <a:pt x="6563" y="7390"/>
                  <a:pt x="6564" y="7481"/>
                  <a:pt x="6564" y="7570"/>
                </a:cubicBezTo>
                <a:cubicBezTo>
                  <a:pt x="6564" y="7655"/>
                  <a:pt x="6563" y="7741"/>
                  <a:pt x="6560" y="7825"/>
                </a:cubicBezTo>
                <a:lnTo>
                  <a:pt x="6825" y="7834"/>
                </a:lnTo>
                <a:cubicBezTo>
                  <a:pt x="6829" y="7747"/>
                  <a:pt x="6830" y="7659"/>
                  <a:pt x="6829" y="7572"/>
                </a:cubicBezTo>
                <a:cubicBezTo>
                  <a:pt x="6829" y="7478"/>
                  <a:pt x="6827" y="7385"/>
                  <a:pt x="6824" y="7293"/>
                </a:cubicBezTo>
                <a:close/>
                <a:moveTo>
                  <a:pt x="6523" y="8349"/>
                </a:moveTo>
                <a:cubicBezTo>
                  <a:pt x="6505" y="8521"/>
                  <a:pt x="6481" y="8697"/>
                  <a:pt x="6450" y="8868"/>
                </a:cubicBezTo>
                <a:lnTo>
                  <a:pt x="6711" y="8914"/>
                </a:lnTo>
                <a:cubicBezTo>
                  <a:pt x="6743" y="8736"/>
                  <a:pt x="6769" y="8554"/>
                  <a:pt x="6786" y="8376"/>
                </a:cubicBezTo>
                <a:lnTo>
                  <a:pt x="6523" y="8349"/>
                </a:lnTo>
                <a:close/>
                <a:moveTo>
                  <a:pt x="6340" y="9380"/>
                </a:moveTo>
                <a:cubicBezTo>
                  <a:pt x="6297" y="9548"/>
                  <a:pt x="6248" y="9718"/>
                  <a:pt x="6194" y="9884"/>
                </a:cubicBezTo>
                <a:lnTo>
                  <a:pt x="6445" y="9966"/>
                </a:lnTo>
                <a:cubicBezTo>
                  <a:pt x="6502" y="9795"/>
                  <a:pt x="6553" y="9620"/>
                  <a:pt x="6597" y="9446"/>
                </a:cubicBezTo>
                <a:lnTo>
                  <a:pt x="6340" y="9380"/>
                </a:lnTo>
                <a:close/>
                <a:moveTo>
                  <a:pt x="6010" y="10375"/>
                </a:moveTo>
                <a:cubicBezTo>
                  <a:pt x="5944" y="10535"/>
                  <a:pt x="5871" y="10695"/>
                  <a:pt x="5792" y="10851"/>
                </a:cubicBezTo>
                <a:lnTo>
                  <a:pt x="6030" y="10970"/>
                </a:lnTo>
                <a:cubicBezTo>
                  <a:pt x="6110" y="10810"/>
                  <a:pt x="6186" y="10643"/>
                  <a:pt x="6255" y="10475"/>
                </a:cubicBezTo>
                <a:lnTo>
                  <a:pt x="6010" y="10375"/>
                </a:lnTo>
                <a:close/>
                <a:moveTo>
                  <a:pt x="5542" y="11313"/>
                </a:moveTo>
                <a:cubicBezTo>
                  <a:pt x="5453" y="11462"/>
                  <a:pt x="5358" y="11611"/>
                  <a:pt x="5258" y="11754"/>
                </a:cubicBezTo>
                <a:lnTo>
                  <a:pt x="5475" y="11905"/>
                </a:lnTo>
                <a:cubicBezTo>
                  <a:pt x="5578" y="11757"/>
                  <a:pt x="5678" y="11604"/>
                  <a:pt x="5770" y="11449"/>
                </a:cubicBezTo>
                <a:lnTo>
                  <a:pt x="5542" y="11313"/>
                </a:lnTo>
                <a:close/>
                <a:moveTo>
                  <a:pt x="4942" y="12173"/>
                </a:moveTo>
                <a:cubicBezTo>
                  <a:pt x="4834" y="12310"/>
                  <a:pt x="4718" y="12443"/>
                  <a:pt x="4599" y="12570"/>
                </a:cubicBezTo>
                <a:lnTo>
                  <a:pt x="4794" y="12751"/>
                </a:lnTo>
                <a:cubicBezTo>
                  <a:pt x="4917" y="12619"/>
                  <a:pt x="5037" y="12480"/>
                  <a:pt x="5150" y="12340"/>
                </a:cubicBezTo>
                <a:lnTo>
                  <a:pt x="4942" y="12173"/>
                </a:lnTo>
                <a:close/>
                <a:moveTo>
                  <a:pt x="4230" y="12943"/>
                </a:moveTo>
                <a:cubicBezTo>
                  <a:pt x="4103" y="13062"/>
                  <a:pt x="3969" y="13178"/>
                  <a:pt x="3835" y="13287"/>
                </a:cubicBezTo>
                <a:lnTo>
                  <a:pt x="4001" y="13492"/>
                </a:lnTo>
                <a:cubicBezTo>
                  <a:pt x="4140" y="13379"/>
                  <a:pt x="4278" y="13260"/>
                  <a:pt x="4410" y="13137"/>
                </a:cubicBezTo>
                <a:lnTo>
                  <a:pt x="4230" y="12943"/>
                </a:lnTo>
                <a:close/>
                <a:moveTo>
                  <a:pt x="3416" y="13601"/>
                </a:moveTo>
                <a:cubicBezTo>
                  <a:pt x="3273" y="13700"/>
                  <a:pt x="3125" y="13795"/>
                  <a:pt x="2976" y="13885"/>
                </a:cubicBezTo>
                <a:lnTo>
                  <a:pt x="3111" y="14112"/>
                </a:lnTo>
                <a:cubicBezTo>
                  <a:pt x="3265" y="14020"/>
                  <a:pt x="3419" y="13921"/>
                  <a:pt x="3567" y="13819"/>
                </a:cubicBezTo>
                <a:lnTo>
                  <a:pt x="3416" y="13601"/>
                </a:lnTo>
                <a:close/>
                <a:moveTo>
                  <a:pt x="2515" y="14137"/>
                </a:moveTo>
                <a:cubicBezTo>
                  <a:pt x="2359" y="14215"/>
                  <a:pt x="2199" y="14289"/>
                  <a:pt x="2039" y="14356"/>
                </a:cubicBezTo>
                <a:lnTo>
                  <a:pt x="2142" y="14600"/>
                </a:lnTo>
                <a:cubicBezTo>
                  <a:pt x="2307" y="14531"/>
                  <a:pt x="2472" y="14455"/>
                  <a:pt x="2634" y="14373"/>
                </a:cubicBezTo>
                <a:lnTo>
                  <a:pt x="2515" y="14137"/>
                </a:lnTo>
                <a:close/>
                <a:moveTo>
                  <a:pt x="1549" y="14539"/>
                </a:moveTo>
                <a:cubicBezTo>
                  <a:pt x="1385" y="14593"/>
                  <a:pt x="1216" y="14643"/>
                  <a:pt x="1047" y="14687"/>
                </a:cubicBezTo>
                <a:lnTo>
                  <a:pt x="1111" y="14944"/>
                </a:lnTo>
                <a:cubicBezTo>
                  <a:pt x="1287" y="14899"/>
                  <a:pt x="1462" y="14848"/>
                  <a:pt x="1633" y="14791"/>
                </a:cubicBezTo>
                <a:lnTo>
                  <a:pt x="1549" y="14539"/>
                </a:lnTo>
                <a:close/>
                <a:moveTo>
                  <a:pt x="534" y="14801"/>
                </a:moveTo>
                <a:cubicBezTo>
                  <a:pt x="363" y="14832"/>
                  <a:pt x="189" y="14856"/>
                  <a:pt x="16" y="14875"/>
                </a:cubicBezTo>
                <a:lnTo>
                  <a:pt x="44" y="15139"/>
                </a:lnTo>
                <a:cubicBezTo>
                  <a:pt x="223" y="15118"/>
                  <a:pt x="404" y="15093"/>
                  <a:pt x="582" y="15062"/>
                </a:cubicBezTo>
                <a:lnTo>
                  <a:pt x="534" y="148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37"/>
          <p:cNvSpPr/>
          <p:nvPr/>
        </p:nvSpPr>
        <p:spPr>
          <a:xfrm rot="-5400000" flipH="1">
            <a:off x="7566815" y="2828286"/>
            <a:ext cx="506974" cy="1205254"/>
          </a:xfrm>
          <a:custGeom>
            <a:avLst/>
            <a:gdLst/>
            <a:ahLst/>
            <a:cxnLst/>
            <a:rect l="l" t="t" r="r" b="b"/>
            <a:pathLst>
              <a:path w="6830" h="15139" extrusionOk="0">
                <a:moveTo>
                  <a:pt x="29" y="1"/>
                </a:moveTo>
                <a:lnTo>
                  <a:pt x="0" y="264"/>
                </a:lnTo>
                <a:cubicBezTo>
                  <a:pt x="174" y="283"/>
                  <a:pt x="348" y="308"/>
                  <a:pt x="520" y="338"/>
                </a:cubicBezTo>
                <a:lnTo>
                  <a:pt x="566" y="77"/>
                </a:lnTo>
                <a:cubicBezTo>
                  <a:pt x="389" y="46"/>
                  <a:pt x="209" y="20"/>
                  <a:pt x="29" y="1"/>
                </a:cubicBezTo>
                <a:close/>
                <a:moveTo>
                  <a:pt x="1098" y="191"/>
                </a:moveTo>
                <a:lnTo>
                  <a:pt x="1033" y="448"/>
                </a:lnTo>
                <a:cubicBezTo>
                  <a:pt x="1201" y="492"/>
                  <a:pt x="1370" y="540"/>
                  <a:pt x="1535" y="595"/>
                </a:cubicBezTo>
                <a:lnTo>
                  <a:pt x="1620" y="343"/>
                </a:lnTo>
                <a:cubicBezTo>
                  <a:pt x="1448" y="287"/>
                  <a:pt x="1273" y="236"/>
                  <a:pt x="1098" y="191"/>
                </a:cubicBezTo>
                <a:close/>
                <a:moveTo>
                  <a:pt x="2128" y="535"/>
                </a:moveTo>
                <a:lnTo>
                  <a:pt x="2027" y="779"/>
                </a:lnTo>
                <a:cubicBezTo>
                  <a:pt x="2189" y="846"/>
                  <a:pt x="2348" y="918"/>
                  <a:pt x="2505" y="997"/>
                </a:cubicBezTo>
                <a:lnTo>
                  <a:pt x="2624" y="762"/>
                </a:lnTo>
                <a:cubicBezTo>
                  <a:pt x="2461" y="680"/>
                  <a:pt x="2295" y="604"/>
                  <a:pt x="2128" y="535"/>
                </a:cubicBezTo>
                <a:close/>
                <a:moveTo>
                  <a:pt x="3100" y="1021"/>
                </a:moveTo>
                <a:lnTo>
                  <a:pt x="2965" y="1249"/>
                </a:lnTo>
                <a:cubicBezTo>
                  <a:pt x="3116" y="1338"/>
                  <a:pt x="3264" y="1433"/>
                  <a:pt x="3406" y="1532"/>
                </a:cubicBezTo>
                <a:lnTo>
                  <a:pt x="3557" y="1315"/>
                </a:lnTo>
                <a:cubicBezTo>
                  <a:pt x="3410" y="1213"/>
                  <a:pt x="3257" y="1113"/>
                  <a:pt x="3100" y="1021"/>
                </a:cubicBezTo>
                <a:close/>
                <a:moveTo>
                  <a:pt x="3992" y="1642"/>
                </a:moveTo>
                <a:lnTo>
                  <a:pt x="3826" y="1847"/>
                </a:lnTo>
                <a:cubicBezTo>
                  <a:pt x="3961" y="1957"/>
                  <a:pt x="4096" y="2074"/>
                  <a:pt x="4222" y="2191"/>
                </a:cubicBezTo>
                <a:lnTo>
                  <a:pt x="4403" y="1997"/>
                </a:lnTo>
                <a:cubicBezTo>
                  <a:pt x="4271" y="1874"/>
                  <a:pt x="4133" y="1755"/>
                  <a:pt x="3992" y="1642"/>
                </a:cubicBezTo>
                <a:close/>
                <a:moveTo>
                  <a:pt x="4788" y="2381"/>
                </a:moveTo>
                <a:lnTo>
                  <a:pt x="4593" y="2561"/>
                </a:lnTo>
                <a:cubicBezTo>
                  <a:pt x="4712" y="2688"/>
                  <a:pt x="4829" y="2822"/>
                  <a:pt x="4937" y="2958"/>
                </a:cubicBezTo>
                <a:lnTo>
                  <a:pt x="5143" y="2791"/>
                </a:lnTo>
                <a:cubicBezTo>
                  <a:pt x="5030" y="2651"/>
                  <a:pt x="4911" y="2512"/>
                  <a:pt x="4788" y="2381"/>
                </a:cubicBezTo>
                <a:close/>
                <a:moveTo>
                  <a:pt x="5469" y="3225"/>
                </a:moveTo>
                <a:lnTo>
                  <a:pt x="5252" y="3376"/>
                </a:lnTo>
                <a:cubicBezTo>
                  <a:pt x="5351" y="3519"/>
                  <a:pt x="5448" y="3668"/>
                  <a:pt x="5536" y="3817"/>
                </a:cubicBezTo>
                <a:lnTo>
                  <a:pt x="5764" y="3681"/>
                </a:lnTo>
                <a:cubicBezTo>
                  <a:pt x="5672" y="3526"/>
                  <a:pt x="5572" y="3373"/>
                  <a:pt x="5469" y="3225"/>
                </a:cubicBezTo>
                <a:close/>
                <a:moveTo>
                  <a:pt x="6023" y="4159"/>
                </a:moveTo>
                <a:lnTo>
                  <a:pt x="5786" y="4277"/>
                </a:lnTo>
                <a:cubicBezTo>
                  <a:pt x="5864" y="4432"/>
                  <a:pt x="5939" y="4592"/>
                  <a:pt x="6005" y="4753"/>
                </a:cubicBezTo>
                <a:lnTo>
                  <a:pt x="6250" y="4652"/>
                </a:lnTo>
                <a:cubicBezTo>
                  <a:pt x="6180" y="4486"/>
                  <a:pt x="6103" y="4319"/>
                  <a:pt x="6023" y="4159"/>
                </a:cubicBezTo>
                <a:close/>
                <a:moveTo>
                  <a:pt x="6441" y="5159"/>
                </a:moveTo>
                <a:lnTo>
                  <a:pt x="6189" y="5244"/>
                </a:lnTo>
                <a:cubicBezTo>
                  <a:pt x="6245" y="5410"/>
                  <a:pt x="6294" y="5579"/>
                  <a:pt x="6337" y="5747"/>
                </a:cubicBezTo>
                <a:lnTo>
                  <a:pt x="6595" y="5681"/>
                </a:lnTo>
                <a:cubicBezTo>
                  <a:pt x="6550" y="5506"/>
                  <a:pt x="6498" y="5331"/>
                  <a:pt x="6441" y="5159"/>
                </a:cubicBezTo>
                <a:close/>
                <a:moveTo>
                  <a:pt x="6708" y="6211"/>
                </a:moveTo>
                <a:lnTo>
                  <a:pt x="6447" y="6258"/>
                </a:lnTo>
                <a:cubicBezTo>
                  <a:pt x="6478" y="6430"/>
                  <a:pt x="6503" y="6605"/>
                  <a:pt x="6522" y="6778"/>
                </a:cubicBezTo>
                <a:lnTo>
                  <a:pt x="6785" y="6748"/>
                </a:lnTo>
                <a:cubicBezTo>
                  <a:pt x="6767" y="6569"/>
                  <a:pt x="6741" y="6389"/>
                  <a:pt x="6708" y="6211"/>
                </a:cubicBezTo>
                <a:close/>
                <a:moveTo>
                  <a:pt x="6824" y="7293"/>
                </a:moveTo>
                <a:lnTo>
                  <a:pt x="6559" y="7302"/>
                </a:lnTo>
                <a:cubicBezTo>
                  <a:pt x="6563" y="7390"/>
                  <a:pt x="6564" y="7481"/>
                  <a:pt x="6564" y="7570"/>
                </a:cubicBezTo>
                <a:cubicBezTo>
                  <a:pt x="6564" y="7655"/>
                  <a:pt x="6563" y="7741"/>
                  <a:pt x="6560" y="7825"/>
                </a:cubicBezTo>
                <a:lnTo>
                  <a:pt x="6825" y="7834"/>
                </a:lnTo>
                <a:cubicBezTo>
                  <a:pt x="6829" y="7747"/>
                  <a:pt x="6830" y="7659"/>
                  <a:pt x="6829" y="7572"/>
                </a:cubicBezTo>
                <a:cubicBezTo>
                  <a:pt x="6829" y="7478"/>
                  <a:pt x="6827" y="7385"/>
                  <a:pt x="6824" y="7293"/>
                </a:cubicBezTo>
                <a:close/>
                <a:moveTo>
                  <a:pt x="6523" y="8349"/>
                </a:moveTo>
                <a:cubicBezTo>
                  <a:pt x="6505" y="8521"/>
                  <a:pt x="6481" y="8697"/>
                  <a:pt x="6450" y="8868"/>
                </a:cubicBezTo>
                <a:lnTo>
                  <a:pt x="6711" y="8914"/>
                </a:lnTo>
                <a:cubicBezTo>
                  <a:pt x="6743" y="8736"/>
                  <a:pt x="6769" y="8554"/>
                  <a:pt x="6786" y="8376"/>
                </a:cubicBezTo>
                <a:lnTo>
                  <a:pt x="6523" y="8349"/>
                </a:lnTo>
                <a:close/>
                <a:moveTo>
                  <a:pt x="6340" y="9380"/>
                </a:moveTo>
                <a:cubicBezTo>
                  <a:pt x="6297" y="9548"/>
                  <a:pt x="6248" y="9718"/>
                  <a:pt x="6194" y="9884"/>
                </a:cubicBezTo>
                <a:lnTo>
                  <a:pt x="6445" y="9966"/>
                </a:lnTo>
                <a:cubicBezTo>
                  <a:pt x="6502" y="9795"/>
                  <a:pt x="6553" y="9620"/>
                  <a:pt x="6597" y="9446"/>
                </a:cubicBezTo>
                <a:lnTo>
                  <a:pt x="6340" y="9380"/>
                </a:lnTo>
                <a:close/>
                <a:moveTo>
                  <a:pt x="6010" y="10375"/>
                </a:moveTo>
                <a:cubicBezTo>
                  <a:pt x="5944" y="10535"/>
                  <a:pt x="5871" y="10695"/>
                  <a:pt x="5792" y="10851"/>
                </a:cubicBezTo>
                <a:lnTo>
                  <a:pt x="6030" y="10970"/>
                </a:lnTo>
                <a:cubicBezTo>
                  <a:pt x="6110" y="10810"/>
                  <a:pt x="6186" y="10643"/>
                  <a:pt x="6255" y="10475"/>
                </a:cubicBezTo>
                <a:lnTo>
                  <a:pt x="6010" y="10375"/>
                </a:lnTo>
                <a:close/>
                <a:moveTo>
                  <a:pt x="5542" y="11313"/>
                </a:moveTo>
                <a:cubicBezTo>
                  <a:pt x="5453" y="11462"/>
                  <a:pt x="5358" y="11611"/>
                  <a:pt x="5258" y="11754"/>
                </a:cubicBezTo>
                <a:lnTo>
                  <a:pt x="5475" y="11905"/>
                </a:lnTo>
                <a:cubicBezTo>
                  <a:pt x="5578" y="11757"/>
                  <a:pt x="5678" y="11604"/>
                  <a:pt x="5770" y="11449"/>
                </a:cubicBezTo>
                <a:lnTo>
                  <a:pt x="5542" y="11313"/>
                </a:lnTo>
                <a:close/>
                <a:moveTo>
                  <a:pt x="4942" y="12173"/>
                </a:moveTo>
                <a:cubicBezTo>
                  <a:pt x="4834" y="12310"/>
                  <a:pt x="4718" y="12443"/>
                  <a:pt x="4599" y="12570"/>
                </a:cubicBezTo>
                <a:lnTo>
                  <a:pt x="4794" y="12751"/>
                </a:lnTo>
                <a:cubicBezTo>
                  <a:pt x="4917" y="12619"/>
                  <a:pt x="5037" y="12480"/>
                  <a:pt x="5150" y="12340"/>
                </a:cubicBezTo>
                <a:lnTo>
                  <a:pt x="4942" y="12173"/>
                </a:lnTo>
                <a:close/>
                <a:moveTo>
                  <a:pt x="4230" y="12943"/>
                </a:moveTo>
                <a:cubicBezTo>
                  <a:pt x="4103" y="13062"/>
                  <a:pt x="3969" y="13178"/>
                  <a:pt x="3835" y="13287"/>
                </a:cubicBezTo>
                <a:lnTo>
                  <a:pt x="4001" y="13492"/>
                </a:lnTo>
                <a:cubicBezTo>
                  <a:pt x="4140" y="13379"/>
                  <a:pt x="4278" y="13260"/>
                  <a:pt x="4410" y="13137"/>
                </a:cubicBezTo>
                <a:lnTo>
                  <a:pt x="4230" y="12943"/>
                </a:lnTo>
                <a:close/>
                <a:moveTo>
                  <a:pt x="3416" y="13601"/>
                </a:moveTo>
                <a:cubicBezTo>
                  <a:pt x="3273" y="13700"/>
                  <a:pt x="3125" y="13795"/>
                  <a:pt x="2976" y="13885"/>
                </a:cubicBezTo>
                <a:lnTo>
                  <a:pt x="3111" y="14112"/>
                </a:lnTo>
                <a:cubicBezTo>
                  <a:pt x="3265" y="14020"/>
                  <a:pt x="3419" y="13921"/>
                  <a:pt x="3567" y="13819"/>
                </a:cubicBezTo>
                <a:lnTo>
                  <a:pt x="3416" y="13601"/>
                </a:lnTo>
                <a:close/>
                <a:moveTo>
                  <a:pt x="2515" y="14137"/>
                </a:moveTo>
                <a:cubicBezTo>
                  <a:pt x="2359" y="14215"/>
                  <a:pt x="2199" y="14289"/>
                  <a:pt x="2039" y="14356"/>
                </a:cubicBezTo>
                <a:lnTo>
                  <a:pt x="2142" y="14600"/>
                </a:lnTo>
                <a:cubicBezTo>
                  <a:pt x="2307" y="14531"/>
                  <a:pt x="2472" y="14455"/>
                  <a:pt x="2634" y="14373"/>
                </a:cubicBezTo>
                <a:lnTo>
                  <a:pt x="2515" y="14137"/>
                </a:lnTo>
                <a:close/>
                <a:moveTo>
                  <a:pt x="1549" y="14539"/>
                </a:moveTo>
                <a:cubicBezTo>
                  <a:pt x="1385" y="14593"/>
                  <a:pt x="1216" y="14643"/>
                  <a:pt x="1047" y="14687"/>
                </a:cubicBezTo>
                <a:lnTo>
                  <a:pt x="1111" y="14944"/>
                </a:lnTo>
                <a:cubicBezTo>
                  <a:pt x="1287" y="14899"/>
                  <a:pt x="1462" y="14848"/>
                  <a:pt x="1633" y="14791"/>
                </a:cubicBezTo>
                <a:lnTo>
                  <a:pt x="1549" y="14539"/>
                </a:lnTo>
                <a:close/>
                <a:moveTo>
                  <a:pt x="534" y="14801"/>
                </a:moveTo>
                <a:cubicBezTo>
                  <a:pt x="363" y="14832"/>
                  <a:pt x="189" y="14856"/>
                  <a:pt x="16" y="14875"/>
                </a:cubicBezTo>
                <a:lnTo>
                  <a:pt x="44" y="15139"/>
                </a:lnTo>
                <a:cubicBezTo>
                  <a:pt x="223" y="15118"/>
                  <a:pt x="404" y="15093"/>
                  <a:pt x="582" y="15062"/>
                </a:cubicBezTo>
                <a:lnTo>
                  <a:pt x="534" y="148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37"/>
          <p:cNvSpPr/>
          <p:nvPr/>
        </p:nvSpPr>
        <p:spPr>
          <a:xfrm rot="-5400000" flipH="1">
            <a:off x="4299740" y="2828286"/>
            <a:ext cx="506974" cy="1205254"/>
          </a:xfrm>
          <a:custGeom>
            <a:avLst/>
            <a:gdLst/>
            <a:ahLst/>
            <a:cxnLst/>
            <a:rect l="l" t="t" r="r" b="b"/>
            <a:pathLst>
              <a:path w="6830" h="15139" extrusionOk="0">
                <a:moveTo>
                  <a:pt x="29" y="1"/>
                </a:moveTo>
                <a:lnTo>
                  <a:pt x="0" y="264"/>
                </a:lnTo>
                <a:cubicBezTo>
                  <a:pt x="174" y="283"/>
                  <a:pt x="348" y="308"/>
                  <a:pt x="520" y="338"/>
                </a:cubicBezTo>
                <a:lnTo>
                  <a:pt x="566" y="77"/>
                </a:lnTo>
                <a:cubicBezTo>
                  <a:pt x="389" y="46"/>
                  <a:pt x="209" y="20"/>
                  <a:pt x="29" y="1"/>
                </a:cubicBezTo>
                <a:close/>
                <a:moveTo>
                  <a:pt x="1098" y="191"/>
                </a:moveTo>
                <a:lnTo>
                  <a:pt x="1033" y="448"/>
                </a:lnTo>
                <a:cubicBezTo>
                  <a:pt x="1201" y="492"/>
                  <a:pt x="1370" y="540"/>
                  <a:pt x="1535" y="595"/>
                </a:cubicBezTo>
                <a:lnTo>
                  <a:pt x="1620" y="343"/>
                </a:lnTo>
                <a:cubicBezTo>
                  <a:pt x="1448" y="287"/>
                  <a:pt x="1273" y="236"/>
                  <a:pt x="1098" y="191"/>
                </a:cubicBezTo>
                <a:close/>
                <a:moveTo>
                  <a:pt x="2128" y="535"/>
                </a:moveTo>
                <a:lnTo>
                  <a:pt x="2027" y="779"/>
                </a:lnTo>
                <a:cubicBezTo>
                  <a:pt x="2189" y="846"/>
                  <a:pt x="2348" y="918"/>
                  <a:pt x="2505" y="997"/>
                </a:cubicBezTo>
                <a:lnTo>
                  <a:pt x="2624" y="762"/>
                </a:lnTo>
                <a:cubicBezTo>
                  <a:pt x="2461" y="680"/>
                  <a:pt x="2295" y="604"/>
                  <a:pt x="2128" y="535"/>
                </a:cubicBezTo>
                <a:close/>
                <a:moveTo>
                  <a:pt x="3100" y="1021"/>
                </a:moveTo>
                <a:lnTo>
                  <a:pt x="2965" y="1249"/>
                </a:lnTo>
                <a:cubicBezTo>
                  <a:pt x="3116" y="1338"/>
                  <a:pt x="3264" y="1433"/>
                  <a:pt x="3406" y="1532"/>
                </a:cubicBezTo>
                <a:lnTo>
                  <a:pt x="3557" y="1315"/>
                </a:lnTo>
                <a:cubicBezTo>
                  <a:pt x="3410" y="1213"/>
                  <a:pt x="3257" y="1113"/>
                  <a:pt x="3100" y="1021"/>
                </a:cubicBezTo>
                <a:close/>
                <a:moveTo>
                  <a:pt x="3992" y="1642"/>
                </a:moveTo>
                <a:lnTo>
                  <a:pt x="3826" y="1847"/>
                </a:lnTo>
                <a:cubicBezTo>
                  <a:pt x="3961" y="1957"/>
                  <a:pt x="4096" y="2074"/>
                  <a:pt x="4222" y="2191"/>
                </a:cubicBezTo>
                <a:lnTo>
                  <a:pt x="4403" y="1997"/>
                </a:lnTo>
                <a:cubicBezTo>
                  <a:pt x="4271" y="1874"/>
                  <a:pt x="4133" y="1755"/>
                  <a:pt x="3992" y="1642"/>
                </a:cubicBezTo>
                <a:close/>
                <a:moveTo>
                  <a:pt x="4788" y="2381"/>
                </a:moveTo>
                <a:lnTo>
                  <a:pt x="4593" y="2561"/>
                </a:lnTo>
                <a:cubicBezTo>
                  <a:pt x="4712" y="2688"/>
                  <a:pt x="4829" y="2822"/>
                  <a:pt x="4937" y="2958"/>
                </a:cubicBezTo>
                <a:lnTo>
                  <a:pt x="5143" y="2791"/>
                </a:lnTo>
                <a:cubicBezTo>
                  <a:pt x="5030" y="2651"/>
                  <a:pt x="4911" y="2512"/>
                  <a:pt x="4788" y="2381"/>
                </a:cubicBezTo>
                <a:close/>
                <a:moveTo>
                  <a:pt x="5469" y="3225"/>
                </a:moveTo>
                <a:lnTo>
                  <a:pt x="5252" y="3376"/>
                </a:lnTo>
                <a:cubicBezTo>
                  <a:pt x="5351" y="3519"/>
                  <a:pt x="5448" y="3668"/>
                  <a:pt x="5536" y="3817"/>
                </a:cubicBezTo>
                <a:lnTo>
                  <a:pt x="5764" y="3681"/>
                </a:lnTo>
                <a:cubicBezTo>
                  <a:pt x="5672" y="3526"/>
                  <a:pt x="5572" y="3373"/>
                  <a:pt x="5469" y="3225"/>
                </a:cubicBezTo>
                <a:close/>
                <a:moveTo>
                  <a:pt x="6023" y="4159"/>
                </a:moveTo>
                <a:lnTo>
                  <a:pt x="5786" y="4277"/>
                </a:lnTo>
                <a:cubicBezTo>
                  <a:pt x="5864" y="4432"/>
                  <a:pt x="5939" y="4592"/>
                  <a:pt x="6005" y="4753"/>
                </a:cubicBezTo>
                <a:lnTo>
                  <a:pt x="6250" y="4652"/>
                </a:lnTo>
                <a:cubicBezTo>
                  <a:pt x="6180" y="4486"/>
                  <a:pt x="6103" y="4319"/>
                  <a:pt x="6023" y="4159"/>
                </a:cubicBezTo>
                <a:close/>
                <a:moveTo>
                  <a:pt x="6441" y="5159"/>
                </a:moveTo>
                <a:lnTo>
                  <a:pt x="6189" y="5244"/>
                </a:lnTo>
                <a:cubicBezTo>
                  <a:pt x="6245" y="5410"/>
                  <a:pt x="6294" y="5579"/>
                  <a:pt x="6337" y="5747"/>
                </a:cubicBezTo>
                <a:lnTo>
                  <a:pt x="6595" y="5681"/>
                </a:lnTo>
                <a:cubicBezTo>
                  <a:pt x="6550" y="5506"/>
                  <a:pt x="6498" y="5331"/>
                  <a:pt x="6441" y="5159"/>
                </a:cubicBezTo>
                <a:close/>
                <a:moveTo>
                  <a:pt x="6708" y="6211"/>
                </a:moveTo>
                <a:lnTo>
                  <a:pt x="6447" y="6258"/>
                </a:lnTo>
                <a:cubicBezTo>
                  <a:pt x="6478" y="6430"/>
                  <a:pt x="6503" y="6605"/>
                  <a:pt x="6522" y="6778"/>
                </a:cubicBezTo>
                <a:lnTo>
                  <a:pt x="6785" y="6748"/>
                </a:lnTo>
                <a:cubicBezTo>
                  <a:pt x="6767" y="6569"/>
                  <a:pt x="6741" y="6389"/>
                  <a:pt x="6708" y="6211"/>
                </a:cubicBezTo>
                <a:close/>
                <a:moveTo>
                  <a:pt x="6824" y="7293"/>
                </a:moveTo>
                <a:lnTo>
                  <a:pt x="6559" y="7302"/>
                </a:lnTo>
                <a:cubicBezTo>
                  <a:pt x="6563" y="7390"/>
                  <a:pt x="6564" y="7481"/>
                  <a:pt x="6564" y="7570"/>
                </a:cubicBezTo>
                <a:cubicBezTo>
                  <a:pt x="6564" y="7655"/>
                  <a:pt x="6563" y="7741"/>
                  <a:pt x="6560" y="7825"/>
                </a:cubicBezTo>
                <a:lnTo>
                  <a:pt x="6825" y="7834"/>
                </a:lnTo>
                <a:cubicBezTo>
                  <a:pt x="6829" y="7747"/>
                  <a:pt x="6830" y="7659"/>
                  <a:pt x="6829" y="7572"/>
                </a:cubicBezTo>
                <a:cubicBezTo>
                  <a:pt x="6829" y="7478"/>
                  <a:pt x="6827" y="7385"/>
                  <a:pt x="6824" y="7293"/>
                </a:cubicBezTo>
                <a:close/>
                <a:moveTo>
                  <a:pt x="6523" y="8349"/>
                </a:moveTo>
                <a:cubicBezTo>
                  <a:pt x="6505" y="8521"/>
                  <a:pt x="6481" y="8697"/>
                  <a:pt x="6450" y="8868"/>
                </a:cubicBezTo>
                <a:lnTo>
                  <a:pt x="6711" y="8914"/>
                </a:lnTo>
                <a:cubicBezTo>
                  <a:pt x="6743" y="8736"/>
                  <a:pt x="6769" y="8554"/>
                  <a:pt x="6786" y="8376"/>
                </a:cubicBezTo>
                <a:lnTo>
                  <a:pt x="6523" y="8349"/>
                </a:lnTo>
                <a:close/>
                <a:moveTo>
                  <a:pt x="6340" y="9380"/>
                </a:moveTo>
                <a:cubicBezTo>
                  <a:pt x="6297" y="9548"/>
                  <a:pt x="6248" y="9718"/>
                  <a:pt x="6194" y="9884"/>
                </a:cubicBezTo>
                <a:lnTo>
                  <a:pt x="6445" y="9966"/>
                </a:lnTo>
                <a:cubicBezTo>
                  <a:pt x="6502" y="9795"/>
                  <a:pt x="6553" y="9620"/>
                  <a:pt x="6597" y="9446"/>
                </a:cubicBezTo>
                <a:lnTo>
                  <a:pt x="6340" y="9380"/>
                </a:lnTo>
                <a:close/>
                <a:moveTo>
                  <a:pt x="6010" y="10375"/>
                </a:moveTo>
                <a:cubicBezTo>
                  <a:pt x="5944" y="10535"/>
                  <a:pt x="5871" y="10695"/>
                  <a:pt x="5792" y="10851"/>
                </a:cubicBezTo>
                <a:lnTo>
                  <a:pt x="6030" y="10970"/>
                </a:lnTo>
                <a:cubicBezTo>
                  <a:pt x="6110" y="10810"/>
                  <a:pt x="6186" y="10643"/>
                  <a:pt x="6255" y="10475"/>
                </a:cubicBezTo>
                <a:lnTo>
                  <a:pt x="6010" y="10375"/>
                </a:lnTo>
                <a:close/>
                <a:moveTo>
                  <a:pt x="5542" y="11313"/>
                </a:moveTo>
                <a:cubicBezTo>
                  <a:pt x="5453" y="11462"/>
                  <a:pt x="5358" y="11611"/>
                  <a:pt x="5258" y="11754"/>
                </a:cubicBezTo>
                <a:lnTo>
                  <a:pt x="5475" y="11905"/>
                </a:lnTo>
                <a:cubicBezTo>
                  <a:pt x="5578" y="11757"/>
                  <a:pt x="5678" y="11604"/>
                  <a:pt x="5770" y="11449"/>
                </a:cubicBezTo>
                <a:lnTo>
                  <a:pt x="5542" y="11313"/>
                </a:lnTo>
                <a:close/>
                <a:moveTo>
                  <a:pt x="4942" y="12173"/>
                </a:moveTo>
                <a:cubicBezTo>
                  <a:pt x="4834" y="12310"/>
                  <a:pt x="4718" y="12443"/>
                  <a:pt x="4599" y="12570"/>
                </a:cubicBezTo>
                <a:lnTo>
                  <a:pt x="4794" y="12751"/>
                </a:lnTo>
                <a:cubicBezTo>
                  <a:pt x="4917" y="12619"/>
                  <a:pt x="5037" y="12480"/>
                  <a:pt x="5150" y="12340"/>
                </a:cubicBezTo>
                <a:lnTo>
                  <a:pt x="4942" y="12173"/>
                </a:lnTo>
                <a:close/>
                <a:moveTo>
                  <a:pt x="4230" y="12943"/>
                </a:moveTo>
                <a:cubicBezTo>
                  <a:pt x="4103" y="13062"/>
                  <a:pt x="3969" y="13178"/>
                  <a:pt x="3835" y="13287"/>
                </a:cubicBezTo>
                <a:lnTo>
                  <a:pt x="4001" y="13492"/>
                </a:lnTo>
                <a:cubicBezTo>
                  <a:pt x="4140" y="13379"/>
                  <a:pt x="4278" y="13260"/>
                  <a:pt x="4410" y="13137"/>
                </a:cubicBezTo>
                <a:lnTo>
                  <a:pt x="4230" y="12943"/>
                </a:lnTo>
                <a:close/>
                <a:moveTo>
                  <a:pt x="3416" y="13601"/>
                </a:moveTo>
                <a:cubicBezTo>
                  <a:pt x="3273" y="13700"/>
                  <a:pt x="3125" y="13795"/>
                  <a:pt x="2976" y="13885"/>
                </a:cubicBezTo>
                <a:lnTo>
                  <a:pt x="3111" y="14112"/>
                </a:lnTo>
                <a:cubicBezTo>
                  <a:pt x="3265" y="14020"/>
                  <a:pt x="3419" y="13921"/>
                  <a:pt x="3567" y="13819"/>
                </a:cubicBezTo>
                <a:lnTo>
                  <a:pt x="3416" y="13601"/>
                </a:lnTo>
                <a:close/>
                <a:moveTo>
                  <a:pt x="2515" y="14137"/>
                </a:moveTo>
                <a:cubicBezTo>
                  <a:pt x="2359" y="14215"/>
                  <a:pt x="2199" y="14289"/>
                  <a:pt x="2039" y="14356"/>
                </a:cubicBezTo>
                <a:lnTo>
                  <a:pt x="2142" y="14600"/>
                </a:lnTo>
                <a:cubicBezTo>
                  <a:pt x="2307" y="14531"/>
                  <a:pt x="2472" y="14455"/>
                  <a:pt x="2634" y="14373"/>
                </a:cubicBezTo>
                <a:lnTo>
                  <a:pt x="2515" y="14137"/>
                </a:lnTo>
                <a:close/>
                <a:moveTo>
                  <a:pt x="1549" y="14539"/>
                </a:moveTo>
                <a:cubicBezTo>
                  <a:pt x="1385" y="14593"/>
                  <a:pt x="1216" y="14643"/>
                  <a:pt x="1047" y="14687"/>
                </a:cubicBezTo>
                <a:lnTo>
                  <a:pt x="1111" y="14944"/>
                </a:lnTo>
                <a:cubicBezTo>
                  <a:pt x="1287" y="14899"/>
                  <a:pt x="1462" y="14848"/>
                  <a:pt x="1633" y="14791"/>
                </a:cubicBezTo>
                <a:lnTo>
                  <a:pt x="1549" y="14539"/>
                </a:lnTo>
                <a:close/>
                <a:moveTo>
                  <a:pt x="534" y="14801"/>
                </a:moveTo>
                <a:cubicBezTo>
                  <a:pt x="363" y="14832"/>
                  <a:pt x="189" y="14856"/>
                  <a:pt x="16" y="14875"/>
                </a:cubicBezTo>
                <a:lnTo>
                  <a:pt x="44" y="15139"/>
                </a:lnTo>
                <a:cubicBezTo>
                  <a:pt x="223" y="15118"/>
                  <a:pt x="404" y="15093"/>
                  <a:pt x="582" y="15062"/>
                </a:cubicBezTo>
                <a:lnTo>
                  <a:pt x="534" y="148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37"/>
          <p:cNvSpPr/>
          <p:nvPr/>
        </p:nvSpPr>
        <p:spPr>
          <a:xfrm rot="-5400000" flipH="1">
            <a:off x="1032665" y="2828286"/>
            <a:ext cx="506974" cy="1205254"/>
          </a:xfrm>
          <a:custGeom>
            <a:avLst/>
            <a:gdLst/>
            <a:ahLst/>
            <a:cxnLst/>
            <a:rect l="l" t="t" r="r" b="b"/>
            <a:pathLst>
              <a:path w="6830" h="15139" extrusionOk="0">
                <a:moveTo>
                  <a:pt x="29" y="1"/>
                </a:moveTo>
                <a:lnTo>
                  <a:pt x="0" y="264"/>
                </a:lnTo>
                <a:cubicBezTo>
                  <a:pt x="174" y="283"/>
                  <a:pt x="348" y="308"/>
                  <a:pt x="520" y="338"/>
                </a:cubicBezTo>
                <a:lnTo>
                  <a:pt x="566" y="77"/>
                </a:lnTo>
                <a:cubicBezTo>
                  <a:pt x="389" y="46"/>
                  <a:pt x="209" y="20"/>
                  <a:pt x="29" y="1"/>
                </a:cubicBezTo>
                <a:close/>
                <a:moveTo>
                  <a:pt x="1098" y="191"/>
                </a:moveTo>
                <a:lnTo>
                  <a:pt x="1033" y="448"/>
                </a:lnTo>
                <a:cubicBezTo>
                  <a:pt x="1201" y="492"/>
                  <a:pt x="1370" y="540"/>
                  <a:pt x="1535" y="595"/>
                </a:cubicBezTo>
                <a:lnTo>
                  <a:pt x="1620" y="343"/>
                </a:lnTo>
                <a:cubicBezTo>
                  <a:pt x="1448" y="287"/>
                  <a:pt x="1273" y="236"/>
                  <a:pt x="1098" y="191"/>
                </a:cubicBezTo>
                <a:close/>
                <a:moveTo>
                  <a:pt x="2128" y="535"/>
                </a:moveTo>
                <a:lnTo>
                  <a:pt x="2027" y="779"/>
                </a:lnTo>
                <a:cubicBezTo>
                  <a:pt x="2189" y="846"/>
                  <a:pt x="2348" y="918"/>
                  <a:pt x="2505" y="997"/>
                </a:cubicBezTo>
                <a:lnTo>
                  <a:pt x="2624" y="762"/>
                </a:lnTo>
                <a:cubicBezTo>
                  <a:pt x="2461" y="680"/>
                  <a:pt x="2295" y="604"/>
                  <a:pt x="2128" y="535"/>
                </a:cubicBezTo>
                <a:close/>
                <a:moveTo>
                  <a:pt x="3100" y="1021"/>
                </a:moveTo>
                <a:lnTo>
                  <a:pt x="2965" y="1249"/>
                </a:lnTo>
                <a:cubicBezTo>
                  <a:pt x="3116" y="1338"/>
                  <a:pt x="3264" y="1433"/>
                  <a:pt x="3406" y="1532"/>
                </a:cubicBezTo>
                <a:lnTo>
                  <a:pt x="3557" y="1315"/>
                </a:lnTo>
                <a:cubicBezTo>
                  <a:pt x="3410" y="1213"/>
                  <a:pt x="3257" y="1113"/>
                  <a:pt x="3100" y="1021"/>
                </a:cubicBezTo>
                <a:close/>
                <a:moveTo>
                  <a:pt x="3992" y="1642"/>
                </a:moveTo>
                <a:lnTo>
                  <a:pt x="3826" y="1847"/>
                </a:lnTo>
                <a:cubicBezTo>
                  <a:pt x="3961" y="1957"/>
                  <a:pt x="4096" y="2074"/>
                  <a:pt x="4222" y="2191"/>
                </a:cubicBezTo>
                <a:lnTo>
                  <a:pt x="4403" y="1997"/>
                </a:lnTo>
                <a:cubicBezTo>
                  <a:pt x="4271" y="1874"/>
                  <a:pt x="4133" y="1755"/>
                  <a:pt x="3992" y="1642"/>
                </a:cubicBezTo>
                <a:close/>
                <a:moveTo>
                  <a:pt x="4788" y="2381"/>
                </a:moveTo>
                <a:lnTo>
                  <a:pt x="4593" y="2561"/>
                </a:lnTo>
                <a:cubicBezTo>
                  <a:pt x="4712" y="2688"/>
                  <a:pt x="4829" y="2822"/>
                  <a:pt x="4937" y="2958"/>
                </a:cubicBezTo>
                <a:lnTo>
                  <a:pt x="5143" y="2791"/>
                </a:lnTo>
                <a:cubicBezTo>
                  <a:pt x="5030" y="2651"/>
                  <a:pt x="4911" y="2512"/>
                  <a:pt x="4788" y="2381"/>
                </a:cubicBezTo>
                <a:close/>
                <a:moveTo>
                  <a:pt x="5469" y="3225"/>
                </a:moveTo>
                <a:lnTo>
                  <a:pt x="5252" y="3376"/>
                </a:lnTo>
                <a:cubicBezTo>
                  <a:pt x="5351" y="3519"/>
                  <a:pt x="5448" y="3668"/>
                  <a:pt x="5536" y="3817"/>
                </a:cubicBezTo>
                <a:lnTo>
                  <a:pt x="5764" y="3681"/>
                </a:lnTo>
                <a:cubicBezTo>
                  <a:pt x="5672" y="3526"/>
                  <a:pt x="5572" y="3373"/>
                  <a:pt x="5469" y="3225"/>
                </a:cubicBezTo>
                <a:close/>
                <a:moveTo>
                  <a:pt x="6023" y="4159"/>
                </a:moveTo>
                <a:lnTo>
                  <a:pt x="5786" y="4277"/>
                </a:lnTo>
                <a:cubicBezTo>
                  <a:pt x="5864" y="4432"/>
                  <a:pt x="5939" y="4592"/>
                  <a:pt x="6005" y="4753"/>
                </a:cubicBezTo>
                <a:lnTo>
                  <a:pt x="6250" y="4652"/>
                </a:lnTo>
                <a:cubicBezTo>
                  <a:pt x="6180" y="4486"/>
                  <a:pt x="6103" y="4319"/>
                  <a:pt x="6023" y="4159"/>
                </a:cubicBezTo>
                <a:close/>
                <a:moveTo>
                  <a:pt x="6441" y="5159"/>
                </a:moveTo>
                <a:lnTo>
                  <a:pt x="6189" y="5244"/>
                </a:lnTo>
                <a:cubicBezTo>
                  <a:pt x="6245" y="5410"/>
                  <a:pt x="6294" y="5579"/>
                  <a:pt x="6337" y="5747"/>
                </a:cubicBezTo>
                <a:lnTo>
                  <a:pt x="6595" y="5681"/>
                </a:lnTo>
                <a:cubicBezTo>
                  <a:pt x="6550" y="5506"/>
                  <a:pt x="6498" y="5331"/>
                  <a:pt x="6441" y="5159"/>
                </a:cubicBezTo>
                <a:close/>
                <a:moveTo>
                  <a:pt x="6708" y="6211"/>
                </a:moveTo>
                <a:lnTo>
                  <a:pt x="6447" y="6258"/>
                </a:lnTo>
                <a:cubicBezTo>
                  <a:pt x="6478" y="6430"/>
                  <a:pt x="6503" y="6605"/>
                  <a:pt x="6522" y="6778"/>
                </a:cubicBezTo>
                <a:lnTo>
                  <a:pt x="6785" y="6748"/>
                </a:lnTo>
                <a:cubicBezTo>
                  <a:pt x="6767" y="6569"/>
                  <a:pt x="6741" y="6389"/>
                  <a:pt x="6708" y="6211"/>
                </a:cubicBezTo>
                <a:close/>
                <a:moveTo>
                  <a:pt x="6824" y="7293"/>
                </a:moveTo>
                <a:lnTo>
                  <a:pt x="6559" y="7302"/>
                </a:lnTo>
                <a:cubicBezTo>
                  <a:pt x="6563" y="7390"/>
                  <a:pt x="6564" y="7481"/>
                  <a:pt x="6564" y="7570"/>
                </a:cubicBezTo>
                <a:cubicBezTo>
                  <a:pt x="6564" y="7655"/>
                  <a:pt x="6563" y="7741"/>
                  <a:pt x="6560" y="7825"/>
                </a:cubicBezTo>
                <a:lnTo>
                  <a:pt x="6825" y="7834"/>
                </a:lnTo>
                <a:cubicBezTo>
                  <a:pt x="6829" y="7747"/>
                  <a:pt x="6830" y="7659"/>
                  <a:pt x="6829" y="7572"/>
                </a:cubicBezTo>
                <a:cubicBezTo>
                  <a:pt x="6829" y="7478"/>
                  <a:pt x="6827" y="7385"/>
                  <a:pt x="6824" y="7293"/>
                </a:cubicBezTo>
                <a:close/>
                <a:moveTo>
                  <a:pt x="6523" y="8349"/>
                </a:moveTo>
                <a:cubicBezTo>
                  <a:pt x="6505" y="8521"/>
                  <a:pt x="6481" y="8697"/>
                  <a:pt x="6450" y="8868"/>
                </a:cubicBezTo>
                <a:lnTo>
                  <a:pt x="6711" y="8914"/>
                </a:lnTo>
                <a:cubicBezTo>
                  <a:pt x="6743" y="8736"/>
                  <a:pt x="6769" y="8554"/>
                  <a:pt x="6786" y="8376"/>
                </a:cubicBezTo>
                <a:lnTo>
                  <a:pt x="6523" y="8349"/>
                </a:lnTo>
                <a:close/>
                <a:moveTo>
                  <a:pt x="6340" y="9380"/>
                </a:moveTo>
                <a:cubicBezTo>
                  <a:pt x="6297" y="9548"/>
                  <a:pt x="6248" y="9718"/>
                  <a:pt x="6194" y="9884"/>
                </a:cubicBezTo>
                <a:lnTo>
                  <a:pt x="6445" y="9966"/>
                </a:lnTo>
                <a:cubicBezTo>
                  <a:pt x="6502" y="9795"/>
                  <a:pt x="6553" y="9620"/>
                  <a:pt x="6597" y="9446"/>
                </a:cubicBezTo>
                <a:lnTo>
                  <a:pt x="6340" y="9380"/>
                </a:lnTo>
                <a:close/>
                <a:moveTo>
                  <a:pt x="6010" y="10375"/>
                </a:moveTo>
                <a:cubicBezTo>
                  <a:pt x="5944" y="10535"/>
                  <a:pt x="5871" y="10695"/>
                  <a:pt x="5792" y="10851"/>
                </a:cubicBezTo>
                <a:lnTo>
                  <a:pt x="6030" y="10970"/>
                </a:lnTo>
                <a:cubicBezTo>
                  <a:pt x="6110" y="10810"/>
                  <a:pt x="6186" y="10643"/>
                  <a:pt x="6255" y="10475"/>
                </a:cubicBezTo>
                <a:lnTo>
                  <a:pt x="6010" y="10375"/>
                </a:lnTo>
                <a:close/>
                <a:moveTo>
                  <a:pt x="5542" y="11313"/>
                </a:moveTo>
                <a:cubicBezTo>
                  <a:pt x="5453" y="11462"/>
                  <a:pt x="5358" y="11611"/>
                  <a:pt x="5258" y="11754"/>
                </a:cubicBezTo>
                <a:lnTo>
                  <a:pt x="5475" y="11905"/>
                </a:lnTo>
                <a:cubicBezTo>
                  <a:pt x="5578" y="11757"/>
                  <a:pt x="5678" y="11604"/>
                  <a:pt x="5770" y="11449"/>
                </a:cubicBezTo>
                <a:lnTo>
                  <a:pt x="5542" y="11313"/>
                </a:lnTo>
                <a:close/>
                <a:moveTo>
                  <a:pt x="4942" y="12173"/>
                </a:moveTo>
                <a:cubicBezTo>
                  <a:pt x="4834" y="12310"/>
                  <a:pt x="4718" y="12443"/>
                  <a:pt x="4599" y="12570"/>
                </a:cubicBezTo>
                <a:lnTo>
                  <a:pt x="4794" y="12751"/>
                </a:lnTo>
                <a:cubicBezTo>
                  <a:pt x="4917" y="12619"/>
                  <a:pt x="5037" y="12480"/>
                  <a:pt x="5150" y="12340"/>
                </a:cubicBezTo>
                <a:lnTo>
                  <a:pt x="4942" y="12173"/>
                </a:lnTo>
                <a:close/>
                <a:moveTo>
                  <a:pt x="4230" y="12943"/>
                </a:moveTo>
                <a:cubicBezTo>
                  <a:pt x="4103" y="13062"/>
                  <a:pt x="3969" y="13178"/>
                  <a:pt x="3835" y="13287"/>
                </a:cubicBezTo>
                <a:lnTo>
                  <a:pt x="4001" y="13492"/>
                </a:lnTo>
                <a:cubicBezTo>
                  <a:pt x="4140" y="13379"/>
                  <a:pt x="4278" y="13260"/>
                  <a:pt x="4410" y="13137"/>
                </a:cubicBezTo>
                <a:lnTo>
                  <a:pt x="4230" y="12943"/>
                </a:lnTo>
                <a:close/>
                <a:moveTo>
                  <a:pt x="3416" y="13601"/>
                </a:moveTo>
                <a:cubicBezTo>
                  <a:pt x="3273" y="13700"/>
                  <a:pt x="3125" y="13795"/>
                  <a:pt x="2976" y="13885"/>
                </a:cubicBezTo>
                <a:lnTo>
                  <a:pt x="3111" y="14112"/>
                </a:lnTo>
                <a:cubicBezTo>
                  <a:pt x="3265" y="14020"/>
                  <a:pt x="3419" y="13921"/>
                  <a:pt x="3567" y="13819"/>
                </a:cubicBezTo>
                <a:lnTo>
                  <a:pt x="3416" y="13601"/>
                </a:lnTo>
                <a:close/>
                <a:moveTo>
                  <a:pt x="2515" y="14137"/>
                </a:moveTo>
                <a:cubicBezTo>
                  <a:pt x="2359" y="14215"/>
                  <a:pt x="2199" y="14289"/>
                  <a:pt x="2039" y="14356"/>
                </a:cubicBezTo>
                <a:lnTo>
                  <a:pt x="2142" y="14600"/>
                </a:lnTo>
                <a:cubicBezTo>
                  <a:pt x="2307" y="14531"/>
                  <a:pt x="2472" y="14455"/>
                  <a:pt x="2634" y="14373"/>
                </a:cubicBezTo>
                <a:lnTo>
                  <a:pt x="2515" y="14137"/>
                </a:lnTo>
                <a:close/>
                <a:moveTo>
                  <a:pt x="1549" y="14539"/>
                </a:moveTo>
                <a:cubicBezTo>
                  <a:pt x="1385" y="14593"/>
                  <a:pt x="1216" y="14643"/>
                  <a:pt x="1047" y="14687"/>
                </a:cubicBezTo>
                <a:lnTo>
                  <a:pt x="1111" y="14944"/>
                </a:lnTo>
                <a:cubicBezTo>
                  <a:pt x="1287" y="14899"/>
                  <a:pt x="1462" y="14848"/>
                  <a:pt x="1633" y="14791"/>
                </a:cubicBezTo>
                <a:lnTo>
                  <a:pt x="1549" y="14539"/>
                </a:lnTo>
                <a:close/>
                <a:moveTo>
                  <a:pt x="534" y="14801"/>
                </a:moveTo>
                <a:cubicBezTo>
                  <a:pt x="363" y="14832"/>
                  <a:pt x="189" y="14856"/>
                  <a:pt x="16" y="14875"/>
                </a:cubicBezTo>
                <a:lnTo>
                  <a:pt x="44" y="15139"/>
                </a:lnTo>
                <a:cubicBezTo>
                  <a:pt x="223" y="15118"/>
                  <a:pt x="404" y="15093"/>
                  <a:pt x="582" y="15062"/>
                </a:cubicBezTo>
                <a:lnTo>
                  <a:pt x="534" y="148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37"/>
          <p:cNvSpPr txBox="1"/>
          <p:nvPr/>
        </p:nvSpPr>
        <p:spPr>
          <a:xfrm>
            <a:off x="666108" y="13357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EMISIONES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0" name="Google Shape;3600;p37"/>
          <p:cNvSpPr txBox="1"/>
          <p:nvPr/>
        </p:nvSpPr>
        <p:spPr>
          <a:xfrm>
            <a:off x="2264020" y="371569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TRÁFICO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1" name="Google Shape;3601;p37"/>
          <p:cNvSpPr txBox="1"/>
          <p:nvPr/>
        </p:nvSpPr>
        <p:spPr>
          <a:xfrm>
            <a:off x="498251" y="1704744"/>
            <a:ext cx="16482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Datos</a:t>
            </a:r>
            <a:r>
              <a:rPr lang="en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obtenidos</a:t>
            </a:r>
            <a:r>
              <a:rPr lang="en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del </a:t>
            </a:r>
            <a:r>
              <a:rPr lang="en" sz="12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Ayuntamiento</a:t>
            </a:r>
            <a:r>
              <a:rPr lang="en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de Madrid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2" name="Google Shape;3602;p37"/>
          <p:cNvSpPr txBox="1"/>
          <p:nvPr/>
        </p:nvSpPr>
        <p:spPr>
          <a:xfrm>
            <a:off x="2092574" y="4084711"/>
            <a:ext cx="16482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Datos obtenidos del Ayuntamiento de Madrid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3" name="Google Shape;3603;p37"/>
          <p:cNvSpPr txBox="1"/>
          <p:nvPr/>
        </p:nvSpPr>
        <p:spPr>
          <a:xfrm>
            <a:off x="3926883" y="133839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INDUSTRIA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4" name="Google Shape;3604;p37"/>
          <p:cNvSpPr txBox="1"/>
          <p:nvPr/>
        </p:nvSpPr>
        <p:spPr>
          <a:xfrm>
            <a:off x="3749501" y="1704744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5" name="Google Shape;3605;p37"/>
          <p:cNvSpPr txBox="1"/>
          <p:nvPr/>
        </p:nvSpPr>
        <p:spPr>
          <a:xfrm>
            <a:off x="5403228" y="3715691"/>
            <a:ext cx="1648199" cy="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TRÁFICO AÉREO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6" name="Google Shape;3606;p37"/>
          <p:cNvSpPr txBox="1"/>
          <p:nvPr/>
        </p:nvSpPr>
        <p:spPr>
          <a:xfrm>
            <a:off x="5376305" y="4084711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Datos</a:t>
            </a:r>
            <a:r>
              <a:rPr lang="en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obtenidos</a:t>
            </a:r>
            <a:r>
              <a:rPr lang="en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de AENA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7" name="Google Shape;3607;p37"/>
          <p:cNvSpPr txBox="1"/>
          <p:nvPr/>
        </p:nvSpPr>
        <p:spPr>
          <a:xfrm>
            <a:off x="6995675" y="1704733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Datos obtenidos del INE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8" name="Google Shape;3608;p37"/>
          <p:cNvSpPr txBox="1"/>
          <p:nvPr/>
        </p:nvSpPr>
        <p:spPr>
          <a:xfrm>
            <a:off x="7016215" y="1335728"/>
            <a:ext cx="144263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TELETRABAJO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9" name="Google Shape;3609;p37"/>
          <p:cNvSpPr txBox="1"/>
          <p:nvPr/>
        </p:nvSpPr>
        <p:spPr>
          <a:xfrm>
            <a:off x="3746964" y="1709069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Datos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obtenidos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del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Ministerio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de Medio </a:t>
            </a:r>
            <a:r>
              <a:rPr lang="en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Ambiente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D6B3D82-DC29-F743-BB1D-237CF5181B23}"/>
              </a:ext>
            </a:extLst>
          </p:cNvPr>
          <p:cNvGrpSpPr/>
          <p:nvPr/>
        </p:nvGrpSpPr>
        <p:grpSpPr>
          <a:xfrm>
            <a:off x="2561775" y="2780841"/>
            <a:ext cx="699689" cy="361766"/>
            <a:chOff x="2561775" y="2780841"/>
            <a:chExt cx="699689" cy="361766"/>
          </a:xfrm>
        </p:grpSpPr>
        <p:sp>
          <p:nvSpPr>
            <p:cNvPr id="67" name="Google Shape;1632;p26">
              <a:extLst>
                <a:ext uri="{FF2B5EF4-FFF2-40B4-BE49-F238E27FC236}">
                  <a16:creationId xmlns:a16="http://schemas.microsoft.com/office/drawing/2014/main" id="{861C2FB6-039A-844F-9775-963E208E83C4}"/>
                </a:ext>
              </a:extLst>
            </p:cNvPr>
            <p:cNvSpPr/>
            <p:nvPr/>
          </p:nvSpPr>
          <p:spPr>
            <a:xfrm>
              <a:off x="2561775" y="2780841"/>
              <a:ext cx="699689" cy="285566"/>
            </a:xfrm>
            <a:custGeom>
              <a:avLst/>
              <a:gdLst/>
              <a:ahLst/>
              <a:cxnLst/>
              <a:rect l="l" t="t" r="r" b="b"/>
              <a:pathLst>
                <a:path w="2195" h="742" extrusionOk="0">
                  <a:moveTo>
                    <a:pt x="1843" y="1"/>
                  </a:moveTo>
                  <a:lnTo>
                    <a:pt x="794" y="1"/>
                  </a:lnTo>
                  <a:cubicBezTo>
                    <a:pt x="631" y="1"/>
                    <a:pt x="517" y="327"/>
                    <a:pt x="426" y="327"/>
                  </a:cubicBezTo>
                  <a:lnTo>
                    <a:pt x="199" y="327"/>
                  </a:lnTo>
                  <a:cubicBezTo>
                    <a:pt x="79" y="327"/>
                    <a:pt x="1" y="450"/>
                    <a:pt x="1" y="565"/>
                  </a:cubicBezTo>
                  <a:lnTo>
                    <a:pt x="1" y="701"/>
                  </a:lnTo>
                  <a:cubicBezTo>
                    <a:pt x="1" y="742"/>
                    <a:pt x="17" y="695"/>
                    <a:pt x="58" y="695"/>
                  </a:cubicBezTo>
                  <a:lnTo>
                    <a:pt x="197" y="695"/>
                  </a:lnTo>
                  <a:lnTo>
                    <a:pt x="2128" y="695"/>
                  </a:lnTo>
                  <a:cubicBezTo>
                    <a:pt x="2170" y="695"/>
                    <a:pt x="2191" y="741"/>
                    <a:pt x="2191" y="701"/>
                  </a:cubicBezTo>
                  <a:lnTo>
                    <a:pt x="2191" y="389"/>
                  </a:lnTo>
                  <a:cubicBezTo>
                    <a:pt x="2194" y="215"/>
                    <a:pt x="1970" y="1"/>
                    <a:pt x="1843" y="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43;p26">
              <a:extLst>
                <a:ext uri="{FF2B5EF4-FFF2-40B4-BE49-F238E27FC236}">
                  <a16:creationId xmlns:a16="http://schemas.microsoft.com/office/drawing/2014/main" id="{5DD73AED-2B8A-BD49-B8BD-C6356D0EC5B0}"/>
                </a:ext>
              </a:extLst>
            </p:cNvPr>
            <p:cNvSpPr/>
            <p:nvPr/>
          </p:nvSpPr>
          <p:spPr>
            <a:xfrm>
              <a:off x="2737009" y="299020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230" y="116"/>
                  </a:moveTo>
                  <a:cubicBezTo>
                    <a:pt x="230" y="179"/>
                    <a:pt x="179" y="230"/>
                    <a:pt x="115" y="230"/>
                  </a:cubicBezTo>
                  <a:cubicBezTo>
                    <a:pt x="51" y="230"/>
                    <a:pt x="0" y="179"/>
                    <a:pt x="0" y="116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0" y="51"/>
                    <a:pt x="230" y="116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43;p26">
              <a:extLst>
                <a:ext uri="{FF2B5EF4-FFF2-40B4-BE49-F238E27FC236}">
                  <a16:creationId xmlns:a16="http://schemas.microsoft.com/office/drawing/2014/main" id="{936A82D2-FAC4-884C-BAEB-D39BB541DD49}"/>
                </a:ext>
              </a:extLst>
            </p:cNvPr>
            <p:cNvSpPr/>
            <p:nvPr/>
          </p:nvSpPr>
          <p:spPr>
            <a:xfrm>
              <a:off x="3010132" y="298248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230" y="116"/>
                  </a:moveTo>
                  <a:cubicBezTo>
                    <a:pt x="230" y="179"/>
                    <a:pt x="179" y="230"/>
                    <a:pt x="115" y="230"/>
                  </a:cubicBezTo>
                  <a:cubicBezTo>
                    <a:pt x="51" y="230"/>
                    <a:pt x="0" y="179"/>
                    <a:pt x="0" y="116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0" y="51"/>
                    <a:pt x="230" y="116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2887;p32">
            <a:extLst>
              <a:ext uri="{FF2B5EF4-FFF2-40B4-BE49-F238E27FC236}">
                <a16:creationId xmlns:a16="http://schemas.microsoft.com/office/drawing/2014/main" id="{C2525D8B-74D4-2D47-B84D-1F328DEEBF45}"/>
              </a:ext>
            </a:extLst>
          </p:cNvPr>
          <p:cNvSpPr/>
          <p:nvPr/>
        </p:nvSpPr>
        <p:spPr>
          <a:xfrm>
            <a:off x="7640677" y="2733700"/>
            <a:ext cx="406466" cy="458690"/>
          </a:xfrm>
          <a:custGeom>
            <a:avLst/>
            <a:gdLst/>
            <a:ahLst/>
            <a:cxnLst/>
            <a:rect l="l" t="t" r="r" b="b"/>
            <a:pathLst>
              <a:path w="4053" h="4142" extrusionOk="0">
                <a:moveTo>
                  <a:pt x="2027" y="1"/>
                </a:moveTo>
                <a:lnTo>
                  <a:pt x="1" y="2036"/>
                </a:lnTo>
                <a:lnTo>
                  <a:pt x="1" y="4142"/>
                </a:lnTo>
                <a:lnTo>
                  <a:pt x="1091" y="4142"/>
                </a:lnTo>
                <a:lnTo>
                  <a:pt x="1091" y="2531"/>
                </a:lnTo>
                <a:lnTo>
                  <a:pt x="2961" y="2531"/>
                </a:lnTo>
                <a:lnTo>
                  <a:pt x="2961" y="4142"/>
                </a:lnTo>
                <a:lnTo>
                  <a:pt x="4052" y="4142"/>
                </a:lnTo>
                <a:lnTo>
                  <a:pt x="4052" y="2036"/>
                </a:lnTo>
                <a:lnTo>
                  <a:pt x="2027" y="1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284;p32">
            <a:extLst>
              <a:ext uri="{FF2B5EF4-FFF2-40B4-BE49-F238E27FC236}">
                <a16:creationId xmlns:a16="http://schemas.microsoft.com/office/drawing/2014/main" id="{DE289119-4EDD-314D-9CED-74858C8957AA}"/>
              </a:ext>
            </a:extLst>
          </p:cNvPr>
          <p:cNvSpPr/>
          <p:nvPr/>
        </p:nvSpPr>
        <p:spPr>
          <a:xfrm>
            <a:off x="4287390" y="2689117"/>
            <a:ext cx="460455" cy="572993"/>
          </a:xfrm>
          <a:custGeom>
            <a:avLst/>
            <a:gdLst/>
            <a:ahLst/>
            <a:cxnLst/>
            <a:rect l="l" t="t" r="r" b="b"/>
            <a:pathLst>
              <a:path w="64654" h="128363" extrusionOk="0">
                <a:moveTo>
                  <a:pt x="46228" y="0"/>
                </a:moveTo>
                <a:lnTo>
                  <a:pt x="43509" y="91125"/>
                </a:lnTo>
                <a:lnTo>
                  <a:pt x="42677" y="91125"/>
                </a:lnTo>
                <a:lnTo>
                  <a:pt x="42677" y="79082"/>
                </a:lnTo>
                <a:lnTo>
                  <a:pt x="21366" y="91125"/>
                </a:lnTo>
                <a:lnTo>
                  <a:pt x="21366" y="79082"/>
                </a:lnTo>
                <a:lnTo>
                  <a:pt x="0" y="91125"/>
                </a:lnTo>
                <a:lnTo>
                  <a:pt x="0" y="128363"/>
                </a:lnTo>
                <a:lnTo>
                  <a:pt x="64653" y="128363"/>
                </a:lnTo>
                <a:lnTo>
                  <a:pt x="64653" y="91125"/>
                </a:lnTo>
                <a:lnTo>
                  <a:pt x="61878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867;p60">
            <a:extLst>
              <a:ext uri="{FF2B5EF4-FFF2-40B4-BE49-F238E27FC236}">
                <a16:creationId xmlns:a16="http://schemas.microsoft.com/office/drawing/2014/main" id="{7CFEF5F9-D60B-C841-852F-C110E8C0B545}"/>
              </a:ext>
            </a:extLst>
          </p:cNvPr>
          <p:cNvGrpSpPr/>
          <p:nvPr/>
        </p:nvGrpSpPr>
        <p:grpSpPr>
          <a:xfrm>
            <a:off x="5953218" y="2751762"/>
            <a:ext cx="467093" cy="461443"/>
            <a:chOff x="3858100" y="1435075"/>
            <a:chExt cx="487775" cy="481875"/>
          </a:xfrm>
        </p:grpSpPr>
        <p:sp>
          <p:nvSpPr>
            <p:cNvPr id="78" name="Google Shape;868;p60">
              <a:extLst>
                <a:ext uri="{FF2B5EF4-FFF2-40B4-BE49-F238E27FC236}">
                  <a16:creationId xmlns:a16="http://schemas.microsoft.com/office/drawing/2014/main" id="{83D7CAC0-34EC-7149-8015-FA0349E2A360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869;p60">
              <a:extLst>
                <a:ext uri="{FF2B5EF4-FFF2-40B4-BE49-F238E27FC236}">
                  <a16:creationId xmlns:a16="http://schemas.microsoft.com/office/drawing/2014/main" id="{1138927F-56A9-064C-BE48-0B415C69B885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870;p60">
              <a:extLst>
                <a:ext uri="{FF2B5EF4-FFF2-40B4-BE49-F238E27FC236}">
                  <a16:creationId xmlns:a16="http://schemas.microsoft.com/office/drawing/2014/main" id="{96480725-6140-1F4E-9536-31AA69E9B232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871;p60">
              <a:extLst>
                <a:ext uri="{FF2B5EF4-FFF2-40B4-BE49-F238E27FC236}">
                  <a16:creationId xmlns:a16="http://schemas.microsoft.com/office/drawing/2014/main" id="{7E61D8AF-245F-704D-8678-517EAA4D532D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872;p60">
              <a:extLst>
                <a:ext uri="{FF2B5EF4-FFF2-40B4-BE49-F238E27FC236}">
                  <a16:creationId xmlns:a16="http://schemas.microsoft.com/office/drawing/2014/main" id="{CB5F2EC3-8358-7F47-8330-2CCD36143124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26"/>
          <p:cNvGrpSpPr/>
          <p:nvPr/>
        </p:nvGrpSpPr>
        <p:grpSpPr>
          <a:xfrm>
            <a:off x="3693822" y="1206719"/>
            <a:ext cx="1740783" cy="3936703"/>
            <a:chOff x="3693822" y="1206719"/>
            <a:chExt cx="1740783" cy="3936703"/>
          </a:xfrm>
        </p:grpSpPr>
        <p:sp>
          <p:nvSpPr>
            <p:cNvPr id="901" name="Google Shape;901;p26"/>
            <p:cNvSpPr/>
            <p:nvPr/>
          </p:nvSpPr>
          <p:spPr>
            <a:xfrm>
              <a:off x="3693822" y="1251889"/>
              <a:ext cx="1740783" cy="3891533"/>
            </a:xfrm>
            <a:custGeom>
              <a:avLst/>
              <a:gdLst/>
              <a:ahLst/>
              <a:cxnLst/>
              <a:rect l="l" t="t" r="r" b="b"/>
              <a:pathLst>
                <a:path w="92337" h="206420" extrusionOk="0">
                  <a:moveTo>
                    <a:pt x="42604" y="0"/>
                  </a:moveTo>
                  <a:cubicBezTo>
                    <a:pt x="39216" y="0"/>
                    <a:pt x="35873" y="675"/>
                    <a:pt x="32751" y="1958"/>
                  </a:cubicBezTo>
                  <a:cubicBezTo>
                    <a:pt x="31055" y="2698"/>
                    <a:pt x="28315" y="4481"/>
                    <a:pt x="27793" y="6438"/>
                  </a:cubicBezTo>
                  <a:cubicBezTo>
                    <a:pt x="26836" y="8221"/>
                    <a:pt x="26227" y="10092"/>
                    <a:pt x="25922" y="12092"/>
                  </a:cubicBezTo>
                  <a:cubicBezTo>
                    <a:pt x="25661" y="13614"/>
                    <a:pt x="25531" y="15137"/>
                    <a:pt x="25487" y="16702"/>
                  </a:cubicBezTo>
                  <a:cubicBezTo>
                    <a:pt x="25444" y="17616"/>
                    <a:pt x="25400" y="18529"/>
                    <a:pt x="25400" y="19486"/>
                  </a:cubicBezTo>
                  <a:cubicBezTo>
                    <a:pt x="25400" y="20443"/>
                    <a:pt x="25531" y="21443"/>
                    <a:pt x="25270" y="22313"/>
                  </a:cubicBezTo>
                  <a:cubicBezTo>
                    <a:pt x="24966" y="23226"/>
                    <a:pt x="24226" y="24096"/>
                    <a:pt x="23661" y="24923"/>
                  </a:cubicBezTo>
                  <a:lnTo>
                    <a:pt x="22138" y="27141"/>
                  </a:lnTo>
                  <a:cubicBezTo>
                    <a:pt x="21704" y="27750"/>
                    <a:pt x="20834" y="28663"/>
                    <a:pt x="21356" y="29489"/>
                  </a:cubicBezTo>
                  <a:cubicBezTo>
                    <a:pt x="21878" y="30316"/>
                    <a:pt x="23356" y="30620"/>
                    <a:pt x="24139" y="30751"/>
                  </a:cubicBezTo>
                  <a:cubicBezTo>
                    <a:pt x="24487" y="30794"/>
                    <a:pt x="24792" y="30838"/>
                    <a:pt x="25140" y="30881"/>
                  </a:cubicBezTo>
                  <a:cubicBezTo>
                    <a:pt x="25096" y="33491"/>
                    <a:pt x="25227" y="36144"/>
                    <a:pt x="25531" y="38754"/>
                  </a:cubicBezTo>
                  <a:cubicBezTo>
                    <a:pt x="25792" y="41059"/>
                    <a:pt x="26053" y="43668"/>
                    <a:pt x="27967" y="45191"/>
                  </a:cubicBezTo>
                  <a:cubicBezTo>
                    <a:pt x="29750" y="46669"/>
                    <a:pt x="32229" y="46843"/>
                    <a:pt x="34404" y="46930"/>
                  </a:cubicBezTo>
                  <a:lnTo>
                    <a:pt x="36752" y="47017"/>
                  </a:lnTo>
                  <a:cubicBezTo>
                    <a:pt x="36796" y="48148"/>
                    <a:pt x="36839" y="49235"/>
                    <a:pt x="36839" y="50366"/>
                  </a:cubicBezTo>
                  <a:cubicBezTo>
                    <a:pt x="36883" y="52628"/>
                    <a:pt x="37318" y="55672"/>
                    <a:pt x="35752" y="57499"/>
                  </a:cubicBezTo>
                  <a:cubicBezTo>
                    <a:pt x="34534" y="58934"/>
                    <a:pt x="32577" y="59804"/>
                    <a:pt x="30881" y="60544"/>
                  </a:cubicBezTo>
                  <a:cubicBezTo>
                    <a:pt x="28967" y="61326"/>
                    <a:pt x="27010" y="62109"/>
                    <a:pt x="25009" y="62762"/>
                  </a:cubicBezTo>
                  <a:cubicBezTo>
                    <a:pt x="17528" y="65284"/>
                    <a:pt x="8525" y="67285"/>
                    <a:pt x="3654" y="74113"/>
                  </a:cubicBezTo>
                  <a:cubicBezTo>
                    <a:pt x="2523" y="75723"/>
                    <a:pt x="2045" y="77593"/>
                    <a:pt x="1740" y="79507"/>
                  </a:cubicBezTo>
                  <a:cubicBezTo>
                    <a:pt x="1392" y="81681"/>
                    <a:pt x="1175" y="83856"/>
                    <a:pt x="957" y="86031"/>
                  </a:cubicBezTo>
                  <a:cubicBezTo>
                    <a:pt x="522" y="91032"/>
                    <a:pt x="348" y="96121"/>
                    <a:pt x="261" y="101166"/>
                  </a:cubicBezTo>
                  <a:cubicBezTo>
                    <a:pt x="0" y="111779"/>
                    <a:pt x="131" y="122347"/>
                    <a:pt x="392" y="132960"/>
                  </a:cubicBezTo>
                  <a:cubicBezTo>
                    <a:pt x="696" y="144616"/>
                    <a:pt x="1001" y="156359"/>
                    <a:pt x="2219" y="167928"/>
                  </a:cubicBezTo>
                  <a:cubicBezTo>
                    <a:pt x="1784" y="171886"/>
                    <a:pt x="1871" y="175887"/>
                    <a:pt x="2393" y="179802"/>
                  </a:cubicBezTo>
                  <a:cubicBezTo>
                    <a:pt x="2561" y="180940"/>
                    <a:pt x="3057" y="186081"/>
                    <a:pt x="5066" y="186081"/>
                  </a:cubicBezTo>
                  <a:cubicBezTo>
                    <a:pt x="5130" y="186081"/>
                    <a:pt x="5196" y="186076"/>
                    <a:pt x="5263" y="186065"/>
                  </a:cubicBezTo>
                  <a:cubicBezTo>
                    <a:pt x="5707" y="187286"/>
                    <a:pt x="6623" y="189167"/>
                    <a:pt x="7636" y="189167"/>
                  </a:cubicBezTo>
                  <a:cubicBezTo>
                    <a:pt x="7814" y="189167"/>
                    <a:pt x="7995" y="189109"/>
                    <a:pt x="8177" y="188979"/>
                  </a:cubicBezTo>
                  <a:cubicBezTo>
                    <a:pt x="8525" y="189762"/>
                    <a:pt x="9047" y="190588"/>
                    <a:pt x="9917" y="190588"/>
                  </a:cubicBezTo>
                  <a:cubicBezTo>
                    <a:pt x="10787" y="190545"/>
                    <a:pt x="11048" y="189631"/>
                    <a:pt x="11178" y="188848"/>
                  </a:cubicBezTo>
                  <a:cubicBezTo>
                    <a:pt x="11541" y="189363"/>
                    <a:pt x="11968" y="189730"/>
                    <a:pt x="12384" y="189730"/>
                  </a:cubicBezTo>
                  <a:cubicBezTo>
                    <a:pt x="12566" y="189730"/>
                    <a:pt x="12746" y="189660"/>
                    <a:pt x="12918" y="189501"/>
                  </a:cubicBezTo>
                  <a:cubicBezTo>
                    <a:pt x="13744" y="188761"/>
                    <a:pt x="13309" y="186282"/>
                    <a:pt x="13179" y="185412"/>
                  </a:cubicBezTo>
                  <a:cubicBezTo>
                    <a:pt x="12961" y="183673"/>
                    <a:pt x="12614" y="181976"/>
                    <a:pt x="12179" y="180280"/>
                  </a:cubicBezTo>
                  <a:cubicBezTo>
                    <a:pt x="11396" y="177062"/>
                    <a:pt x="10743" y="173800"/>
                    <a:pt x="10830" y="170494"/>
                  </a:cubicBezTo>
                  <a:lnTo>
                    <a:pt x="10830" y="170494"/>
                  </a:lnTo>
                  <a:cubicBezTo>
                    <a:pt x="11396" y="171408"/>
                    <a:pt x="11831" y="172364"/>
                    <a:pt x="12135" y="173408"/>
                  </a:cubicBezTo>
                  <a:cubicBezTo>
                    <a:pt x="12483" y="174191"/>
                    <a:pt x="12787" y="175279"/>
                    <a:pt x="13614" y="175713"/>
                  </a:cubicBezTo>
                  <a:cubicBezTo>
                    <a:pt x="13865" y="175836"/>
                    <a:pt x="14086" y="175890"/>
                    <a:pt x="14280" y="175890"/>
                  </a:cubicBezTo>
                  <a:cubicBezTo>
                    <a:pt x="15465" y="175890"/>
                    <a:pt x="15658" y="173864"/>
                    <a:pt x="15658" y="172930"/>
                  </a:cubicBezTo>
                  <a:cubicBezTo>
                    <a:pt x="15702" y="168972"/>
                    <a:pt x="13701" y="164579"/>
                    <a:pt x="10700" y="161752"/>
                  </a:cubicBezTo>
                  <a:cubicBezTo>
                    <a:pt x="11483" y="156011"/>
                    <a:pt x="11918" y="150226"/>
                    <a:pt x="12222" y="144442"/>
                  </a:cubicBezTo>
                  <a:cubicBezTo>
                    <a:pt x="12396" y="141049"/>
                    <a:pt x="12527" y="137657"/>
                    <a:pt x="12570" y="134264"/>
                  </a:cubicBezTo>
                  <a:lnTo>
                    <a:pt x="12570" y="131220"/>
                  </a:lnTo>
                  <a:cubicBezTo>
                    <a:pt x="13440" y="124566"/>
                    <a:pt x="14266" y="117911"/>
                    <a:pt x="15267" y="111257"/>
                  </a:cubicBezTo>
                  <a:cubicBezTo>
                    <a:pt x="15832" y="107516"/>
                    <a:pt x="16397" y="103819"/>
                    <a:pt x="17006" y="100079"/>
                  </a:cubicBezTo>
                  <a:cubicBezTo>
                    <a:pt x="17398" y="97687"/>
                    <a:pt x="17659" y="95121"/>
                    <a:pt x="18877" y="93033"/>
                  </a:cubicBezTo>
                  <a:cubicBezTo>
                    <a:pt x="19964" y="99426"/>
                    <a:pt x="20399" y="105863"/>
                    <a:pt x="20268" y="112344"/>
                  </a:cubicBezTo>
                  <a:cubicBezTo>
                    <a:pt x="20138" y="120173"/>
                    <a:pt x="19311" y="127958"/>
                    <a:pt x="18659" y="135743"/>
                  </a:cubicBezTo>
                  <a:cubicBezTo>
                    <a:pt x="17267" y="151836"/>
                    <a:pt x="16702" y="167972"/>
                    <a:pt x="16963" y="184151"/>
                  </a:cubicBezTo>
                  <a:cubicBezTo>
                    <a:pt x="17137" y="191545"/>
                    <a:pt x="17267" y="199026"/>
                    <a:pt x="17876" y="206420"/>
                  </a:cubicBezTo>
                  <a:lnTo>
                    <a:pt x="41449" y="206420"/>
                  </a:lnTo>
                  <a:cubicBezTo>
                    <a:pt x="42015" y="202201"/>
                    <a:pt x="42406" y="197982"/>
                    <a:pt x="42798" y="193763"/>
                  </a:cubicBezTo>
                  <a:cubicBezTo>
                    <a:pt x="43102" y="190849"/>
                    <a:pt x="43363" y="187979"/>
                    <a:pt x="43581" y="185108"/>
                  </a:cubicBezTo>
                  <a:cubicBezTo>
                    <a:pt x="43842" y="182411"/>
                    <a:pt x="44233" y="179584"/>
                    <a:pt x="44276" y="176844"/>
                  </a:cubicBezTo>
                  <a:cubicBezTo>
                    <a:pt x="44581" y="176757"/>
                    <a:pt x="44929" y="176714"/>
                    <a:pt x="45277" y="176670"/>
                  </a:cubicBezTo>
                  <a:cubicBezTo>
                    <a:pt x="45625" y="176583"/>
                    <a:pt x="45973" y="176583"/>
                    <a:pt x="46364" y="176583"/>
                  </a:cubicBezTo>
                  <a:cubicBezTo>
                    <a:pt x="46712" y="176583"/>
                    <a:pt x="47060" y="176583"/>
                    <a:pt x="47451" y="176670"/>
                  </a:cubicBezTo>
                  <a:cubicBezTo>
                    <a:pt x="47756" y="176714"/>
                    <a:pt x="48104" y="176757"/>
                    <a:pt x="48408" y="176844"/>
                  </a:cubicBezTo>
                  <a:cubicBezTo>
                    <a:pt x="48452" y="179584"/>
                    <a:pt x="48843" y="182368"/>
                    <a:pt x="49104" y="185108"/>
                  </a:cubicBezTo>
                  <a:cubicBezTo>
                    <a:pt x="49322" y="187979"/>
                    <a:pt x="49583" y="190849"/>
                    <a:pt x="49887" y="193763"/>
                  </a:cubicBezTo>
                  <a:cubicBezTo>
                    <a:pt x="50279" y="197982"/>
                    <a:pt x="50713" y="202201"/>
                    <a:pt x="51235" y="206420"/>
                  </a:cubicBezTo>
                  <a:lnTo>
                    <a:pt x="74504" y="206420"/>
                  </a:lnTo>
                  <a:cubicBezTo>
                    <a:pt x="75026" y="199983"/>
                    <a:pt x="75157" y="193502"/>
                    <a:pt x="75331" y="187109"/>
                  </a:cubicBezTo>
                  <a:cubicBezTo>
                    <a:pt x="75548" y="178932"/>
                    <a:pt x="75505" y="170755"/>
                    <a:pt x="75287" y="162579"/>
                  </a:cubicBezTo>
                  <a:cubicBezTo>
                    <a:pt x="75070" y="154489"/>
                    <a:pt x="74635" y="146399"/>
                    <a:pt x="73939" y="138353"/>
                  </a:cubicBezTo>
                  <a:cubicBezTo>
                    <a:pt x="73330" y="130611"/>
                    <a:pt x="72504" y="122913"/>
                    <a:pt x="72199" y="115171"/>
                  </a:cubicBezTo>
                  <a:cubicBezTo>
                    <a:pt x="71938" y="107777"/>
                    <a:pt x="72417" y="100340"/>
                    <a:pt x="73634" y="93033"/>
                  </a:cubicBezTo>
                  <a:cubicBezTo>
                    <a:pt x="74809" y="94990"/>
                    <a:pt x="75070" y="97469"/>
                    <a:pt x="75461" y="99774"/>
                  </a:cubicBezTo>
                  <a:cubicBezTo>
                    <a:pt x="76070" y="103602"/>
                    <a:pt x="76679" y="107386"/>
                    <a:pt x="77201" y="111213"/>
                  </a:cubicBezTo>
                  <a:cubicBezTo>
                    <a:pt x="78201" y="117824"/>
                    <a:pt x="79071" y="124479"/>
                    <a:pt x="79897" y="131133"/>
                  </a:cubicBezTo>
                  <a:lnTo>
                    <a:pt x="79897" y="133960"/>
                  </a:lnTo>
                  <a:cubicBezTo>
                    <a:pt x="79941" y="137439"/>
                    <a:pt x="80071" y="140919"/>
                    <a:pt x="80245" y="144355"/>
                  </a:cubicBezTo>
                  <a:cubicBezTo>
                    <a:pt x="80550" y="150139"/>
                    <a:pt x="80985" y="155968"/>
                    <a:pt x="81768" y="161709"/>
                  </a:cubicBezTo>
                  <a:cubicBezTo>
                    <a:pt x="78723" y="164492"/>
                    <a:pt x="76766" y="168929"/>
                    <a:pt x="76809" y="172843"/>
                  </a:cubicBezTo>
                  <a:cubicBezTo>
                    <a:pt x="76809" y="173819"/>
                    <a:pt x="76971" y="175833"/>
                    <a:pt x="78164" y="175833"/>
                  </a:cubicBezTo>
                  <a:cubicBezTo>
                    <a:pt x="78352" y="175833"/>
                    <a:pt x="78566" y="175783"/>
                    <a:pt x="78810" y="175670"/>
                  </a:cubicBezTo>
                  <a:cubicBezTo>
                    <a:pt x="79636" y="175279"/>
                    <a:pt x="79897" y="174278"/>
                    <a:pt x="80202" y="173539"/>
                  </a:cubicBezTo>
                  <a:cubicBezTo>
                    <a:pt x="80593" y="172669"/>
                    <a:pt x="80985" y="171364"/>
                    <a:pt x="81637" y="170407"/>
                  </a:cubicBezTo>
                  <a:lnTo>
                    <a:pt x="81637" y="170407"/>
                  </a:lnTo>
                  <a:cubicBezTo>
                    <a:pt x="81724" y="173669"/>
                    <a:pt x="81115" y="176844"/>
                    <a:pt x="80332" y="179976"/>
                  </a:cubicBezTo>
                  <a:cubicBezTo>
                    <a:pt x="79897" y="181672"/>
                    <a:pt x="79549" y="183412"/>
                    <a:pt x="79288" y="185108"/>
                  </a:cubicBezTo>
                  <a:cubicBezTo>
                    <a:pt x="79158" y="186152"/>
                    <a:pt x="79158" y="187196"/>
                    <a:pt x="79201" y="188196"/>
                  </a:cubicBezTo>
                  <a:cubicBezTo>
                    <a:pt x="79245" y="188587"/>
                    <a:pt x="79245" y="189196"/>
                    <a:pt x="79549" y="189501"/>
                  </a:cubicBezTo>
                  <a:cubicBezTo>
                    <a:pt x="79702" y="189653"/>
                    <a:pt x="79866" y="189721"/>
                    <a:pt x="80035" y="189721"/>
                  </a:cubicBezTo>
                  <a:cubicBezTo>
                    <a:pt x="80446" y="189721"/>
                    <a:pt x="80889" y="189328"/>
                    <a:pt x="81289" y="188805"/>
                  </a:cubicBezTo>
                  <a:cubicBezTo>
                    <a:pt x="81420" y="189588"/>
                    <a:pt x="81724" y="190501"/>
                    <a:pt x="82550" y="190545"/>
                  </a:cubicBezTo>
                  <a:cubicBezTo>
                    <a:pt x="82591" y="190549"/>
                    <a:pt x="82631" y="190551"/>
                    <a:pt x="82670" y="190551"/>
                  </a:cubicBezTo>
                  <a:cubicBezTo>
                    <a:pt x="83469" y="190551"/>
                    <a:pt x="83958" y="189723"/>
                    <a:pt x="84290" y="188935"/>
                  </a:cubicBezTo>
                  <a:cubicBezTo>
                    <a:pt x="84486" y="189077"/>
                    <a:pt x="84679" y="189141"/>
                    <a:pt x="84867" y="189141"/>
                  </a:cubicBezTo>
                  <a:cubicBezTo>
                    <a:pt x="85888" y="189141"/>
                    <a:pt x="86763" y="187277"/>
                    <a:pt x="87204" y="186065"/>
                  </a:cubicBezTo>
                  <a:cubicBezTo>
                    <a:pt x="87271" y="186076"/>
                    <a:pt x="87337" y="186081"/>
                    <a:pt x="87401" y="186081"/>
                  </a:cubicBezTo>
                  <a:cubicBezTo>
                    <a:pt x="89413" y="186081"/>
                    <a:pt x="89948" y="180940"/>
                    <a:pt x="90075" y="179802"/>
                  </a:cubicBezTo>
                  <a:cubicBezTo>
                    <a:pt x="90640" y="175844"/>
                    <a:pt x="90684" y="171843"/>
                    <a:pt x="90249" y="167885"/>
                  </a:cubicBezTo>
                  <a:cubicBezTo>
                    <a:pt x="91814" y="150835"/>
                    <a:pt x="92206" y="133656"/>
                    <a:pt x="92293" y="116563"/>
                  </a:cubicBezTo>
                  <a:cubicBezTo>
                    <a:pt x="92336" y="108082"/>
                    <a:pt x="92293" y="99600"/>
                    <a:pt x="91858" y="91163"/>
                  </a:cubicBezTo>
                  <a:cubicBezTo>
                    <a:pt x="91684" y="87379"/>
                    <a:pt x="91336" y="83638"/>
                    <a:pt x="90814" y="79898"/>
                  </a:cubicBezTo>
                  <a:cubicBezTo>
                    <a:pt x="90336" y="76636"/>
                    <a:pt x="89292" y="74157"/>
                    <a:pt x="86943" y="71852"/>
                  </a:cubicBezTo>
                  <a:cubicBezTo>
                    <a:pt x="81942" y="66937"/>
                    <a:pt x="74852" y="65154"/>
                    <a:pt x="68415" y="63066"/>
                  </a:cubicBezTo>
                  <a:cubicBezTo>
                    <a:pt x="65240" y="62066"/>
                    <a:pt x="61891" y="60892"/>
                    <a:pt x="58977" y="59282"/>
                  </a:cubicBezTo>
                  <a:cubicBezTo>
                    <a:pt x="57672" y="58543"/>
                    <a:pt x="56324" y="57543"/>
                    <a:pt x="55846" y="56064"/>
                  </a:cubicBezTo>
                  <a:cubicBezTo>
                    <a:pt x="55324" y="54324"/>
                    <a:pt x="55498" y="52193"/>
                    <a:pt x="55454" y="50410"/>
                  </a:cubicBezTo>
                  <a:cubicBezTo>
                    <a:pt x="55280" y="46843"/>
                    <a:pt x="54976" y="42929"/>
                    <a:pt x="57411" y="40058"/>
                  </a:cubicBezTo>
                  <a:cubicBezTo>
                    <a:pt x="59717" y="37449"/>
                    <a:pt x="61674" y="34535"/>
                    <a:pt x="63109" y="31360"/>
                  </a:cubicBezTo>
                  <a:cubicBezTo>
                    <a:pt x="64588" y="28011"/>
                    <a:pt x="65501" y="24444"/>
                    <a:pt x="65849" y="20791"/>
                  </a:cubicBezTo>
                  <a:cubicBezTo>
                    <a:pt x="66154" y="17485"/>
                    <a:pt x="66067" y="13962"/>
                    <a:pt x="64762" y="10831"/>
                  </a:cubicBezTo>
                  <a:cubicBezTo>
                    <a:pt x="63239" y="7351"/>
                    <a:pt x="60195" y="5177"/>
                    <a:pt x="56890" y="3568"/>
                  </a:cubicBezTo>
                  <a:cubicBezTo>
                    <a:pt x="53236" y="1697"/>
                    <a:pt x="49235" y="523"/>
                    <a:pt x="45190" y="132"/>
                  </a:cubicBezTo>
                  <a:cubicBezTo>
                    <a:pt x="44327" y="44"/>
                    <a:pt x="43464" y="0"/>
                    <a:pt x="42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4165304" y="3350738"/>
              <a:ext cx="551832" cy="452875"/>
            </a:xfrm>
            <a:custGeom>
              <a:avLst/>
              <a:gdLst/>
              <a:ahLst/>
              <a:cxnLst/>
              <a:rect l="l" t="t" r="r" b="b"/>
              <a:pathLst>
                <a:path w="29271" h="24022" extrusionOk="0">
                  <a:moveTo>
                    <a:pt x="16043" y="0"/>
                  </a:moveTo>
                  <a:cubicBezTo>
                    <a:pt x="13273" y="0"/>
                    <a:pt x="10482" y="151"/>
                    <a:pt x="7872" y="1057"/>
                  </a:cubicBezTo>
                  <a:cubicBezTo>
                    <a:pt x="4741" y="2145"/>
                    <a:pt x="1870" y="4537"/>
                    <a:pt x="1174" y="7799"/>
                  </a:cubicBezTo>
                  <a:cubicBezTo>
                    <a:pt x="0" y="13366"/>
                    <a:pt x="5349" y="18367"/>
                    <a:pt x="5350" y="24021"/>
                  </a:cubicBezTo>
                  <a:lnTo>
                    <a:pt x="5350" y="24021"/>
                  </a:lnTo>
                  <a:lnTo>
                    <a:pt x="8742" y="23978"/>
                  </a:lnTo>
                  <a:cubicBezTo>
                    <a:pt x="8133" y="21499"/>
                    <a:pt x="8090" y="18933"/>
                    <a:pt x="8612" y="16454"/>
                  </a:cubicBezTo>
                  <a:cubicBezTo>
                    <a:pt x="11613" y="16324"/>
                    <a:pt x="14353" y="14671"/>
                    <a:pt x="15875" y="12061"/>
                  </a:cubicBezTo>
                  <a:cubicBezTo>
                    <a:pt x="16668" y="12224"/>
                    <a:pt x="17484" y="12306"/>
                    <a:pt x="18303" y="12306"/>
                  </a:cubicBezTo>
                  <a:cubicBezTo>
                    <a:pt x="20987" y="12306"/>
                    <a:pt x="23695" y="11425"/>
                    <a:pt x="25661" y="9626"/>
                  </a:cubicBezTo>
                  <a:cubicBezTo>
                    <a:pt x="28227" y="7233"/>
                    <a:pt x="29271" y="3232"/>
                    <a:pt x="27705" y="57"/>
                  </a:cubicBezTo>
                  <a:lnTo>
                    <a:pt x="17702" y="14"/>
                  </a:lnTo>
                  <a:cubicBezTo>
                    <a:pt x="17151" y="6"/>
                    <a:pt x="16598" y="0"/>
                    <a:pt x="16043" y="0"/>
                  </a:cubicBezTo>
                  <a:close/>
                  <a:moveTo>
                    <a:pt x="5350" y="24021"/>
                  </a:moveTo>
                  <a:lnTo>
                    <a:pt x="5263" y="24022"/>
                  </a:lnTo>
                  <a:lnTo>
                    <a:pt x="5350" y="24022"/>
                  </a:lnTo>
                  <a:cubicBezTo>
                    <a:pt x="5350" y="24021"/>
                    <a:pt x="5350" y="24021"/>
                    <a:pt x="5350" y="24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318632" y="3034488"/>
              <a:ext cx="658442" cy="800289"/>
            </a:xfrm>
            <a:custGeom>
              <a:avLst/>
              <a:gdLst/>
              <a:ahLst/>
              <a:cxnLst/>
              <a:rect l="l" t="t" r="r" b="b"/>
              <a:pathLst>
                <a:path w="34926" h="42450" extrusionOk="0">
                  <a:moveTo>
                    <a:pt x="17528" y="0"/>
                  </a:moveTo>
                  <a:lnTo>
                    <a:pt x="12744" y="131"/>
                  </a:lnTo>
                  <a:cubicBezTo>
                    <a:pt x="12744" y="131"/>
                    <a:pt x="10961" y="6611"/>
                    <a:pt x="12613" y="10656"/>
                  </a:cubicBezTo>
                  <a:cubicBezTo>
                    <a:pt x="14223" y="14701"/>
                    <a:pt x="16789" y="18876"/>
                    <a:pt x="15614" y="24574"/>
                  </a:cubicBezTo>
                  <a:cubicBezTo>
                    <a:pt x="14396" y="30271"/>
                    <a:pt x="13788" y="31663"/>
                    <a:pt x="11265" y="31663"/>
                  </a:cubicBezTo>
                  <a:cubicBezTo>
                    <a:pt x="9914" y="31663"/>
                    <a:pt x="8359" y="31242"/>
                    <a:pt x="6795" y="31242"/>
                  </a:cubicBezTo>
                  <a:cubicBezTo>
                    <a:pt x="5388" y="31242"/>
                    <a:pt x="3974" y="31583"/>
                    <a:pt x="2697" y="32881"/>
                  </a:cubicBezTo>
                  <a:cubicBezTo>
                    <a:pt x="0" y="35578"/>
                    <a:pt x="740" y="42015"/>
                    <a:pt x="740" y="42015"/>
                  </a:cubicBezTo>
                  <a:lnTo>
                    <a:pt x="3610" y="42450"/>
                  </a:lnTo>
                  <a:cubicBezTo>
                    <a:pt x="3610" y="42450"/>
                    <a:pt x="3001" y="38405"/>
                    <a:pt x="5219" y="36752"/>
                  </a:cubicBezTo>
                  <a:cubicBezTo>
                    <a:pt x="5618" y="36455"/>
                    <a:pt x="5984" y="36332"/>
                    <a:pt x="6357" y="36332"/>
                  </a:cubicBezTo>
                  <a:cubicBezTo>
                    <a:pt x="8059" y="36332"/>
                    <a:pt x="9898" y="38894"/>
                    <a:pt x="15571" y="39144"/>
                  </a:cubicBezTo>
                  <a:cubicBezTo>
                    <a:pt x="16164" y="39170"/>
                    <a:pt x="16751" y="39185"/>
                    <a:pt x="17332" y="39185"/>
                  </a:cubicBezTo>
                  <a:cubicBezTo>
                    <a:pt x="23487" y="39185"/>
                    <a:pt x="28904" y="37546"/>
                    <a:pt x="31924" y="30750"/>
                  </a:cubicBezTo>
                  <a:cubicBezTo>
                    <a:pt x="34925" y="24008"/>
                    <a:pt x="31315" y="20442"/>
                    <a:pt x="28445" y="18485"/>
                  </a:cubicBezTo>
                  <a:cubicBezTo>
                    <a:pt x="25618" y="16484"/>
                    <a:pt x="20094" y="17224"/>
                    <a:pt x="18615" y="11265"/>
                  </a:cubicBezTo>
                  <a:cubicBezTo>
                    <a:pt x="17702" y="7568"/>
                    <a:pt x="17354" y="3784"/>
                    <a:pt x="17528" y="0"/>
                  </a:cubicBezTo>
                  <a:close/>
                </a:path>
              </a:pathLst>
            </a:custGeom>
            <a:solidFill>
              <a:srgbClr val="B0D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4149713" y="1206719"/>
              <a:ext cx="907710" cy="871721"/>
            </a:xfrm>
            <a:custGeom>
              <a:avLst/>
              <a:gdLst/>
              <a:ahLst/>
              <a:cxnLst/>
              <a:rect l="l" t="t" r="r" b="b"/>
              <a:pathLst>
                <a:path w="48148" h="46239" extrusionOk="0">
                  <a:moveTo>
                    <a:pt x="21074" y="1"/>
                  </a:moveTo>
                  <a:cubicBezTo>
                    <a:pt x="10094" y="1"/>
                    <a:pt x="218" y="2702"/>
                    <a:pt x="218" y="2702"/>
                  </a:cubicBezTo>
                  <a:cubicBezTo>
                    <a:pt x="218" y="2702"/>
                    <a:pt x="1" y="9313"/>
                    <a:pt x="5829" y="12227"/>
                  </a:cubicBezTo>
                  <a:cubicBezTo>
                    <a:pt x="11700" y="15184"/>
                    <a:pt x="18790" y="15184"/>
                    <a:pt x="18790" y="15184"/>
                  </a:cubicBezTo>
                  <a:lnTo>
                    <a:pt x="19921" y="31929"/>
                  </a:lnTo>
                  <a:lnTo>
                    <a:pt x="22487" y="31929"/>
                  </a:lnTo>
                  <a:cubicBezTo>
                    <a:pt x="22487" y="31929"/>
                    <a:pt x="22825" y="25793"/>
                    <a:pt x="27092" y="25793"/>
                  </a:cubicBezTo>
                  <a:cubicBezTo>
                    <a:pt x="27151" y="25793"/>
                    <a:pt x="27211" y="25794"/>
                    <a:pt x="27271" y="25796"/>
                  </a:cubicBezTo>
                  <a:cubicBezTo>
                    <a:pt x="32316" y="25970"/>
                    <a:pt x="31838" y="31625"/>
                    <a:pt x="31011" y="34321"/>
                  </a:cubicBezTo>
                  <a:cubicBezTo>
                    <a:pt x="30400" y="36561"/>
                    <a:pt x="28378" y="38039"/>
                    <a:pt x="26123" y="38039"/>
                  </a:cubicBezTo>
                  <a:cubicBezTo>
                    <a:pt x="25970" y="38039"/>
                    <a:pt x="25816" y="38032"/>
                    <a:pt x="25662" y="38018"/>
                  </a:cubicBezTo>
                  <a:lnTo>
                    <a:pt x="25662" y="38018"/>
                  </a:lnTo>
                  <a:lnTo>
                    <a:pt x="31533" y="46238"/>
                  </a:lnTo>
                  <a:cubicBezTo>
                    <a:pt x="31533" y="46238"/>
                    <a:pt x="41624" y="39584"/>
                    <a:pt x="44886" y="27971"/>
                  </a:cubicBezTo>
                  <a:cubicBezTo>
                    <a:pt x="48148" y="16402"/>
                    <a:pt x="43624" y="2919"/>
                    <a:pt x="29793" y="657"/>
                  </a:cubicBezTo>
                  <a:cubicBezTo>
                    <a:pt x="26917" y="187"/>
                    <a:pt x="23957" y="1"/>
                    <a:pt x="210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4594123" y="2653290"/>
              <a:ext cx="409175" cy="738377"/>
            </a:xfrm>
            <a:custGeom>
              <a:avLst/>
              <a:gdLst/>
              <a:ahLst/>
              <a:cxnLst/>
              <a:rect l="l" t="t" r="r" b="b"/>
              <a:pathLst>
                <a:path w="21704" h="39166" extrusionOk="0">
                  <a:moveTo>
                    <a:pt x="8006" y="0"/>
                  </a:moveTo>
                  <a:cubicBezTo>
                    <a:pt x="7137" y="0"/>
                    <a:pt x="6244" y="283"/>
                    <a:pt x="5351" y="953"/>
                  </a:cubicBezTo>
                  <a:cubicBezTo>
                    <a:pt x="3002" y="2692"/>
                    <a:pt x="1915" y="5824"/>
                    <a:pt x="1088" y="8477"/>
                  </a:cubicBezTo>
                  <a:cubicBezTo>
                    <a:pt x="1" y="11913"/>
                    <a:pt x="88" y="15523"/>
                    <a:pt x="44" y="19046"/>
                  </a:cubicBezTo>
                  <a:cubicBezTo>
                    <a:pt x="44" y="24004"/>
                    <a:pt x="914" y="29267"/>
                    <a:pt x="3132" y="33703"/>
                  </a:cubicBezTo>
                  <a:cubicBezTo>
                    <a:pt x="4997" y="37433"/>
                    <a:pt x="8027" y="39166"/>
                    <a:pt x="11606" y="39166"/>
                  </a:cubicBezTo>
                  <a:cubicBezTo>
                    <a:pt x="12869" y="39166"/>
                    <a:pt x="14199" y="38950"/>
                    <a:pt x="15571" y="38531"/>
                  </a:cubicBezTo>
                  <a:cubicBezTo>
                    <a:pt x="19660" y="37270"/>
                    <a:pt x="21443" y="33790"/>
                    <a:pt x="21574" y="29702"/>
                  </a:cubicBezTo>
                  <a:cubicBezTo>
                    <a:pt x="21574" y="29702"/>
                    <a:pt x="21574" y="29658"/>
                    <a:pt x="21574" y="29571"/>
                  </a:cubicBezTo>
                  <a:cubicBezTo>
                    <a:pt x="21704" y="25265"/>
                    <a:pt x="20791" y="21264"/>
                    <a:pt x="19747" y="17089"/>
                  </a:cubicBezTo>
                  <a:cubicBezTo>
                    <a:pt x="18442" y="11826"/>
                    <a:pt x="16398" y="6346"/>
                    <a:pt x="12570" y="2388"/>
                  </a:cubicBezTo>
                  <a:cubicBezTo>
                    <a:pt x="11255" y="1044"/>
                    <a:pt x="9675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4126751" y="2653290"/>
              <a:ext cx="409175" cy="738377"/>
            </a:xfrm>
            <a:custGeom>
              <a:avLst/>
              <a:gdLst/>
              <a:ahLst/>
              <a:cxnLst/>
              <a:rect l="l" t="t" r="r" b="b"/>
              <a:pathLst>
                <a:path w="21704" h="39166" extrusionOk="0">
                  <a:moveTo>
                    <a:pt x="13718" y="0"/>
                  </a:moveTo>
                  <a:cubicBezTo>
                    <a:pt x="12048" y="0"/>
                    <a:pt x="10450" y="1044"/>
                    <a:pt x="9134" y="2388"/>
                  </a:cubicBezTo>
                  <a:cubicBezTo>
                    <a:pt x="5307" y="6346"/>
                    <a:pt x="3263" y="11826"/>
                    <a:pt x="1958" y="17089"/>
                  </a:cubicBezTo>
                  <a:cubicBezTo>
                    <a:pt x="914" y="21264"/>
                    <a:pt x="1" y="25265"/>
                    <a:pt x="131" y="29571"/>
                  </a:cubicBezTo>
                  <a:cubicBezTo>
                    <a:pt x="131" y="29658"/>
                    <a:pt x="131" y="29702"/>
                    <a:pt x="131" y="29702"/>
                  </a:cubicBezTo>
                  <a:cubicBezTo>
                    <a:pt x="262" y="33790"/>
                    <a:pt x="2045" y="37270"/>
                    <a:pt x="6177" y="38531"/>
                  </a:cubicBezTo>
                  <a:cubicBezTo>
                    <a:pt x="7538" y="38950"/>
                    <a:pt x="8860" y="39166"/>
                    <a:pt x="10116" y="39166"/>
                  </a:cubicBezTo>
                  <a:cubicBezTo>
                    <a:pt x="13678" y="39166"/>
                    <a:pt x="16708" y="37433"/>
                    <a:pt x="18572" y="33703"/>
                  </a:cubicBezTo>
                  <a:cubicBezTo>
                    <a:pt x="20791" y="29267"/>
                    <a:pt x="21660" y="24004"/>
                    <a:pt x="21660" y="19046"/>
                  </a:cubicBezTo>
                  <a:cubicBezTo>
                    <a:pt x="21660" y="15523"/>
                    <a:pt x="21704" y="11913"/>
                    <a:pt x="20660" y="8477"/>
                  </a:cubicBezTo>
                  <a:cubicBezTo>
                    <a:pt x="19790" y="5824"/>
                    <a:pt x="18703" y="2692"/>
                    <a:pt x="16354" y="953"/>
                  </a:cubicBezTo>
                  <a:cubicBezTo>
                    <a:pt x="15476" y="283"/>
                    <a:pt x="14587" y="0"/>
                    <a:pt x="1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4169395" y="1914724"/>
              <a:ext cx="719939" cy="1254445"/>
            </a:xfrm>
            <a:custGeom>
              <a:avLst/>
              <a:gdLst/>
              <a:ahLst/>
              <a:cxnLst/>
              <a:rect l="l" t="t" r="r" b="b"/>
              <a:pathLst>
                <a:path w="38188" h="66540" extrusionOk="0">
                  <a:moveTo>
                    <a:pt x="4645" y="1"/>
                  </a:moveTo>
                  <a:cubicBezTo>
                    <a:pt x="3096" y="1"/>
                    <a:pt x="1546" y="68"/>
                    <a:pt x="1" y="202"/>
                  </a:cubicBezTo>
                  <a:cubicBezTo>
                    <a:pt x="87" y="1202"/>
                    <a:pt x="174" y="2203"/>
                    <a:pt x="261" y="3203"/>
                  </a:cubicBezTo>
                  <a:cubicBezTo>
                    <a:pt x="1476" y="3146"/>
                    <a:pt x="2683" y="3114"/>
                    <a:pt x="3889" y="3114"/>
                  </a:cubicBezTo>
                  <a:cubicBezTo>
                    <a:pt x="5445" y="3114"/>
                    <a:pt x="7000" y="3168"/>
                    <a:pt x="8569" y="3290"/>
                  </a:cubicBezTo>
                  <a:cubicBezTo>
                    <a:pt x="11961" y="3551"/>
                    <a:pt x="15962" y="3638"/>
                    <a:pt x="17920" y="7030"/>
                  </a:cubicBezTo>
                  <a:cubicBezTo>
                    <a:pt x="18746" y="8509"/>
                    <a:pt x="18877" y="10379"/>
                    <a:pt x="19181" y="11989"/>
                  </a:cubicBezTo>
                  <a:cubicBezTo>
                    <a:pt x="19529" y="13989"/>
                    <a:pt x="19703" y="15990"/>
                    <a:pt x="19790" y="18034"/>
                  </a:cubicBezTo>
                  <a:cubicBezTo>
                    <a:pt x="19964" y="21818"/>
                    <a:pt x="19442" y="25559"/>
                    <a:pt x="19442" y="29342"/>
                  </a:cubicBezTo>
                  <a:cubicBezTo>
                    <a:pt x="19442" y="37432"/>
                    <a:pt x="19181" y="48088"/>
                    <a:pt x="19137" y="55134"/>
                  </a:cubicBezTo>
                  <a:cubicBezTo>
                    <a:pt x="19094" y="55134"/>
                    <a:pt x="19094" y="55177"/>
                    <a:pt x="19050" y="55177"/>
                  </a:cubicBezTo>
                  <a:cubicBezTo>
                    <a:pt x="17876" y="55743"/>
                    <a:pt x="16789" y="56352"/>
                    <a:pt x="15702" y="57048"/>
                  </a:cubicBezTo>
                  <a:cubicBezTo>
                    <a:pt x="14919" y="55960"/>
                    <a:pt x="14136" y="54873"/>
                    <a:pt x="13353" y="53829"/>
                  </a:cubicBezTo>
                  <a:cubicBezTo>
                    <a:pt x="13440" y="53438"/>
                    <a:pt x="13527" y="53003"/>
                    <a:pt x="13614" y="52611"/>
                  </a:cubicBezTo>
                  <a:cubicBezTo>
                    <a:pt x="13831" y="51741"/>
                    <a:pt x="14353" y="49915"/>
                    <a:pt x="14353" y="49871"/>
                  </a:cubicBezTo>
                  <a:cubicBezTo>
                    <a:pt x="14391" y="49796"/>
                    <a:pt x="14331" y="49689"/>
                    <a:pt x="14258" y="49689"/>
                  </a:cubicBezTo>
                  <a:cubicBezTo>
                    <a:pt x="14247" y="49689"/>
                    <a:pt x="14235" y="49691"/>
                    <a:pt x="14223" y="49697"/>
                  </a:cubicBezTo>
                  <a:cubicBezTo>
                    <a:pt x="14223" y="49697"/>
                    <a:pt x="14179" y="49697"/>
                    <a:pt x="14179" y="49741"/>
                  </a:cubicBezTo>
                  <a:cubicBezTo>
                    <a:pt x="13440" y="50741"/>
                    <a:pt x="12744" y="51828"/>
                    <a:pt x="12135" y="52959"/>
                  </a:cubicBezTo>
                  <a:cubicBezTo>
                    <a:pt x="11265" y="51959"/>
                    <a:pt x="9134" y="49436"/>
                    <a:pt x="9047" y="49349"/>
                  </a:cubicBezTo>
                  <a:cubicBezTo>
                    <a:pt x="9017" y="49304"/>
                    <a:pt x="8976" y="49285"/>
                    <a:pt x="8939" y="49285"/>
                  </a:cubicBezTo>
                  <a:cubicBezTo>
                    <a:pt x="8871" y="49285"/>
                    <a:pt x="8816" y="49351"/>
                    <a:pt x="8873" y="49436"/>
                  </a:cubicBezTo>
                  <a:cubicBezTo>
                    <a:pt x="9699" y="51263"/>
                    <a:pt x="10830" y="52959"/>
                    <a:pt x="11787" y="54655"/>
                  </a:cubicBezTo>
                  <a:cubicBezTo>
                    <a:pt x="12483" y="55873"/>
                    <a:pt x="13179" y="57135"/>
                    <a:pt x="13875" y="58352"/>
                  </a:cubicBezTo>
                  <a:cubicBezTo>
                    <a:pt x="13048" y="58918"/>
                    <a:pt x="12222" y="59527"/>
                    <a:pt x="11439" y="60092"/>
                  </a:cubicBezTo>
                  <a:cubicBezTo>
                    <a:pt x="10830" y="60527"/>
                    <a:pt x="10221" y="60962"/>
                    <a:pt x="9612" y="61397"/>
                  </a:cubicBezTo>
                  <a:cubicBezTo>
                    <a:pt x="8134" y="61092"/>
                    <a:pt x="6611" y="60875"/>
                    <a:pt x="5133" y="60571"/>
                  </a:cubicBezTo>
                  <a:cubicBezTo>
                    <a:pt x="5002" y="60571"/>
                    <a:pt x="4872" y="60745"/>
                    <a:pt x="5046" y="60788"/>
                  </a:cubicBezTo>
                  <a:cubicBezTo>
                    <a:pt x="6220" y="61397"/>
                    <a:pt x="7438" y="61788"/>
                    <a:pt x="8743" y="62093"/>
                  </a:cubicBezTo>
                  <a:cubicBezTo>
                    <a:pt x="7351" y="63137"/>
                    <a:pt x="6003" y="64224"/>
                    <a:pt x="4654" y="65311"/>
                  </a:cubicBezTo>
                  <a:cubicBezTo>
                    <a:pt x="4219" y="65659"/>
                    <a:pt x="3804" y="65930"/>
                    <a:pt x="3987" y="65930"/>
                  </a:cubicBezTo>
                  <a:cubicBezTo>
                    <a:pt x="4079" y="65930"/>
                    <a:pt x="4321" y="65862"/>
                    <a:pt x="4785" y="65703"/>
                  </a:cubicBezTo>
                  <a:cubicBezTo>
                    <a:pt x="6698" y="65007"/>
                    <a:pt x="8569" y="64311"/>
                    <a:pt x="10395" y="63528"/>
                  </a:cubicBezTo>
                  <a:lnTo>
                    <a:pt x="10395" y="63528"/>
                  </a:lnTo>
                  <a:cubicBezTo>
                    <a:pt x="9830" y="64398"/>
                    <a:pt x="9308" y="65355"/>
                    <a:pt x="8830" y="66355"/>
                  </a:cubicBezTo>
                  <a:cubicBezTo>
                    <a:pt x="8799" y="66447"/>
                    <a:pt x="8855" y="66540"/>
                    <a:pt x="8921" y="66540"/>
                  </a:cubicBezTo>
                  <a:cubicBezTo>
                    <a:pt x="8949" y="66540"/>
                    <a:pt x="8978" y="66524"/>
                    <a:pt x="9004" y="66486"/>
                  </a:cubicBezTo>
                  <a:cubicBezTo>
                    <a:pt x="10134" y="65355"/>
                    <a:pt x="11135" y="64093"/>
                    <a:pt x="12005" y="62789"/>
                  </a:cubicBezTo>
                  <a:lnTo>
                    <a:pt x="12483" y="62571"/>
                  </a:lnTo>
                  <a:cubicBezTo>
                    <a:pt x="14832" y="61484"/>
                    <a:pt x="18311" y="59222"/>
                    <a:pt x="20921" y="57917"/>
                  </a:cubicBezTo>
                  <a:cubicBezTo>
                    <a:pt x="23487" y="59222"/>
                    <a:pt x="27140" y="61484"/>
                    <a:pt x="29532" y="62571"/>
                  </a:cubicBezTo>
                  <a:lnTo>
                    <a:pt x="29967" y="62789"/>
                  </a:lnTo>
                  <a:cubicBezTo>
                    <a:pt x="30881" y="64093"/>
                    <a:pt x="31881" y="65355"/>
                    <a:pt x="32968" y="66486"/>
                  </a:cubicBezTo>
                  <a:cubicBezTo>
                    <a:pt x="32994" y="66524"/>
                    <a:pt x="33027" y="66540"/>
                    <a:pt x="33058" y="66540"/>
                  </a:cubicBezTo>
                  <a:cubicBezTo>
                    <a:pt x="33135" y="66540"/>
                    <a:pt x="33204" y="66447"/>
                    <a:pt x="33142" y="66355"/>
                  </a:cubicBezTo>
                  <a:cubicBezTo>
                    <a:pt x="32707" y="65355"/>
                    <a:pt x="32142" y="64398"/>
                    <a:pt x="31577" y="63528"/>
                  </a:cubicBezTo>
                  <a:lnTo>
                    <a:pt x="31577" y="63528"/>
                  </a:lnTo>
                  <a:cubicBezTo>
                    <a:pt x="33403" y="64311"/>
                    <a:pt x="35273" y="65007"/>
                    <a:pt x="37187" y="65703"/>
                  </a:cubicBezTo>
                  <a:cubicBezTo>
                    <a:pt x="37666" y="65862"/>
                    <a:pt x="37912" y="65930"/>
                    <a:pt x="38004" y="65930"/>
                  </a:cubicBezTo>
                  <a:cubicBezTo>
                    <a:pt x="38187" y="65930"/>
                    <a:pt x="37753" y="65659"/>
                    <a:pt x="37318" y="65311"/>
                  </a:cubicBezTo>
                  <a:cubicBezTo>
                    <a:pt x="35969" y="64224"/>
                    <a:pt x="34621" y="63137"/>
                    <a:pt x="33273" y="62093"/>
                  </a:cubicBezTo>
                  <a:cubicBezTo>
                    <a:pt x="34534" y="61832"/>
                    <a:pt x="35795" y="61397"/>
                    <a:pt x="36970" y="60832"/>
                  </a:cubicBezTo>
                  <a:cubicBezTo>
                    <a:pt x="37088" y="60752"/>
                    <a:pt x="37027" y="60565"/>
                    <a:pt x="36884" y="60565"/>
                  </a:cubicBezTo>
                  <a:cubicBezTo>
                    <a:pt x="36870" y="60565"/>
                    <a:pt x="36855" y="60567"/>
                    <a:pt x="36839" y="60571"/>
                  </a:cubicBezTo>
                  <a:cubicBezTo>
                    <a:pt x="35360" y="60875"/>
                    <a:pt x="33838" y="61136"/>
                    <a:pt x="32359" y="61440"/>
                  </a:cubicBezTo>
                  <a:cubicBezTo>
                    <a:pt x="31750" y="60962"/>
                    <a:pt x="31142" y="60527"/>
                    <a:pt x="30533" y="60092"/>
                  </a:cubicBezTo>
                  <a:cubicBezTo>
                    <a:pt x="29750" y="59570"/>
                    <a:pt x="28923" y="58961"/>
                    <a:pt x="28141" y="58352"/>
                  </a:cubicBezTo>
                  <a:cubicBezTo>
                    <a:pt x="28836" y="57135"/>
                    <a:pt x="29489" y="55917"/>
                    <a:pt x="30185" y="54699"/>
                  </a:cubicBezTo>
                  <a:cubicBezTo>
                    <a:pt x="31185" y="52959"/>
                    <a:pt x="32316" y="51263"/>
                    <a:pt x="33142" y="49480"/>
                  </a:cubicBezTo>
                  <a:cubicBezTo>
                    <a:pt x="33173" y="49388"/>
                    <a:pt x="33095" y="49295"/>
                    <a:pt x="33016" y="49295"/>
                  </a:cubicBezTo>
                  <a:cubicBezTo>
                    <a:pt x="32983" y="49295"/>
                    <a:pt x="32950" y="49311"/>
                    <a:pt x="32925" y="49349"/>
                  </a:cubicBezTo>
                  <a:cubicBezTo>
                    <a:pt x="32838" y="49436"/>
                    <a:pt x="30707" y="51959"/>
                    <a:pt x="29837" y="52959"/>
                  </a:cubicBezTo>
                  <a:cubicBezTo>
                    <a:pt x="29228" y="51828"/>
                    <a:pt x="28575" y="50741"/>
                    <a:pt x="27793" y="49741"/>
                  </a:cubicBezTo>
                  <a:lnTo>
                    <a:pt x="27749" y="49741"/>
                  </a:lnTo>
                  <a:cubicBezTo>
                    <a:pt x="27737" y="49735"/>
                    <a:pt x="27725" y="49732"/>
                    <a:pt x="27714" y="49732"/>
                  </a:cubicBezTo>
                  <a:cubicBezTo>
                    <a:pt x="27641" y="49732"/>
                    <a:pt x="27581" y="49840"/>
                    <a:pt x="27619" y="49915"/>
                  </a:cubicBezTo>
                  <a:cubicBezTo>
                    <a:pt x="27662" y="49958"/>
                    <a:pt x="28141" y="51785"/>
                    <a:pt x="28358" y="52655"/>
                  </a:cubicBezTo>
                  <a:cubicBezTo>
                    <a:pt x="28445" y="53046"/>
                    <a:pt x="28532" y="53438"/>
                    <a:pt x="28619" y="53873"/>
                  </a:cubicBezTo>
                  <a:cubicBezTo>
                    <a:pt x="27836" y="54960"/>
                    <a:pt x="27053" y="56047"/>
                    <a:pt x="26270" y="57091"/>
                  </a:cubicBezTo>
                  <a:cubicBezTo>
                    <a:pt x="25227" y="56395"/>
                    <a:pt x="24096" y="55743"/>
                    <a:pt x="22965" y="55177"/>
                  </a:cubicBezTo>
                  <a:cubicBezTo>
                    <a:pt x="22878" y="55177"/>
                    <a:pt x="22834" y="55134"/>
                    <a:pt x="22791" y="55134"/>
                  </a:cubicBezTo>
                  <a:cubicBezTo>
                    <a:pt x="22747" y="53916"/>
                    <a:pt x="22660" y="52742"/>
                    <a:pt x="22704" y="51785"/>
                  </a:cubicBezTo>
                  <a:cubicBezTo>
                    <a:pt x="22834" y="46435"/>
                    <a:pt x="22704" y="36736"/>
                    <a:pt x="22573" y="31387"/>
                  </a:cubicBezTo>
                  <a:cubicBezTo>
                    <a:pt x="22486" y="28125"/>
                    <a:pt x="22747" y="24819"/>
                    <a:pt x="22660" y="21557"/>
                  </a:cubicBezTo>
                  <a:cubicBezTo>
                    <a:pt x="22530" y="16642"/>
                    <a:pt x="22921" y="10901"/>
                    <a:pt x="21051" y="6248"/>
                  </a:cubicBezTo>
                  <a:cubicBezTo>
                    <a:pt x="19659" y="2812"/>
                    <a:pt x="17050" y="1376"/>
                    <a:pt x="13527" y="767"/>
                  </a:cubicBezTo>
                  <a:cubicBezTo>
                    <a:pt x="10606" y="252"/>
                    <a:pt x="7629" y="1"/>
                    <a:pt x="4645" y="1"/>
                  </a:cubicBezTo>
                  <a:close/>
                </a:path>
              </a:pathLst>
            </a:custGeom>
            <a:solidFill>
              <a:srgbClr val="B0D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4472770" y="2678251"/>
              <a:ext cx="189430" cy="233262"/>
            </a:xfrm>
            <a:custGeom>
              <a:avLst/>
              <a:gdLst/>
              <a:ahLst/>
              <a:cxnLst/>
              <a:rect l="l" t="t" r="r" b="b"/>
              <a:pathLst>
                <a:path w="10048" h="12373" extrusionOk="0">
                  <a:moveTo>
                    <a:pt x="3946" y="1"/>
                  </a:moveTo>
                  <a:cubicBezTo>
                    <a:pt x="3483" y="1"/>
                    <a:pt x="3027" y="102"/>
                    <a:pt x="2611" y="325"/>
                  </a:cubicBezTo>
                  <a:cubicBezTo>
                    <a:pt x="1958" y="716"/>
                    <a:pt x="1436" y="1282"/>
                    <a:pt x="1132" y="2021"/>
                  </a:cubicBezTo>
                  <a:cubicBezTo>
                    <a:pt x="349" y="3587"/>
                    <a:pt x="1" y="5370"/>
                    <a:pt x="175" y="7153"/>
                  </a:cubicBezTo>
                  <a:cubicBezTo>
                    <a:pt x="305" y="8893"/>
                    <a:pt x="653" y="10676"/>
                    <a:pt x="1088" y="12372"/>
                  </a:cubicBezTo>
                  <a:lnTo>
                    <a:pt x="1175" y="12285"/>
                  </a:lnTo>
                  <a:cubicBezTo>
                    <a:pt x="1741" y="12285"/>
                    <a:pt x="2611" y="12242"/>
                    <a:pt x="3176" y="12242"/>
                  </a:cubicBezTo>
                  <a:cubicBezTo>
                    <a:pt x="2437" y="10285"/>
                    <a:pt x="2089" y="8240"/>
                    <a:pt x="2089" y="6153"/>
                  </a:cubicBezTo>
                  <a:cubicBezTo>
                    <a:pt x="2045" y="5457"/>
                    <a:pt x="2132" y="4761"/>
                    <a:pt x="2393" y="4109"/>
                  </a:cubicBezTo>
                  <a:cubicBezTo>
                    <a:pt x="2654" y="3456"/>
                    <a:pt x="3219" y="2934"/>
                    <a:pt x="3915" y="2804"/>
                  </a:cubicBezTo>
                  <a:cubicBezTo>
                    <a:pt x="4012" y="2784"/>
                    <a:pt x="4105" y="2775"/>
                    <a:pt x="4194" y="2775"/>
                  </a:cubicBezTo>
                  <a:cubicBezTo>
                    <a:pt x="4910" y="2775"/>
                    <a:pt x="5409" y="3360"/>
                    <a:pt x="5873" y="3978"/>
                  </a:cubicBezTo>
                  <a:cubicBezTo>
                    <a:pt x="6612" y="4891"/>
                    <a:pt x="7134" y="5979"/>
                    <a:pt x="7525" y="7110"/>
                  </a:cubicBezTo>
                  <a:cubicBezTo>
                    <a:pt x="8004" y="8414"/>
                    <a:pt x="8482" y="9763"/>
                    <a:pt x="8874" y="11067"/>
                  </a:cubicBezTo>
                  <a:lnTo>
                    <a:pt x="9830" y="10807"/>
                  </a:lnTo>
                  <a:cubicBezTo>
                    <a:pt x="9917" y="10807"/>
                    <a:pt x="10004" y="10763"/>
                    <a:pt x="10048" y="10676"/>
                  </a:cubicBezTo>
                  <a:cubicBezTo>
                    <a:pt x="10048" y="10633"/>
                    <a:pt x="10048" y="10589"/>
                    <a:pt x="10048" y="10546"/>
                  </a:cubicBezTo>
                  <a:cubicBezTo>
                    <a:pt x="9743" y="8458"/>
                    <a:pt x="9222" y="6414"/>
                    <a:pt x="8526" y="4457"/>
                  </a:cubicBezTo>
                  <a:cubicBezTo>
                    <a:pt x="8134" y="3152"/>
                    <a:pt x="7395" y="1934"/>
                    <a:pt x="6438" y="977"/>
                  </a:cubicBezTo>
                  <a:cubicBezTo>
                    <a:pt x="5751" y="376"/>
                    <a:pt x="4837" y="1"/>
                    <a:pt x="3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4501482" y="2742519"/>
              <a:ext cx="254207" cy="189675"/>
            </a:xfrm>
            <a:custGeom>
              <a:avLst/>
              <a:gdLst/>
              <a:ahLst/>
              <a:cxnLst/>
              <a:rect l="l" t="t" r="r" b="b"/>
              <a:pathLst>
                <a:path w="13484" h="10061" extrusionOk="0">
                  <a:moveTo>
                    <a:pt x="8347" y="0"/>
                  </a:moveTo>
                  <a:cubicBezTo>
                    <a:pt x="6942" y="0"/>
                    <a:pt x="5550" y="393"/>
                    <a:pt x="4393" y="1178"/>
                  </a:cubicBezTo>
                  <a:cubicBezTo>
                    <a:pt x="3132" y="2004"/>
                    <a:pt x="2088" y="3048"/>
                    <a:pt x="1262" y="4309"/>
                  </a:cubicBezTo>
                  <a:cubicBezTo>
                    <a:pt x="783" y="4962"/>
                    <a:pt x="435" y="5745"/>
                    <a:pt x="174" y="6528"/>
                  </a:cubicBezTo>
                  <a:cubicBezTo>
                    <a:pt x="13" y="7142"/>
                    <a:pt x="19" y="7756"/>
                    <a:pt x="194" y="8335"/>
                  </a:cubicBezTo>
                  <a:lnTo>
                    <a:pt x="194" y="8335"/>
                  </a:lnTo>
                  <a:lnTo>
                    <a:pt x="44" y="8224"/>
                  </a:lnTo>
                  <a:lnTo>
                    <a:pt x="44" y="8224"/>
                  </a:lnTo>
                  <a:cubicBezTo>
                    <a:pt x="0" y="8702"/>
                    <a:pt x="174" y="9181"/>
                    <a:pt x="566" y="9442"/>
                  </a:cubicBezTo>
                  <a:cubicBezTo>
                    <a:pt x="864" y="9702"/>
                    <a:pt x="1225" y="9867"/>
                    <a:pt x="1624" y="9937"/>
                  </a:cubicBezTo>
                  <a:lnTo>
                    <a:pt x="1624" y="9937"/>
                  </a:lnTo>
                  <a:cubicBezTo>
                    <a:pt x="1843" y="10017"/>
                    <a:pt x="2077" y="10061"/>
                    <a:pt x="2319" y="10061"/>
                  </a:cubicBezTo>
                  <a:cubicBezTo>
                    <a:pt x="2387" y="10061"/>
                    <a:pt x="2454" y="10057"/>
                    <a:pt x="2523" y="10051"/>
                  </a:cubicBezTo>
                  <a:lnTo>
                    <a:pt x="2425" y="9979"/>
                  </a:lnTo>
                  <a:lnTo>
                    <a:pt x="2425" y="9979"/>
                  </a:lnTo>
                  <a:cubicBezTo>
                    <a:pt x="2719" y="9918"/>
                    <a:pt x="2994" y="9762"/>
                    <a:pt x="3175" y="9529"/>
                  </a:cubicBezTo>
                  <a:cubicBezTo>
                    <a:pt x="3349" y="9181"/>
                    <a:pt x="3349" y="8833"/>
                    <a:pt x="3262" y="8441"/>
                  </a:cubicBezTo>
                  <a:cubicBezTo>
                    <a:pt x="3045" y="6397"/>
                    <a:pt x="3828" y="4353"/>
                    <a:pt x="5350" y="2961"/>
                  </a:cubicBezTo>
                  <a:cubicBezTo>
                    <a:pt x="6390" y="2065"/>
                    <a:pt x="7699" y="1592"/>
                    <a:pt x="9035" y="1592"/>
                  </a:cubicBezTo>
                  <a:cubicBezTo>
                    <a:pt x="9709" y="1592"/>
                    <a:pt x="10391" y="1713"/>
                    <a:pt x="11047" y="1961"/>
                  </a:cubicBezTo>
                  <a:cubicBezTo>
                    <a:pt x="11874" y="2309"/>
                    <a:pt x="12613" y="2874"/>
                    <a:pt x="13483" y="3048"/>
                  </a:cubicBezTo>
                  <a:cubicBezTo>
                    <a:pt x="13092" y="1700"/>
                    <a:pt x="11700" y="830"/>
                    <a:pt x="10352" y="395"/>
                  </a:cubicBezTo>
                  <a:cubicBezTo>
                    <a:pt x="9786" y="221"/>
                    <a:pt x="9177" y="91"/>
                    <a:pt x="8568" y="4"/>
                  </a:cubicBezTo>
                  <a:cubicBezTo>
                    <a:pt x="8494" y="2"/>
                    <a:pt x="8420" y="0"/>
                    <a:pt x="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4335844" y="2765444"/>
              <a:ext cx="152536" cy="136228"/>
            </a:xfrm>
            <a:custGeom>
              <a:avLst/>
              <a:gdLst/>
              <a:ahLst/>
              <a:cxnLst/>
              <a:rect l="l" t="t" r="r" b="b"/>
              <a:pathLst>
                <a:path w="8091" h="7226" extrusionOk="0">
                  <a:moveTo>
                    <a:pt x="3499" y="0"/>
                  </a:moveTo>
                  <a:cubicBezTo>
                    <a:pt x="3421" y="0"/>
                    <a:pt x="3342" y="2"/>
                    <a:pt x="3263" y="5"/>
                  </a:cubicBezTo>
                  <a:cubicBezTo>
                    <a:pt x="3206" y="3"/>
                    <a:pt x="3149" y="2"/>
                    <a:pt x="3092" y="2"/>
                  </a:cubicBezTo>
                  <a:cubicBezTo>
                    <a:pt x="2018" y="2"/>
                    <a:pt x="955" y="388"/>
                    <a:pt x="88" y="1049"/>
                  </a:cubicBezTo>
                  <a:lnTo>
                    <a:pt x="1" y="1136"/>
                  </a:lnTo>
                  <a:cubicBezTo>
                    <a:pt x="525" y="998"/>
                    <a:pt x="1085" y="921"/>
                    <a:pt x="1644" y="921"/>
                  </a:cubicBezTo>
                  <a:cubicBezTo>
                    <a:pt x="2845" y="921"/>
                    <a:pt x="4041" y="1276"/>
                    <a:pt x="4872" y="2137"/>
                  </a:cubicBezTo>
                  <a:cubicBezTo>
                    <a:pt x="5394" y="2746"/>
                    <a:pt x="5785" y="3528"/>
                    <a:pt x="6046" y="4355"/>
                  </a:cubicBezTo>
                  <a:cubicBezTo>
                    <a:pt x="6351" y="5268"/>
                    <a:pt x="6568" y="6225"/>
                    <a:pt x="6699" y="7225"/>
                  </a:cubicBezTo>
                  <a:cubicBezTo>
                    <a:pt x="7049" y="7162"/>
                    <a:pt x="7376" y="7121"/>
                    <a:pt x="7713" y="7121"/>
                  </a:cubicBezTo>
                  <a:cubicBezTo>
                    <a:pt x="7837" y="7121"/>
                    <a:pt x="7962" y="7127"/>
                    <a:pt x="8090" y="7138"/>
                  </a:cubicBezTo>
                  <a:lnTo>
                    <a:pt x="7612" y="4311"/>
                  </a:lnTo>
                  <a:cubicBezTo>
                    <a:pt x="7394" y="3050"/>
                    <a:pt x="6873" y="1528"/>
                    <a:pt x="5872" y="701"/>
                  </a:cubicBezTo>
                  <a:cubicBezTo>
                    <a:pt x="5194" y="223"/>
                    <a:pt x="4369" y="0"/>
                    <a:pt x="3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4392421" y="2828731"/>
              <a:ext cx="337837" cy="324998"/>
            </a:xfrm>
            <a:custGeom>
              <a:avLst/>
              <a:gdLst/>
              <a:ahLst/>
              <a:cxnLst/>
              <a:rect l="l" t="t" r="r" b="b"/>
              <a:pathLst>
                <a:path w="17920" h="17239" extrusionOk="0">
                  <a:moveTo>
                    <a:pt x="13194" y="0"/>
                  </a:moveTo>
                  <a:cubicBezTo>
                    <a:pt x="12212" y="0"/>
                    <a:pt x="11273" y="388"/>
                    <a:pt x="10613" y="1085"/>
                  </a:cubicBezTo>
                  <a:cubicBezTo>
                    <a:pt x="9961" y="1781"/>
                    <a:pt x="9613" y="2694"/>
                    <a:pt x="9613" y="3607"/>
                  </a:cubicBezTo>
                  <a:cubicBezTo>
                    <a:pt x="8399" y="2845"/>
                    <a:pt x="6992" y="2441"/>
                    <a:pt x="5590" y="2441"/>
                  </a:cubicBezTo>
                  <a:cubicBezTo>
                    <a:pt x="5233" y="2441"/>
                    <a:pt x="4877" y="2467"/>
                    <a:pt x="4524" y="2520"/>
                  </a:cubicBezTo>
                  <a:cubicBezTo>
                    <a:pt x="3480" y="2651"/>
                    <a:pt x="2523" y="3042"/>
                    <a:pt x="1740" y="3651"/>
                  </a:cubicBezTo>
                  <a:cubicBezTo>
                    <a:pt x="610" y="4651"/>
                    <a:pt x="1" y="6086"/>
                    <a:pt x="88" y="7609"/>
                  </a:cubicBezTo>
                  <a:cubicBezTo>
                    <a:pt x="131" y="9088"/>
                    <a:pt x="697" y="10523"/>
                    <a:pt x="1566" y="11697"/>
                  </a:cubicBezTo>
                  <a:cubicBezTo>
                    <a:pt x="2480" y="12871"/>
                    <a:pt x="3567" y="13872"/>
                    <a:pt x="4785" y="14742"/>
                  </a:cubicBezTo>
                  <a:cubicBezTo>
                    <a:pt x="5350" y="15177"/>
                    <a:pt x="5959" y="15568"/>
                    <a:pt x="6612" y="15872"/>
                  </a:cubicBezTo>
                  <a:cubicBezTo>
                    <a:pt x="7264" y="16177"/>
                    <a:pt x="7960" y="16394"/>
                    <a:pt x="8656" y="16568"/>
                  </a:cubicBezTo>
                  <a:cubicBezTo>
                    <a:pt x="9976" y="16911"/>
                    <a:pt x="11375" y="17239"/>
                    <a:pt x="12739" y="17239"/>
                  </a:cubicBezTo>
                  <a:cubicBezTo>
                    <a:pt x="13622" y="17239"/>
                    <a:pt x="14490" y="17101"/>
                    <a:pt x="15310" y="16742"/>
                  </a:cubicBezTo>
                  <a:cubicBezTo>
                    <a:pt x="15528" y="16655"/>
                    <a:pt x="15745" y="16525"/>
                    <a:pt x="15919" y="16351"/>
                  </a:cubicBezTo>
                  <a:cubicBezTo>
                    <a:pt x="16050" y="16177"/>
                    <a:pt x="16137" y="15959"/>
                    <a:pt x="16180" y="15698"/>
                  </a:cubicBezTo>
                  <a:cubicBezTo>
                    <a:pt x="17180" y="12436"/>
                    <a:pt x="17920" y="9001"/>
                    <a:pt x="17572" y="5608"/>
                  </a:cubicBezTo>
                  <a:cubicBezTo>
                    <a:pt x="17485" y="4390"/>
                    <a:pt x="17137" y="3172"/>
                    <a:pt x="16572" y="2129"/>
                  </a:cubicBezTo>
                  <a:cubicBezTo>
                    <a:pt x="15963" y="1041"/>
                    <a:pt x="14919" y="302"/>
                    <a:pt x="13744" y="41"/>
                  </a:cubicBezTo>
                  <a:cubicBezTo>
                    <a:pt x="13560" y="14"/>
                    <a:pt x="13376" y="0"/>
                    <a:pt x="13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4360447" y="2765444"/>
              <a:ext cx="118903" cy="81292"/>
            </a:xfrm>
            <a:custGeom>
              <a:avLst/>
              <a:gdLst/>
              <a:ahLst/>
              <a:cxnLst/>
              <a:rect l="l" t="t" r="r" b="b"/>
              <a:pathLst>
                <a:path w="6307" h="4312" extrusionOk="0">
                  <a:moveTo>
                    <a:pt x="2184" y="0"/>
                  </a:moveTo>
                  <a:cubicBezTo>
                    <a:pt x="2109" y="0"/>
                    <a:pt x="2033" y="2"/>
                    <a:pt x="1958" y="5"/>
                  </a:cubicBezTo>
                  <a:cubicBezTo>
                    <a:pt x="1262" y="5"/>
                    <a:pt x="609" y="136"/>
                    <a:pt x="0" y="353"/>
                  </a:cubicBezTo>
                  <a:cubicBezTo>
                    <a:pt x="305" y="310"/>
                    <a:pt x="609" y="266"/>
                    <a:pt x="914" y="266"/>
                  </a:cubicBezTo>
                  <a:cubicBezTo>
                    <a:pt x="1305" y="266"/>
                    <a:pt x="1697" y="266"/>
                    <a:pt x="2088" y="310"/>
                  </a:cubicBezTo>
                  <a:cubicBezTo>
                    <a:pt x="3262" y="571"/>
                    <a:pt x="4263" y="1180"/>
                    <a:pt x="5002" y="2093"/>
                  </a:cubicBezTo>
                  <a:cubicBezTo>
                    <a:pt x="5568" y="2746"/>
                    <a:pt x="6002" y="3485"/>
                    <a:pt x="6307" y="4311"/>
                  </a:cubicBezTo>
                  <a:cubicBezTo>
                    <a:pt x="6046" y="3007"/>
                    <a:pt x="5568" y="1528"/>
                    <a:pt x="4567" y="701"/>
                  </a:cubicBezTo>
                  <a:cubicBezTo>
                    <a:pt x="3849" y="223"/>
                    <a:pt x="3021" y="0"/>
                    <a:pt x="2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4503122" y="2742519"/>
              <a:ext cx="174668" cy="136190"/>
            </a:xfrm>
            <a:custGeom>
              <a:avLst/>
              <a:gdLst/>
              <a:ahLst/>
              <a:cxnLst/>
              <a:rect l="l" t="t" r="r" b="b"/>
              <a:pathLst>
                <a:path w="9265" h="7224" extrusionOk="0">
                  <a:moveTo>
                    <a:pt x="8260" y="0"/>
                  </a:moveTo>
                  <a:cubicBezTo>
                    <a:pt x="6855" y="0"/>
                    <a:pt x="5461" y="393"/>
                    <a:pt x="4263" y="1178"/>
                  </a:cubicBezTo>
                  <a:cubicBezTo>
                    <a:pt x="3045" y="2004"/>
                    <a:pt x="2001" y="3048"/>
                    <a:pt x="1175" y="4309"/>
                  </a:cubicBezTo>
                  <a:cubicBezTo>
                    <a:pt x="696" y="4962"/>
                    <a:pt x="305" y="5745"/>
                    <a:pt x="87" y="6528"/>
                  </a:cubicBezTo>
                  <a:cubicBezTo>
                    <a:pt x="44" y="6745"/>
                    <a:pt x="0" y="7006"/>
                    <a:pt x="0" y="7224"/>
                  </a:cubicBezTo>
                  <a:cubicBezTo>
                    <a:pt x="87" y="7224"/>
                    <a:pt x="174" y="7224"/>
                    <a:pt x="261" y="7180"/>
                  </a:cubicBezTo>
                  <a:cubicBezTo>
                    <a:pt x="435" y="7050"/>
                    <a:pt x="522" y="6615"/>
                    <a:pt x="609" y="6441"/>
                  </a:cubicBezTo>
                  <a:cubicBezTo>
                    <a:pt x="827" y="5875"/>
                    <a:pt x="1131" y="5310"/>
                    <a:pt x="1479" y="4788"/>
                  </a:cubicBezTo>
                  <a:cubicBezTo>
                    <a:pt x="2131" y="3788"/>
                    <a:pt x="2958" y="2874"/>
                    <a:pt x="3915" y="2135"/>
                  </a:cubicBezTo>
                  <a:cubicBezTo>
                    <a:pt x="5437" y="917"/>
                    <a:pt x="7307" y="221"/>
                    <a:pt x="9264" y="134"/>
                  </a:cubicBezTo>
                  <a:cubicBezTo>
                    <a:pt x="9003" y="91"/>
                    <a:pt x="8742" y="47"/>
                    <a:pt x="8481" y="4"/>
                  </a:cubicBezTo>
                  <a:cubicBezTo>
                    <a:pt x="8407" y="2"/>
                    <a:pt x="8333" y="0"/>
                    <a:pt x="8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4472770" y="2678138"/>
              <a:ext cx="95149" cy="194011"/>
            </a:xfrm>
            <a:custGeom>
              <a:avLst/>
              <a:gdLst/>
              <a:ahLst/>
              <a:cxnLst/>
              <a:rect l="l" t="t" r="r" b="b"/>
              <a:pathLst>
                <a:path w="5047" h="10291" extrusionOk="0">
                  <a:moveTo>
                    <a:pt x="3983" y="0"/>
                  </a:moveTo>
                  <a:cubicBezTo>
                    <a:pt x="3519" y="0"/>
                    <a:pt x="3051" y="110"/>
                    <a:pt x="2611" y="331"/>
                  </a:cubicBezTo>
                  <a:cubicBezTo>
                    <a:pt x="1958" y="722"/>
                    <a:pt x="1436" y="1288"/>
                    <a:pt x="1132" y="1983"/>
                  </a:cubicBezTo>
                  <a:cubicBezTo>
                    <a:pt x="349" y="3593"/>
                    <a:pt x="1" y="5376"/>
                    <a:pt x="175" y="7159"/>
                  </a:cubicBezTo>
                  <a:cubicBezTo>
                    <a:pt x="262" y="8203"/>
                    <a:pt x="392" y="9247"/>
                    <a:pt x="610" y="10291"/>
                  </a:cubicBezTo>
                  <a:cubicBezTo>
                    <a:pt x="610" y="9725"/>
                    <a:pt x="566" y="9116"/>
                    <a:pt x="479" y="8551"/>
                  </a:cubicBezTo>
                  <a:cubicBezTo>
                    <a:pt x="436" y="8203"/>
                    <a:pt x="479" y="7594"/>
                    <a:pt x="436" y="7246"/>
                  </a:cubicBezTo>
                  <a:cubicBezTo>
                    <a:pt x="392" y="6420"/>
                    <a:pt x="436" y="5593"/>
                    <a:pt x="566" y="4767"/>
                  </a:cubicBezTo>
                  <a:cubicBezTo>
                    <a:pt x="784" y="3245"/>
                    <a:pt x="1567" y="1896"/>
                    <a:pt x="2741" y="940"/>
                  </a:cubicBezTo>
                  <a:cubicBezTo>
                    <a:pt x="3437" y="461"/>
                    <a:pt x="4220" y="200"/>
                    <a:pt x="5046" y="200"/>
                  </a:cubicBezTo>
                  <a:cubicBezTo>
                    <a:pt x="4704" y="67"/>
                    <a:pt x="4344" y="0"/>
                    <a:pt x="3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4403902" y="2874392"/>
              <a:ext cx="292742" cy="255225"/>
            </a:xfrm>
            <a:custGeom>
              <a:avLst/>
              <a:gdLst/>
              <a:ahLst/>
              <a:cxnLst/>
              <a:rect l="l" t="t" r="r" b="b"/>
              <a:pathLst>
                <a:path w="15528" h="13538" extrusionOk="0">
                  <a:moveTo>
                    <a:pt x="5050" y="0"/>
                  </a:moveTo>
                  <a:cubicBezTo>
                    <a:pt x="4657" y="0"/>
                    <a:pt x="4263" y="33"/>
                    <a:pt x="3871" y="98"/>
                  </a:cubicBezTo>
                  <a:cubicBezTo>
                    <a:pt x="2871" y="185"/>
                    <a:pt x="1914" y="576"/>
                    <a:pt x="1088" y="1229"/>
                  </a:cubicBezTo>
                  <a:cubicBezTo>
                    <a:pt x="653" y="1577"/>
                    <a:pt x="262" y="2055"/>
                    <a:pt x="1" y="2577"/>
                  </a:cubicBezTo>
                  <a:cubicBezTo>
                    <a:pt x="566" y="2142"/>
                    <a:pt x="1175" y="1751"/>
                    <a:pt x="1827" y="1446"/>
                  </a:cubicBezTo>
                  <a:cubicBezTo>
                    <a:pt x="2712" y="1020"/>
                    <a:pt x="3696" y="816"/>
                    <a:pt x="4705" y="816"/>
                  </a:cubicBezTo>
                  <a:cubicBezTo>
                    <a:pt x="5034" y="816"/>
                    <a:pt x="5366" y="838"/>
                    <a:pt x="5698" y="881"/>
                  </a:cubicBezTo>
                  <a:cubicBezTo>
                    <a:pt x="7438" y="1185"/>
                    <a:pt x="9004" y="2186"/>
                    <a:pt x="10047" y="3621"/>
                  </a:cubicBezTo>
                  <a:cubicBezTo>
                    <a:pt x="11309" y="5317"/>
                    <a:pt x="12005" y="7361"/>
                    <a:pt x="12875" y="9319"/>
                  </a:cubicBezTo>
                  <a:cubicBezTo>
                    <a:pt x="13527" y="10797"/>
                    <a:pt x="14266" y="12450"/>
                    <a:pt x="15484" y="13537"/>
                  </a:cubicBezTo>
                  <a:cubicBezTo>
                    <a:pt x="15484" y="13494"/>
                    <a:pt x="15528" y="13407"/>
                    <a:pt x="15528" y="13320"/>
                  </a:cubicBezTo>
                  <a:cubicBezTo>
                    <a:pt x="14832" y="12233"/>
                    <a:pt x="14223" y="11058"/>
                    <a:pt x="13788" y="9797"/>
                  </a:cubicBezTo>
                  <a:cubicBezTo>
                    <a:pt x="13048" y="7927"/>
                    <a:pt x="12483" y="5970"/>
                    <a:pt x="11483" y="4186"/>
                  </a:cubicBezTo>
                  <a:cubicBezTo>
                    <a:pt x="10743" y="2838"/>
                    <a:pt x="9700" y="1707"/>
                    <a:pt x="8438" y="881"/>
                  </a:cubicBezTo>
                  <a:cubicBezTo>
                    <a:pt x="7394" y="294"/>
                    <a:pt x="6228" y="0"/>
                    <a:pt x="5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4308791" y="3822786"/>
              <a:ext cx="605957" cy="566216"/>
            </a:xfrm>
            <a:custGeom>
              <a:avLst/>
              <a:gdLst/>
              <a:ahLst/>
              <a:cxnLst/>
              <a:rect l="l" t="t" r="r" b="b"/>
              <a:pathLst>
                <a:path w="32142" h="30034" extrusionOk="0">
                  <a:moveTo>
                    <a:pt x="27419" y="0"/>
                  </a:moveTo>
                  <a:cubicBezTo>
                    <a:pt x="27166" y="0"/>
                    <a:pt x="26913" y="23"/>
                    <a:pt x="26662" y="70"/>
                  </a:cubicBezTo>
                  <a:cubicBezTo>
                    <a:pt x="26053" y="244"/>
                    <a:pt x="25531" y="549"/>
                    <a:pt x="24922" y="723"/>
                  </a:cubicBezTo>
                  <a:cubicBezTo>
                    <a:pt x="23052" y="1331"/>
                    <a:pt x="20790" y="1027"/>
                    <a:pt x="19398" y="2375"/>
                  </a:cubicBezTo>
                  <a:lnTo>
                    <a:pt x="19746" y="2201"/>
                  </a:lnTo>
                  <a:lnTo>
                    <a:pt x="19746" y="2201"/>
                  </a:lnTo>
                  <a:cubicBezTo>
                    <a:pt x="18510" y="2950"/>
                    <a:pt x="17079" y="3333"/>
                    <a:pt x="15635" y="3333"/>
                  </a:cubicBezTo>
                  <a:cubicBezTo>
                    <a:pt x="15149" y="3333"/>
                    <a:pt x="14661" y="3289"/>
                    <a:pt x="14179" y="3202"/>
                  </a:cubicBezTo>
                  <a:cubicBezTo>
                    <a:pt x="13396" y="3071"/>
                    <a:pt x="12657" y="2810"/>
                    <a:pt x="11874" y="2680"/>
                  </a:cubicBezTo>
                  <a:cubicBezTo>
                    <a:pt x="11627" y="2650"/>
                    <a:pt x="11379" y="2637"/>
                    <a:pt x="11130" y="2637"/>
                  </a:cubicBezTo>
                  <a:cubicBezTo>
                    <a:pt x="9931" y="2637"/>
                    <a:pt x="8713" y="2942"/>
                    <a:pt x="7525" y="3158"/>
                  </a:cubicBezTo>
                  <a:cubicBezTo>
                    <a:pt x="6428" y="3319"/>
                    <a:pt x="5307" y="3409"/>
                    <a:pt x="4198" y="3409"/>
                  </a:cubicBezTo>
                  <a:cubicBezTo>
                    <a:pt x="3812" y="3409"/>
                    <a:pt x="3427" y="3398"/>
                    <a:pt x="3045" y="3376"/>
                  </a:cubicBezTo>
                  <a:cubicBezTo>
                    <a:pt x="2888" y="3353"/>
                    <a:pt x="2727" y="3342"/>
                    <a:pt x="2566" y="3342"/>
                  </a:cubicBezTo>
                  <a:cubicBezTo>
                    <a:pt x="2105" y="3342"/>
                    <a:pt x="1637" y="3432"/>
                    <a:pt x="1218" y="3593"/>
                  </a:cubicBezTo>
                  <a:cubicBezTo>
                    <a:pt x="522" y="4072"/>
                    <a:pt x="131" y="4854"/>
                    <a:pt x="131" y="5724"/>
                  </a:cubicBezTo>
                  <a:cubicBezTo>
                    <a:pt x="44" y="7203"/>
                    <a:pt x="566" y="8725"/>
                    <a:pt x="566" y="10248"/>
                  </a:cubicBezTo>
                  <a:cubicBezTo>
                    <a:pt x="522" y="11596"/>
                    <a:pt x="0" y="13075"/>
                    <a:pt x="609" y="14292"/>
                  </a:cubicBezTo>
                  <a:cubicBezTo>
                    <a:pt x="957" y="14988"/>
                    <a:pt x="1566" y="15510"/>
                    <a:pt x="1871" y="16206"/>
                  </a:cubicBezTo>
                  <a:cubicBezTo>
                    <a:pt x="2262" y="17163"/>
                    <a:pt x="2001" y="18250"/>
                    <a:pt x="2175" y="19294"/>
                  </a:cubicBezTo>
                  <a:cubicBezTo>
                    <a:pt x="2349" y="20294"/>
                    <a:pt x="3132" y="21295"/>
                    <a:pt x="3871" y="22121"/>
                  </a:cubicBezTo>
                  <a:cubicBezTo>
                    <a:pt x="4002" y="22339"/>
                    <a:pt x="4176" y="22513"/>
                    <a:pt x="4393" y="22687"/>
                  </a:cubicBezTo>
                  <a:cubicBezTo>
                    <a:pt x="4828" y="22991"/>
                    <a:pt x="5437" y="22991"/>
                    <a:pt x="5828" y="23382"/>
                  </a:cubicBezTo>
                  <a:cubicBezTo>
                    <a:pt x="6176" y="23774"/>
                    <a:pt x="6176" y="24470"/>
                    <a:pt x="6220" y="25079"/>
                  </a:cubicBezTo>
                  <a:cubicBezTo>
                    <a:pt x="6350" y="26514"/>
                    <a:pt x="7220" y="27732"/>
                    <a:pt x="8438" y="28428"/>
                  </a:cubicBezTo>
                  <a:cubicBezTo>
                    <a:pt x="9917" y="29211"/>
                    <a:pt x="11656" y="29037"/>
                    <a:pt x="13309" y="29341"/>
                  </a:cubicBezTo>
                  <a:cubicBezTo>
                    <a:pt x="14353" y="29515"/>
                    <a:pt x="15353" y="29906"/>
                    <a:pt x="16397" y="29993"/>
                  </a:cubicBezTo>
                  <a:cubicBezTo>
                    <a:pt x="16642" y="30021"/>
                    <a:pt x="16886" y="30034"/>
                    <a:pt x="17127" y="30034"/>
                  </a:cubicBezTo>
                  <a:cubicBezTo>
                    <a:pt x="19587" y="30034"/>
                    <a:pt x="21866" y="28691"/>
                    <a:pt x="23965" y="27384"/>
                  </a:cubicBezTo>
                  <a:cubicBezTo>
                    <a:pt x="26401" y="25862"/>
                    <a:pt x="29054" y="24035"/>
                    <a:pt x="29706" y="21251"/>
                  </a:cubicBezTo>
                  <a:cubicBezTo>
                    <a:pt x="29967" y="20164"/>
                    <a:pt x="29880" y="19077"/>
                    <a:pt x="30272" y="18033"/>
                  </a:cubicBezTo>
                  <a:cubicBezTo>
                    <a:pt x="30533" y="17337"/>
                    <a:pt x="30880" y="16685"/>
                    <a:pt x="31272" y="16032"/>
                  </a:cubicBezTo>
                  <a:cubicBezTo>
                    <a:pt x="31881" y="14858"/>
                    <a:pt x="32142" y="13510"/>
                    <a:pt x="32011" y="12161"/>
                  </a:cubicBezTo>
                  <a:cubicBezTo>
                    <a:pt x="31881" y="11030"/>
                    <a:pt x="31533" y="9943"/>
                    <a:pt x="31446" y="8812"/>
                  </a:cubicBezTo>
                  <a:cubicBezTo>
                    <a:pt x="31446" y="7594"/>
                    <a:pt x="31794" y="6420"/>
                    <a:pt x="31837" y="5202"/>
                  </a:cubicBezTo>
                  <a:cubicBezTo>
                    <a:pt x="31881" y="3767"/>
                    <a:pt x="31402" y="2375"/>
                    <a:pt x="30489" y="1331"/>
                  </a:cubicBezTo>
                  <a:cubicBezTo>
                    <a:pt x="29705" y="476"/>
                    <a:pt x="28570" y="0"/>
                    <a:pt x="27419" y="0"/>
                  </a:cubicBezTo>
                  <a:close/>
                </a:path>
              </a:pathLst>
            </a:custGeom>
            <a:solidFill>
              <a:srgbClr val="B0D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26"/>
            <p:cNvGrpSpPr/>
            <p:nvPr/>
          </p:nvGrpSpPr>
          <p:grpSpPr>
            <a:xfrm>
              <a:off x="4327870" y="3893012"/>
              <a:ext cx="540143" cy="430987"/>
              <a:chOff x="4327870" y="3893012"/>
              <a:chExt cx="540143" cy="430987"/>
            </a:xfrm>
          </p:grpSpPr>
          <p:sp>
            <p:nvSpPr>
              <p:cNvPr id="920" name="Google Shape;920;p26"/>
              <p:cNvSpPr/>
              <p:nvPr/>
            </p:nvSpPr>
            <p:spPr>
              <a:xfrm>
                <a:off x="4341161" y="3899516"/>
                <a:ext cx="156231" cy="86099"/>
              </a:xfrm>
              <a:custGeom>
                <a:avLst/>
                <a:gdLst/>
                <a:ahLst/>
                <a:cxnLst/>
                <a:rect l="l" t="t" r="r" b="b"/>
                <a:pathLst>
                  <a:path w="8287" h="4567" extrusionOk="0">
                    <a:moveTo>
                      <a:pt x="7539" y="0"/>
                    </a:moveTo>
                    <a:cubicBezTo>
                      <a:pt x="7432" y="0"/>
                      <a:pt x="7330" y="78"/>
                      <a:pt x="7330" y="219"/>
                    </a:cubicBezTo>
                    <a:cubicBezTo>
                      <a:pt x="7373" y="1002"/>
                      <a:pt x="7286" y="1785"/>
                      <a:pt x="7069" y="2568"/>
                    </a:cubicBezTo>
                    <a:cubicBezTo>
                      <a:pt x="6742" y="3548"/>
                      <a:pt x="5809" y="4164"/>
                      <a:pt x="4827" y="4164"/>
                    </a:cubicBezTo>
                    <a:cubicBezTo>
                      <a:pt x="4633" y="4164"/>
                      <a:pt x="4436" y="4140"/>
                      <a:pt x="4242" y="4090"/>
                    </a:cubicBezTo>
                    <a:cubicBezTo>
                      <a:pt x="2807" y="3785"/>
                      <a:pt x="1458" y="2872"/>
                      <a:pt x="284" y="2046"/>
                    </a:cubicBezTo>
                    <a:cubicBezTo>
                      <a:pt x="263" y="2032"/>
                      <a:pt x="241" y="2026"/>
                      <a:pt x="219" y="2026"/>
                    </a:cubicBezTo>
                    <a:cubicBezTo>
                      <a:pt x="105" y="2026"/>
                      <a:pt x="1" y="2190"/>
                      <a:pt x="110" y="2263"/>
                    </a:cubicBezTo>
                    <a:lnTo>
                      <a:pt x="154" y="2263"/>
                    </a:lnTo>
                    <a:cubicBezTo>
                      <a:pt x="1269" y="3192"/>
                      <a:pt x="3178" y="4566"/>
                      <a:pt x="4849" y="4566"/>
                    </a:cubicBezTo>
                    <a:cubicBezTo>
                      <a:pt x="5134" y="4566"/>
                      <a:pt x="5411" y="4526"/>
                      <a:pt x="5677" y="4438"/>
                    </a:cubicBezTo>
                    <a:cubicBezTo>
                      <a:pt x="7373" y="3785"/>
                      <a:pt x="8287" y="1915"/>
                      <a:pt x="7765" y="175"/>
                    </a:cubicBezTo>
                    <a:cubicBezTo>
                      <a:pt x="7725" y="56"/>
                      <a:pt x="7630" y="0"/>
                      <a:pt x="7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4327870" y="3928379"/>
                <a:ext cx="272833" cy="121203"/>
              </a:xfrm>
              <a:custGeom>
                <a:avLst/>
                <a:gdLst/>
                <a:ahLst/>
                <a:cxnLst/>
                <a:rect l="l" t="t" r="r" b="b"/>
                <a:pathLst>
                  <a:path w="14472" h="6429" extrusionOk="0">
                    <a:moveTo>
                      <a:pt x="14338" y="0"/>
                    </a:moveTo>
                    <a:cubicBezTo>
                      <a:pt x="14309" y="0"/>
                      <a:pt x="14280" y="11"/>
                      <a:pt x="14254" y="36"/>
                    </a:cubicBezTo>
                    <a:cubicBezTo>
                      <a:pt x="13559" y="950"/>
                      <a:pt x="13211" y="2037"/>
                      <a:pt x="12428" y="2907"/>
                    </a:cubicBezTo>
                    <a:cubicBezTo>
                      <a:pt x="11558" y="3864"/>
                      <a:pt x="10558" y="4603"/>
                      <a:pt x="9383" y="5125"/>
                    </a:cubicBezTo>
                    <a:cubicBezTo>
                      <a:pt x="8120" y="5701"/>
                      <a:pt x="6802" y="5951"/>
                      <a:pt x="5483" y="5951"/>
                    </a:cubicBezTo>
                    <a:cubicBezTo>
                      <a:pt x="3712" y="5951"/>
                      <a:pt x="1938" y="5500"/>
                      <a:pt x="293" y="4777"/>
                    </a:cubicBezTo>
                    <a:cubicBezTo>
                      <a:pt x="278" y="4773"/>
                      <a:pt x="262" y="4771"/>
                      <a:pt x="248" y="4771"/>
                    </a:cubicBezTo>
                    <a:cubicBezTo>
                      <a:pt x="98" y="4771"/>
                      <a:pt x="0" y="4959"/>
                      <a:pt x="119" y="5038"/>
                    </a:cubicBezTo>
                    <a:cubicBezTo>
                      <a:pt x="1808" y="5959"/>
                      <a:pt x="3678" y="6429"/>
                      <a:pt x="5552" y="6429"/>
                    </a:cubicBezTo>
                    <a:cubicBezTo>
                      <a:pt x="6862" y="6429"/>
                      <a:pt x="8174" y="6199"/>
                      <a:pt x="9427" y="5734"/>
                    </a:cubicBezTo>
                    <a:cubicBezTo>
                      <a:pt x="11471" y="4908"/>
                      <a:pt x="14472" y="2602"/>
                      <a:pt x="14472" y="123"/>
                    </a:cubicBezTo>
                    <a:cubicBezTo>
                      <a:pt x="14472" y="62"/>
                      <a:pt x="14407" y="0"/>
                      <a:pt x="14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4372192" y="3902362"/>
                <a:ext cx="275247" cy="220442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1693" extrusionOk="0">
                    <a:moveTo>
                      <a:pt x="14066" y="1"/>
                    </a:moveTo>
                    <a:cubicBezTo>
                      <a:pt x="13986" y="1"/>
                      <a:pt x="13904" y="57"/>
                      <a:pt x="13904" y="155"/>
                    </a:cubicBezTo>
                    <a:cubicBezTo>
                      <a:pt x="14078" y="2286"/>
                      <a:pt x="14078" y="4156"/>
                      <a:pt x="12817" y="5983"/>
                    </a:cubicBezTo>
                    <a:cubicBezTo>
                      <a:pt x="11816" y="7549"/>
                      <a:pt x="10555" y="8897"/>
                      <a:pt x="9033" y="9984"/>
                    </a:cubicBezTo>
                    <a:cubicBezTo>
                      <a:pt x="7911" y="10686"/>
                      <a:pt x="6591" y="11048"/>
                      <a:pt x="5278" y="11048"/>
                    </a:cubicBezTo>
                    <a:cubicBezTo>
                      <a:pt x="4962" y="11048"/>
                      <a:pt x="4647" y="11027"/>
                      <a:pt x="4336" y="10985"/>
                    </a:cubicBezTo>
                    <a:cubicBezTo>
                      <a:pt x="2726" y="10811"/>
                      <a:pt x="1639" y="9897"/>
                      <a:pt x="247" y="9376"/>
                    </a:cubicBezTo>
                    <a:cubicBezTo>
                      <a:pt x="226" y="9361"/>
                      <a:pt x="205" y="9355"/>
                      <a:pt x="185" y="9355"/>
                    </a:cubicBezTo>
                    <a:cubicBezTo>
                      <a:pt x="80" y="9355"/>
                      <a:pt x="0" y="9520"/>
                      <a:pt x="73" y="9593"/>
                    </a:cubicBezTo>
                    <a:cubicBezTo>
                      <a:pt x="813" y="10941"/>
                      <a:pt x="2857" y="11507"/>
                      <a:pt x="4292" y="11637"/>
                    </a:cubicBezTo>
                    <a:cubicBezTo>
                      <a:pt x="4587" y="11674"/>
                      <a:pt x="4883" y="11692"/>
                      <a:pt x="5179" y="11692"/>
                    </a:cubicBezTo>
                    <a:cubicBezTo>
                      <a:pt x="6628" y="11692"/>
                      <a:pt x="8066" y="11257"/>
                      <a:pt x="9294" y="10463"/>
                    </a:cubicBezTo>
                    <a:cubicBezTo>
                      <a:pt x="10903" y="9332"/>
                      <a:pt x="12251" y="7940"/>
                      <a:pt x="13339" y="6288"/>
                    </a:cubicBezTo>
                    <a:cubicBezTo>
                      <a:pt x="14600" y="4330"/>
                      <a:pt x="14600" y="2330"/>
                      <a:pt x="14209" y="111"/>
                    </a:cubicBezTo>
                    <a:cubicBezTo>
                      <a:pt x="14189" y="35"/>
                      <a:pt x="14129" y="1"/>
                      <a:pt x="14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4414968" y="4237975"/>
                <a:ext cx="290687" cy="41928"/>
              </a:xfrm>
              <a:custGeom>
                <a:avLst/>
                <a:gdLst/>
                <a:ahLst/>
                <a:cxnLst/>
                <a:rect l="l" t="t" r="r" b="b"/>
                <a:pathLst>
                  <a:path w="15419" h="2224" extrusionOk="0">
                    <a:moveTo>
                      <a:pt x="15071" y="0"/>
                    </a:moveTo>
                    <a:cubicBezTo>
                      <a:pt x="15017" y="0"/>
                      <a:pt x="14962" y="33"/>
                      <a:pt x="14941" y="98"/>
                    </a:cubicBezTo>
                    <a:cubicBezTo>
                      <a:pt x="14587" y="1301"/>
                      <a:pt x="13811" y="1660"/>
                      <a:pt x="12904" y="1660"/>
                    </a:cubicBezTo>
                    <a:cubicBezTo>
                      <a:pt x="12139" y="1660"/>
                      <a:pt x="11281" y="1404"/>
                      <a:pt x="10504" y="1186"/>
                    </a:cubicBezTo>
                    <a:cubicBezTo>
                      <a:pt x="10026" y="1033"/>
                      <a:pt x="9526" y="957"/>
                      <a:pt x="9026" y="957"/>
                    </a:cubicBezTo>
                    <a:cubicBezTo>
                      <a:pt x="8525" y="957"/>
                      <a:pt x="8025" y="1033"/>
                      <a:pt x="7547" y="1186"/>
                    </a:cubicBezTo>
                    <a:cubicBezTo>
                      <a:pt x="7220" y="1274"/>
                      <a:pt x="6905" y="1310"/>
                      <a:pt x="6597" y="1310"/>
                    </a:cubicBezTo>
                    <a:cubicBezTo>
                      <a:pt x="5549" y="1310"/>
                      <a:pt x="4577" y="905"/>
                      <a:pt x="3502" y="838"/>
                    </a:cubicBezTo>
                    <a:cubicBezTo>
                      <a:pt x="3339" y="825"/>
                      <a:pt x="3175" y="819"/>
                      <a:pt x="3010" y="819"/>
                    </a:cubicBezTo>
                    <a:cubicBezTo>
                      <a:pt x="2035" y="819"/>
                      <a:pt x="1046" y="1037"/>
                      <a:pt x="153" y="1446"/>
                    </a:cubicBezTo>
                    <a:cubicBezTo>
                      <a:pt x="0" y="1523"/>
                      <a:pt x="82" y="1766"/>
                      <a:pt x="251" y="1766"/>
                    </a:cubicBezTo>
                    <a:cubicBezTo>
                      <a:pt x="275" y="1766"/>
                      <a:pt x="300" y="1762"/>
                      <a:pt x="327" y="1751"/>
                    </a:cubicBezTo>
                    <a:lnTo>
                      <a:pt x="327" y="1794"/>
                    </a:lnTo>
                    <a:cubicBezTo>
                      <a:pt x="1148" y="1482"/>
                      <a:pt x="2039" y="1309"/>
                      <a:pt x="2938" y="1309"/>
                    </a:cubicBezTo>
                    <a:cubicBezTo>
                      <a:pt x="3039" y="1309"/>
                      <a:pt x="3140" y="1312"/>
                      <a:pt x="3241" y="1316"/>
                    </a:cubicBezTo>
                    <a:cubicBezTo>
                      <a:pt x="4285" y="1359"/>
                      <a:pt x="5242" y="1794"/>
                      <a:pt x="6285" y="1881"/>
                    </a:cubicBezTo>
                    <a:cubicBezTo>
                      <a:pt x="6764" y="1881"/>
                      <a:pt x="7242" y="1838"/>
                      <a:pt x="7677" y="1664"/>
                    </a:cubicBezTo>
                    <a:cubicBezTo>
                      <a:pt x="8134" y="1531"/>
                      <a:pt x="8599" y="1464"/>
                      <a:pt x="9061" y="1464"/>
                    </a:cubicBezTo>
                    <a:cubicBezTo>
                      <a:pt x="9656" y="1464"/>
                      <a:pt x="10246" y="1574"/>
                      <a:pt x="10809" y="1794"/>
                    </a:cubicBezTo>
                    <a:cubicBezTo>
                      <a:pt x="11511" y="1991"/>
                      <a:pt x="12267" y="2224"/>
                      <a:pt x="12995" y="2224"/>
                    </a:cubicBezTo>
                    <a:cubicBezTo>
                      <a:pt x="13396" y="2224"/>
                      <a:pt x="13788" y="2153"/>
                      <a:pt x="14158" y="1968"/>
                    </a:cubicBezTo>
                    <a:cubicBezTo>
                      <a:pt x="14897" y="1577"/>
                      <a:pt x="15419" y="925"/>
                      <a:pt x="15202" y="98"/>
                    </a:cubicBezTo>
                    <a:cubicBezTo>
                      <a:pt x="15180" y="33"/>
                      <a:pt x="15125" y="0"/>
                      <a:pt x="15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4607396" y="4118299"/>
                <a:ext cx="212241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911" extrusionOk="0">
                    <a:moveTo>
                      <a:pt x="10352" y="0"/>
                    </a:moveTo>
                    <a:cubicBezTo>
                      <a:pt x="10239" y="0"/>
                      <a:pt x="10127" y="78"/>
                      <a:pt x="10127" y="227"/>
                    </a:cubicBezTo>
                    <a:cubicBezTo>
                      <a:pt x="9996" y="2575"/>
                      <a:pt x="8257" y="4532"/>
                      <a:pt x="5951" y="4967"/>
                    </a:cubicBezTo>
                    <a:cubicBezTo>
                      <a:pt x="5806" y="4988"/>
                      <a:pt x="5658" y="4998"/>
                      <a:pt x="5509" y="4998"/>
                    </a:cubicBezTo>
                    <a:cubicBezTo>
                      <a:pt x="3794" y="4998"/>
                      <a:pt x="1902" y="3704"/>
                      <a:pt x="341" y="3184"/>
                    </a:cubicBezTo>
                    <a:cubicBezTo>
                      <a:pt x="322" y="3180"/>
                      <a:pt x="303" y="3179"/>
                      <a:pt x="286" y="3179"/>
                    </a:cubicBezTo>
                    <a:cubicBezTo>
                      <a:pt x="102" y="3179"/>
                      <a:pt x="0" y="3373"/>
                      <a:pt x="80" y="3532"/>
                    </a:cubicBezTo>
                    <a:cubicBezTo>
                      <a:pt x="732" y="4663"/>
                      <a:pt x="1515" y="5881"/>
                      <a:pt x="2776" y="6403"/>
                    </a:cubicBezTo>
                    <a:cubicBezTo>
                      <a:pt x="3777" y="6794"/>
                      <a:pt x="4777" y="6664"/>
                      <a:pt x="5690" y="7229"/>
                    </a:cubicBezTo>
                    <a:cubicBezTo>
                      <a:pt x="6995" y="8012"/>
                      <a:pt x="7343" y="9404"/>
                      <a:pt x="7430" y="10795"/>
                    </a:cubicBezTo>
                    <a:cubicBezTo>
                      <a:pt x="7430" y="10865"/>
                      <a:pt x="7480" y="10910"/>
                      <a:pt x="7526" y="10910"/>
                    </a:cubicBezTo>
                    <a:cubicBezTo>
                      <a:pt x="7567" y="10910"/>
                      <a:pt x="7604" y="10876"/>
                      <a:pt x="7604" y="10795"/>
                    </a:cubicBezTo>
                    <a:lnTo>
                      <a:pt x="7648" y="10839"/>
                    </a:lnTo>
                    <a:cubicBezTo>
                      <a:pt x="7909" y="9317"/>
                      <a:pt x="7343" y="7794"/>
                      <a:pt x="6169" y="6794"/>
                    </a:cubicBezTo>
                    <a:cubicBezTo>
                      <a:pt x="5473" y="6316"/>
                      <a:pt x="4734" y="6316"/>
                      <a:pt x="3907" y="6185"/>
                    </a:cubicBezTo>
                    <a:cubicBezTo>
                      <a:pt x="2406" y="5960"/>
                      <a:pt x="1584" y="5022"/>
                      <a:pt x="856" y="3874"/>
                    </a:cubicBezTo>
                    <a:lnTo>
                      <a:pt x="856" y="3874"/>
                    </a:lnTo>
                    <a:cubicBezTo>
                      <a:pt x="2420" y="4474"/>
                      <a:pt x="3955" y="5400"/>
                      <a:pt x="5539" y="5400"/>
                    </a:cubicBezTo>
                    <a:cubicBezTo>
                      <a:pt x="6118" y="5400"/>
                      <a:pt x="6704" y="5276"/>
                      <a:pt x="7300" y="4967"/>
                    </a:cubicBezTo>
                    <a:cubicBezTo>
                      <a:pt x="8865" y="4185"/>
                      <a:pt x="11258" y="2140"/>
                      <a:pt x="10562" y="140"/>
                    </a:cubicBezTo>
                    <a:cubicBezTo>
                      <a:pt x="10524" y="46"/>
                      <a:pt x="10438" y="0"/>
                      <a:pt x="103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4513774" y="4134644"/>
                <a:ext cx="107817" cy="112719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5979" extrusionOk="0">
                    <a:moveTo>
                      <a:pt x="5417" y="1"/>
                    </a:moveTo>
                    <a:cubicBezTo>
                      <a:pt x="5396" y="1"/>
                      <a:pt x="5374" y="4"/>
                      <a:pt x="5350" y="12"/>
                    </a:cubicBezTo>
                    <a:cubicBezTo>
                      <a:pt x="4437" y="186"/>
                      <a:pt x="3611" y="143"/>
                      <a:pt x="2741" y="534"/>
                    </a:cubicBezTo>
                    <a:cubicBezTo>
                      <a:pt x="2088" y="838"/>
                      <a:pt x="1523" y="1230"/>
                      <a:pt x="1088" y="1752"/>
                    </a:cubicBezTo>
                    <a:cubicBezTo>
                      <a:pt x="1" y="2970"/>
                      <a:pt x="88" y="4405"/>
                      <a:pt x="740" y="5884"/>
                    </a:cubicBezTo>
                    <a:cubicBezTo>
                      <a:pt x="757" y="5950"/>
                      <a:pt x="805" y="5978"/>
                      <a:pt x="856" y="5978"/>
                    </a:cubicBezTo>
                    <a:cubicBezTo>
                      <a:pt x="938" y="5978"/>
                      <a:pt x="1028" y="5904"/>
                      <a:pt x="1001" y="5797"/>
                    </a:cubicBezTo>
                    <a:cubicBezTo>
                      <a:pt x="827" y="5101"/>
                      <a:pt x="697" y="4361"/>
                      <a:pt x="697" y="3622"/>
                    </a:cubicBezTo>
                    <a:cubicBezTo>
                      <a:pt x="783" y="2796"/>
                      <a:pt x="1218" y="2056"/>
                      <a:pt x="1871" y="1578"/>
                    </a:cubicBezTo>
                    <a:cubicBezTo>
                      <a:pt x="3002" y="621"/>
                      <a:pt x="4132" y="795"/>
                      <a:pt x="5481" y="447"/>
                    </a:cubicBezTo>
                    <a:cubicBezTo>
                      <a:pt x="5718" y="368"/>
                      <a:pt x="5632" y="1"/>
                      <a:pt x="5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4578457" y="4032746"/>
                <a:ext cx="213637" cy="145428"/>
              </a:xfrm>
              <a:custGeom>
                <a:avLst/>
                <a:gdLst/>
                <a:ahLst/>
                <a:cxnLst/>
                <a:rect l="l" t="t" r="r" b="b"/>
                <a:pathLst>
                  <a:path w="11332" h="7714" extrusionOk="0">
                    <a:moveTo>
                      <a:pt x="4320" y="0"/>
                    </a:moveTo>
                    <a:cubicBezTo>
                      <a:pt x="1427" y="0"/>
                      <a:pt x="0" y="3352"/>
                      <a:pt x="1702" y="5635"/>
                    </a:cubicBezTo>
                    <a:cubicBezTo>
                      <a:pt x="2759" y="7029"/>
                      <a:pt x="4664" y="7714"/>
                      <a:pt x="6570" y="7714"/>
                    </a:cubicBezTo>
                    <a:cubicBezTo>
                      <a:pt x="8352" y="7714"/>
                      <a:pt x="10134" y="7115"/>
                      <a:pt x="11227" y="5939"/>
                    </a:cubicBezTo>
                    <a:cubicBezTo>
                      <a:pt x="11332" y="5869"/>
                      <a:pt x="11239" y="5686"/>
                      <a:pt x="11131" y="5686"/>
                    </a:cubicBezTo>
                    <a:cubicBezTo>
                      <a:pt x="11105" y="5686"/>
                      <a:pt x="11078" y="5696"/>
                      <a:pt x="11053" y="5722"/>
                    </a:cubicBezTo>
                    <a:cubicBezTo>
                      <a:pt x="9782" y="6629"/>
                      <a:pt x="8063" y="7212"/>
                      <a:pt x="6393" y="7212"/>
                    </a:cubicBezTo>
                    <a:cubicBezTo>
                      <a:pt x="5262" y="7212"/>
                      <a:pt x="4155" y="6945"/>
                      <a:pt x="3224" y="6330"/>
                    </a:cubicBezTo>
                    <a:cubicBezTo>
                      <a:pt x="1919" y="5591"/>
                      <a:pt x="1267" y="4112"/>
                      <a:pt x="1528" y="2677"/>
                    </a:cubicBezTo>
                    <a:cubicBezTo>
                      <a:pt x="1876" y="981"/>
                      <a:pt x="3311" y="676"/>
                      <a:pt x="4790" y="372"/>
                    </a:cubicBezTo>
                    <a:cubicBezTo>
                      <a:pt x="5007" y="328"/>
                      <a:pt x="4920" y="67"/>
                      <a:pt x="4746" y="24"/>
                    </a:cubicBezTo>
                    <a:cubicBezTo>
                      <a:pt x="4601" y="8"/>
                      <a:pt x="4459" y="0"/>
                      <a:pt x="4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4641688" y="3893012"/>
                <a:ext cx="158945" cy="189166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34" extrusionOk="0">
                    <a:moveTo>
                      <a:pt x="7039" y="0"/>
                    </a:moveTo>
                    <a:cubicBezTo>
                      <a:pt x="6953" y="0"/>
                      <a:pt x="6854" y="72"/>
                      <a:pt x="6829" y="173"/>
                    </a:cubicBezTo>
                    <a:cubicBezTo>
                      <a:pt x="6525" y="3304"/>
                      <a:pt x="2828" y="2521"/>
                      <a:pt x="1131" y="4304"/>
                    </a:cubicBezTo>
                    <a:cubicBezTo>
                      <a:pt x="218" y="5261"/>
                      <a:pt x="522" y="6827"/>
                      <a:pt x="1131" y="7871"/>
                    </a:cubicBezTo>
                    <a:cubicBezTo>
                      <a:pt x="1949" y="9302"/>
                      <a:pt x="3408" y="10033"/>
                      <a:pt x="4869" y="10033"/>
                    </a:cubicBezTo>
                    <a:cubicBezTo>
                      <a:pt x="6205" y="10033"/>
                      <a:pt x="7543" y="9422"/>
                      <a:pt x="8395" y="8175"/>
                    </a:cubicBezTo>
                    <a:cubicBezTo>
                      <a:pt x="8430" y="8104"/>
                      <a:pt x="8350" y="8033"/>
                      <a:pt x="8295" y="8033"/>
                    </a:cubicBezTo>
                    <a:cubicBezTo>
                      <a:pt x="8283" y="8033"/>
                      <a:pt x="8272" y="8037"/>
                      <a:pt x="8264" y="8045"/>
                    </a:cubicBezTo>
                    <a:lnTo>
                      <a:pt x="8264" y="8001"/>
                    </a:lnTo>
                    <a:cubicBezTo>
                      <a:pt x="7385" y="8939"/>
                      <a:pt x="6189" y="9542"/>
                      <a:pt x="4957" y="9542"/>
                    </a:cubicBezTo>
                    <a:cubicBezTo>
                      <a:pt x="4361" y="9542"/>
                      <a:pt x="3757" y="9401"/>
                      <a:pt x="3176" y="9089"/>
                    </a:cubicBezTo>
                    <a:cubicBezTo>
                      <a:pt x="1436" y="8175"/>
                      <a:pt x="1" y="5435"/>
                      <a:pt x="2175" y="4217"/>
                    </a:cubicBezTo>
                    <a:cubicBezTo>
                      <a:pt x="3654" y="3348"/>
                      <a:pt x="7873" y="2739"/>
                      <a:pt x="7177" y="129"/>
                    </a:cubicBezTo>
                    <a:cubicBezTo>
                      <a:pt x="7159" y="38"/>
                      <a:pt x="7102" y="0"/>
                      <a:pt x="7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4720680" y="3946062"/>
                <a:ext cx="147332" cy="52844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2803" extrusionOk="0">
                    <a:moveTo>
                      <a:pt x="7407" y="1"/>
                    </a:moveTo>
                    <a:cubicBezTo>
                      <a:pt x="7347" y="1"/>
                      <a:pt x="7293" y="33"/>
                      <a:pt x="7293" y="99"/>
                    </a:cubicBezTo>
                    <a:cubicBezTo>
                      <a:pt x="6699" y="2003"/>
                      <a:pt x="5233" y="2163"/>
                      <a:pt x="3640" y="2163"/>
                    </a:cubicBezTo>
                    <a:cubicBezTo>
                      <a:pt x="3317" y="2163"/>
                      <a:pt x="2989" y="2157"/>
                      <a:pt x="2662" y="2157"/>
                    </a:cubicBezTo>
                    <a:cubicBezTo>
                      <a:pt x="1764" y="2157"/>
                      <a:pt x="873" y="2206"/>
                      <a:pt x="116" y="2578"/>
                    </a:cubicBezTo>
                    <a:cubicBezTo>
                      <a:pt x="0" y="2655"/>
                      <a:pt x="57" y="2802"/>
                      <a:pt x="163" y="2802"/>
                    </a:cubicBezTo>
                    <a:cubicBezTo>
                      <a:pt x="176" y="2802"/>
                      <a:pt x="189" y="2800"/>
                      <a:pt x="203" y="2795"/>
                    </a:cubicBezTo>
                    <a:cubicBezTo>
                      <a:pt x="719" y="2608"/>
                      <a:pt x="1245" y="2550"/>
                      <a:pt x="1773" y="2550"/>
                    </a:cubicBezTo>
                    <a:cubicBezTo>
                      <a:pt x="2631" y="2550"/>
                      <a:pt x="3498" y="2702"/>
                      <a:pt x="4348" y="2702"/>
                    </a:cubicBezTo>
                    <a:cubicBezTo>
                      <a:pt x="4919" y="2702"/>
                      <a:pt x="5483" y="2633"/>
                      <a:pt x="6031" y="2404"/>
                    </a:cubicBezTo>
                    <a:cubicBezTo>
                      <a:pt x="6945" y="2056"/>
                      <a:pt x="7815" y="1142"/>
                      <a:pt x="7554" y="99"/>
                    </a:cubicBezTo>
                    <a:cubicBezTo>
                      <a:pt x="7532" y="33"/>
                      <a:pt x="7467" y="1"/>
                      <a:pt x="74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4389140" y="4100973"/>
                <a:ext cx="146220" cy="145541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7720" extrusionOk="0">
                    <a:moveTo>
                      <a:pt x="7500" y="1"/>
                    </a:moveTo>
                    <a:cubicBezTo>
                      <a:pt x="7462" y="1"/>
                      <a:pt x="7425" y="18"/>
                      <a:pt x="7394" y="58"/>
                    </a:cubicBezTo>
                    <a:cubicBezTo>
                      <a:pt x="6177" y="1059"/>
                      <a:pt x="4785" y="1755"/>
                      <a:pt x="3263" y="2189"/>
                    </a:cubicBezTo>
                    <a:cubicBezTo>
                      <a:pt x="2393" y="2363"/>
                      <a:pt x="1610" y="2798"/>
                      <a:pt x="1001" y="3494"/>
                    </a:cubicBezTo>
                    <a:cubicBezTo>
                      <a:pt x="1" y="4756"/>
                      <a:pt x="175" y="6930"/>
                      <a:pt x="1740" y="7713"/>
                    </a:cubicBezTo>
                    <a:cubicBezTo>
                      <a:pt x="1754" y="7718"/>
                      <a:pt x="1769" y="7720"/>
                      <a:pt x="1783" y="7720"/>
                    </a:cubicBezTo>
                    <a:cubicBezTo>
                      <a:pt x="1905" y="7720"/>
                      <a:pt x="2031" y="7569"/>
                      <a:pt x="1914" y="7452"/>
                    </a:cubicBezTo>
                    <a:cubicBezTo>
                      <a:pt x="1131" y="6452"/>
                      <a:pt x="523" y="5278"/>
                      <a:pt x="1262" y="4060"/>
                    </a:cubicBezTo>
                    <a:cubicBezTo>
                      <a:pt x="1871" y="3059"/>
                      <a:pt x="3002" y="2842"/>
                      <a:pt x="4046" y="2494"/>
                    </a:cubicBezTo>
                    <a:cubicBezTo>
                      <a:pt x="5394" y="2103"/>
                      <a:pt x="6655" y="1363"/>
                      <a:pt x="7655" y="319"/>
                    </a:cubicBezTo>
                    <a:cubicBezTo>
                      <a:pt x="7756" y="186"/>
                      <a:pt x="7625" y="1"/>
                      <a:pt x="7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4675302" y="4055727"/>
                <a:ext cx="23811" cy="58047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3079" extrusionOk="0">
                    <a:moveTo>
                      <a:pt x="474" y="1"/>
                    </a:moveTo>
                    <a:cubicBezTo>
                      <a:pt x="447" y="1"/>
                      <a:pt x="414" y="23"/>
                      <a:pt x="392" y="66"/>
                    </a:cubicBezTo>
                    <a:lnTo>
                      <a:pt x="392" y="23"/>
                    </a:lnTo>
                    <a:lnTo>
                      <a:pt x="392" y="23"/>
                    </a:lnTo>
                    <a:cubicBezTo>
                      <a:pt x="1" y="980"/>
                      <a:pt x="218" y="2415"/>
                      <a:pt x="1132" y="3067"/>
                    </a:cubicBezTo>
                    <a:cubicBezTo>
                      <a:pt x="1148" y="3075"/>
                      <a:pt x="1162" y="3079"/>
                      <a:pt x="1175" y="3079"/>
                    </a:cubicBezTo>
                    <a:cubicBezTo>
                      <a:pt x="1233" y="3079"/>
                      <a:pt x="1262" y="3008"/>
                      <a:pt x="1262" y="2937"/>
                    </a:cubicBezTo>
                    <a:cubicBezTo>
                      <a:pt x="958" y="2502"/>
                      <a:pt x="740" y="2067"/>
                      <a:pt x="566" y="1588"/>
                    </a:cubicBezTo>
                    <a:cubicBezTo>
                      <a:pt x="479" y="1067"/>
                      <a:pt x="479" y="545"/>
                      <a:pt x="523" y="66"/>
                    </a:cubicBezTo>
                    <a:cubicBezTo>
                      <a:pt x="523" y="23"/>
                      <a:pt x="501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4478708" y="3954244"/>
                <a:ext cx="72639" cy="17156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910" extrusionOk="0">
                    <a:moveTo>
                      <a:pt x="3776" y="1"/>
                    </a:moveTo>
                    <a:cubicBezTo>
                      <a:pt x="3762" y="1"/>
                      <a:pt x="3747" y="4"/>
                      <a:pt x="3731" y="13"/>
                    </a:cubicBezTo>
                    <a:cubicBezTo>
                      <a:pt x="3128" y="407"/>
                      <a:pt x="2475" y="641"/>
                      <a:pt x="1825" y="641"/>
                    </a:cubicBezTo>
                    <a:cubicBezTo>
                      <a:pt x="1257" y="641"/>
                      <a:pt x="692" y="462"/>
                      <a:pt x="164" y="56"/>
                    </a:cubicBezTo>
                    <a:cubicBezTo>
                      <a:pt x="144" y="36"/>
                      <a:pt x="124" y="27"/>
                      <a:pt x="105" y="27"/>
                    </a:cubicBezTo>
                    <a:cubicBezTo>
                      <a:pt x="44" y="27"/>
                      <a:pt x="1" y="120"/>
                      <a:pt x="34" y="187"/>
                    </a:cubicBezTo>
                    <a:cubicBezTo>
                      <a:pt x="539" y="648"/>
                      <a:pt x="1267" y="910"/>
                      <a:pt x="1981" y="910"/>
                    </a:cubicBezTo>
                    <a:cubicBezTo>
                      <a:pt x="2680" y="910"/>
                      <a:pt x="3366" y="659"/>
                      <a:pt x="3818" y="100"/>
                    </a:cubicBezTo>
                    <a:cubicBezTo>
                      <a:pt x="3853" y="64"/>
                      <a:pt x="3831" y="1"/>
                      <a:pt x="3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2" name="Google Shape;932;p26"/>
            <p:cNvSpPr/>
            <p:nvPr/>
          </p:nvSpPr>
          <p:spPr>
            <a:xfrm>
              <a:off x="4170206" y="3737064"/>
              <a:ext cx="831471" cy="842235"/>
            </a:xfrm>
            <a:custGeom>
              <a:avLst/>
              <a:gdLst/>
              <a:ahLst/>
              <a:cxnLst/>
              <a:rect l="l" t="t" r="r" b="b"/>
              <a:pathLst>
                <a:path w="44104" h="44675" extrusionOk="0">
                  <a:moveTo>
                    <a:pt x="36930" y="0"/>
                  </a:moveTo>
                  <a:cubicBezTo>
                    <a:pt x="36857" y="0"/>
                    <a:pt x="36783" y="3"/>
                    <a:pt x="36709" y="7"/>
                  </a:cubicBezTo>
                  <a:cubicBezTo>
                    <a:pt x="35665" y="7"/>
                    <a:pt x="34622" y="224"/>
                    <a:pt x="33621" y="659"/>
                  </a:cubicBezTo>
                  <a:cubicBezTo>
                    <a:pt x="32882" y="964"/>
                    <a:pt x="32229" y="1399"/>
                    <a:pt x="31751" y="2008"/>
                  </a:cubicBezTo>
                  <a:lnTo>
                    <a:pt x="31621" y="2182"/>
                  </a:lnTo>
                  <a:cubicBezTo>
                    <a:pt x="31360" y="2529"/>
                    <a:pt x="31142" y="2790"/>
                    <a:pt x="30794" y="2790"/>
                  </a:cubicBezTo>
                  <a:cubicBezTo>
                    <a:pt x="30577" y="2747"/>
                    <a:pt x="30359" y="2660"/>
                    <a:pt x="30229" y="2486"/>
                  </a:cubicBezTo>
                  <a:cubicBezTo>
                    <a:pt x="30098" y="2312"/>
                    <a:pt x="29968" y="2225"/>
                    <a:pt x="29837" y="2095"/>
                  </a:cubicBezTo>
                  <a:cubicBezTo>
                    <a:pt x="29402" y="1790"/>
                    <a:pt x="28880" y="1660"/>
                    <a:pt x="28359" y="1660"/>
                  </a:cubicBezTo>
                  <a:cubicBezTo>
                    <a:pt x="27315" y="1703"/>
                    <a:pt x="26314" y="2095"/>
                    <a:pt x="25488" y="2747"/>
                  </a:cubicBezTo>
                  <a:lnTo>
                    <a:pt x="25053" y="3051"/>
                  </a:lnTo>
                  <a:lnTo>
                    <a:pt x="24749" y="2616"/>
                  </a:lnTo>
                  <a:cubicBezTo>
                    <a:pt x="24165" y="1825"/>
                    <a:pt x="23223" y="1352"/>
                    <a:pt x="22227" y="1352"/>
                  </a:cubicBezTo>
                  <a:cubicBezTo>
                    <a:pt x="22183" y="1352"/>
                    <a:pt x="22139" y="1353"/>
                    <a:pt x="22096" y="1355"/>
                  </a:cubicBezTo>
                  <a:cubicBezTo>
                    <a:pt x="22054" y="1354"/>
                    <a:pt x="22014" y="1353"/>
                    <a:pt x="21973" y="1353"/>
                  </a:cubicBezTo>
                  <a:cubicBezTo>
                    <a:pt x="20715" y="1353"/>
                    <a:pt x="19548" y="1998"/>
                    <a:pt x="18790" y="3051"/>
                  </a:cubicBezTo>
                  <a:lnTo>
                    <a:pt x="18442" y="3617"/>
                  </a:lnTo>
                  <a:lnTo>
                    <a:pt x="17964" y="3095"/>
                  </a:lnTo>
                  <a:cubicBezTo>
                    <a:pt x="17181" y="2312"/>
                    <a:pt x="16137" y="1921"/>
                    <a:pt x="15050" y="1921"/>
                  </a:cubicBezTo>
                  <a:cubicBezTo>
                    <a:pt x="15010" y="1919"/>
                    <a:pt x="14970" y="1919"/>
                    <a:pt x="14930" y="1919"/>
                  </a:cubicBezTo>
                  <a:cubicBezTo>
                    <a:pt x="13542" y="1919"/>
                    <a:pt x="12289" y="2652"/>
                    <a:pt x="11570" y="3878"/>
                  </a:cubicBezTo>
                  <a:lnTo>
                    <a:pt x="11179" y="4574"/>
                  </a:lnTo>
                  <a:lnTo>
                    <a:pt x="10657" y="3921"/>
                  </a:lnTo>
                  <a:cubicBezTo>
                    <a:pt x="9805" y="2948"/>
                    <a:pt x="8575" y="2390"/>
                    <a:pt x="7284" y="2390"/>
                  </a:cubicBezTo>
                  <a:cubicBezTo>
                    <a:pt x="7190" y="2390"/>
                    <a:pt x="7097" y="2393"/>
                    <a:pt x="7003" y="2399"/>
                  </a:cubicBezTo>
                  <a:cubicBezTo>
                    <a:pt x="5742" y="2399"/>
                    <a:pt x="4481" y="2747"/>
                    <a:pt x="3393" y="3486"/>
                  </a:cubicBezTo>
                  <a:cubicBezTo>
                    <a:pt x="871" y="5357"/>
                    <a:pt x="1" y="9227"/>
                    <a:pt x="1480" y="11794"/>
                  </a:cubicBezTo>
                  <a:lnTo>
                    <a:pt x="1741" y="12315"/>
                  </a:lnTo>
                  <a:cubicBezTo>
                    <a:pt x="610" y="13446"/>
                    <a:pt x="610" y="15316"/>
                    <a:pt x="1741" y="16447"/>
                  </a:cubicBezTo>
                  <a:lnTo>
                    <a:pt x="2219" y="16882"/>
                  </a:lnTo>
                  <a:lnTo>
                    <a:pt x="1741" y="17274"/>
                  </a:lnTo>
                  <a:cubicBezTo>
                    <a:pt x="740" y="18187"/>
                    <a:pt x="740" y="19883"/>
                    <a:pt x="1132" y="21232"/>
                  </a:cubicBezTo>
                  <a:cubicBezTo>
                    <a:pt x="1958" y="23754"/>
                    <a:pt x="3654" y="24102"/>
                    <a:pt x="4307" y="24320"/>
                  </a:cubicBezTo>
                  <a:lnTo>
                    <a:pt x="5220" y="24624"/>
                  </a:lnTo>
                  <a:lnTo>
                    <a:pt x="4481" y="25233"/>
                  </a:lnTo>
                  <a:cubicBezTo>
                    <a:pt x="3915" y="25755"/>
                    <a:pt x="3654" y="26538"/>
                    <a:pt x="3828" y="27277"/>
                  </a:cubicBezTo>
                  <a:cubicBezTo>
                    <a:pt x="3959" y="28321"/>
                    <a:pt x="4611" y="29234"/>
                    <a:pt x="5525" y="29756"/>
                  </a:cubicBezTo>
                  <a:cubicBezTo>
                    <a:pt x="5944" y="29917"/>
                    <a:pt x="6387" y="30007"/>
                    <a:pt x="6837" y="30007"/>
                  </a:cubicBezTo>
                  <a:cubicBezTo>
                    <a:pt x="6993" y="30007"/>
                    <a:pt x="7151" y="29996"/>
                    <a:pt x="7308" y="29974"/>
                  </a:cubicBezTo>
                  <a:cubicBezTo>
                    <a:pt x="7856" y="29871"/>
                    <a:pt x="8350" y="29660"/>
                    <a:pt x="8875" y="29660"/>
                  </a:cubicBezTo>
                  <a:cubicBezTo>
                    <a:pt x="9017" y="29660"/>
                    <a:pt x="9161" y="29676"/>
                    <a:pt x="9309" y="29713"/>
                  </a:cubicBezTo>
                  <a:cubicBezTo>
                    <a:pt x="10265" y="29974"/>
                    <a:pt x="10787" y="30974"/>
                    <a:pt x="11222" y="31800"/>
                  </a:cubicBezTo>
                  <a:cubicBezTo>
                    <a:pt x="11396" y="32192"/>
                    <a:pt x="11614" y="32540"/>
                    <a:pt x="11831" y="32844"/>
                  </a:cubicBezTo>
                  <a:cubicBezTo>
                    <a:pt x="11896" y="32941"/>
                    <a:pt x="12015" y="32984"/>
                    <a:pt x="12134" y="32984"/>
                  </a:cubicBezTo>
                  <a:cubicBezTo>
                    <a:pt x="12335" y="32984"/>
                    <a:pt x="12538" y="32862"/>
                    <a:pt x="12484" y="32670"/>
                  </a:cubicBezTo>
                  <a:cubicBezTo>
                    <a:pt x="12353" y="32366"/>
                    <a:pt x="11788" y="30496"/>
                    <a:pt x="11744" y="30148"/>
                  </a:cubicBezTo>
                  <a:cubicBezTo>
                    <a:pt x="11527" y="28712"/>
                    <a:pt x="13266" y="28712"/>
                    <a:pt x="13571" y="27321"/>
                  </a:cubicBezTo>
                  <a:cubicBezTo>
                    <a:pt x="13701" y="26625"/>
                    <a:pt x="13919" y="24972"/>
                    <a:pt x="12918" y="23885"/>
                  </a:cubicBezTo>
                  <a:cubicBezTo>
                    <a:pt x="12614" y="23493"/>
                    <a:pt x="12136" y="23189"/>
                    <a:pt x="11657" y="23102"/>
                  </a:cubicBezTo>
                  <a:lnTo>
                    <a:pt x="11048" y="23015"/>
                  </a:lnTo>
                  <a:lnTo>
                    <a:pt x="11222" y="22449"/>
                  </a:lnTo>
                  <a:cubicBezTo>
                    <a:pt x="11527" y="21145"/>
                    <a:pt x="11353" y="19796"/>
                    <a:pt x="10744" y="18622"/>
                  </a:cubicBezTo>
                  <a:cubicBezTo>
                    <a:pt x="10396" y="18057"/>
                    <a:pt x="9830" y="17622"/>
                    <a:pt x="9178" y="17491"/>
                  </a:cubicBezTo>
                  <a:lnTo>
                    <a:pt x="7830" y="17230"/>
                  </a:lnTo>
                  <a:cubicBezTo>
                    <a:pt x="7830" y="17230"/>
                    <a:pt x="12005" y="13925"/>
                    <a:pt x="10178" y="10141"/>
                  </a:cubicBezTo>
                  <a:lnTo>
                    <a:pt x="10787" y="9314"/>
                  </a:lnTo>
                  <a:cubicBezTo>
                    <a:pt x="12179" y="9793"/>
                    <a:pt x="13614" y="10054"/>
                    <a:pt x="15093" y="10054"/>
                  </a:cubicBezTo>
                  <a:cubicBezTo>
                    <a:pt x="15702" y="10054"/>
                    <a:pt x="16311" y="10010"/>
                    <a:pt x="16920" y="9880"/>
                  </a:cubicBezTo>
                  <a:cubicBezTo>
                    <a:pt x="17442" y="9706"/>
                    <a:pt x="17964" y="9401"/>
                    <a:pt x="18399" y="9010"/>
                  </a:cubicBezTo>
                  <a:lnTo>
                    <a:pt x="18834" y="8619"/>
                  </a:lnTo>
                  <a:lnTo>
                    <a:pt x="19181" y="9053"/>
                  </a:lnTo>
                  <a:cubicBezTo>
                    <a:pt x="20051" y="10228"/>
                    <a:pt x="21443" y="10924"/>
                    <a:pt x="22878" y="11011"/>
                  </a:cubicBezTo>
                  <a:cubicBezTo>
                    <a:pt x="24662" y="11011"/>
                    <a:pt x="26271" y="9967"/>
                    <a:pt x="27010" y="8358"/>
                  </a:cubicBezTo>
                  <a:lnTo>
                    <a:pt x="27315" y="7662"/>
                  </a:lnTo>
                  <a:lnTo>
                    <a:pt x="27880" y="8184"/>
                  </a:lnTo>
                  <a:cubicBezTo>
                    <a:pt x="28410" y="8713"/>
                    <a:pt x="29169" y="9014"/>
                    <a:pt x="29942" y="9014"/>
                  </a:cubicBezTo>
                  <a:cubicBezTo>
                    <a:pt x="29994" y="9014"/>
                    <a:pt x="30046" y="9013"/>
                    <a:pt x="30098" y="9010"/>
                  </a:cubicBezTo>
                  <a:cubicBezTo>
                    <a:pt x="32012" y="8966"/>
                    <a:pt x="33795" y="7966"/>
                    <a:pt x="34795" y="6357"/>
                  </a:cubicBezTo>
                  <a:lnTo>
                    <a:pt x="35230" y="5531"/>
                  </a:lnTo>
                  <a:lnTo>
                    <a:pt x="35709" y="6313"/>
                  </a:lnTo>
                  <a:cubicBezTo>
                    <a:pt x="35970" y="6748"/>
                    <a:pt x="36274" y="7096"/>
                    <a:pt x="36622" y="7401"/>
                  </a:cubicBezTo>
                  <a:cubicBezTo>
                    <a:pt x="36927" y="7662"/>
                    <a:pt x="37231" y="7836"/>
                    <a:pt x="37536" y="8010"/>
                  </a:cubicBezTo>
                  <a:lnTo>
                    <a:pt x="38231" y="8314"/>
                  </a:lnTo>
                  <a:lnTo>
                    <a:pt x="37710" y="8879"/>
                  </a:lnTo>
                  <a:cubicBezTo>
                    <a:pt x="36318" y="10271"/>
                    <a:pt x="36144" y="12576"/>
                    <a:pt x="36144" y="13533"/>
                  </a:cubicBezTo>
                  <a:cubicBezTo>
                    <a:pt x="36144" y="15273"/>
                    <a:pt x="36666" y="17622"/>
                    <a:pt x="37797" y="18883"/>
                  </a:cubicBezTo>
                  <a:lnTo>
                    <a:pt x="38188" y="19361"/>
                  </a:lnTo>
                  <a:lnTo>
                    <a:pt x="37666" y="19709"/>
                  </a:lnTo>
                  <a:cubicBezTo>
                    <a:pt x="36666" y="20405"/>
                    <a:pt x="35926" y="21319"/>
                    <a:pt x="35448" y="22449"/>
                  </a:cubicBezTo>
                  <a:cubicBezTo>
                    <a:pt x="34839" y="23972"/>
                    <a:pt x="34665" y="25711"/>
                    <a:pt x="35056" y="27321"/>
                  </a:cubicBezTo>
                  <a:lnTo>
                    <a:pt x="35187" y="28016"/>
                  </a:lnTo>
                  <a:lnTo>
                    <a:pt x="34448" y="28016"/>
                  </a:lnTo>
                  <a:cubicBezTo>
                    <a:pt x="32708" y="28016"/>
                    <a:pt x="30664" y="29278"/>
                    <a:pt x="30055" y="30713"/>
                  </a:cubicBezTo>
                  <a:lnTo>
                    <a:pt x="29794" y="31322"/>
                  </a:lnTo>
                  <a:lnTo>
                    <a:pt x="29228" y="30974"/>
                  </a:lnTo>
                  <a:cubicBezTo>
                    <a:pt x="28402" y="30496"/>
                    <a:pt x="27445" y="30235"/>
                    <a:pt x="26488" y="30235"/>
                  </a:cubicBezTo>
                  <a:cubicBezTo>
                    <a:pt x="26010" y="30235"/>
                    <a:pt x="25488" y="30278"/>
                    <a:pt x="25010" y="30409"/>
                  </a:cubicBezTo>
                  <a:cubicBezTo>
                    <a:pt x="23922" y="30713"/>
                    <a:pt x="22922" y="31322"/>
                    <a:pt x="22139" y="32235"/>
                  </a:cubicBezTo>
                  <a:lnTo>
                    <a:pt x="21661" y="32844"/>
                  </a:lnTo>
                  <a:lnTo>
                    <a:pt x="21269" y="32148"/>
                  </a:lnTo>
                  <a:cubicBezTo>
                    <a:pt x="20898" y="31570"/>
                    <a:pt x="20252" y="31188"/>
                    <a:pt x="19554" y="31188"/>
                  </a:cubicBezTo>
                  <a:cubicBezTo>
                    <a:pt x="19517" y="31188"/>
                    <a:pt x="19480" y="31189"/>
                    <a:pt x="19442" y="31191"/>
                  </a:cubicBezTo>
                  <a:lnTo>
                    <a:pt x="19312" y="31191"/>
                  </a:lnTo>
                  <a:cubicBezTo>
                    <a:pt x="18268" y="31322"/>
                    <a:pt x="17485" y="32105"/>
                    <a:pt x="17311" y="33149"/>
                  </a:cubicBezTo>
                  <a:cubicBezTo>
                    <a:pt x="17007" y="34627"/>
                    <a:pt x="17659" y="36150"/>
                    <a:pt x="18355" y="37367"/>
                  </a:cubicBezTo>
                  <a:lnTo>
                    <a:pt x="18790" y="38107"/>
                  </a:lnTo>
                  <a:cubicBezTo>
                    <a:pt x="19268" y="38890"/>
                    <a:pt x="19703" y="39760"/>
                    <a:pt x="20051" y="40629"/>
                  </a:cubicBezTo>
                  <a:cubicBezTo>
                    <a:pt x="20399" y="41760"/>
                    <a:pt x="20617" y="42935"/>
                    <a:pt x="20747" y="44152"/>
                  </a:cubicBezTo>
                  <a:cubicBezTo>
                    <a:pt x="20791" y="44326"/>
                    <a:pt x="20834" y="44500"/>
                    <a:pt x="20834" y="44631"/>
                  </a:cubicBezTo>
                  <a:lnTo>
                    <a:pt x="21139" y="44631"/>
                  </a:lnTo>
                  <a:cubicBezTo>
                    <a:pt x="21400" y="44631"/>
                    <a:pt x="21661" y="44674"/>
                    <a:pt x="21922" y="44674"/>
                  </a:cubicBezTo>
                  <a:cubicBezTo>
                    <a:pt x="21965" y="43891"/>
                    <a:pt x="22009" y="42543"/>
                    <a:pt x="22052" y="41456"/>
                  </a:cubicBezTo>
                  <a:lnTo>
                    <a:pt x="22052" y="40934"/>
                  </a:lnTo>
                  <a:lnTo>
                    <a:pt x="22052" y="39890"/>
                  </a:lnTo>
                  <a:lnTo>
                    <a:pt x="22052" y="39194"/>
                  </a:lnTo>
                  <a:lnTo>
                    <a:pt x="22748" y="39368"/>
                  </a:lnTo>
                  <a:cubicBezTo>
                    <a:pt x="23400" y="39542"/>
                    <a:pt x="24053" y="39629"/>
                    <a:pt x="24705" y="39629"/>
                  </a:cubicBezTo>
                  <a:cubicBezTo>
                    <a:pt x="26010" y="39629"/>
                    <a:pt x="27358" y="39238"/>
                    <a:pt x="28489" y="38585"/>
                  </a:cubicBezTo>
                  <a:cubicBezTo>
                    <a:pt x="30098" y="37585"/>
                    <a:pt x="31316" y="36106"/>
                    <a:pt x="31925" y="34323"/>
                  </a:cubicBezTo>
                  <a:lnTo>
                    <a:pt x="32142" y="33627"/>
                  </a:lnTo>
                  <a:lnTo>
                    <a:pt x="32751" y="34019"/>
                  </a:lnTo>
                  <a:cubicBezTo>
                    <a:pt x="33360" y="34497"/>
                    <a:pt x="34143" y="34758"/>
                    <a:pt x="34969" y="34801"/>
                  </a:cubicBezTo>
                  <a:cubicBezTo>
                    <a:pt x="35578" y="34801"/>
                    <a:pt x="36187" y="34540"/>
                    <a:pt x="36622" y="34062"/>
                  </a:cubicBezTo>
                  <a:cubicBezTo>
                    <a:pt x="37623" y="32844"/>
                    <a:pt x="37970" y="31278"/>
                    <a:pt x="37666" y="29756"/>
                  </a:cubicBezTo>
                  <a:lnTo>
                    <a:pt x="37536" y="29278"/>
                  </a:lnTo>
                  <a:lnTo>
                    <a:pt x="38057" y="29147"/>
                  </a:lnTo>
                  <a:cubicBezTo>
                    <a:pt x="39362" y="28756"/>
                    <a:pt x="40363" y="27321"/>
                    <a:pt x="40754" y="26103"/>
                  </a:cubicBezTo>
                  <a:cubicBezTo>
                    <a:pt x="41232" y="24624"/>
                    <a:pt x="41276" y="22971"/>
                    <a:pt x="40885" y="21449"/>
                  </a:cubicBezTo>
                  <a:lnTo>
                    <a:pt x="40711" y="20927"/>
                  </a:lnTo>
                  <a:lnTo>
                    <a:pt x="41232" y="20753"/>
                  </a:lnTo>
                  <a:cubicBezTo>
                    <a:pt x="41624" y="20666"/>
                    <a:pt x="42015" y="20449"/>
                    <a:pt x="42363" y="20188"/>
                  </a:cubicBezTo>
                  <a:cubicBezTo>
                    <a:pt x="43233" y="19405"/>
                    <a:pt x="43755" y="18317"/>
                    <a:pt x="43886" y="17143"/>
                  </a:cubicBezTo>
                  <a:cubicBezTo>
                    <a:pt x="44103" y="15447"/>
                    <a:pt x="43538" y="13229"/>
                    <a:pt x="42233" y="12576"/>
                  </a:cubicBezTo>
                  <a:lnTo>
                    <a:pt x="41537" y="12228"/>
                  </a:lnTo>
                  <a:lnTo>
                    <a:pt x="42146" y="11663"/>
                  </a:lnTo>
                  <a:cubicBezTo>
                    <a:pt x="43190" y="10576"/>
                    <a:pt x="43581" y="9053"/>
                    <a:pt x="43190" y="7575"/>
                  </a:cubicBezTo>
                  <a:cubicBezTo>
                    <a:pt x="42929" y="6096"/>
                    <a:pt x="41928" y="4878"/>
                    <a:pt x="40537" y="4356"/>
                  </a:cubicBezTo>
                  <a:lnTo>
                    <a:pt x="40145" y="4269"/>
                  </a:lnTo>
                  <a:lnTo>
                    <a:pt x="40145" y="3834"/>
                  </a:lnTo>
                  <a:cubicBezTo>
                    <a:pt x="40232" y="2573"/>
                    <a:pt x="39710" y="1355"/>
                    <a:pt x="38753" y="529"/>
                  </a:cubicBezTo>
                  <a:cubicBezTo>
                    <a:pt x="38205" y="176"/>
                    <a:pt x="37587" y="0"/>
                    <a:pt x="36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26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 err="1"/>
              <a:t>Efectos</a:t>
            </a:r>
            <a:r>
              <a:rPr lang="en" dirty="0"/>
              <a:t> en la </a:t>
            </a:r>
            <a:r>
              <a:rPr lang="en" dirty="0" err="1"/>
              <a:t>salud</a:t>
            </a:r>
            <a:r>
              <a:rPr lang="en" dirty="0"/>
              <a:t> del NO</a:t>
            </a:r>
            <a:r>
              <a:rPr lang="en" baseline="-25000" dirty="0"/>
              <a:t>2</a:t>
            </a:r>
            <a:r>
              <a:rPr lang="en" dirty="0"/>
              <a:t>, PM</a:t>
            </a:r>
            <a:r>
              <a:rPr lang="en" baseline="-25000" dirty="0"/>
              <a:t>2.5</a:t>
            </a:r>
            <a:r>
              <a:rPr lang="en" dirty="0"/>
              <a:t> y PM</a:t>
            </a:r>
            <a:r>
              <a:rPr lang="en" baseline="-25000" dirty="0"/>
              <a:t>10</a:t>
            </a:r>
            <a:endParaRPr dirty="0"/>
          </a:p>
        </p:txBody>
      </p:sp>
      <p:sp>
        <p:nvSpPr>
          <p:cNvPr id="935" name="Google Shape;935;p26"/>
          <p:cNvSpPr/>
          <p:nvPr/>
        </p:nvSpPr>
        <p:spPr>
          <a:xfrm>
            <a:off x="4775240" y="1466218"/>
            <a:ext cx="112200" cy="112200"/>
          </a:xfrm>
          <a:prstGeom prst="ellipse">
            <a:avLst/>
          </a:prstGeom>
          <a:solidFill>
            <a:srgbClr val="5EA2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6"/>
          <p:cNvGrpSpPr/>
          <p:nvPr/>
        </p:nvGrpSpPr>
        <p:grpSpPr>
          <a:xfrm>
            <a:off x="8101840" y="1506943"/>
            <a:ext cx="519300" cy="519300"/>
            <a:chOff x="8175011" y="1435319"/>
            <a:chExt cx="519300" cy="519300"/>
          </a:xfrm>
        </p:grpSpPr>
        <p:sp>
          <p:nvSpPr>
            <p:cNvPr id="937" name="Google Shape;937;p26"/>
            <p:cNvSpPr/>
            <p:nvPr/>
          </p:nvSpPr>
          <p:spPr>
            <a:xfrm>
              <a:off x="8175011" y="1435319"/>
              <a:ext cx="519300" cy="5193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38" name="Google Shape;938;p26"/>
            <p:cNvGrpSpPr/>
            <p:nvPr/>
          </p:nvGrpSpPr>
          <p:grpSpPr>
            <a:xfrm>
              <a:off x="8277151" y="1548999"/>
              <a:ext cx="315020" cy="405620"/>
              <a:chOff x="6848044" y="1347862"/>
              <a:chExt cx="315020" cy="405620"/>
            </a:xfrm>
          </p:grpSpPr>
          <p:sp>
            <p:nvSpPr>
              <p:cNvPr id="939" name="Google Shape;939;p26"/>
              <p:cNvSpPr/>
              <p:nvPr/>
            </p:nvSpPr>
            <p:spPr>
              <a:xfrm>
                <a:off x="6848044" y="1347862"/>
                <a:ext cx="315020" cy="405620"/>
              </a:xfrm>
              <a:custGeom>
                <a:avLst/>
                <a:gdLst/>
                <a:ahLst/>
                <a:cxnLst/>
                <a:rect l="l" t="t" r="r" b="b"/>
                <a:pathLst>
                  <a:path w="13484" h="17362" extrusionOk="0">
                    <a:moveTo>
                      <a:pt x="6333" y="0"/>
                    </a:moveTo>
                    <a:cubicBezTo>
                      <a:pt x="3479" y="0"/>
                      <a:pt x="914" y="702"/>
                      <a:pt x="914" y="702"/>
                    </a:cubicBezTo>
                    <a:cubicBezTo>
                      <a:pt x="914" y="1398"/>
                      <a:pt x="1175" y="2094"/>
                      <a:pt x="1654" y="2660"/>
                    </a:cubicBezTo>
                    <a:cubicBezTo>
                      <a:pt x="1480" y="3007"/>
                      <a:pt x="1349" y="3399"/>
                      <a:pt x="1306" y="3790"/>
                    </a:cubicBezTo>
                    <a:cubicBezTo>
                      <a:pt x="1219" y="4182"/>
                      <a:pt x="1219" y="4617"/>
                      <a:pt x="1175" y="5008"/>
                    </a:cubicBezTo>
                    <a:lnTo>
                      <a:pt x="1175" y="5748"/>
                    </a:lnTo>
                    <a:cubicBezTo>
                      <a:pt x="1219" y="6008"/>
                      <a:pt x="1175" y="6226"/>
                      <a:pt x="1132" y="6487"/>
                    </a:cubicBezTo>
                    <a:cubicBezTo>
                      <a:pt x="1045" y="6748"/>
                      <a:pt x="914" y="6965"/>
                      <a:pt x="740" y="7139"/>
                    </a:cubicBezTo>
                    <a:lnTo>
                      <a:pt x="349" y="7748"/>
                    </a:lnTo>
                    <a:cubicBezTo>
                      <a:pt x="218" y="7922"/>
                      <a:pt x="1" y="8140"/>
                      <a:pt x="131" y="8357"/>
                    </a:cubicBezTo>
                    <a:cubicBezTo>
                      <a:pt x="305" y="8531"/>
                      <a:pt x="566" y="8662"/>
                      <a:pt x="871" y="8705"/>
                    </a:cubicBezTo>
                    <a:lnTo>
                      <a:pt x="1132" y="8705"/>
                    </a:lnTo>
                    <a:cubicBezTo>
                      <a:pt x="1132" y="9097"/>
                      <a:pt x="1132" y="9488"/>
                      <a:pt x="1132" y="9923"/>
                    </a:cubicBezTo>
                    <a:cubicBezTo>
                      <a:pt x="1132" y="10184"/>
                      <a:pt x="1175" y="10401"/>
                      <a:pt x="1219" y="10706"/>
                    </a:cubicBezTo>
                    <a:cubicBezTo>
                      <a:pt x="1219" y="10706"/>
                      <a:pt x="1219" y="10749"/>
                      <a:pt x="1219" y="10793"/>
                    </a:cubicBezTo>
                    <a:cubicBezTo>
                      <a:pt x="1175" y="11402"/>
                      <a:pt x="1436" y="12011"/>
                      <a:pt x="1871" y="12489"/>
                    </a:cubicBezTo>
                    <a:cubicBezTo>
                      <a:pt x="2301" y="12762"/>
                      <a:pt x="2835" y="12931"/>
                      <a:pt x="3349" y="12931"/>
                    </a:cubicBezTo>
                    <a:cubicBezTo>
                      <a:pt x="3408" y="12931"/>
                      <a:pt x="3466" y="12928"/>
                      <a:pt x="3524" y="12924"/>
                    </a:cubicBezTo>
                    <a:lnTo>
                      <a:pt x="4133" y="12924"/>
                    </a:lnTo>
                    <a:cubicBezTo>
                      <a:pt x="4133" y="13228"/>
                      <a:pt x="4176" y="13489"/>
                      <a:pt x="4176" y="13794"/>
                    </a:cubicBezTo>
                    <a:cubicBezTo>
                      <a:pt x="4176" y="14403"/>
                      <a:pt x="4307" y="15186"/>
                      <a:pt x="3872" y="15664"/>
                    </a:cubicBezTo>
                    <a:cubicBezTo>
                      <a:pt x="3524" y="16012"/>
                      <a:pt x="3089" y="16316"/>
                      <a:pt x="2610" y="16490"/>
                    </a:cubicBezTo>
                    <a:lnTo>
                      <a:pt x="2393" y="16577"/>
                    </a:lnTo>
                    <a:cubicBezTo>
                      <a:pt x="3648" y="17100"/>
                      <a:pt x="4983" y="17361"/>
                      <a:pt x="6316" y="17361"/>
                    </a:cubicBezTo>
                    <a:cubicBezTo>
                      <a:pt x="7756" y="17361"/>
                      <a:pt x="9194" y="17057"/>
                      <a:pt x="10526" y="16447"/>
                    </a:cubicBezTo>
                    <a:cubicBezTo>
                      <a:pt x="10352" y="16360"/>
                      <a:pt x="10178" y="16273"/>
                      <a:pt x="10004" y="16142"/>
                    </a:cubicBezTo>
                    <a:cubicBezTo>
                      <a:pt x="9613" y="15968"/>
                      <a:pt x="9352" y="15664"/>
                      <a:pt x="9178" y="15316"/>
                    </a:cubicBezTo>
                    <a:cubicBezTo>
                      <a:pt x="9091" y="14838"/>
                      <a:pt x="9047" y="14316"/>
                      <a:pt x="9091" y="13837"/>
                    </a:cubicBezTo>
                    <a:cubicBezTo>
                      <a:pt x="9004" y="13272"/>
                      <a:pt x="9047" y="12663"/>
                      <a:pt x="9134" y="12098"/>
                    </a:cubicBezTo>
                    <a:cubicBezTo>
                      <a:pt x="10787" y="10923"/>
                      <a:pt x="12005" y="9227"/>
                      <a:pt x="12614" y="7313"/>
                    </a:cubicBezTo>
                    <a:cubicBezTo>
                      <a:pt x="13484" y="4269"/>
                      <a:pt x="12309" y="746"/>
                      <a:pt x="8656" y="180"/>
                    </a:cubicBezTo>
                    <a:cubicBezTo>
                      <a:pt x="7890" y="51"/>
                      <a:pt x="7101" y="0"/>
                      <a:pt x="6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6892899" y="1377929"/>
                <a:ext cx="241708" cy="172298"/>
              </a:xfrm>
              <a:custGeom>
                <a:avLst/>
                <a:gdLst/>
                <a:ahLst/>
                <a:cxnLst/>
                <a:rect l="l" t="t" r="r" b="b"/>
                <a:pathLst>
                  <a:path w="10346" h="7375" extrusionOk="0">
                    <a:moveTo>
                      <a:pt x="3980" y="1"/>
                    </a:moveTo>
                    <a:cubicBezTo>
                      <a:pt x="1991" y="1"/>
                      <a:pt x="1" y="657"/>
                      <a:pt x="343" y="3112"/>
                    </a:cubicBezTo>
                    <a:cubicBezTo>
                      <a:pt x="343" y="3330"/>
                      <a:pt x="430" y="3547"/>
                      <a:pt x="560" y="3765"/>
                    </a:cubicBezTo>
                    <a:cubicBezTo>
                      <a:pt x="734" y="3895"/>
                      <a:pt x="908" y="3982"/>
                      <a:pt x="1125" y="4069"/>
                    </a:cubicBezTo>
                    <a:cubicBezTo>
                      <a:pt x="1685" y="4215"/>
                      <a:pt x="2258" y="4239"/>
                      <a:pt x="2829" y="4239"/>
                    </a:cubicBezTo>
                    <a:cubicBezTo>
                      <a:pt x="3101" y="4239"/>
                      <a:pt x="3373" y="4233"/>
                      <a:pt x="3643" y="4233"/>
                    </a:cubicBezTo>
                    <a:cubicBezTo>
                      <a:pt x="3820" y="4233"/>
                      <a:pt x="3995" y="4235"/>
                      <a:pt x="4170" y="4243"/>
                    </a:cubicBezTo>
                    <a:cubicBezTo>
                      <a:pt x="5170" y="4287"/>
                      <a:pt x="6301" y="4548"/>
                      <a:pt x="6867" y="5417"/>
                    </a:cubicBezTo>
                    <a:cubicBezTo>
                      <a:pt x="7258" y="5939"/>
                      <a:pt x="7345" y="6679"/>
                      <a:pt x="7780" y="7157"/>
                    </a:cubicBezTo>
                    <a:cubicBezTo>
                      <a:pt x="7867" y="7288"/>
                      <a:pt x="7997" y="7375"/>
                      <a:pt x="8171" y="7375"/>
                    </a:cubicBezTo>
                    <a:cubicBezTo>
                      <a:pt x="8302" y="7331"/>
                      <a:pt x="8389" y="7288"/>
                      <a:pt x="8476" y="7244"/>
                    </a:cubicBezTo>
                    <a:cubicBezTo>
                      <a:pt x="9911" y="6070"/>
                      <a:pt x="10346" y="4069"/>
                      <a:pt x="9476" y="2416"/>
                    </a:cubicBezTo>
                    <a:cubicBezTo>
                      <a:pt x="8737" y="1286"/>
                      <a:pt x="7519" y="503"/>
                      <a:pt x="6214" y="242"/>
                    </a:cubicBezTo>
                    <a:cubicBezTo>
                      <a:pt x="5569" y="105"/>
                      <a:pt x="4775" y="1"/>
                      <a:pt x="39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42" name="Google Shape;942;p26"/>
          <p:cNvCxnSpPr>
            <a:cxnSpLocks/>
            <a:stCxn id="935" idx="6"/>
          </p:cNvCxnSpPr>
          <p:nvPr/>
        </p:nvCxnSpPr>
        <p:spPr>
          <a:xfrm>
            <a:off x="4887440" y="1522318"/>
            <a:ext cx="1230000" cy="257100"/>
          </a:xfrm>
          <a:prstGeom prst="bentConnector3">
            <a:avLst>
              <a:gd name="adj1" fmla="val 69145"/>
            </a:avLst>
          </a:prstGeom>
          <a:noFill/>
          <a:ln w="9525" cap="flat" cmpd="sng">
            <a:solidFill>
              <a:srgbClr val="5EA2AC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944" name="Google Shape;944;p26"/>
          <p:cNvSpPr/>
          <p:nvPr/>
        </p:nvSpPr>
        <p:spPr>
          <a:xfrm>
            <a:off x="4641775" y="2829163"/>
            <a:ext cx="112200" cy="112200"/>
          </a:xfrm>
          <a:prstGeom prst="ellipse">
            <a:avLst/>
          </a:prstGeom>
          <a:solidFill>
            <a:srgbClr val="5EA2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26"/>
          <p:cNvGrpSpPr/>
          <p:nvPr/>
        </p:nvGrpSpPr>
        <p:grpSpPr>
          <a:xfrm>
            <a:off x="8175011" y="2287370"/>
            <a:ext cx="519300" cy="519300"/>
            <a:chOff x="8175011" y="3139422"/>
            <a:chExt cx="519300" cy="519300"/>
          </a:xfrm>
        </p:grpSpPr>
        <p:sp>
          <p:nvSpPr>
            <p:cNvPr id="946" name="Google Shape;946;p26"/>
            <p:cNvSpPr/>
            <p:nvPr/>
          </p:nvSpPr>
          <p:spPr>
            <a:xfrm>
              <a:off x="8175011" y="3139422"/>
              <a:ext cx="519300" cy="5193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" name="Google Shape;947;p26"/>
            <p:cNvGrpSpPr/>
            <p:nvPr/>
          </p:nvGrpSpPr>
          <p:grpSpPr>
            <a:xfrm>
              <a:off x="8299510" y="3246633"/>
              <a:ext cx="270303" cy="304879"/>
              <a:chOff x="6847039" y="3369266"/>
              <a:chExt cx="270303" cy="304879"/>
            </a:xfrm>
          </p:grpSpPr>
          <p:sp>
            <p:nvSpPr>
              <p:cNvPr id="948" name="Google Shape;948;p26"/>
              <p:cNvSpPr/>
              <p:nvPr/>
            </p:nvSpPr>
            <p:spPr>
              <a:xfrm>
                <a:off x="6936446" y="3369266"/>
                <a:ext cx="180896" cy="163351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6992" extrusionOk="0">
                    <a:moveTo>
                      <a:pt x="2084" y="1420"/>
                    </a:moveTo>
                    <a:cubicBezTo>
                      <a:pt x="2475" y="1420"/>
                      <a:pt x="2758" y="1708"/>
                      <a:pt x="3002" y="2034"/>
                    </a:cubicBezTo>
                    <a:cubicBezTo>
                      <a:pt x="3089" y="2120"/>
                      <a:pt x="3132" y="2207"/>
                      <a:pt x="3176" y="2294"/>
                    </a:cubicBezTo>
                    <a:lnTo>
                      <a:pt x="3002" y="2381"/>
                    </a:lnTo>
                    <a:cubicBezTo>
                      <a:pt x="2393" y="2816"/>
                      <a:pt x="1828" y="3338"/>
                      <a:pt x="1393" y="3991"/>
                    </a:cubicBezTo>
                    <a:cubicBezTo>
                      <a:pt x="1306" y="4165"/>
                      <a:pt x="1219" y="4295"/>
                      <a:pt x="1132" y="4426"/>
                    </a:cubicBezTo>
                    <a:cubicBezTo>
                      <a:pt x="1088" y="4034"/>
                      <a:pt x="1045" y="3599"/>
                      <a:pt x="1045" y="3164"/>
                    </a:cubicBezTo>
                    <a:cubicBezTo>
                      <a:pt x="1001" y="2816"/>
                      <a:pt x="1088" y="2468"/>
                      <a:pt x="1219" y="2120"/>
                    </a:cubicBezTo>
                    <a:cubicBezTo>
                      <a:pt x="1349" y="1773"/>
                      <a:pt x="1654" y="1512"/>
                      <a:pt x="2001" y="1425"/>
                    </a:cubicBezTo>
                    <a:cubicBezTo>
                      <a:pt x="2029" y="1422"/>
                      <a:pt x="2057" y="1420"/>
                      <a:pt x="2084" y="1420"/>
                    </a:cubicBezTo>
                    <a:close/>
                    <a:moveTo>
                      <a:pt x="2094" y="0"/>
                    </a:moveTo>
                    <a:cubicBezTo>
                      <a:pt x="2056" y="0"/>
                      <a:pt x="2023" y="11"/>
                      <a:pt x="2001" y="33"/>
                    </a:cubicBezTo>
                    <a:lnTo>
                      <a:pt x="1567" y="33"/>
                    </a:lnTo>
                    <a:cubicBezTo>
                      <a:pt x="1480" y="76"/>
                      <a:pt x="1393" y="120"/>
                      <a:pt x="1306" y="163"/>
                    </a:cubicBezTo>
                    <a:cubicBezTo>
                      <a:pt x="1219" y="207"/>
                      <a:pt x="1132" y="250"/>
                      <a:pt x="1045" y="337"/>
                    </a:cubicBezTo>
                    <a:cubicBezTo>
                      <a:pt x="914" y="468"/>
                      <a:pt x="784" y="598"/>
                      <a:pt x="697" y="772"/>
                    </a:cubicBezTo>
                    <a:cubicBezTo>
                      <a:pt x="610" y="859"/>
                      <a:pt x="566" y="946"/>
                      <a:pt x="523" y="1033"/>
                    </a:cubicBezTo>
                    <a:cubicBezTo>
                      <a:pt x="436" y="1207"/>
                      <a:pt x="349" y="1425"/>
                      <a:pt x="262" y="1642"/>
                    </a:cubicBezTo>
                    <a:cubicBezTo>
                      <a:pt x="175" y="1903"/>
                      <a:pt x="131" y="2120"/>
                      <a:pt x="88" y="2381"/>
                    </a:cubicBezTo>
                    <a:cubicBezTo>
                      <a:pt x="44" y="2816"/>
                      <a:pt x="1" y="3251"/>
                      <a:pt x="44" y="3686"/>
                    </a:cubicBezTo>
                    <a:cubicBezTo>
                      <a:pt x="44" y="3947"/>
                      <a:pt x="88" y="4208"/>
                      <a:pt x="131" y="4469"/>
                    </a:cubicBezTo>
                    <a:cubicBezTo>
                      <a:pt x="131" y="4556"/>
                      <a:pt x="131" y="4600"/>
                      <a:pt x="175" y="4687"/>
                    </a:cubicBezTo>
                    <a:cubicBezTo>
                      <a:pt x="175" y="4861"/>
                      <a:pt x="218" y="5035"/>
                      <a:pt x="262" y="5252"/>
                    </a:cubicBezTo>
                    <a:lnTo>
                      <a:pt x="262" y="5295"/>
                    </a:lnTo>
                    <a:cubicBezTo>
                      <a:pt x="349" y="5687"/>
                      <a:pt x="436" y="6035"/>
                      <a:pt x="523" y="6383"/>
                    </a:cubicBezTo>
                    <a:lnTo>
                      <a:pt x="784" y="6383"/>
                    </a:lnTo>
                    <a:cubicBezTo>
                      <a:pt x="827" y="6470"/>
                      <a:pt x="914" y="6600"/>
                      <a:pt x="1001" y="6687"/>
                    </a:cubicBezTo>
                    <a:cubicBezTo>
                      <a:pt x="1175" y="6818"/>
                      <a:pt x="1393" y="6905"/>
                      <a:pt x="1567" y="6905"/>
                    </a:cubicBezTo>
                    <a:cubicBezTo>
                      <a:pt x="1741" y="6948"/>
                      <a:pt x="1871" y="6992"/>
                      <a:pt x="2001" y="6992"/>
                    </a:cubicBezTo>
                    <a:lnTo>
                      <a:pt x="1958" y="6948"/>
                    </a:lnTo>
                    <a:cubicBezTo>
                      <a:pt x="2132" y="6948"/>
                      <a:pt x="2262" y="6861"/>
                      <a:pt x="2393" y="6731"/>
                    </a:cubicBezTo>
                    <a:cubicBezTo>
                      <a:pt x="2436" y="6557"/>
                      <a:pt x="2480" y="6339"/>
                      <a:pt x="2436" y="6165"/>
                    </a:cubicBezTo>
                    <a:cubicBezTo>
                      <a:pt x="2306" y="5122"/>
                      <a:pt x="2697" y="4034"/>
                      <a:pt x="3524" y="3338"/>
                    </a:cubicBezTo>
                    <a:lnTo>
                      <a:pt x="3654" y="3208"/>
                    </a:lnTo>
                    <a:cubicBezTo>
                      <a:pt x="3741" y="3382"/>
                      <a:pt x="3785" y="3556"/>
                      <a:pt x="3872" y="3686"/>
                    </a:cubicBezTo>
                    <a:cubicBezTo>
                      <a:pt x="4089" y="4382"/>
                      <a:pt x="4350" y="5078"/>
                      <a:pt x="4568" y="5774"/>
                    </a:cubicBezTo>
                    <a:lnTo>
                      <a:pt x="5046" y="5643"/>
                    </a:lnTo>
                    <a:cubicBezTo>
                      <a:pt x="5089" y="5643"/>
                      <a:pt x="5133" y="5643"/>
                      <a:pt x="5176" y="5556"/>
                    </a:cubicBezTo>
                    <a:cubicBezTo>
                      <a:pt x="5176" y="5556"/>
                      <a:pt x="5176" y="5513"/>
                      <a:pt x="5176" y="5469"/>
                    </a:cubicBezTo>
                    <a:cubicBezTo>
                      <a:pt x="5046" y="4556"/>
                      <a:pt x="4829" y="3643"/>
                      <a:pt x="4524" y="2773"/>
                    </a:cubicBezTo>
                    <a:cubicBezTo>
                      <a:pt x="4815" y="2669"/>
                      <a:pt x="5125" y="2615"/>
                      <a:pt x="5436" y="2615"/>
                    </a:cubicBezTo>
                    <a:cubicBezTo>
                      <a:pt x="5777" y="2615"/>
                      <a:pt x="6119" y="2680"/>
                      <a:pt x="6438" y="2816"/>
                    </a:cubicBezTo>
                    <a:cubicBezTo>
                      <a:pt x="6873" y="3034"/>
                      <a:pt x="7308" y="3208"/>
                      <a:pt x="7743" y="3338"/>
                    </a:cubicBezTo>
                    <a:cubicBezTo>
                      <a:pt x="7438" y="2642"/>
                      <a:pt x="6829" y="2164"/>
                      <a:pt x="6133" y="1990"/>
                    </a:cubicBezTo>
                    <a:cubicBezTo>
                      <a:pt x="5959" y="1903"/>
                      <a:pt x="5785" y="1860"/>
                      <a:pt x="5611" y="1816"/>
                    </a:cubicBezTo>
                    <a:cubicBezTo>
                      <a:pt x="5481" y="1816"/>
                      <a:pt x="5307" y="1773"/>
                      <a:pt x="5176" y="1773"/>
                    </a:cubicBezTo>
                    <a:cubicBezTo>
                      <a:pt x="5068" y="1751"/>
                      <a:pt x="4959" y="1740"/>
                      <a:pt x="4850" y="1740"/>
                    </a:cubicBezTo>
                    <a:cubicBezTo>
                      <a:pt x="4742" y="1740"/>
                      <a:pt x="4633" y="1751"/>
                      <a:pt x="4524" y="1773"/>
                    </a:cubicBezTo>
                    <a:cubicBezTo>
                      <a:pt x="4394" y="1773"/>
                      <a:pt x="4307" y="1816"/>
                      <a:pt x="4220" y="1860"/>
                    </a:cubicBezTo>
                    <a:cubicBezTo>
                      <a:pt x="4002" y="1338"/>
                      <a:pt x="3698" y="859"/>
                      <a:pt x="3306" y="511"/>
                    </a:cubicBezTo>
                    <a:cubicBezTo>
                      <a:pt x="3089" y="294"/>
                      <a:pt x="2828" y="163"/>
                      <a:pt x="2567" y="76"/>
                    </a:cubicBezTo>
                    <a:cubicBezTo>
                      <a:pt x="2480" y="33"/>
                      <a:pt x="2393" y="33"/>
                      <a:pt x="2306" y="33"/>
                    </a:cubicBezTo>
                    <a:lnTo>
                      <a:pt x="2219" y="33"/>
                    </a:lnTo>
                    <a:cubicBezTo>
                      <a:pt x="2175" y="11"/>
                      <a:pt x="2132" y="0"/>
                      <a:pt x="20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6847039" y="3425709"/>
                <a:ext cx="98590" cy="86581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3706" extrusionOk="0">
                    <a:moveTo>
                      <a:pt x="1922" y="1"/>
                    </a:moveTo>
                    <a:cubicBezTo>
                      <a:pt x="1862" y="1"/>
                      <a:pt x="1801" y="3"/>
                      <a:pt x="1740" y="9"/>
                    </a:cubicBezTo>
                    <a:cubicBezTo>
                      <a:pt x="1566" y="9"/>
                      <a:pt x="1436" y="9"/>
                      <a:pt x="1262" y="52"/>
                    </a:cubicBezTo>
                    <a:lnTo>
                      <a:pt x="1131" y="52"/>
                    </a:lnTo>
                    <a:cubicBezTo>
                      <a:pt x="1001" y="96"/>
                      <a:pt x="914" y="96"/>
                      <a:pt x="783" y="139"/>
                    </a:cubicBezTo>
                    <a:lnTo>
                      <a:pt x="740" y="139"/>
                    </a:lnTo>
                    <a:cubicBezTo>
                      <a:pt x="479" y="226"/>
                      <a:pt x="261" y="357"/>
                      <a:pt x="44" y="487"/>
                    </a:cubicBezTo>
                    <a:lnTo>
                      <a:pt x="0" y="574"/>
                    </a:lnTo>
                    <a:cubicBezTo>
                      <a:pt x="281" y="476"/>
                      <a:pt x="576" y="428"/>
                      <a:pt x="868" y="428"/>
                    </a:cubicBezTo>
                    <a:cubicBezTo>
                      <a:pt x="1480" y="428"/>
                      <a:pt x="2081" y="640"/>
                      <a:pt x="2523" y="1053"/>
                    </a:cubicBezTo>
                    <a:cubicBezTo>
                      <a:pt x="2827" y="1401"/>
                      <a:pt x="3045" y="1792"/>
                      <a:pt x="3132" y="2227"/>
                    </a:cubicBezTo>
                    <a:cubicBezTo>
                      <a:pt x="3306" y="2706"/>
                      <a:pt x="3436" y="3184"/>
                      <a:pt x="3523" y="3706"/>
                    </a:cubicBezTo>
                    <a:cubicBezTo>
                      <a:pt x="3741" y="3662"/>
                      <a:pt x="3958" y="3662"/>
                      <a:pt x="4219" y="3662"/>
                    </a:cubicBezTo>
                    <a:lnTo>
                      <a:pt x="3958" y="2184"/>
                    </a:lnTo>
                    <a:cubicBezTo>
                      <a:pt x="3958" y="2097"/>
                      <a:pt x="3915" y="2053"/>
                      <a:pt x="3915" y="1966"/>
                    </a:cubicBezTo>
                    <a:cubicBezTo>
                      <a:pt x="3915" y="1879"/>
                      <a:pt x="3871" y="1792"/>
                      <a:pt x="3871" y="1705"/>
                    </a:cubicBezTo>
                    <a:lnTo>
                      <a:pt x="3871" y="1662"/>
                    </a:lnTo>
                    <a:cubicBezTo>
                      <a:pt x="3871" y="1618"/>
                      <a:pt x="3828" y="1531"/>
                      <a:pt x="3784" y="1444"/>
                    </a:cubicBezTo>
                    <a:lnTo>
                      <a:pt x="3784" y="1401"/>
                    </a:lnTo>
                    <a:cubicBezTo>
                      <a:pt x="3784" y="1314"/>
                      <a:pt x="3741" y="1270"/>
                      <a:pt x="3697" y="1227"/>
                    </a:cubicBezTo>
                    <a:cubicBezTo>
                      <a:pt x="3654" y="1140"/>
                      <a:pt x="3654" y="1140"/>
                      <a:pt x="3654" y="1096"/>
                    </a:cubicBezTo>
                    <a:cubicBezTo>
                      <a:pt x="3610" y="1053"/>
                      <a:pt x="3610" y="1009"/>
                      <a:pt x="3567" y="966"/>
                    </a:cubicBezTo>
                    <a:cubicBezTo>
                      <a:pt x="3567" y="922"/>
                      <a:pt x="3523" y="879"/>
                      <a:pt x="3480" y="835"/>
                    </a:cubicBezTo>
                    <a:cubicBezTo>
                      <a:pt x="3480" y="835"/>
                      <a:pt x="3480" y="792"/>
                      <a:pt x="3436" y="748"/>
                    </a:cubicBezTo>
                    <a:cubicBezTo>
                      <a:pt x="3393" y="705"/>
                      <a:pt x="3349" y="661"/>
                      <a:pt x="3349" y="618"/>
                    </a:cubicBezTo>
                    <a:lnTo>
                      <a:pt x="3262" y="531"/>
                    </a:lnTo>
                    <a:cubicBezTo>
                      <a:pt x="3219" y="487"/>
                      <a:pt x="3175" y="444"/>
                      <a:pt x="3088" y="357"/>
                    </a:cubicBezTo>
                    <a:cubicBezTo>
                      <a:pt x="2747" y="129"/>
                      <a:pt x="2339" y="1"/>
                      <a:pt x="1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6"/>
              <p:cNvSpPr/>
              <p:nvPr/>
            </p:nvSpPr>
            <p:spPr>
              <a:xfrm>
                <a:off x="6882596" y="3465097"/>
                <a:ext cx="216454" cy="209048"/>
              </a:xfrm>
              <a:custGeom>
                <a:avLst/>
                <a:gdLst/>
                <a:ahLst/>
                <a:cxnLst/>
                <a:rect l="l" t="t" r="r" b="b"/>
                <a:pathLst>
                  <a:path w="9265" h="8948" extrusionOk="0">
                    <a:moveTo>
                      <a:pt x="6911" y="0"/>
                    </a:moveTo>
                    <a:cubicBezTo>
                      <a:pt x="6394" y="0"/>
                      <a:pt x="5896" y="213"/>
                      <a:pt x="5524" y="585"/>
                    </a:cubicBezTo>
                    <a:cubicBezTo>
                      <a:pt x="5176" y="933"/>
                      <a:pt x="5002" y="1411"/>
                      <a:pt x="5002" y="1889"/>
                    </a:cubicBezTo>
                    <a:cubicBezTo>
                      <a:pt x="4385" y="1478"/>
                      <a:pt x="3659" y="1282"/>
                      <a:pt x="2931" y="1282"/>
                    </a:cubicBezTo>
                    <a:cubicBezTo>
                      <a:pt x="2737" y="1282"/>
                      <a:pt x="2542" y="1296"/>
                      <a:pt x="2349" y="1324"/>
                    </a:cubicBezTo>
                    <a:cubicBezTo>
                      <a:pt x="1827" y="1367"/>
                      <a:pt x="1305" y="1585"/>
                      <a:pt x="914" y="1933"/>
                    </a:cubicBezTo>
                    <a:cubicBezTo>
                      <a:pt x="305" y="2411"/>
                      <a:pt x="1" y="3194"/>
                      <a:pt x="44" y="3934"/>
                    </a:cubicBezTo>
                    <a:cubicBezTo>
                      <a:pt x="88" y="4716"/>
                      <a:pt x="349" y="5456"/>
                      <a:pt x="827" y="6065"/>
                    </a:cubicBezTo>
                    <a:cubicBezTo>
                      <a:pt x="1305" y="6674"/>
                      <a:pt x="1827" y="7196"/>
                      <a:pt x="2480" y="7630"/>
                    </a:cubicBezTo>
                    <a:cubicBezTo>
                      <a:pt x="2741" y="7891"/>
                      <a:pt x="3089" y="8065"/>
                      <a:pt x="3393" y="8239"/>
                    </a:cubicBezTo>
                    <a:cubicBezTo>
                      <a:pt x="3741" y="8370"/>
                      <a:pt x="4133" y="8500"/>
                      <a:pt x="4480" y="8587"/>
                    </a:cubicBezTo>
                    <a:cubicBezTo>
                      <a:pt x="5181" y="8776"/>
                      <a:pt x="5932" y="8948"/>
                      <a:pt x="6650" y="8948"/>
                    </a:cubicBezTo>
                    <a:cubicBezTo>
                      <a:pt x="7091" y="8948"/>
                      <a:pt x="7519" y="8883"/>
                      <a:pt x="7916" y="8718"/>
                    </a:cubicBezTo>
                    <a:cubicBezTo>
                      <a:pt x="8047" y="8674"/>
                      <a:pt x="8177" y="8587"/>
                      <a:pt x="8264" y="8500"/>
                    </a:cubicBezTo>
                    <a:cubicBezTo>
                      <a:pt x="8308" y="8370"/>
                      <a:pt x="8351" y="8283"/>
                      <a:pt x="8395" y="8152"/>
                    </a:cubicBezTo>
                    <a:cubicBezTo>
                      <a:pt x="9004" y="6456"/>
                      <a:pt x="9265" y="4673"/>
                      <a:pt x="9178" y="2933"/>
                    </a:cubicBezTo>
                    <a:cubicBezTo>
                      <a:pt x="9091" y="2281"/>
                      <a:pt x="8917" y="1672"/>
                      <a:pt x="8612" y="1107"/>
                    </a:cubicBezTo>
                    <a:cubicBezTo>
                      <a:pt x="8308" y="585"/>
                      <a:pt x="7786" y="150"/>
                      <a:pt x="7177" y="19"/>
                    </a:cubicBezTo>
                    <a:cubicBezTo>
                      <a:pt x="7088" y="6"/>
                      <a:pt x="6999" y="0"/>
                      <a:pt x="6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6909019" y="3540720"/>
                <a:ext cx="24414" cy="24414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45" extrusionOk="0">
                    <a:moveTo>
                      <a:pt x="522" y="1"/>
                    </a:moveTo>
                    <a:cubicBezTo>
                      <a:pt x="218" y="1"/>
                      <a:pt x="0" y="262"/>
                      <a:pt x="0" y="523"/>
                    </a:cubicBezTo>
                    <a:cubicBezTo>
                      <a:pt x="0" y="827"/>
                      <a:pt x="218" y="1045"/>
                      <a:pt x="522" y="1045"/>
                    </a:cubicBezTo>
                    <a:cubicBezTo>
                      <a:pt x="783" y="1045"/>
                      <a:pt x="1044" y="827"/>
                      <a:pt x="1044" y="523"/>
                    </a:cubicBezTo>
                    <a:cubicBezTo>
                      <a:pt x="1044" y="262"/>
                      <a:pt x="783" y="1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6959831" y="3560041"/>
                <a:ext cx="24390" cy="2439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0"/>
                    </a:moveTo>
                    <a:cubicBezTo>
                      <a:pt x="218" y="0"/>
                      <a:pt x="0" y="261"/>
                      <a:pt x="0" y="522"/>
                    </a:cubicBezTo>
                    <a:cubicBezTo>
                      <a:pt x="0" y="826"/>
                      <a:pt x="218" y="1044"/>
                      <a:pt x="522" y="1044"/>
                    </a:cubicBezTo>
                    <a:cubicBezTo>
                      <a:pt x="783" y="1044"/>
                      <a:pt x="1044" y="826"/>
                      <a:pt x="1044" y="522"/>
                    </a:cubicBezTo>
                    <a:cubicBezTo>
                      <a:pt x="1044" y="261"/>
                      <a:pt x="783" y="0"/>
                      <a:pt x="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6952706" y="3606087"/>
                <a:ext cx="26446" cy="25769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03" extrusionOk="0">
                    <a:moveTo>
                      <a:pt x="541" y="0"/>
                    </a:moveTo>
                    <a:cubicBezTo>
                      <a:pt x="263" y="0"/>
                      <a:pt x="1" y="225"/>
                      <a:pt x="1" y="552"/>
                    </a:cubicBezTo>
                    <a:cubicBezTo>
                      <a:pt x="1" y="878"/>
                      <a:pt x="263" y="1103"/>
                      <a:pt x="541" y="1103"/>
                    </a:cubicBezTo>
                    <a:cubicBezTo>
                      <a:pt x="671" y="1103"/>
                      <a:pt x="803" y="1054"/>
                      <a:pt x="914" y="943"/>
                    </a:cubicBezTo>
                    <a:cubicBezTo>
                      <a:pt x="1132" y="726"/>
                      <a:pt x="1132" y="378"/>
                      <a:pt x="914" y="160"/>
                    </a:cubicBezTo>
                    <a:cubicBezTo>
                      <a:pt x="803" y="49"/>
                      <a:pt x="671" y="0"/>
                      <a:pt x="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5" name="Google Shape;955;p26"/>
          <p:cNvCxnSpPr>
            <a:cxnSpLocks/>
            <a:stCxn id="944" idx="6"/>
          </p:cNvCxnSpPr>
          <p:nvPr/>
        </p:nvCxnSpPr>
        <p:spPr>
          <a:xfrm rot="10800000" flipH="1">
            <a:off x="4753975" y="2547163"/>
            <a:ext cx="1330800" cy="338100"/>
          </a:xfrm>
          <a:prstGeom prst="bentConnector3">
            <a:avLst>
              <a:gd name="adj1" fmla="val 71485"/>
            </a:avLst>
          </a:prstGeom>
          <a:noFill/>
          <a:ln w="9525" cap="flat" cmpd="sng">
            <a:solidFill>
              <a:srgbClr val="5EA2AC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956" name="Google Shape;956;p26"/>
          <p:cNvGrpSpPr/>
          <p:nvPr/>
        </p:nvGrpSpPr>
        <p:grpSpPr>
          <a:xfrm>
            <a:off x="4854825" y="3139422"/>
            <a:ext cx="3839486" cy="519300"/>
            <a:chOff x="4854825" y="3139422"/>
            <a:chExt cx="3839486" cy="519300"/>
          </a:xfrm>
        </p:grpSpPr>
        <p:sp>
          <p:nvSpPr>
            <p:cNvPr id="957" name="Google Shape;957;p26"/>
            <p:cNvSpPr/>
            <p:nvPr/>
          </p:nvSpPr>
          <p:spPr>
            <a:xfrm>
              <a:off x="4854825" y="3194950"/>
              <a:ext cx="112200" cy="1122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26"/>
            <p:cNvGrpSpPr/>
            <p:nvPr/>
          </p:nvGrpSpPr>
          <p:grpSpPr>
            <a:xfrm>
              <a:off x="8175011" y="3139422"/>
              <a:ext cx="519300" cy="519300"/>
              <a:chOff x="8175011" y="2287370"/>
              <a:chExt cx="519300" cy="519300"/>
            </a:xfrm>
          </p:grpSpPr>
          <p:sp>
            <p:nvSpPr>
              <p:cNvPr id="959" name="Google Shape;959;p26"/>
              <p:cNvSpPr/>
              <p:nvPr/>
            </p:nvSpPr>
            <p:spPr>
              <a:xfrm>
                <a:off x="8175011" y="2287370"/>
                <a:ext cx="519300" cy="519300"/>
              </a:xfrm>
              <a:prstGeom prst="ellipse">
                <a:avLst/>
              </a:prstGeom>
              <a:solidFill>
                <a:srgbClr val="5EA2A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0" name="Google Shape;960;p26"/>
              <p:cNvGrpSpPr/>
              <p:nvPr/>
            </p:nvGrpSpPr>
            <p:grpSpPr>
              <a:xfrm>
                <a:off x="8266488" y="2287375"/>
                <a:ext cx="336347" cy="381591"/>
                <a:chOff x="6826714" y="2279459"/>
                <a:chExt cx="336347" cy="381591"/>
              </a:xfrm>
            </p:grpSpPr>
            <p:sp>
              <p:nvSpPr>
                <p:cNvPr id="961" name="Google Shape;961;p26"/>
                <p:cNvSpPr/>
                <p:nvPr/>
              </p:nvSpPr>
              <p:spPr>
                <a:xfrm>
                  <a:off x="7005551" y="2376588"/>
                  <a:ext cx="157510" cy="28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12176" extrusionOk="0">
                      <a:moveTo>
                        <a:pt x="2513" y="0"/>
                      </a:moveTo>
                      <a:cubicBezTo>
                        <a:pt x="2248" y="0"/>
                        <a:pt x="1975" y="87"/>
                        <a:pt x="1697" y="292"/>
                      </a:cubicBezTo>
                      <a:cubicBezTo>
                        <a:pt x="957" y="857"/>
                        <a:pt x="609" y="1814"/>
                        <a:pt x="348" y="2641"/>
                      </a:cubicBezTo>
                      <a:cubicBezTo>
                        <a:pt x="87" y="3728"/>
                        <a:pt x="0" y="4815"/>
                        <a:pt x="44" y="5903"/>
                      </a:cubicBezTo>
                      <a:cubicBezTo>
                        <a:pt x="0" y="7468"/>
                        <a:pt x="348" y="9034"/>
                        <a:pt x="1001" y="10469"/>
                      </a:cubicBezTo>
                      <a:cubicBezTo>
                        <a:pt x="1585" y="11637"/>
                        <a:pt x="2531" y="12176"/>
                        <a:pt x="3660" y="12176"/>
                      </a:cubicBezTo>
                      <a:cubicBezTo>
                        <a:pt x="4045" y="12176"/>
                        <a:pt x="4451" y="12113"/>
                        <a:pt x="4872" y="11992"/>
                      </a:cubicBezTo>
                      <a:cubicBezTo>
                        <a:pt x="6133" y="11600"/>
                        <a:pt x="6698" y="10513"/>
                        <a:pt x="6742" y="9208"/>
                      </a:cubicBezTo>
                      <a:cubicBezTo>
                        <a:pt x="6742" y="7903"/>
                        <a:pt x="6524" y="6598"/>
                        <a:pt x="6176" y="5337"/>
                      </a:cubicBezTo>
                      <a:cubicBezTo>
                        <a:pt x="5828" y="3641"/>
                        <a:pt x="5089" y="2032"/>
                        <a:pt x="3958" y="770"/>
                      </a:cubicBezTo>
                      <a:cubicBezTo>
                        <a:pt x="3525" y="338"/>
                        <a:pt x="3035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6826714" y="2376588"/>
                  <a:ext cx="158538" cy="28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6" h="12176" extrusionOk="0">
                      <a:moveTo>
                        <a:pt x="4263" y="0"/>
                      </a:moveTo>
                      <a:cubicBezTo>
                        <a:pt x="3731" y="0"/>
                        <a:pt x="3232" y="338"/>
                        <a:pt x="2828" y="770"/>
                      </a:cubicBezTo>
                      <a:cubicBezTo>
                        <a:pt x="1697" y="2032"/>
                        <a:pt x="914" y="3641"/>
                        <a:pt x="566" y="5337"/>
                      </a:cubicBezTo>
                      <a:cubicBezTo>
                        <a:pt x="218" y="6598"/>
                        <a:pt x="1" y="7903"/>
                        <a:pt x="1" y="9208"/>
                      </a:cubicBezTo>
                      <a:cubicBezTo>
                        <a:pt x="44" y="10513"/>
                        <a:pt x="609" y="11600"/>
                        <a:pt x="1871" y="11992"/>
                      </a:cubicBezTo>
                      <a:cubicBezTo>
                        <a:pt x="2291" y="12113"/>
                        <a:pt x="2697" y="12176"/>
                        <a:pt x="3082" y="12176"/>
                      </a:cubicBezTo>
                      <a:cubicBezTo>
                        <a:pt x="4211" y="12176"/>
                        <a:pt x="5158" y="11637"/>
                        <a:pt x="5742" y="10469"/>
                      </a:cubicBezTo>
                      <a:cubicBezTo>
                        <a:pt x="6438" y="9034"/>
                        <a:pt x="6742" y="7468"/>
                        <a:pt x="6698" y="5903"/>
                      </a:cubicBezTo>
                      <a:cubicBezTo>
                        <a:pt x="6785" y="4815"/>
                        <a:pt x="6655" y="3728"/>
                        <a:pt x="6394" y="2641"/>
                      </a:cubicBezTo>
                      <a:cubicBezTo>
                        <a:pt x="6177" y="1814"/>
                        <a:pt x="5785" y="857"/>
                        <a:pt x="5089" y="292"/>
                      </a:cubicBezTo>
                      <a:cubicBezTo>
                        <a:pt x="4811" y="87"/>
                        <a:pt x="4533" y="0"/>
                        <a:pt x="42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6870201" y="2279459"/>
                  <a:ext cx="250419" cy="297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0" h="13701" extrusionOk="0">
                      <a:moveTo>
                        <a:pt x="4924" y="0"/>
                      </a:moveTo>
                      <a:cubicBezTo>
                        <a:pt x="4924" y="696"/>
                        <a:pt x="4837" y="1436"/>
                        <a:pt x="4837" y="2131"/>
                      </a:cubicBezTo>
                      <a:cubicBezTo>
                        <a:pt x="4837" y="4654"/>
                        <a:pt x="4794" y="7960"/>
                        <a:pt x="4750" y="10134"/>
                      </a:cubicBezTo>
                      <a:cubicBezTo>
                        <a:pt x="4359" y="10308"/>
                        <a:pt x="4011" y="10526"/>
                        <a:pt x="3707" y="10743"/>
                      </a:cubicBezTo>
                      <a:cubicBezTo>
                        <a:pt x="3446" y="10395"/>
                        <a:pt x="3228" y="10047"/>
                        <a:pt x="2967" y="9743"/>
                      </a:cubicBezTo>
                      <a:cubicBezTo>
                        <a:pt x="3011" y="9612"/>
                        <a:pt x="3011" y="9482"/>
                        <a:pt x="3054" y="9351"/>
                      </a:cubicBezTo>
                      <a:cubicBezTo>
                        <a:pt x="3098" y="9090"/>
                        <a:pt x="3272" y="8525"/>
                        <a:pt x="3272" y="8525"/>
                      </a:cubicBezTo>
                      <a:cubicBezTo>
                        <a:pt x="3272" y="8481"/>
                        <a:pt x="3272" y="8438"/>
                        <a:pt x="3228" y="8438"/>
                      </a:cubicBezTo>
                      <a:cubicBezTo>
                        <a:pt x="3011" y="8786"/>
                        <a:pt x="2793" y="9090"/>
                        <a:pt x="2619" y="9482"/>
                      </a:cubicBezTo>
                      <a:cubicBezTo>
                        <a:pt x="2315" y="9134"/>
                        <a:pt x="1662" y="8394"/>
                        <a:pt x="1662" y="8351"/>
                      </a:cubicBezTo>
                      <a:cubicBezTo>
                        <a:pt x="1650" y="8338"/>
                        <a:pt x="1637" y="8333"/>
                        <a:pt x="1625" y="8333"/>
                      </a:cubicBezTo>
                      <a:cubicBezTo>
                        <a:pt x="1597" y="8333"/>
                        <a:pt x="1575" y="8364"/>
                        <a:pt x="1575" y="8394"/>
                      </a:cubicBezTo>
                      <a:cubicBezTo>
                        <a:pt x="1836" y="8916"/>
                        <a:pt x="2184" y="9482"/>
                        <a:pt x="2489" y="10004"/>
                      </a:cubicBezTo>
                      <a:cubicBezTo>
                        <a:pt x="2706" y="10395"/>
                        <a:pt x="2924" y="10787"/>
                        <a:pt x="3141" y="11135"/>
                      </a:cubicBezTo>
                      <a:lnTo>
                        <a:pt x="2402" y="11700"/>
                      </a:lnTo>
                      <a:cubicBezTo>
                        <a:pt x="2184" y="11830"/>
                        <a:pt x="2010" y="11961"/>
                        <a:pt x="1836" y="12091"/>
                      </a:cubicBezTo>
                      <a:lnTo>
                        <a:pt x="401" y="11830"/>
                      </a:lnTo>
                      <a:cubicBezTo>
                        <a:pt x="358" y="11830"/>
                        <a:pt x="358" y="11874"/>
                        <a:pt x="401" y="11917"/>
                      </a:cubicBezTo>
                      <a:cubicBezTo>
                        <a:pt x="749" y="12091"/>
                        <a:pt x="1141" y="12222"/>
                        <a:pt x="1532" y="12309"/>
                      </a:cubicBezTo>
                      <a:cubicBezTo>
                        <a:pt x="1097" y="12613"/>
                        <a:pt x="706" y="12961"/>
                        <a:pt x="271" y="13309"/>
                      </a:cubicBezTo>
                      <a:cubicBezTo>
                        <a:pt x="126" y="13425"/>
                        <a:pt x="0" y="13503"/>
                        <a:pt x="61" y="13503"/>
                      </a:cubicBezTo>
                      <a:cubicBezTo>
                        <a:pt x="92" y="13503"/>
                        <a:pt x="169" y="13483"/>
                        <a:pt x="314" y="13440"/>
                      </a:cubicBezTo>
                      <a:cubicBezTo>
                        <a:pt x="923" y="13222"/>
                        <a:pt x="1488" y="13005"/>
                        <a:pt x="2054" y="12744"/>
                      </a:cubicBezTo>
                      <a:lnTo>
                        <a:pt x="2054" y="12744"/>
                      </a:lnTo>
                      <a:cubicBezTo>
                        <a:pt x="1880" y="13048"/>
                        <a:pt x="1706" y="13309"/>
                        <a:pt x="1575" y="13614"/>
                      </a:cubicBezTo>
                      <a:cubicBezTo>
                        <a:pt x="1575" y="13657"/>
                        <a:pt x="1619" y="13701"/>
                        <a:pt x="1619" y="13701"/>
                      </a:cubicBezTo>
                      <a:cubicBezTo>
                        <a:pt x="1967" y="13309"/>
                        <a:pt x="2271" y="12918"/>
                        <a:pt x="2576" y="12526"/>
                      </a:cubicBezTo>
                      <a:lnTo>
                        <a:pt x="2706" y="12439"/>
                      </a:lnTo>
                      <a:cubicBezTo>
                        <a:pt x="3446" y="12135"/>
                        <a:pt x="4533" y="11396"/>
                        <a:pt x="5316" y="11004"/>
                      </a:cubicBezTo>
                      <a:cubicBezTo>
                        <a:pt x="6142" y="11396"/>
                        <a:pt x="7273" y="12091"/>
                        <a:pt x="8012" y="12439"/>
                      </a:cubicBezTo>
                      <a:lnTo>
                        <a:pt x="8143" y="12526"/>
                      </a:lnTo>
                      <a:cubicBezTo>
                        <a:pt x="8404" y="12918"/>
                        <a:pt x="8752" y="13309"/>
                        <a:pt x="9056" y="13701"/>
                      </a:cubicBezTo>
                      <a:cubicBezTo>
                        <a:pt x="9100" y="13701"/>
                        <a:pt x="9143" y="13701"/>
                        <a:pt x="9143" y="13614"/>
                      </a:cubicBezTo>
                      <a:cubicBezTo>
                        <a:pt x="8969" y="13309"/>
                        <a:pt x="8839" y="13048"/>
                        <a:pt x="8665" y="12744"/>
                      </a:cubicBezTo>
                      <a:lnTo>
                        <a:pt x="8665" y="12744"/>
                      </a:lnTo>
                      <a:cubicBezTo>
                        <a:pt x="9230" y="13005"/>
                        <a:pt x="9796" y="13222"/>
                        <a:pt x="10405" y="13440"/>
                      </a:cubicBezTo>
                      <a:cubicBezTo>
                        <a:pt x="10528" y="13477"/>
                        <a:pt x="10599" y="13493"/>
                        <a:pt x="10633" y="13493"/>
                      </a:cubicBezTo>
                      <a:cubicBezTo>
                        <a:pt x="10720" y="13493"/>
                        <a:pt x="10573" y="13390"/>
                        <a:pt x="10448" y="13266"/>
                      </a:cubicBezTo>
                      <a:cubicBezTo>
                        <a:pt x="10013" y="12961"/>
                        <a:pt x="9578" y="12613"/>
                        <a:pt x="9143" y="12265"/>
                      </a:cubicBezTo>
                      <a:cubicBezTo>
                        <a:pt x="9578" y="12178"/>
                        <a:pt x="9926" y="12048"/>
                        <a:pt x="10318" y="11874"/>
                      </a:cubicBezTo>
                      <a:cubicBezTo>
                        <a:pt x="10361" y="11874"/>
                        <a:pt x="10318" y="11787"/>
                        <a:pt x="10274" y="11787"/>
                      </a:cubicBezTo>
                      <a:lnTo>
                        <a:pt x="8882" y="12048"/>
                      </a:lnTo>
                      <a:lnTo>
                        <a:pt x="8317" y="11656"/>
                      </a:lnTo>
                      <a:lnTo>
                        <a:pt x="7578" y="11091"/>
                      </a:lnTo>
                      <a:cubicBezTo>
                        <a:pt x="7795" y="10743"/>
                        <a:pt x="8012" y="10352"/>
                        <a:pt x="8230" y="9960"/>
                      </a:cubicBezTo>
                      <a:cubicBezTo>
                        <a:pt x="8534" y="9438"/>
                        <a:pt x="8882" y="8873"/>
                        <a:pt x="9143" y="8351"/>
                      </a:cubicBezTo>
                      <a:cubicBezTo>
                        <a:pt x="9143" y="8320"/>
                        <a:pt x="9122" y="8289"/>
                        <a:pt x="9093" y="8289"/>
                      </a:cubicBezTo>
                      <a:cubicBezTo>
                        <a:pt x="9082" y="8289"/>
                        <a:pt x="9069" y="8295"/>
                        <a:pt x="9056" y="8308"/>
                      </a:cubicBezTo>
                      <a:cubicBezTo>
                        <a:pt x="9056" y="8351"/>
                        <a:pt x="8360" y="9134"/>
                        <a:pt x="8099" y="9438"/>
                      </a:cubicBezTo>
                      <a:cubicBezTo>
                        <a:pt x="7925" y="9090"/>
                        <a:pt x="7708" y="8742"/>
                        <a:pt x="7447" y="8438"/>
                      </a:cubicBezTo>
                      <a:cubicBezTo>
                        <a:pt x="7447" y="8425"/>
                        <a:pt x="7443" y="8420"/>
                        <a:pt x="7438" y="8420"/>
                      </a:cubicBezTo>
                      <a:cubicBezTo>
                        <a:pt x="7425" y="8420"/>
                        <a:pt x="7404" y="8451"/>
                        <a:pt x="7404" y="8481"/>
                      </a:cubicBezTo>
                      <a:cubicBezTo>
                        <a:pt x="7404" y="8481"/>
                        <a:pt x="7578" y="9047"/>
                        <a:pt x="7665" y="9351"/>
                      </a:cubicBezTo>
                      <a:cubicBezTo>
                        <a:pt x="7665" y="9438"/>
                        <a:pt x="7708" y="9569"/>
                        <a:pt x="7752" y="9699"/>
                      </a:cubicBezTo>
                      <a:cubicBezTo>
                        <a:pt x="7491" y="10047"/>
                        <a:pt x="7230" y="10395"/>
                        <a:pt x="7012" y="10700"/>
                      </a:cubicBezTo>
                      <a:cubicBezTo>
                        <a:pt x="6664" y="10482"/>
                        <a:pt x="6316" y="10308"/>
                        <a:pt x="5968" y="10134"/>
                      </a:cubicBezTo>
                      <a:lnTo>
                        <a:pt x="5925" y="10134"/>
                      </a:lnTo>
                      <a:cubicBezTo>
                        <a:pt x="5925" y="9743"/>
                        <a:pt x="5881" y="9351"/>
                        <a:pt x="5881" y="9090"/>
                      </a:cubicBezTo>
                      <a:cubicBezTo>
                        <a:pt x="5925" y="7438"/>
                        <a:pt x="5881" y="4393"/>
                        <a:pt x="5838" y="2740"/>
                      </a:cubicBezTo>
                      <a:cubicBezTo>
                        <a:pt x="5838" y="1827"/>
                        <a:pt x="5838" y="914"/>
                        <a:pt x="58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6847039" y="2590000"/>
                  <a:ext cx="26446" cy="2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" h="1103" extrusionOk="0">
                      <a:moveTo>
                        <a:pt x="574" y="0"/>
                      </a:moveTo>
                      <a:cubicBezTo>
                        <a:pt x="283" y="0"/>
                        <a:pt x="0" y="225"/>
                        <a:pt x="0" y="551"/>
                      </a:cubicBezTo>
                      <a:cubicBezTo>
                        <a:pt x="0" y="878"/>
                        <a:pt x="283" y="1103"/>
                        <a:pt x="574" y="1103"/>
                      </a:cubicBezTo>
                      <a:cubicBezTo>
                        <a:pt x="709" y="1103"/>
                        <a:pt x="846" y="1054"/>
                        <a:pt x="957" y="943"/>
                      </a:cubicBezTo>
                      <a:cubicBezTo>
                        <a:pt x="1131" y="725"/>
                        <a:pt x="1131" y="378"/>
                        <a:pt x="957" y="160"/>
                      </a:cubicBezTo>
                      <a:cubicBezTo>
                        <a:pt x="846" y="49"/>
                        <a:pt x="709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7093229" y="2455785"/>
                  <a:ext cx="27171" cy="2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974" extrusionOk="0">
                      <a:moveTo>
                        <a:pt x="618" y="1"/>
                      </a:moveTo>
                      <a:cubicBezTo>
                        <a:pt x="488" y="1"/>
                        <a:pt x="357" y="55"/>
                        <a:pt x="249" y="164"/>
                      </a:cubicBezTo>
                      <a:cubicBezTo>
                        <a:pt x="0" y="554"/>
                        <a:pt x="330" y="973"/>
                        <a:pt x="720" y="973"/>
                      </a:cubicBezTo>
                      <a:cubicBezTo>
                        <a:pt x="808" y="973"/>
                        <a:pt x="900" y="952"/>
                        <a:pt x="988" y="903"/>
                      </a:cubicBezTo>
                      <a:cubicBezTo>
                        <a:pt x="1162" y="686"/>
                        <a:pt x="1162" y="338"/>
                        <a:pt x="988" y="164"/>
                      </a:cubicBezTo>
                      <a:cubicBezTo>
                        <a:pt x="879" y="55"/>
                        <a:pt x="749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6897852" y="2632145"/>
                  <a:ext cx="16284" cy="1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533" extrusionOk="0">
                      <a:moveTo>
                        <a:pt x="161" y="0"/>
                      </a:moveTo>
                      <a:cubicBezTo>
                        <a:pt x="106" y="0"/>
                        <a:pt x="62" y="39"/>
                        <a:pt x="44" y="139"/>
                      </a:cubicBezTo>
                      <a:cubicBezTo>
                        <a:pt x="0" y="313"/>
                        <a:pt x="131" y="487"/>
                        <a:pt x="304" y="531"/>
                      </a:cubicBezTo>
                      <a:cubicBezTo>
                        <a:pt x="317" y="532"/>
                        <a:pt x="328" y="532"/>
                        <a:pt x="339" y="532"/>
                      </a:cubicBezTo>
                      <a:cubicBezTo>
                        <a:pt x="697" y="532"/>
                        <a:pt x="362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6911051" y="2592103"/>
                  <a:ext cx="14999" cy="1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511" extrusionOk="0">
                      <a:moveTo>
                        <a:pt x="145" y="0"/>
                      </a:moveTo>
                      <a:cubicBezTo>
                        <a:pt x="93" y="0"/>
                        <a:pt x="53" y="44"/>
                        <a:pt x="44" y="157"/>
                      </a:cubicBezTo>
                      <a:cubicBezTo>
                        <a:pt x="0" y="331"/>
                        <a:pt x="131" y="505"/>
                        <a:pt x="305" y="505"/>
                      </a:cubicBezTo>
                      <a:cubicBezTo>
                        <a:pt x="326" y="509"/>
                        <a:pt x="345" y="511"/>
                        <a:pt x="361" y="511"/>
                      </a:cubicBezTo>
                      <a:cubicBezTo>
                        <a:pt x="641" y="511"/>
                        <a:pt x="323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6"/>
                <p:cNvSpPr/>
                <p:nvPr/>
              </p:nvSpPr>
              <p:spPr>
                <a:xfrm>
                  <a:off x="7052299" y="2603690"/>
                  <a:ext cx="16260" cy="1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662" extrusionOk="0">
                      <a:moveTo>
                        <a:pt x="323" y="1"/>
                      </a:moveTo>
                      <a:cubicBezTo>
                        <a:pt x="175" y="1"/>
                        <a:pt x="44" y="119"/>
                        <a:pt x="44" y="270"/>
                      </a:cubicBezTo>
                      <a:cubicBezTo>
                        <a:pt x="0" y="444"/>
                        <a:pt x="130" y="618"/>
                        <a:pt x="304" y="661"/>
                      </a:cubicBezTo>
                      <a:cubicBezTo>
                        <a:pt x="478" y="661"/>
                        <a:pt x="609" y="531"/>
                        <a:pt x="652" y="357"/>
                      </a:cubicBezTo>
                      <a:cubicBezTo>
                        <a:pt x="696" y="183"/>
                        <a:pt x="565" y="9"/>
                        <a:pt x="391" y="9"/>
                      </a:cubicBezTo>
                      <a:cubicBezTo>
                        <a:pt x="369" y="3"/>
                        <a:pt x="34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7049238" y="2406561"/>
                  <a:ext cx="16284" cy="14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627" extrusionOk="0">
                      <a:moveTo>
                        <a:pt x="324" y="1"/>
                      </a:moveTo>
                      <a:cubicBezTo>
                        <a:pt x="175" y="1"/>
                        <a:pt x="44" y="119"/>
                        <a:pt x="44" y="270"/>
                      </a:cubicBezTo>
                      <a:cubicBezTo>
                        <a:pt x="1" y="444"/>
                        <a:pt x="131" y="575"/>
                        <a:pt x="305" y="618"/>
                      </a:cubicBezTo>
                      <a:cubicBezTo>
                        <a:pt x="328" y="624"/>
                        <a:pt x="351" y="627"/>
                        <a:pt x="373" y="627"/>
                      </a:cubicBezTo>
                      <a:cubicBezTo>
                        <a:pt x="522" y="627"/>
                        <a:pt x="653" y="508"/>
                        <a:pt x="653" y="357"/>
                      </a:cubicBezTo>
                      <a:cubicBezTo>
                        <a:pt x="696" y="183"/>
                        <a:pt x="566" y="9"/>
                        <a:pt x="392" y="9"/>
                      </a:cubicBezTo>
                      <a:cubicBezTo>
                        <a:pt x="369" y="4"/>
                        <a:pt x="346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71" name="Google Shape;971;p26"/>
            <p:cNvCxnSpPr>
              <a:cxnSpLocks/>
              <a:stCxn id="957" idx="4"/>
            </p:cNvCxnSpPr>
            <p:nvPr/>
          </p:nvCxnSpPr>
          <p:spPr>
            <a:xfrm rot="-5400000" flipH="1">
              <a:off x="5451975" y="2766100"/>
              <a:ext cx="91800" cy="1173900"/>
            </a:xfrm>
            <a:prstGeom prst="bentConnector2">
              <a:avLst/>
            </a:prstGeom>
            <a:noFill/>
            <a:ln w="9525" cap="flat" cmpd="sng">
              <a:solidFill>
                <a:srgbClr val="5EA2AC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986" name="Google Shape;986;p26"/>
          <p:cNvSpPr/>
          <p:nvPr/>
        </p:nvSpPr>
        <p:spPr>
          <a:xfrm>
            <a:off x="4263763" y="1450825"/>
            <a:ext cx="112200" cy="112200"/>
          </a:xfrm>
          <a:prstGeom prst="ellipse">
            <a:avLst/>
          </a:prstGeom>
          <a:solidFill>
            <a:srgbClr val="5EA2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5" name="Google Shape;995;p26"/>
          <p:cNvCxnSpPr>
            <a:cxnSpLocks/>
            <a:stCxn id="986" idx="2"/>
          </p:cNvCxnSpPr>
          <p:nvPr/>
        </p:nvCxnSpPr>
        <p:spPr>
          <a:xfrm flipH="1">
            <a:off x="3059263" y="1506925"/>
            <a:ext cx="1204500" cy="188100"/>
          </a:xfrm>
          <a:prstGeom prst="bentConnector3">
            <a:avLst>
              <a:gd name="adj1" fmla="val 68040"/>
            </a:avLst>
          </a:prstGeom>
          <a:noFill/>
          <a:ln w="9525" cap="flat" cmpd="sng">
            <a:solidFill>
              <a:srgbClr val="5EA2AC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996" name="Google Shape;996;p26"/>
          <p:cNvGrpSpPr/>
          <p:nvPr/>
        </p:nvGrpSpPr>
        <p:grpSpPr>
          <a:xfrm>
            <a:off x="451686" y="2019025"/>
            <a:ext cx="4125152" cy="787645"/>
            <a:chOff x="451686" y="2019025"/>
            <a:chExt cx="4125152" cy="787645"/>
          </a:xfrm>
        </p:grpSpPr>
        <p:sp>
          <p:nvSpPr>
            <p:cNvPr id="997" name="Google Shape;997;p26"/>
            <p:cNvSpPr/>
            <p:nvPr/>
          </p:nvSpPr>
          <p:spPr>
            <a:xfrm>
              <a:off x="4464638" y="2019025"/>
              <a:ext cx="112200" cy="1122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8" name="Google Shape;998;p26"/>
            <p:cNvGrpSpPr/>
            <p:nvPr/>
          </p:nvGrpSpPr>
          <p:grpSpPr>
            <a:xfrm>
              <a:off x="451686" y="2287370"/>
              <a:ext cx="519300" cy="519300"/>
              <a:chOff x="909296" y="2072088"/>
              <a:chExt cx="519300" cy="519300"/>
            </a:xfrm>
          </p:grpSpPr>
          <p:sp>
            <p:nvSpPr>
              <p:cNvPr id="999" name="Google Shape;999;p26"/>
              <p:cNvSpPr/>
              <p:nvPr/>
            </p:nvSpPr>
            <p:spPr>
              <a:xfrm>
                <a:off x="909296" y="2072088"/>
                <a:ext cx="519300" cy="519300"/>
              </a:xfrm>
              <a:prstGeom prst="ellipse">
                <a:avLst/>
              </a:prstGeom>
              <a:solidFill>
                <a:srgbClr val="5EA2A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0" name="Google Shape;1000;p26"/>
              <p:cNvGrpSpPr/>
              <p:nvPr/>
            </p:nvGrpSpPr>
            <p:grpSpPr>
              <a:xfrm>
                <a:off x="1011436" y="2185254"/>
                <a:ext cx="315020" cy="406134"/>
                <a:chOff x="570918" y="2162902"/>
                <a:chExt cx="315020" cy="406134"/>
              </a:xfrm>
            </p:grpSpPr>
            <p:sp>
              <p:nvSpPr>
                <p:cNvPr id="1001" name="Google Shape;1001;p26"/>
                <p:cNvSpPr/>
                <p:nvPr/>
              </p:nvSpPr>
              <p:spPr>
                <a:xfrm>
                  <a:off x="570918" y="2162902"/>
                  <a:ext cx="315020" cy="40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4" h="17384" extrusionOk="0">
                      <a:moveTo>
                        <a:pt x="6491" y="0"/>
                      </a:moveTo>
                      <a:cubicBezTo>
                        <a:pt x="3574" y="0"/>
                        <a:pt x="957" y="724"/>
                        <a:pt x="957" y="724"/>
                      </a:cubicBezTo>
                      <a:cubicBezTo>
                        <a:pt x="957" y="1420"/>
                        <a:pt x="1175" y="2116"/>
                        <a:pt x="1653" y="2638"/>
                      </a:cubicBezTo>
                      <a:cubicBezTo>
                        <a:pt x="1523" y="3029"/>
                        <a:pt x="1392" y="3421"/>
                        <a:pt x="1349" y="3812"/>
                      </a:cubicBezTo>
                      <a:cubicBezTo>
                        <a:pt x="1262" y="4203"/>
                        <a:pt x="1218" y="4595"/>
                        <a:pt x="1218" y="4986"/>
                      </a:cubicBezTo>
                      <a:lnTo>
                        <a:pt x="1218" y="5726"/>
                      </a:lnTo>
                      <a:cubicBezTo>
                        <a:pt x="1218" y="5987"/>
                        <a:pt x="1218" y="6248"/>
                        <a:pt x="1175" y="6465"/>
                      </a:cubicBezTo>
                      <a:cubicBezTo>
                        <a:pt x="1088" y="6726"/>
                        <a:pt x="914" y="6944"/>
                        <a:pt x="740" y="7161"/>
                      </a:cubicBezTo>
                      <a:lnTo>
                        <a:pt x="348" y="7726"/>
                      </a:lnTo>
                      <a:cubicBezTo>
                        <a:pt x="261" y="7900"/>
                        <a:pt x="0" y="8161"/>
                        <a:pt x="174" y="8379"/>
                      </a:cubicBezTo>
                      <a:cubicBezTo>
                        <a:pt x="348" y="8553"/>
                        <a:pt x="609" y="8683"/>
                        <a:pt x="870" y="8683"/>
                      </a:cubicBezTo>
                      <a:lnTo>
                        <a:pt x="1131" y="8727"/>
                      </a:lnTo>
                      <a:cubicBezTo>
                        <a:pt x="1131" y="9118"/>
                        <a:pt x="1131" y="9510"/>
                        <a:pt x="1175" y="9901"/>
                      </a:cubicBezTo>
                      <a:cubicBezTo>
                        <a:pt x="1175" y="10162"/>
                        <a:pt x="1218" y="10423"/>
                        <a:pt x="1218" y="10684"/>
                      </a:cubicBezTo>
                      <a:cubicBezTo>
                        <a:pt x="1218" y="10727"/>
                        <a:pt x="1218" y="10771"/>
                        <a:pt x="1218" y="10771"/>
                      </a:cubicBezTo>
                      <a:cubicBezTo>
                        <a:pt x="1218" y="11423"/>
                        <a:pt x="1436" y="12032"/>
                        <a:pt x="1871" y="12467"/>
                      </a:cubicBezTo>
                      <a:cubicBezTo>
                        <a:pt x="2393" y="12815"/>
                        <a:pt x="2958" y="12946"/>
                        <a:pt x="3567" y="12946"/>
                      </a:cubicBezTo>
                      <a:lnTo>
                        <a:pt x="4176" y="12946"/>
                      </a:lnTo>
                      <a:cubicBezTo>
                        <a:pt x="4176" y="13207"/>
                        <a:pt x="4176" y="13511"/>
                        <a:pt x="4219" y="13815"/>
                      </a:cubicBezTo>
                      <a:cubicBezTo>
                        <a:pt x="4219" y="14381"/>
                        <a:pt x="4306" y="15207"/>
                        <a:pt x="3915" y="15686"/>
                      </a:cubicBezTo>
                      <a:cubicBezTo>
                        <a:pt x="3567" y="16034"/>
                        <a:pt x="3132" y="16295"/>
                        <a:pt x="2653" y="16512"/>
                      </a:cubicBezTo>
                      <a:lnTo>
                        <a:pt x="2393" y="16599"/>
                      </a:lnTo>
                      <a:cubicBezTo>
                        <a:pt x="3647" y="17122"/>
                        <a:pt x="4982" y="17383"/>
                        <a:pt x="6315" y="17383"/>
                      </a:cubicBezTo>
                      <a:cubicBezTo>
                        <a:pt x="7755" y="17383"/>
                        <a:pt x="9193" y="17078"/>
                        <a:pt x="10526" y="16469"/>
                      </a:cubicBezTo>
                      <a:cubicBezTo>
                        <a:pt x="10352" y="16338"/>
                        <a:pt x="10178" y="16251"/>
                        <a:pt x="10004" y="16164"/>
                      </a:cubicBezTo>
                      <a:cubicBezTo>
                        <a:pt x="9656" y="15990"/>
                        <a:pt x="9351" y="15686"/>
                        <a:pt x="9177" y="15338"/>
                      </a:cubicBezTo>
                      <a:cubicBezTo>
                        <a:pt x="9090" y="14816"/>
                        <a:pt x="9047" y="14337"/>
                        <a:pt x="9090" y="13859"/>
                      </a:cubicBezTo>
                      <a:cubicBezTo>
                        <a:pt x="9003" y="13250"/>
                        <a:pt x="9047" y="12685"/>
                        <a:pt x="9134" y="12119"/>
                      </a:cubicBezTo>
                      <a:cubicBezTo>
                        <a:pt x="10787" y="10945"/>
                        <a:pt x="12004" y="9249"/>
                        <a:pt x="12613" y="7335"/>
                      </a:cubicBezTo>
                      <a:cubicBezTo>
                        <a:pt x="13483" y="4290"/>
                        <a:pt x="12309" y="767"/>
                        <a:pt x="8699" y="159"/>
                      </a:cubicBezTo>
                      <a:cubicBezTo>
                        <a:pt x="7968" y="46"/>
                        <a:pt x="7220" y="0"/>
                        <a:pt x="64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570918" y="2320036"/>
                  <a:ext cx="179868" cy="247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" h="10613" extrusionOk="0">
                      <a:moveTo>
                        <a:pt x="1044" y="0"/>
                      </a:moveTo>
                      <a:cubicBezTo>
                        <a:pt x="957" y="131"/>
                        <a:pt x="827" y="261"/>
                        <a:pt x="740" y="391"/>
                      </a:cubicBezTo>
                      <a:lnTo>
                        <a:pt x="348" y="1000"/>
                      </a:lnTo>
                      <a:cubicBezTo>
                        <a:pt x="218" y="1174"/>
                        <a:pt x="0" y="1392"/>
                        <a:pt x="131" y="1609"/>
                      </a:cubicBezTo>
                      <a:cubicBezTo>
                        <a:pt x="348" y="1783"/>
                        <a:pt x="609" y="1914"/>
                        <a:pt x="870" y="1957"/>
                      </a:cubicBezTo>
                      <a:lnTo>
                        <a:pt x="1131" y="1957"/>
                      </a:lnTo>
                      <a:cubicBezTo>
                        <a:pt x="1131" y="2349"/>
                        <a:pt x="1131" y="2740"/>
                        <a:pt x="1175" y="3132"/>
                      </a:cubicBezTo>
                      <a:cubicBezTo>
                        <a:pt x="1175" y="3306"/>
                        <a:pt x="1175" y="3480"/>
                        <a:pt x="1175" y="3610"/>
                      </a:cubicBezTo>
                      <a:cubicBezTo>
                        <a:pt x="1566" y="3588"/>
                        <a:pt x="1947" y="3577"/>
                        <a:pt x="2322" y="3577"/>
                      </a:cubicBezTo>
                      <a:cubicBezTo>
                        <a:pt x="2697" y="3577"/>
                        <a:pt x="3067" y="3588"/>
                        <a:pt x="3436" y="3610"/>
                      </a:cubicBezTo>
                      <a:cubicBezTo>
                        <a:pt x="5263" y="3784"/>
                        <a:pt x="6176" y="4349"/>
                        <a:pt x="6437" y="6263"/>
                      </a:cubicBezTo>
                      <a:cubicBezTo>
                        <a:pt x="6568" y="7698"/>
                        <a:pt x="6568" y="9134"/>
                        <a:pt x="6437" y="10612"/>
                      </a:cubicBezTo>
                      <a:cubicBezTo>
                        <a:pt x="6872" y="10612"/>
                        <a:pt x="7264" y="10569"/>
                        <a:pt x="7699" y="10525"/>
                      </a:cubicBezTo>
                      <a:lnTo>
                        <a:pt x="7699" y="7785"/>
                      </a:lnTo>
                      <a:cubicBezTo>
                        <a:pt x="7655" y="6133"/>
                        <a:pt x="7568" y="3784"/>
                        <a:pt x="6568" y="2436"/>
                      </a:cubicBezTo>
                      <a:cubicBezTo>
                        <a:pt x="5524" y="1087"/>
                        <a:pt x="3741" y="696"/>
                        <a:pt x="2219" y="261"/>
                      </a:cubicBezTo>
                      <a:cubicBezTo>
                        <a:pt x="2132" y="218"/>
                        <a:pt x="1653" y="131"/>
                        <a:pt x="10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004" name="Google Shape;1004;p26"/>
            <p:cNvCxnSpPr>
              <a:cxnSpLocks/>
              <a:stCxn id="997" idx="2"/>
            </p:cNvCxnSpPr>
            <p:nvPr/>
          </p:nvCxnSpPr>
          <p:spPr>
            <a:xfrm flipH="1">
              <a:off x="3059438" y="2075125"/>
              <a:ext cx="1405200" cy="471900"/>
            </a:xfrm>
            <a:prstGeom prst="bentConnector3">
              <a:avLst>
                <a:gd name="adj1" fmla="val 72617"/>
              </a:avLst>
            </a:prstGeom>
            <a:noFill/>
            <a:ln w="9525" cap="flat" cmpd="sng">
              <a:solidFill>
                <a:srgbClr val="5EA2AC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125" name="Google Shape;941;p26">
            <a:extLst>
              <a:ext uri="{FF2B5EF4-FFF2-40B4-BE49-F238E27FC236}">
                <a16:creationId xmlns:a16="http://schemas.microsoft.com/office/drawing/2014/main" id="{B7F84442-D1B3-D849-9708-14DD2589AA8C}"/>
              </a:ext>
            </a:extLst>
          </p:cNvPr>
          <p:cNvSpPr txBox="1"/>
          <p:nvPr/>
        </p:nvSpPr>
        <p:spPr>
          <a:xfrm>
            <a:off x="6057833" y="1575375"/>
            <a:ext cx="1967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Alteraciones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</a:t>
            </a: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esarrollo cognitivo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970;p26">
            <a:extLst>
              <a:ext uri="{FF2B5EF4-FFF2-40B4-BE49-F238E27FC236}">
                <a16:creationId xmlns:a16="http://schemas.microsoft.com/office/drawing/2014/main" id="{20437040-417E-D941-8CF6-35C7DE508C53}"/>
              </a:ext>
            </a:extLst>
          </p:cNvPr>
          <p:cNvSpPr txBox="1"/>
          <p:nvPr/>
        </p:nvSpPr>
        <p:spPr>
          <a:xfrm>
            <a:off x="5910178" y="2353841"/>
            <a:ext cx="213614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Afecciones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cardíacas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970;p26">
            <a:extLst>
              <a:ext uri="{FF2B5EF4-FFF2-40B4-BE49-F238E27FC236}">
                <a16:creationId xmlns:a16="http://schemas.microsoft.com/office/drawing/2014/main" id="{41F11637-CBA1-674B-94D4-097C8463E97B}"/>
              </a:ext>
            </a:extLst>
          </p:cNvPr>
          <p:cNvSpPr txBox="1"/>
          <p:nvPr/>
        </p:nvSpPr>
        <p:spPr>
          <a:xfrm>
            <a:off x="6278614" y="3119137"/>
            <a:ext cx="1746619" cy="51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Disminución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pulmonar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986;p26">
            <a:extLst>
              <a:ext uri="{FF2B5EF4-FFF2-40B4-BE49-F238E27FC236}">
                <a16:creationId xmlns:a16="http://schemas.microsoft.com/office/drawing/2014/main" id="{1D124B05-A521-B746-9644-BEDD9E1F30A5}"/>
              </a:ext>
            </a:extLst>
          </p:cNvPr>
          <p:cNvSpPr/>
          <p:nvPr/>
        </p:nvSpPr>
        <p:spPr>
          <a:xfrm>
            <a:off x="4472416" y="4055034"/>
            <a:ext cx="112200" cy="112200"/>
          </a:xfrm>
          <a:prstGeom prst="ellipse">
            <a:avLst/>
          </a:prstGeom>
          <a:solidFill>
            <a:srgbClr val="5EA2A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94;p26">
            <a:extLst>
              <a:ext uri="{FF2B5EF4-FFF2-40B4-BE49-F238E27FC236}">
                <a16:creationId xmlns:a16="http://schemas.microsoft.com/office/drawing/2014/main" id="{E1E3DF63-F8DF-0948-B76A-9E612C87F098}"/>
              </a:ext>
            </a:extLst>
          </p:cNvPr>
          <p:cNvSpPr txBox="1"/>
          <p:nvPr/>
        </p:nvSpPr>
        <p:spPr>
          <a:xfrm>
            <a:off x="1134544" y="4049582"/>
            <a:ext cx="1967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Partos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prematuros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995;p26">
            <a:extLst>
              <a:ext uri="{FF2B5EF4-FFF2-40B4-BE49-F238E27FC236}">
                <a16:creationId xmlns:a16="http://schemas.microsoft.com/office/drawing/2014/main" id="{9CA8130C-9B9F-B345-B3BB-F90AA634B436}"/>
              </a:ext>
            </a:extLst>
          </p:cNvPr>
          <p:cNvCxnSpPr>
            <a:stCxn id="128" idx="2"/>
            <a:endCxn id="136" idx="3"/>
          </p:cNvCxnSpPr>
          <p:nvPr/>
        </p:nvCxnSpPr>
        <p:spPr>
          <a:xfrm rot="10800000" flipV="1">
            <a:off x="3101944" y="4111134"/>
            <a:ext cx="1370472" cy="1323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EA2AC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38" name="Google Shape;1003;p26">
            <a:extLst>
              <a:ext uri="{FF2B5EF4-FFF2-40B4-BE49-F238E27FC236}">
                <a16:creationId xmlns:a16="http://schemas.microsoft.com/office/drawing/2014/main" id="{D761B505-E248-9349-8B6C-F841B75118A3}"/>
              </a:ext>
            </a:extLst>
          </p:cNvPr>
          <p:cNvSpPr txBox="1"/>
          <p:nvPr/>
        </p:nvSpPr>
        <p:spPr>
          <a:xfrm>
            <a:off x="1129764" y="2312626"/>
            <a:ext cx="1967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Asma y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respiratorios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936;p26">
            <a:extLst>
              <a:ext uri="{FF2B5EF4-FFF2-40B4-BE49-F238E27FC236}">
                <a16:creationId xmlns:a16="http://schemas.microsoft.com/office/drawing/2014/main" id="{CA487200-05C9-564C-9C16-7AAEA0E859D6}"/>
              </a:ext>
            </a:extLst>
          </p:cNvPr>
          <p:cNvGrpSpPr/>
          <p:nvPr/>
        </p:nvGrpSpPr>
        <p:grpSpPr>
          <a:xfrm>
            <a:off x="462500" y="1450825"/>
            <a:ext cx="519300" cy="519300"/>
            <a:chOff x="8175011" y="1435319"/>
            <a:chExt cx="519300" cy="519300"/>
          </a:xfrm>
        </p:grpSpPr>
        <p:sp>
          <p:nvSpPr>
            <p:cNvPr id="140" name="Google Shape;937;p26">
              <a:extLst>
                <a:ext uri="{FF2B5EF4-FFF2-40B4-BE49-F238E27FC236}">
                  <a16:creationId xmlns:a16="http://schemas.microsoft.com/office/drawing/2014/main" id="{7FFCAD2F-9BF2-7D47-A96E-36893E242811}"/>
                </a:ext>
              </a:extLst>
            </p:cNvPr>
            <p:cNvSpPr/>
            <p:nvPr/>
          </p:nvSpPr>
          <p:spPr>
            <a:xfrm>
              <a:off x="8175011" y="1435319"/>
              <a:ext cx="519300" cy="5193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1" name="Google Shape;938;p26">
              <a:extLst>
                <a:ext uri="{FF2B5EF4-FFF2-40B4-BE49-F238E27FC236}">
                  <a16:creationId xmlns:a16="http://schemas.microsoft.com/office/drawing/2014/main" id="{1036B68D-0515-8042-9398-A9B024A74600}"/>
                </a:ext>
              </a:extLst>
            </p:cNvPr>
            <p:cNvGrpSpPr/>
            <p:nvPr/>
          </p:nvGrpSpPr>
          <p:grpSpPr>
            <a:xfrm>
              <a:off x="8277151" y="1548999"/>
              <a:ext cx="315020" cy="405620"/>
              <a:chOff x="6848044" y="1347862"/>
              <a:chExt cx="315020" cy="405620"/>
            </a:xfrm>
          </p:grpSpPr>
          <p:sp>
            <p:nvSpPr>
              <p:cNvPr id="142" name="Google Shape;939;p26">
                <a:extLst>
                  <a:ext uri="{FF2B5EF4-FFF2-40B4-BE49-F238E27FC236}">
                    <a16:creationId xmlns:a16="http://schemas.microsoft.com/office/drawing/2014/main" id="{405B4424-D087-AE46-8396-FC4C636C4085}"/>
                  </a:ext>
                </a:extLst>
              </p:cNvPr>
              <p:cNvSpPr/>
              <p:nvPr/>
            </p:nvSpPr>
            <p:spPr>
              <a:xfrm>
                <a:off x="6848044" y="1347862"/>
                <a:ext cx="315020" cy="405620"/>
              </a:xfrm>
              <a:custGeom>
                <a:avLst/>
                <a:gdLst/>
                <a:ahLst/>
                <a:cxnLst/>
                <a:rect l="l" t="t" r="r" b="b"/>
                <a:pathLst>
                  <a:path w="13484" h="17362" extrusionOk="0">
                    <a:moveTo>
                      <a:pt x="6333" y="0"/>
                    </a:moveTo>
                    <a:cubicBezTo>
                      <a:pt x="3479" y="0"/>
                      <a:pt x="914" y="702"/>
                      <a:pt x="914" y="702"/>
                    </a:cubicBezTo>
                    <a:cubicBezTo>
                      <a:pt x="914" y="1398"/>
                      <a:pt x="1175" y="2094"/>
                      <a:pt x="1654" y="2660"/>
                    </a:cubicBezTo>
                    <a:cubicBezTo>
                      <a:pt x="1480" y="3007"/>
                      <a:pt x="1349" y="3399"/>
                      <a:pt x="1306" y="3790"/>
                    </a:cubicBezTo>
                    <a:cubicBezTo>
                      <a:pt x="1219" y="4182"/>
                      <a:pt x="1219" y="4617"/>
                      <a:pt x="1175" y="5008"/>
                    </a:cubicBezTo>
                    <a:lnTo>
                      <a:pt x="1175" y="5748"/>
                    </a:lnTo>
                    <a:cubicBezTo>
                      <a:pt x="1219" y="6008"/>
                      <a:pt x="1175" y="6226"/>
                      <a:pt x="1132" y="6487"/>
                    </a:cubicBezTo>
                    <a:cubicBezTo>
                      <a:pt x="1045" y="6748"/>
                      <a:pt x="914" y="6965"/>
                      <a:pt x="740" y="7139"/>
                    </a:cubicBezTo>
                    <a:lnTo>
                      <a:pt x="349" y="7748"/>
                    </a:lnTo>
                    <a:cubicBezTo>
                      <a:pt x="218" y="7922"/>
                      <a:pt x="1" y="8140"/>
                      <a:pt x="131" y="8357"/>
                    </a:cubicBezTo>
                    <a:cubicBezTo>
                      <a:pt x="305" y="8531"/>
                      <a:pt x="566" y="8662"/>
                      <a:pt x="871" y="8705"/>
                    </a:cubicBezTo>
                    <a:lnTo>
                      <a:pt x="1132" y="8705"/>
                    </a:lnTo>
                    <a:cubicBezTo>
                      <a:pt x="1132" y="9097"/>
                      <a:pt x="1132" y="9488"/>
                      <a:pt x="1132" y="9923"/>
                    </a:cubicBezTo>
                    <a:cubicBezTo>
                      <a:pt x="1132" y="10184"/>
                      <a:pt x="1175" y="10401"/>
                      <a:pt x="1219" y="10706"/>
                    </a:cubicBezTo>
                    <a:cubicBezTo>
                      <a:pt x="1219" y="10706"/>
                      <a:pt x="1219" y="10749"/>
                      <a:pt x="1219" y="10793"/>
                    </a:cubicBezTo>
                    <a:cubicBezTo>
                      <a:pt x="1175" y="11402"/>
                      <a:pt x="1436" y="12011"/>
                      <a:pt x="1871" y="12489"/>
                    </a:cubicBezTo>
                    <a:cubicBezTo>
                      <a:pt x="2301" y="12762"/>
                      <a:pt x="2835" y="12931"/>
                      <a:pt x="3349" y="12931"/>
                    </a:cubicBezTo>
                    <a:cubicBezTo>
                      <a:pt x="3408" y="12931"/>
                      <a:pt x="3466" y="12928"/>
                      <a:pt x="3524" y="12924"/>
                    </a:cubicBezTo>
                    <a:lnTo>
                      <a:pt x="4133" y="12924"/>
                    </a:lnTo>
                    <a:cubicBezTo>
                      <a:pt x="4133" y="13228"/>
                      <a:pt x="4176" y="13489"/>
                      <a:pt x="4176" y="13794"/>
                    </a:cubicBezTo>
                    <a:cubicBezTo>
                      <a:pt x="4176" y="14403"/>
                      <a:pt x="4307" y="15186"/>
                      <a:pt x="3872" y="15664"/>
                    </a:cubicBezTo>
                    <a:cubicBezTo>
                      <a:pt x="3524" y="16012"/>
                      <a:pt x="3089" y="16316"/>
                      <a:pt x="2610" y="16490"/>
                    </a:cubicBezTo>
                    <a:lnTo>
                      <a:pt x="2393" y="16577"/>
                    </a:lnTo>
                    <a:cubicBezTo>
                      <a:pt x="3648" y="17100"/>
                      <a:pt x="4983" y="17361"/>
                      <a:pt x="6316" y="17361"/>
                    </a:cubicBezTo>
                    <a:cubicBezTo>
                      <a:pt x="7756" y="17361"/>
                      <a:pt x="9194" y="17057"/>
                      <a:pt x="10526" y="16447"/>
                    </a:cubicBezTo>
                    <a:cubicBezTo>
                      <a:pt x="10352" y="16360"/>
                      <a:pt x="10178" y="16273"/>
                      <a:pt x="10004" y="16142"/>
                    </a:cubicBezTo>
                    <a:cubicBezTo>
                      <a:pt x="9613" y="15968"/>
                      <a:pt x="9352" y="15664"/>
                      <a:pt x="9178" y="15316"/>
                    </a:cubicBezTo>
                    <a:cubicBezTo>
                      <a:pt x="9091" y="14838"/>
                      <a:pt x="9047" y="14316"/>
                      <a:pt x="9091" y="13837"/>
                    </a:cubicBezTo>
                    <a:cubicBezTo>
                      <a:pt x="9004" y="13272"/>
                      <a:pt x="9047" y="12663"/>
                      <a:pt x="9134" y="12098"/>
                    </a:cubicBezTo>
                    <a:cubicBezTo>
                      <a:pt x="10787" y="10923"/>
                      <a:pt x="12005" y="9227"/>
                      <a:pt x="12614" y="7313"/>
                    </a:cubicBezTo>
                    <a:cubicBezTo>
                      <a:pt x="13484" y="4269"/>
                      <a:pt x="12309" y="746"/>
                      <a:pt x="8656" y="180"/>
                    </a:cubicBezTo>
                    <a:cubicBezTo>
                      <a:pt x="7890" y="51"/>
                      <a:pt x="7101" y="0"/>
                      <a:pt x="6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40;p26">
                <a:extLst>
                  <a:ext uri="{FF2B5EF4-FFF2-40B4-BE49-F238E27FC236}">
                    <a16:creationId xmlns:a16="http://schemas.microsoft.com/office/drawing/2014/main" id="{3960FD30-B76E-B446-9811-FF13220A35CF}"/>
                  </a:ext>
                </a:extLst>
              </p:cNvPr>
              <p:cNvSpPr/>
              <p:nvPr/>
            </p:nvSpPr>
            <p:spPr>
              <a:xfrm>
                <a:off x="6892899" y="1377929"/>
                <a:ext cx="241708" cy="172298"/>
              </a:xfrm>
              <a:custGeom>
                <a:avLst/>
                <a:gdLst/>
                <a:ahLst/>
                <a:cxnLst/>
                <a:rect l="l" t="t" r="r" b="b"/>
                <a:pathLst>
                  <a:path w="10346" h="7375" extrusionOk="0">
                    <a:moveTo>
                      <a:pt x="3980" y="1"/>
                    </a:moveTo>
                    <a:cubicBezTo>
                      <a:pt x="1991" y="1"/>
                      <a:pt x="1" y="657"/>
                      <a:pt x="343" y="3112"/>
                    </a:cubicBezTo>
                    <a:cubicBezTo>
                      <a:pt x="343" y="3330"/>
                      <a:pt x="430" y="3547"/>
                      <a:pt x="560" y="3765"/>
                    </a:cubicBezTo>
                    <a:cubicBezTo>
                      <a:pt x="734" y="3895"/>
                      <a:pt x="908" y="3982"/>
                      <a:pt x="1125" y="4069"/>
                    </a:cubicBezTo>
                    <a:cubicBezTo>
                      <a:pt x="1685" y="4215"/>
                      <a:pt x="2258" y="4239"/>
                      <a:pt x="2829" y="4239"/>
                    </a:cubicBezTo>
                    <a:cubicBezTo>
                      <a:pt x="3101" y="4239"/>
                      <a:pt x="3373" y="4233"/>
                      <a:pt x="3643" y="4233"/>
                    </a:cubicBezTo>
                    <a:cubicBezTo>
                      <a:pt x="3820" y="4233"/>
                      <a:pt x="3995" y="4235"/>
                      <a:pt x="4170" y="4243"/>
                    </a:cubicBezTo>
                    <a:cubicBezTo>
                      <a:pt x="5170" y="4287"/>
                      <a:pt x="6301" y="4548"/>
                      <a:pt x="6867" y="5417"/>
                    </a:cubicBezTo>
                    <a:cubicBezTo>
                      <a:pt x="7258" y="5939"/>
                      <a:pt x="7345" y="6679"/>
                      <a:pt x="7780" y="7157"/>
                    </a:cubicBezTo>
                    <a:cubicBezTo>
                      <a:pt x="7867" y="7288"/>
                      <a:pt x="7997" y="7375"/>
                      <a:pt x="8171" y="7375"/>
                    </a:cubicBezTo>
                    <a:cubicBezTo>
                      <a:pt x="8302" y="7331"/>
                      <a:pt x="8389" y="7288"/>
                      <a:pt x="8476" y="7244"/>
                    </a:cubicBezTo>
                    <a:cubicBezTo>
                      <a:pt x="9911" y="6070"/>
                      <a:pt x="10346" y="4069"/>
                      <a:pt x="9476" y="2416"/>
                    </a:cubicBezTo>
                    <a:cubicBezTo>
                      <a:pt x="8737" y="1286"/>
                      <a:pt x="7519" y="503"/>
                      <a:pt x="6214" y="242"/>
                    </a:cubicBezTo>
                    <a:cubicBezTo>
                      <a:pt x="5569" y="105"/>
                      <a:pt x="4775" y="1"/>
                      <a:pt x="39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" name="Google Shape;941;p26">
            <a:extLst>
              <a:ext uri="{FF2B5EF4-FFF2-40B4-BE49-F238E27FC236}">
                <a16:creationId xmlns:a16="http://schemas.microsoft.com/office/drawing/2014/main" id="{BD441EC9-F577-5349-B4F3-48FCF93EBD34}"/>
              </a:ext>
            </a:extLst>
          </p:cNvPr>
          <p:cNvSpPr txBox="1"/>
          <p:nvPr/>
        </p:nvSpPr>
        <p:spPr>
          <a:xfrm>
            <a:off x="1129764" y="1542889"/>
            <a:ext cx="1967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Relacionado con el Alzheimer (PM)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2DD0CD-B8D0-B44F-93D5-94A84343CFB3}"/>
              </a:ext>
            </a:extLst>
          </p:cNvPr>
          <p:cNvGrpSpPr/>
          <p:nvPr/>
        </p:nvGrpSpPr>
        <p:grpSpPr>
          <a:xfrm>
            <a:off x="471491" y="4009762"/>
            <a:ext cx="519300" cy="519300"/>
            <a:chOff x="553826" y="3119137"/>
            <a:chExt cx="519300" cy="519300"/>
          </a:xfrm>
        </p:grpSpPr>
        <p:sp>
          <p:nvSpPr>
            <p:cNvPr id="975" name="Google Shape;975;p26"/>
            <p:cNvSpPr/>
            <p:nvPr/>
          </p:nvSpPr>
          <p:spPr>
            <a:xfrm>
              <a:off x="553826" y="3119137"/>
              <a:ext cx="519300" cy="519300"/>
            </a:xfrm>
            <a:prstGeom prst="ellipse">
              <a:avLst/>
            </a:prstGeom>
            <a:solidFill>
              <a:srgbClr val="5EA2A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3;p28">
              <a:extLst>
                <a:ext uri="{FF2B5EF4-FFF2-40B4-BE49-F238E27FC236}">
                  <a16:creationId xmlns:a16="http://schemas.microsoft.com/office/drawing/2014/main" id="{E5B990F7-25F4-2842-A094-A85E20A9D6C6}"/>
                </a:ext>
              </a:extLst>
            </p:cNvPr>
            <p:cNvSpPr/>
            <p:nvPr/>
          </p:nvSpPr>
          <p:spPr>
            <a:xfrm>
              <a:off x="690117" y="3175743"/>
              <a:ext cx="215668" cy="462693"/>
            </a:xfrm>
            <a:custGeom>
              <a:avLst/>
              <a:gdLst/>
              <a:ahLst/>
              <a:cxnLst/>
              <a:rect l="l" t="t" r="r" b="b"/>
              <a:pathLst>
                <a:path w="9642" h="19676" extrusionOk="0">
                  <a:moveTo>
                    <a:pt x="7882" y="10034"/>
                  </a:moveTo>
                  <a:cubicBezTo>
                    <a:pt x="7992" y="10327"/>
                    <a:pt x="8065" y="10621"/>
                    <a:pt x="8102" y="10914"/>
                  </a:cubicBezTo>
                  <a:cubicBezTo>
                    <a:pt x="8175" y="12234"/>
                    <a:pt x="7772" y="13553"/>
                    <a:pt x="7002" y="14617"/>
                  </a:cubicBezTo>
                  <a:cubicBezTo>
                    <a:pt x="6856" y="14800"/>
                    <a:pt x="6709" y="14983"/>
                    <a:pt x="6562" y="15167"/>
                  </a:cubicBezTo>
                  <a:cubicBezTo>
                    <a:pt x="6526" y="14103"/>
                    <a:pt x="6746" y="13004"/>
                    <a:pt x="7186" y="12014"/>
                  </a:cubicBezTo>
                  <a:cubicBezTo>
                    <a:pt x="7479" y="11391"/>
                    <a:pt x="7699" y="10694"/>
                    <a:pt x="7882" y="10034"/>
                  </a:cubicBezTo>
                  <a:close/>
                  <a:moveTo>
                    <a:pt x="7257" y="1"/>
                  </a:moveTo>
                  <a:cubicBezTo>
                    <a:pt x="7024" y="1"/>
                    <a:pt x="6787" y="55"/>
                    <a:pt x="6562" y="173"/>
                  </a:cubicBezTo>
                  <a:cubicBezTo>
                    <a:pt x="6306" y="282"/>
                    <a:pt x="6012" y="502"/>
                    <a:pt x="6012" y="796"/>
                  </a:cubicBezTo>
                  <a:cubicBezTo>
                    <a:pt x="5760" y="705"/>
                    <a:pt x="5498" y="661"/>
                    <a:pt x="5239" y="661"/>
                  </a:cubicBezTo>
                  <a:cubicBezTo>
                    <a:pt x="4560" y="661"/>
                    <a:pt x="3897" y="961"/>
                    <a:pt x="3446" y="1492"/>
                  </a:cubicBezTo>
                  <a:cubicBezTo>
                    <a:pt x="3263" y="1712"/>
                    <a:pt x="3116" y="1932"/>
                    <a:pt x="3080" y="2225"/>
                  </a:cubicBezTo>
                  <a:cubicBezTo>
                    <a:pt x="3043" y="2482"/>
                    <a:pt x="3116" y="2775"/>
                    <a:pt x="3336" y="2959"/>
                  </a:cubicBezTo>
                  <a:cubicBezTo>
                    <a:pt x="3593" y="3289"/>
                    <a:pt x="3630" y="3765"/>
                    <a:pt x="3410" y="4132"/>
                  </a:cubicBezTo>
                  <a:cubicBezTo>
                    <a:pt x="3373" y="4242"/>
                    <a:pt x="3336" y="4352"/>
                    <a:pt x="3300" y="4462"/>
                  </a:cubicBezTo>
                  <a:cubicBezTo>
                    <a:pt x="3263" y="4572"/>
                    <a:pt x="3300" y="4682"/>
                    <a:pt x="3373" y="4755"/>
                  </a:cubicBezTo>
                  <a:cubicBezTo>
                    <a:pt x="3418" y="4800"/>
                    <a:pt x="3478" y="4832"/>
                    <a:pt x="3542" y="4832"/>
                  </a:cubicBezTo>
                  <a:cubicBezTo>
                    <a:pt x="3582" y="4832"/>
                    <a:pt x="3624" y="4820"/>
                    <a:pt x="3666" y="4792"/>
                  </a:cubicBezTo>
                  <a:cubicBezTo>
                    <a:pt x="3666" y="4792"/>
                    <a:pt x="3703" y="4792"/>
                    <a:pt x="3739" y="4828"/>
                  </a:cubicBezTo>
                  <a:cubicBezTo>
                    <a:pt x="3739" y="4828"/>
                    <a:pt x="3739" y="4865"/>
                    <a:pt x="3776" y="4902"/>
                  </a:cubicBezTo>
                  <a:cubicBezTo>
                    <a:pt x="3776" y="4938"/>
                    <a:pt x="3776" y="4975"/>
                    <a:pt x="3776" y="5048"/>
                  </a:cubicBezTo>
                  <a:cubicBezTo>
                    <a:pt x="3739" y="5048"/>
                    <a:pt x="3739" y="5085"/>
                    <a:pt x="3739" y="5122"/>
                  </a:cubicBezTo>
                  <a:cubicBezTo>
                    <a:pt x="3739" y="5158"/>
                    <a:pt x="3776" y="5158"/>
                    <a:pt x="3776" y="5158"/>
                  </a:cubicBezTo>
                  <a:lnTo>
                    <a:pt x="3849" y="5158"/>
                  </a:lnTo>
                  <a:cubicBezTo>
                    <a:pt x="3886" y="5158"/>
                    <a:pt x="3886" y="5232"/>
                    <a:pt x="3886" y="5268"/>
                  </a:cubicBezTo>
                  <a:cubicBezTo>
                    <a:pt x="3886" y="5268"/>
                    <a:pt x="3886" y="5305"/>
                    <a:pt x="3886" y="5342"/>
                  </a:cubicBezTo>
                  <a:cubicBezTo>
                    <a:pt x="3886" y="5378"/>
                    <a:pt x="3923" y="5415"/>
                    <a:pt x="3959" y="5415"/>
                  </a:cubicBezTo>
                  <a:cubicBezTo>
                    <a:pt x="3978" y="5433"/>
                    <a:pt x="3996" y="5442"/>
                    <a:pt x="4014" y="5442"/>
                  </a:cubicBezTo>
                  <a:cubicBezTo>
                    <a:pt x="4033" y="5442"/>
                    <a:pt x="4051" y="5433"/>
                    <a:pt x="4069" y="5415"/>
                  </a:cubicBezTo>
                  <a:cubicBezTo>
                    <a:pt x="4143" y="5452"/>
                    <a:pt x="4216" y="5525"/>
                    <a:pt x="4253" y="5635"/>
                  </a:cubicBezTo>
                  <a:cubicBezTo>
                    <a:pt x="4253" y="5708"/>
                    <a:pt x="4253" y="5782"/>
                    <a:pt x="4289" y="5818"/>
                  </a:cubicBezTo>
                  <a:cubicBezTo>
                    <a:pt x="4373" y="5930"/>
                    <a:pt x="4500" y="5978"/>
                    <a:pt x="4621" y="5978"/>
                  </a:cubicBezTo>
                  <a:cubicBezTo>
                    <a:pt x="4658" y="5978"/>
                    <a:pt x="4695" y="5973"/>
                    <a:pt x="4729" y="5965"/>
                  </a:cubicBezTo>
                  <a:cubicBezTo>
                    <a:pt x="4876" y="5892"/>
                    <a:pt x="4986" y="5818"/>
                    <a:pt x="5133" y="5708"/>
                  </a:cubicBezTo>
                  <a:lnTo>
                    <a:pt x="5206" y="5672"/>
                  </a:lnTo>
                  <a:lnTo>
                    <a:pt x="5206" y="5672"/>
                  </a:lnTo>
                  <a:cubicBezTo>
                    <a:pt x="5206" y="6478"/>
                    <a:pt x="4839" y="7248"/>
                    <a:pt x="4179" y="7761"/>
                  </a:cubicBezTo>
                  <a:cubicBezTo>
                    <a:pt x="3703" y="8128"/>
                    <a:pt x="3080" y="8311"/>
                    <a:pt x="2713" y="8788"/>
                  </a:cubicBezTo>
                  <a:cubicBezTo>
                    <a:pt x="2236" y="9411"/>
                    <a:pt x="2383" y="10327"/>
                    <a:pt x="3043" y="10804"/>
                  </a:cubicBezTo>
                  <a:cubicBezTo>
                    <a:pt x="2456" y="11537"/>
                    <a:pt x="1760" y="12050"/>
                    <a:pt x="1137" y="12747"/>
                  </a:cubicBezTo>
                  <a:cubicBezTo>
                    <a:pt x="477" y="13407"/>
                    <a:pt x="73" y="14250"/>
                    <a:pt x="0" y="15203"/>
                  </a:cubicBezTo>
                  <a:cubicBezTo>
                    <a:pt x="0" y="16193"/>
                    <a:pt x="587" y="17073"/>
                    <a:pt x="1137" y="17916"/>
                  </a:cubicBezTo>
                  <a:cubicBezTo>
                    <a:pt x="1393" y="18283"/>
                    <a:pt x="1613" y="18649"/>
                    <a:pt x="1833" y="19053"/>
                  </a:cubicBezTo>
                  <a:cubicBezTo>
                    <a:pt x="3006" y="19456"/>
                    <a:pt x="4216" y="19676"/>
                    <a:pt x="5463" y="19676"/>
                  </a:cubicBezTo>
                  <a:cubicBezTo>
                    <a:pt x="6232" y="19676"/>
                    <a:pt x="7039" y="19602"/>
                    <a:pt x="7809" y="19419"/>
                  </a:cubicBezTo>
                  <a:cubicBezTo>
                    <a:pt x="7882" y="18943"/>
                    <a:pt x="7809" y="18429"/>
                    <a:pt x="7662" y="17953"/>
                  </a:cubicBezTo>
                  <a:cubicBezTo>
                    <a:pt x="7479" y="17439"/>
                    <a:pt x="7259" y="16926"/>
                    <a:pt x="7002" y="16450"/>
                  </a:cubicBezTo>
                  <a:cubicBezTo>
                    <a:pt x="7625" y="15753"/>
                    <a:pt x="8175" y="14983"/>
                    <a:pt x="8615" y="14140"/>
                  </a:cubicBezTo>
                  <a:cubicBezTo>
                    <a:pt x="9385" y="12747"/>
                    <a:pt x="9642" y="11171"/>
                    <a:pt x="9422" y="9594"/>
                  </a:cubicBezTo>
                  <a:cubicBezTo>
                    <a:pt x="9165" y="8311"/>
                    <a:pt x="8432" y="7175"/>
                    <a:pt x="7369" y="6405"/>
                  </a:cubicBezTo>
                  <a:cubicBezTo>
                    <a:pt x="7112" y="6001"/>
                    <a:pt x="6819" y="5598"/>
                    <a:pt x="6489" y="5232"/>
                  </a:cubicBezTo>
                  <a:cubicBezTo>
                    <a:pt x="6672" y="5085"/>
                    <a:pt x="6856" y="4865"/>
                    <a:pt x="7002" y="4682"/>
                  </a:cubicBezTo>
                  <a:cubicBezTo>
                    <a:pt x="7332" y="4168"/>
                    <a:pt x="7479" y="3582"/>
                    <a:pt x="7369" y="2995"/>
                  </a:cubicBezTo>
                  <a:cubicBezTo>
                    <a:pt x="8285" y="2922"/>
                    <a:pt x="8945" y="2006"/>
                    <a:pt x="8689" y="1089"/>
                  </a:cubicBezTo>
                  <a:cubicBezTo>
                    <a:pt x="8500" y="417"/>
                    <a:pt x="7898" y="1"/>
                    <a:pt x="7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68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21"/>
          <p:cNvGrpSpPr/>
          <p:nvPr/>
        </p:nvGrpSpPr>
        <p:grpSpPr>
          <a:xfrm>
            <a:off x="2896950" y="1251588"/>
            <a:ext cx="3350100" cy="3350100"/>
            <a:chOff x="2896883" y="1232144"/>
            <a:chExt cx="3350100" cy="3350100"/>
          </a:xfrm>
        </p:grpSpPr>
        <p:sp>
          <p:nvSpPr>
            <p:cNvPr id="669" name="Google Shape;669;p21"/>
            <p:cNvSpPr/>
            <p:nvPr/>
          </p:nvSpPr>
          <p:spPr>
            <a:xfrm>
              <a:off x="2896883" y="1232144"/>
              <a:ext cx="3350100" cy="33501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1"/>
            <p:cNvSpPr/>
            <p:nvPr/>
          </p:nvSpPr>
          <p:spPr>
            <a:xfrm rot="10800000">
              <a:off x="2973900" y="1309094"/>
              <a:ext cx="3196200" cy="3196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973883" y="1309094"/>
              <a:ext cx="3196200" cy="3196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973883" y="1309094"/>
              <a:ext cx="3196200" cy="3196200"/>
            </a:xfrm>
            <a:prstGeom prst="pie">
              <a:avLst>
                <a:gd name="adj1" fmla="val 0"/>
                <a:gd name="adj2" fmla="val 78975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400575" y="2215326"/>
            <a:ext cx="3471369" cy="1246225"/>
            <a:chOff x="457200" y="1104482"/>
            <a:chExt cx="3471369" cy="1246225"/>
          </a:xfrm>
        </p:grpSpPr>
        <p:cxnSp>
          <p:nvCxnSpPr>
            <p:cNvPr id="682" name="Google Shape;682;p21"/>
            <p:cNvCxnSpPr/>
            <p:nvPr/>
          </p:nvCxnSpPr>
          <p:spPr>
            <a:xfrm>
              <a:off x="578169" y="1648752"/>
              <a:ext cx="3350400" cy="0"/>
            </a:xfrm>
            <a:prstGeom prst="straightConnector1">
              <a:avLst/>
            </a:prstGeom>
            <a:ln>
              <a:headEnd type="none" w="sm" len="sm"/>
              <a:tailEnd type="oval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3" name="Google Shape;683;p21"/>
            <p:cNvSpPr txBox="1"/>
            <p:nvPr/>
          </p:nvSpPr>
          <p:spPr>
            <a:xfrm>
              <a:off x="577599" y="1999932"/>
              <a:ext cx="1896900" cy="350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Peores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mortalidad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21"/>
            <p:cNvSpPr txBox="1"/>
            <p:nvPr/>
          </p:nvSpPr>
          <p:spPr>
            <a:xfrm>
              <a:off x="457200" y="1104482"/>
              <a:ext cx="1896900" cy="5187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8B050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lang="en" sz="3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/ 858</a:t>
              </a:r>
              <a:endParaRPr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5886950" y="1222748"/>
            <a:ext cx="2679300" cy="2384152"/>
            <a:chOff x="5886950" y="1222748"/>
            <a:chExt cx="2679300" cy="2384152"/>
          </a:xfrm>
        </p:grpSpPr>
        <p:cxnSp>
          <p:nvCxnSpPr>
            <p:cNvPr id="687" name="Google Shape;687;p21"/>
            <p:cNvCxnSpPr/>
            <p:nvPr/>
          </p:nvCxnSpPr>
          <p:spPr>
            <a:xfrm rot="10800000">
              <a:off x="5886950" y="3606900"/>
              <a:ext cx="26793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0" name="Google Shape;690;p21"/>
            <p:cNvSpPr txBox="1"/>
            <p:nvPr/>
          </p:nvSpPr>
          <p:spPr>
            <a:xfrm flipH="1">
              <a:off x="6563196" y="1222748"/>
              <a:ext cx="18969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2.380</a:t>
              </a:r>
              <a:endParaRPr sz="3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Datos</a:t>
            </a:r>
            <a:r>
              <a:rPr lang="en" sz="2800" dirty="0"/>
              <a:t> del NO</a:t>
            </a:r>
            <a:r>
              <a:rPr lang="en" sz="2800" baseline="-25000" dirty="0"/>
              <a:t>2 </a:t>
            </a:r>
            <a:r>
              <a:rPr lang="en" sz="2800" dirty="0"/>
              <a:t>en Madrid</a:t>
            </a:r>
            <a:endParaRPr sz="2800" dirty="0"/>
          </a:p>
        </p:txBody>
      </p:sp>
      <p:sp>
        <p:nvSpPr>
          <p:cNvPr id="31" name="Google Shape;1396;p34">
            <a:extLst>
              <a:ext uri="{FF2B5EF4-FFF2-40B4-BE49-F238E27FC236}">
                <a16:creationId xmlns:a16="http://schemas.microsoft.com/office/drawing/2014/main" id="{B1062DA7-E3E5-764F-9051-BF70DE9284ED}"/>
              </a:ext>
            </a:extLst>
          </p:cNvPr>
          <p:cNvSpPr/>
          <p:nvPr/>
        </p:nvSpPr>
        <p:spPr>
          <a:xfrm>
            <a:off x="3019498" y="1378380"/>
            <a:ext cx="3103275" cy="3051517"/>
          </a:xfrm>
          <a:prstGeom prst="ellipse">
            <a:avLst/>
          </a:pr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5C75FA3-5CD1-1947-86DE-90931DF1FB3C}"/>
              </a:ext>
            </a:extLst>
          </p:cNvPr>
          <p:cNvSpPr/>
          <p:nvPr/>
        </p:nvSpPr>
        <p:spPr>
          <a:xfrm>
            <a:off x="3507653" y="2162888"/>
            <a:ext cx="2330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72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NO</a:t>
            </a:r>
            <a:r>
              <a:rPr lang="es-ES" sz="7200" baseline="-250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2</a:t>
            </a:r>
            <a:endParaRPr lang="es-ES" sz="7200" dirty="0">
              <a:solidFill>
                <a:srgbClr val="FFFFFF"/>
              </a:solidFill>
            </a:endParaRPr>
          </a:p>
        </p:txBody>
      </p:sp>
      <p:sp>
        <p:nvSpPr>
          <p:cNvPr id="34" name="Google Shape;3738;p39">
            <a:extLst>
              <a:ext uri="{FF2B5EF4-FFF2-40B4-BE49-F238E27FC236}">
                <a16:creationId xmlns:a16="http://schemas.microsoft.com/office/drawing/2014/main" id="{5A97FAA6-EAFF-6342-8929-24032BDED42E}"/>
              </a:ext>
            </a:extLst>
          </p:cNvPr>
          <p:cNvSpPr/>
          <p:nvPr/>
        </p:nvSpPr>
        <p:spPr>
          <a:xfrm>
            <a:off x="1645461" y="2322037"/>
            <a:ext cx="529609" cy="305277"/>
          </a:xfrm>
          <a:custGeom>
            <a:avLst/>
            <a:gdLst/>
            <a:ahLst/>
            <a:cxnLst/>
            <a:rect l="l" t="t" r="r" b="b"/>
            <a:pathLst>
              <a:path w="6281" h="3382" extrusionOk="0">
                <a:moveTo>
                  <a:pt x="3038" y="363"/>
                </a:moveTo>
                <a:lnTo>
                  <a:pt x="3038" y="1047"/>
                </a:lnTo>
                <a:lnTo>
                  <a:pt x="2459" y="1047"/>
                </a:lnTo>
                <a:lnTo>
                  <a:pt x="2459" y="363"/>
                </a:lnTo>
                <a:close/>
                <a:moveTo>
                  <a:pt x="4146" y="363"/>
                </a:moveTo>
                <a:lnTo>
                  <a:pt x="4146" y="1047"/>
                </a:lnTo>
                <a:lnTo>
                  <a:pt x="3567" y="1047"/>
                </a:lnTo>
                <a:lnTo>
                  <a:pt x="3567" y="363"/>
                </a:lnTo>
                <a:close/>
                <a:moveTo>
                  <a:pt x="3038" y="1383"/>
                </a:moveTo>
                <a:lnTo>
                  <a:pt x="3038" y="2068"/>
                </a:lnTo>
                <a:lnTo>
                  <a:pt x="2459" y="2068"/>
                </a:lnTo>
                <a:lnTo>
                  <a:pt x="2459" y="1383"/>
                </a:lnTo>
                <a:close/>
                <a:moveTo>
                  <a:pt x="4146" y="1383"/>
                </a:moveTo>
                <a:lnTo>
                  <a:pt x="4146" y="2068"/>
                </a:lnTo>
                <a:lnTo>
                  <a:pt x="3567" y="2068"/>
                </a:lnTo>
                <a:lnTo>
                  <a:pt x="3567" y="1383"/>
                </a:lnTo>
                <a:close/>
                <a:moveTo>
                  <a:pt x="5297" y="1602"/>
                </a:moveTo>
                <a:lnTo>
                  <a:pt x="5297" y="2073"/>
                </a:lnTo>
                <a:lnTo>
                  <a:pt x="4785" y="2073"/>
                </a:lnTo>
                <a:lnTo>
                  <a:pt x="4785" y="1602"/>
                </a:lnTo>
                <a:close/>
                <a:moveTo>
                  <a:pt x="6105" y="1602"/>
                </a:moveTo>
                <a:lnTo>
                  <a:pt x="6105" y="2073"/>
                </a:lnTo>
                <a:lnTo>
                  <a:pt x="5595" y="2073"/>
                </a:lnTo>
                <a:lnTo>
                  <a:pt x="5595" y="1602"/>
                </a:lnTo>
                <a:close/>
                <a:moveTo>
                  <a:pt x="5297" y="2377"/>
                </a:moveTo>
                <a:lnTo>
                  <a:pt x="5297" y="2849"/>
                </a:lnTo>
                <a:lnTo>
                  <a:pt x="4785" y="2849"/>
                </a:lnTo>
                <a:lnTo>
                  <a:pt x="4785" y="2377"/>
                </a:lnTo>
                <a:close/>
                <a:moveTo>
                  <a:pt x="6105" y="2377"/>
                </a:moveTo>
                <a:lnTo>
                  <a:pt x="6105" y="2849"/>
                </a:lnTo>
                <a:lnTo>
                  <a:pt x="5595" y="2849"/>
                </a:lnTo>
                <a:lnTo>
                  <a:pt x="5595" y="2377"/>
                </a:lnTo>
                <a:close/>
                <a:moveTo>
                  <a:pt x="3038" y="2398"/>
                </a:moveTo>
                <a:lnTo>
                  <a:pt x="3038" y="3083"/>
                </a:lnTo>
                <a:lnTo>
                  <a:pt x="2459" y="3083"/>
                </a:lnTo>
                <a:lnTo>
                  <a:pt x="2459" y="2398"/>
                </a:lnTo>
                <a:close/>
                <a:moveTo>
                  <a:pt x="4146" y="2398"/>
                </a:moveTo>
                <a:lnTo>
                  <a:pt x="4146" y="3083"/>
                </a:lnTo>
                <a:lnTo>
                  <a:pt x="3567" y="3083"/>
                </a:lnTo>
                <a:lnTo>
                  <a:pt x="3567" y="2398"/>
                </a:lnTo>
                <a:close/>
                <a:moveTo>
                  <a:pt x="1991" y="1"/>
                </a:moveTo>
                <a:lnTo>
                  <a:pt x="1991" y="1255"/>
                </a:lnTo>
                <a:lnTo>
                  <a:pt x="1" y="1255"/>
                </a:lnTo>
                <a:lnTo>
                  <a:pt x="1" y="3381"/>
                </a:lnTo>
                <a:lnTo>
                  <a:pt x="293" y="3381"/>
                </a:lnTo>
                <a:lnTo>
                  <a:pt x="293" y="1562"/>
                </a:lnTo>
                <a:lnTo>
                  <a:pt x="1723" y="1562"/>
                </a:lnTo>
                <a:lnTo>
                  <a:pt x="1723" y="3381"/>
                </a:lnTo>
                <a:lnTo>
                  <a:pt x="6280" y="3381"/>
                </a:lnTo>
                <a:lnTo>
                  <a:pt x="6280" y="1254"/>
                </a:lnTo>
                <a:lnTo>
                  <a:pt x="4642" y="1254"/>
                </a:lnTo>
                <a:lnTo>
                  <a:pt x="46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94;p21">
            <a:extLst>
              <a:ext uri="{FF2B5EF4-FFF2-40B4-BE49-F238E27FC236}">
                <a16:creationId xmlns:a16="http://schemas.microsoft.com/office/drawing/2014/main" id="{03D8D0F9-0241-0D49-90AE-14325D5A905F}"/>
              </a:ext>
            </a:extLst>
          </p:cNvPr>
          <p:cNvSpPr txBox="1"/>
          <p:nvPr/>
        </p:nvSpPr>
        <p:spPr>
          <a:xfrm flipH="1">
            <a:off x="5946364" y="3690321"/>
            <a:ext cx="2920571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Muertes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evitables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criterio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2021</a:t>
            </a: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" name="Google Shape;694;p21">
            <a:extLst>
              <a:ext uri="{FF2B5EF4-FFF2-40B4-BE49-F238E27FC236}">
                <a16:creationId xmlns:a16="http://schemas.microsoft.com/office/drawing/2014/main" id="{7A35D907-22B0-4E45-8907-1279A87F95BD}"/>
              </a:ext>
            </a:extLst>
          </p:cNvPr>
          <p:cNvSpPr txBox="1"/>
          <p:nvPr/>
        </p:nvSpPr>
        <p:spPr>
          <a:xfrm flipH="1">
            <a:off x="452538" y="2778286"/>
            <a:ext cx="1965336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Ranking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694;p21">
            <a:extLst>
              <a:ext uri="{FF2B5EF4-FFF2-40B4-BE49-F238E27FC236}">
                <a16:creationId xmlns:a16="http://schemas.microsoft.com/office/drawing/2014/main" id="{E21E90AA-984B-4449-9368-8ABBEAA4ABAF}"/>
              </a:ext>
            </a:extLst>
          </p:cNvPr>
          <p:cNvSpPr txBox="1"/>
          <p:nvPr/>
        </p:nvSpPr>
        <p:spPr>
          <a:xfrm flipH="1">
            <a:off x="6715950" y="1720785"/>
            <a:ext cx="1965336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Ciudad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más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800" dirty="0" err="1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verde</a:t>
            </a:r>
            <a:r>
              <a:rPr lang="en"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8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1" name="Google Shape;687;p21">
            <a:extLst>
              <a:ext uri="{FF2B5EF4-FFF2-40B4-BE49-F238E27FC236}">
                <a16:creationId xmlns:a16="http://schemas.microsoft.com/office/drawing/2014/main" id="{AB16E1D9-6203-2B48-829F-97C1E0494899}"/>
              </a:ext>
            </a:extLst>
          </p:cNvPr>
          <p:cNvCxnSpPr/>
          <p:nvPr/>
        </p:nvCxnSpPr>
        <p:spPr>
          <a:xfrm rot="10800000">
            <a:off x="5671629" y="1681562"/>
            <a:ext cx="2679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Google Shape;690;p21">
            <a:extLst>
              <a:ext uri="{FF2B5EF4-FFF2-40B4-BE49-F238E27FC236}">
                <a16:creationId xmlns:a16="http://schemas.microsoft.com/office/drawing/2014/main" id="{BC3CA0B3-4B31-5048-AFB3-1C51C39472B1}"/>
              </a:ext>
            </a:extLst>
          </p:cNvPr>
          <p:cNvSpPr txBox="1"/>
          <p:nvPr/>
        </p:nvSpPr>
        <p:spPr>
          <a:xfrm flipH="1">
            <a:off x="7592730" y="3138255"/>
            <a:ext cx="1029726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1.966</a:t>
            </a:r>
            <a:endParaRPr sz="3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162DEF4-93DA-C044-9F02-414BD4CE14FF}"/>
              </a:ext>
            </a:extLst>
          </p:cNvPr>
          <p:cNvGrpSpPr/>
          <p:nvPr/>
        </p:nvGrpSpPr>
        <p:grpSpPr>
          <a:xfrm>
            <a:off x="6922138" y="1214580"/>
            <a:ext cx="624217" cy="447369"/>
            <a:chOff x="6691491" y="2355212"/>
            <a:chExt cx="1366719" cy="802768"/>
          </a:xfrm>
        </p:grpSpPr>
        <p:sp>
          <p:nvSpPr>
            <p:cNvPr id="66" name="Google Shape;1351;p33">
              <a:extLst>
                <a:ext uri="{FF2B5EF4-FFF2-40B4-BE49-F238E27FC236}">
                  <a16:creationId xmlns:a16="http://schemas.microsoft.com/office/drawing/2014/main" id="{6E44B0FF-8843-4541-A799-FA8866C2E23B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0900D2EE-9BEA-FD49-A977-B5616E10413E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68" name="Google Shape;1350;p33">
                <a:extLst>
                  <a:ext uri="{FF2B5EF4-FFF2-40B4-BE49-F238E27FC236}">
                    <a16:creationId xmlns:a16="http://schemas.microsoft.com/office/drawing/2014/main" id="{3954C933-E8E6-5E42-8B56-0A53C23C842D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52;p33">
                <a:extLst>
                  <a:ext uri="{FF2B5EF4-FFF2-40B4-BE49-F238E27FC236}">
                    <a16:creationId xmlns:a16="http://schemas.microsoft.com/office/drawing/2014/main" id="{205934CD-E53E-F74F-9118-606E0A773E5C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53;p33">
                <a:extLst>
                  <a:ext uri="{FF2B5EF4-FFF2-40B4-BE49-F238E27FC236}">
                    <a16:creationId xmlns:a16="http://schemas.microsoft.com/office/drawing/2014/main" id="{37A9E348-6264-5E4B-9BF5-E7B23E6BECA0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84A9E92-1D41-034B-8709-AF4793CD3025}"/>
              </a:ext>
            </a:extLst>
          </p:cNvPr>
          <p:cNvGrpSpPr/>
          <p:nvPr/>
        </p:nvGrpSpPr>
        <p:grpSpPr>
          <a:xfrm>
            <a:off x="6364750" y="3124732"/>
            <a:ext cx="624217" cy="447369"/>
            <a:chOff x="6691491" y="2355212"/>
            <a:chExt cx="1366719" cy="802768"/>
          </a:xfrm>
        </p:grpSpPr>
        <p:sp>
          <p:nvSpPr>
            <p:cNvPr id="72" name="Google Shape;1351;p33">
              <a:extLst>
                <a:ext uri="{FF2B5EF4-FFF2-40B4-BE49-F238E27FC236}">
                  <a16:creationId xmlns:a16="http://schemas.microsoft.com/office/drawing/2014/main" id="{797BAC4C-FD7D-8146-B262-5108746622A5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8C38900-0B95-A94D-B772-0F383D2C7D94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74" name="Google Shape;1350;p33">
                <a:extLst>
                  <a:ext uri="{FF2B5EF4-FFF2-40B4-BE49-F238E27FC236}">
                    <a16:creationId xmlns:a16="http://schemas.microsoft.com/office/drawing/2014/main" id="{B693ABB2-AF47-2F4A-B660-D6A9DC2A036C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52;p33">
                <a:extLst>
                  <a:ext uri="{FF2B5EF4-FFF2-40B4-BE49-F238E27FC236}">
                    <a16:creationId xmlns:a16="http://schemas.microsoft.com/office/drawing/2014/main" id="{7FE38292-53AD-4448-920B-2C878A7F8EE0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53;p33">
                <a:extLst>
                  <a:ext uri="{FF2B5EF4-FFF2-40B4-BE49-F238E27FC236}">
                    <a16:creationId xmlns:a16="http://schemas.microsoft.com/office/drawing/2014/main" id="{39BDAA9B-EE84-D349-9D30-6CC3DB593EF5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FBC6145-761F-ED47-944C-0340A9E0B29D}"/>
              </a:ext>
            </a:extLst>
          </p:cNvPr>
          <p:cNvGrpSpPr/>
          <p:nvPr/>
        </p:nvGrpSpPr>
        <p:grpSpPr>
          <a:xfrm>
            <a:off x="7029472" y="3124732"/>
            <a:ext cx="624217" cy="447369"/>
            <a:chOff x="6691491" y="2355212"/>
            <a:chExt cx="1366719" cy="802768"/>
          </a:xfrm>
        </p:grpSpPr>
        <p:sp>
          <p:nvSpPr>
            <p:cNvPr id="84" name="Google Shape;1351;p33">
              <a:extLst>
                <a:ext uri="{FF2B5EF4-FFF2-40B4-BE49-F238E27FC236}">
                  <a16:creationId xmlns:a16="http://schemas.microsoft.com/office/drawing/2014/main" id="{C43422A6-0E86-AF43-83F7-0906ACA89E98}"/>
                </a:ext>
              </a:extLst>
            </p:cNvPr>
            <p:cNvSpPr/>
            <p:nvPr/>
          </p:nvSpPr>
          <p:spPr>
            <a:xfrm>
              <a:off x="7392623" y="2865603"/>
              <a:ext cx="41111" cy="52116"/>
            </a:xfrm>
            <a:custGeom>
              <a:avLst/>
              <a:gdLst/>
              <a:ahLst/>
              <a:cxnLst/>
              <a:rect l="l" t="t" r="r" b="b"/>
              <a:pathLst>
                <a:path w="833" h="1056" extrusionOk="0">
                  <a:moveTo>
                    <a:pt x="389" y="1"/>
                  </a:moveTo>
                  <a:cubicBezTo>
                    <a:pt x="167" y="1"/>
                    <a:pt x="0" y="334"/>
                    <a:pt x="0" y="667"/>
                  </a:cubicBezTo>
                  <a:cubicBezTo>
                    <a:pt x="0" y="1055"/>
                    <a:pt x="167" y="1055"/>
                    <a:pt x="389" y="1055"/>
                  </a:cubicBezTo>
                  <a:cubicBezTo>
                    <a:pt x="611" y="1055"/>
                    <a:pt x="833" y="1055"/>
                    <a:pt x="833" y="667"/>
                  </a:cubicBezTo>
                  <a:cubicBezTo>
                    <a:pt x="833" y="334"/>
                    <a:pt x="611" y="1"/>
                    <a:pt x="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64D50A65-F035-8145-A99D-BAAD0DA9170D}"/>
                </a:ext>
              </a:extLst>
            </p:cNvPr>
            <p:cNvGrpSpPr/>
            <p:nvPr/>
          </p:nvGrpSpPr>
          <p:grpSpPr>
            <a:xfrm>
              <a:off x="6691491" y="2355212"/>
              <a:ext cx="1366719" cy="802768"/>
              <a:chOff x="6691491" y="2355212"/>
              <a:chExt cx="1366719" cy="802768"/>
            </a:xfrm>
          </p:grpSpPr>
          <p:sp>
            <p:nvSpPr>
              <p:cNvPr id="86" name="Google Shape;1350;p33">
                <a:extLst>
                  <a:ext uri="{FF2B5EF4-FFF2-40B4-BE49-F238E27FC236}">
                    <a16:creationId xmlns:a16="http://schemas.microsoft.com/office/drawing/2014/main" id="{84592C8A-35EF-7D45-8F51-6264E853325B}"/>
                  </a:ext>
                </a:extLst>
              </p:cNvPr>
              <p:cNvSpPr/>
              <p:nvPr/>
            </p:nvSpPr>
            <p:spPr>
              <a:xfrm>
                <a:off x="7415423" y="2749430"/>
                <a:ext cx="170809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378" extrusionOk="0">
                    <a:moveTo>
                      <a:pt x="1530" y="1"/>
                    </a:moveTo>
                    <a:cubicBezTo>
                      <a:pt x="1284" y="1"/>
                      <a:pt x="1050" y="105"/>
                      <a:pt x="870" y="357"/>
                    </a:cubicBezTo>
                    <a:cubicBezTo>
                      <a:pt x="0" y="1009"/>
                      <a:pt x="1039" y="2378"/>
                      <a:pt x="1930" y="2378"/>
                    </a:cubicBezTo>
                    <a:cubicBezTo>
                      <a:pt x="2176" y="2378"/>
                      <a:pt x="2410" y="2274"/>
                      <a:pt x="2590" y="2022"/>
                    </a:cubicBezTo>
                    <a:cubicBezTo>
                      <a:pt x="3460" y="1369"/>
                      <a:pt x="2421" y="1"/>
                      <a:pt x="1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52;p33">
                <a:extLst>
                  <a:ext uri="{FF2B5EF4-FFF2-40B4-BE49-F238E27FC236}">
                    <a16:creationId xmlns:a16="http://schemas.microsoft.com/office/drawing/2014/main" id="{67849C5C-2268-3748-A2F3-9540D001F44B}"/>
                  </a:ext>
                </a:extLst>
              </p:cNvPr>
              <p:cNvSpPr/>
              <p:nvPr/>
            </p:nvSpPr>
            <p:spPr>
              <a:xfrm>
                <a:off x="7234847" y="2741583"/>
                <a:ext cx="181370" cy="13310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697" extrusionOk="0">
                    <a:moveTo>
                      <a:pt x="1746" y="0"/>
                    </a:moveTo>
                    <a:cubicBezTo>
                      <a:pt x="1453" y="0"/>
                      <a:pt x="1148" y="105"/>
                      <a:pt x="866" y="349"/>
                    </a:cubicBezTo>
                    <a:cubicBezTo>
                      <a:pt x="1" y="1388"/>
                      <a:pt x="856" y="2696"/>
                      <a:pt x="1906" y="2696"/>
                    </a:cubicBezTo>
                    <a:cubicBezTo>
                      <a:pt x="2203" y="2696"/>
                      <a:pt x="2515" y="2592"/>
                      <a:pt x="2809" y="2347"/>
                    </a:cubicBezTo>
                    <a:cubicBezTo>
                      <a:pt x="3674" y="1309"/>
                      <a:pt x="2785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53;p33">
                <a:extLst>
                  <a:ext uri="{FF2B5EF4-FFF2-40B4-BE49-F238E27FC236}">
                    <a16:creationId xmlns:a16="http://schemas.microsoft.com/office/drawing/2014/main" id="{2402E266-EDB9-AD42-B699-27C5B4778B84}"/>
                  </a:ext>
                </a:extLst>
              </p:cNvPr>
              <p:cNvSpPr/>
              <p:nvPr/>
            </p:nvSpPr>
            <p:spPr>
              <a:xfrm>
                <a:off x="6691491" y="2355212"/>
                <a:ext cx="1366719" cy="802768"/>
              </a:xfrm>
              <a:custGeom>
                <a:avLst/>
                <a:gdLst/>
                <a:ahLst/>
                <a:cxnLst/>
                <a:rect l="l" t="t" r="r" b="b"/>
                <a:pathLst>
                  <a:path w="27693" h="16266" extrusionOk="0">
                    <a:moveTo>
                      <a:pt x="14596" y="3517"/>
                    </a:moveTo>
                    <a:cubicBezTo>
                      <a:pt x="17093" y="3517"/>
                      <a:pt x="19091" y="5515"/>
                      <a:pt x="19091" y="7956"/>
                    </a:cubicBezTo>
                    <a:cubicBezTo>
                      <a:pt x="19091" y="9066"/>
                      <a:pt x="18647" y="10121"/>
                      <a:pt x="17814" y="10842"/>
                    </a:cubicBezTo>
                    <a:lnTo>
                      <a:pt x="17759" y="10842"/>
                    </a:lnTo>
                    <a:cubicBezTo>
                      <a:pt x="18258" y="11397"/>
                      <a:pt x="18036" y="12230"/>
                      <a:pt x="17370" y="12507"/>
                    </a:cubicBezTo>
                    <a:lnTo>
                      <a:pt x="17370" y="13173"/>
                    </a:lnTo>
                    <a:cubicBezTo>
                      <a:pt x="17398" y="13617"/>
                      <a:pt x="17065" y="13839"/>
                      <a:pt x="16739" y="13839"/>
                    </a:cubicBezTo>
                    <a:cubicBezTo>
                      <a:pt x="16413" y="13839"/>
                      <a:pt x="16094" y="13617"/>
                      <a:pt x="16150" y="13173"/>
                    </a:cubicBezTo>
                    <a:lnTo>
                      <a:pt x="16150" y="12563"/>
                    </a:lnTo>
                    <a:lnTo>
                      <a:pt x="15928" y="12563"/>
                    </a:lnTo>
                    <a:lnTo>
                      <a:pt x="15928" y="13173"/>
                    </a:lnTo>
                    <a:cubicBezTo>
                      <a:pt x="15928" y="13506"/>
                      <a:pt x="15650" y="13783"/>
                      <a:pt x="15317" y="13783"/>
                    </a:cubicBezTo>
                    <a:cubicBezTo>
                      <a:pt x="14984" y="13783"/>
                      <a:pt x="14707" y="13506"/>
                      <a:pt x="14707" y="13173"/>
                    </a:cubicBezTo>
                    <a:lnTo>
                      <a:pt x="14707" y="12563"/>
                    </a:lnTo>
                    <a:lnTo>
                      <a:pt x="14485" y="12563"/>
                    </a:lnTo>
                    <a:lnTo>
                      <a:pt x="14485" y="13173"/>
                    </a:lnTo>
                    <a:cubicBezTo>
                      <a:pt x="14485" y="13506"/>
                      <a:pt x="14207" y="13783"/>
                      <a:pt x="13874" y="13783"/>
                    </a:cubicBezTo>
                    <a:cubicBezTo>
                      <a:pt x="13541" y="13783"/>
                      <a:pt x="13264" y="13506"/>
                      <a:pt x="13264" y="13173"/>
                    </a:cubicBezTo>
                    <a:lnTo>
                      <a:pt x="13264" y="12563"/>
                    </a:lnTo>
                    <a:lnTo>
                      <a:pt x="13097" y="12563"/>
                    </a:lnTo>
                    <a:lnTo>
                      <a:pt x="13097" y="13173"/>
                    </a:lnTo>
                    <a:cubicBezTo>
                      <a:pt x="13069" y="13589"/>
                      <a:pt x="12750" y="13797"/>
                      <a:pt x="12438" y="13797"/>
                    </a:cubicBezTo>
                    <a:cubicBezTo>
                      <a:pt x="12126" y="13797"/>
                      <a:pt x="11821" y="13589"/>
                      <a:pt x="11821" y="13173"/>
                    </a:cubicBezTo>
                    <a:lnTo>
                      <a:pt x="11821" y="12507"/>
                    </a:lnTo>
                    <a:cubicBezTo>
                      <a:pt x="11432" y="12341"/>
                      <a:pt x="11155" y="11952"/>
                      <a:pt x="11155" y="11564"/>
                    </a:cubicBezTo>
                    <a:cubicBezTo>
                      <a:pt x="11155" y="11286"/>
                      <a:pt x="11210" y="11009"/>
                      <a:pt x="11432" y="10842"/>
                    </a:cubicBezTo>
                    <a:cubicBezTo>
                      <a:pt x="10600" y="10121"/>
                      <a:pt x="10100" y="9066"/>
                      <a:pt x="10156" y="7956"/>
                    </a:cubicBezTo>
                    <a:cubicBezTo>
                      <a:pt x="10156" y="5515"/>
                      <a:pt x="12154" y="3517"/>
                      <a:pt x="14596" y="3517"/>
                    </a:cubicBezTo>
                    <a:close/>
                    <a:moveTo>
                      <a:pt x="15071" y="1"/>
                    </a:moveTo>
                    <a:cubicBezTo>
                      <a:pt x="13292" y="1"/>
                      <a:pt x="11512" y="795"/>
                      <a:pt x="10322" y="2407"/>
                    </a:cubicBezTo>
                    <a:cubicBezTo>
                      <a:pt x="9989" y="2185"/>
                      <a:pt x="9545" y="2074"/>
                      <a:pt x="9157" y="2074"/>
                    </a:cubicBezTo>
                    <a:cubicBezTo>
                      <a:pt x="8047" y="2074"/>
                      <a:pt x="7104" y="2906"/>
                      <a:pt x="6993" y="4016"/>
                    </a:cubicBezTo>
                    <a:cubicBezTo>
                      <a:pt x="6715" y="3961"/>
                      <a:pt x="6382" y="3961"/>
                      <a:pt x="6105" y="3961"/>
                    </a:cubicBezTo>
                    <a:cubicBezTo>
                      <a:pt x="1166" y="3961"/>
                      <a:pt x="0" y="10787"/>
                      <a:pt x="4606" y="12452"/>
                    </a:cubicBezTo>
                    <a:cubicBezTo>
                      <a:pt x="4606" y="12618"/>
                      <a:pt x="4606" y="12729"/>
                      <a:pt x="4606" y="12896"/>
                    </a:cubicBezTo>
                    <a:cubicBezTo>
                      <a:pt x="4606" y="14874"/>
                      <a:pt x="6228" y="16152"/>
                      <a:pt x="7889" y="16152"/>
                    </a:cubicBezTo>
                    <a:cubicBezTo>
                      <a:pt x="8743" y="16152"/>
                      <a:pt x="9607" y="15814"/>
                      <a:pt x="10267" y="15060"/>
                    </a:cubicBezTo>
                    <a:cubicBezTo>
                      <a:pt x="11124" y="15853"/>
                      <a:pt x="12235" y="16266"/>
                      <a:pt x="13351" y="16266"/>
                    </a:cubicBezTo>
                    <a:cubicBezTo>
                      <a:pt x="14186" y="16266"/>
                      <a:pt x="15025" y="16035"/>
                      <a:pt x="15761" y="15559"/>
                    </a:cubicBezTo>
                    <a:cubicBezTo>
                      <a:pt x="16088" y="15814"/>
                      <a:pt x="16463" y="15931"/>
                      <a:pt x="16831" y="15931"/>
                    </a:cubicBezTo>
                    <a:cubicBezTo>
                      <a:pt x="17586" y="15931"/>
                      <a:pt x="18312" y="15437"/>
                      <a:pt x="18536" y="14616"/>
                    </a:cubicBezTo>
                    <a:cubicBezTo>
                      <a:pt x="19091" y="14893"/>
                      <a:pt x="19701" y="15060"/>
                      <a:pt x="20312" y="15060"/>
                    </a:cubicBezTo>
                    <a:cubicBezTo>
                      <a:pt x="22421" y="15060"/>
                      <a:pt x="24141" y="13395"/>
                      <a:pt x="24196" y="11286"/>
                    </a:cubicBezTo>
                    <a:cubicBezTo>
                      <a:pt x="26194" y="11231"/>
                      <a:pt x="27693" y="9621"/>
                      <a:pt x="27637" y="7623"/>
                    </a:cubicBezTo>
                    <a:cubicBezTo>
                      <a:pt x="27583" y="5715"/>
                      <a:pt x="26028" y="4181"/>
                      <a:pt x="24131" y="4181"/>
                    </a:cubicBezTo>
                    <a:cubicBezTo>
                      <a:pt x="24097" y="4181"/>
                      <a:pt x="24064" y="4182"/>
                      <a:pt x="24030" y="4183"/>
                    </a:cubicBezTo>
                    <a:lnTo>
                      <a:pt x="23975" y="4183"/>
                    </a:lnTo>
                    <a:cubicBezTo>
                      <a:pt x="23642" y="4183"/>
                      <a:pt x="23309" y="4238"/>
                      <a:pt x="22976" y="4349"/>
                    </a:cubicBezTo>
                    <a:cubicBezTo>
                      <a:pt x="22809" y="3350"/>
                      <a:pt x="21977" y="2684"/>
                      <a:pt x="20978" y="2684"/>
                    </a:cubicBezTo>
                    <a:cubicBezTo>
                      <a:pt x="20700" y="2684"/>
                      <a:pt x="20423" y="2740"/>
                      <a:pt x="20145" y="2851"/>
                    </a:cubicBezTo>
                    <a:cubicBezTo>
                      <a:pt x="18983" y="961"/>
                      <a:pt x="17028" y="1"/>
                      <a:pt x="15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4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</a:t>
            </a:r>
            <a:r>
              <a:rPr lang="en" dirty="0" err="1"/>
              <a:t>misiones</a:t>
            </a:r>
            <a:r>
              <a:rPr lang="en" dirty="0"/>
              <a:t> </a:t>
            </a:r>
            <a:r>
              <a:rPr lang="en" dirty="0" err="1"/>
              <a:t>diarias</a:t>
            </a:r>
            <a:r>
              <a:rPr lang="en" dirty="0"/>
              <a:t> NO</a:t>
            </a:r>
            <a:r>
              <a:rPr lang="en" baseline="-25000" dirty="0"/>
              <a:t>2</a:t>
            </a:r>
            <a:endParaRPr dirty="0"/>
          </a:p>
        </p:txBody>
      </p:sp>
      <p:pic>
        <p:nvPicPr>
          <p:cNvPr id="23" name="Imagen 22" descr="Gráfico&#10;&#10;Descripción generada automáticamente">
            <a:extLst>
              <a:ext uri="{FF2B5EF4-FFF2-40B4-BE49-F238E27FC236}">
                <a16:creationId xmlns:a16="http://schemas.microsoft.com/office/drawing/2014/main" id="{6B1ADB85-FB8B-E742-8061-F083F520B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4" t="10733" r="8919" b="6183"/>
          <a:stretch/>
        </p:blipFill>
        <p:spPr>
          <a:xfrm>
            <a:off x="228600" y="948201"/>
            <a:ext cx="8686799" cy="37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Porcentaje de e</a:t>
            </a:r>
            <a:r>
              <a:rPr lang="en" dirty="0" err="1"/>
              <a:t>xceso</a:t>
            </a:r>
            <a:r>
              <a:rPr lang="en" dirty="0"/>
              <a:t> de </a:t>
            </a:r>
            <a:r>
              <a:rPr lang="en" dirty="0" err="1"/>
              <a:t>emisiones</a:t>
            </a:r>
            <a:r>
              <a:rPr lang="en" dirty="0"/>
              <a:t> NO</a:t>
            </a:r>
            <a:r>
              <a:rPr lang="en" baseline="-25000" dirty="0"/>
              <a:t>2</a:t>
            </a:r>
            <a:endParaRPr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CA28BB2-1D8F-EC42-B6BB-AC2047F20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7"/>
          <a:stretch/>
        </p:blipFill>
        <p:spPr>
          <a:xfrm>
            <a:off x="309489" y="1818290"/>
            <a:ext cx="2880000" cy="254745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9B3C47E-F219-3C47-BFF4-6B3EC275C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7"/>
          <a:stretch/>
        </p:blipFill>
        <p:spPr>
          <a:xfrm>
            <a:off x="3010818" y="1818288"/>
            <a:ext cx="2880000" cy="25474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FF8243-82B8-5C49-ABC4-9C3F6A6540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47"/>
          <a:stretch/>
        </p:blipFill>
        <p:spPr>
          <a:xfrm>
            <a:off x="5806800" y="1818288"/>
            <a:ext cx="2880000" cy="2547460"/>
          </a:xfrm>
          <a:prstGeom prst="rect">
            <a:avLst/>
          </a:prstGeom>
        </p:spPr>
      </p:pic>
      <p:sp>
        <p:nvSpPr>
          <p:cNvPr id="15" name="Google Shape;808;p24">
            <a:extLst>
              <a:ext uri="{FF2B5EF4-FFF2-40B4-BE49-F238E27FC236}">
                <a16:creationId xmlns:a16="http://schemas.microsoft.com/office/drawing/2014/main" id="{FCEDE950-7F54-264F-89CB-E12B16BB0EEC}"/>
              </a:ext>
            </a:extLst>
          </p:cNvPr>
          <p:cNvSpPr txBox="1">
            <a:spLocks/>
          </p:cNvSpPr>
          <p:nvPr/>
        </p:nvSpPr>
        <p:spPr>
          <a:xfrm>
            <a:off x="1171263" y="143038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2019</a:t>
            </a:r>
          </a:p>
        </p:txBody>
      </p:sp>
      <p:sp>
        <p:nvSpPr>
          <p:cNvPr id="16" name="Google Shape;808;p24">
            <a:extLst>
              <a:ext uri="{FF2B5EF4-FFF2-40B4-BE49-F238E27FC236}">
                <a16:creationId xmlns:a16="http://schemas.microsoft.com/office/drawing/2014/main" id="{2FAD5059-6D4D-684E-A8C5-D17F5F4C4BA0}"/>
              </a:ext>
            </a:extLst>
          </p:cNvPr>
          <p:cNvSpPr txBox="1">
            <a:spLocks/>
          </p:cNvSpPr>
          <p:nvPr/>
        </p:nvSpPr>
        <p:spPr>
          <a:xfrm>
            <a:off x="3872593" y="1430387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2020</a:t>
            </a:r>
          </a:p>
        </p:txBody>
      </p:sp>
      <p:sp>
        <p:nvSpPr>
          <p:cNvPr id="17" name="Google Shape;808;p24">
            <a:extLst>
              <a:ext uri="{FF2B5EF4-FFF2-40B4-BE49-F238E27FC236}">
                <a16:creationId xmlns:a16="http://schemas.microsoft.com/office/drawing/2014/main" id="{9EC20518-8304-8E4B-9B46-C3FCFE8CABEC}"/>
              </a:ext>
            </a:extLst>
          </p:cNvPr>
          <p:cNvSpPr txBox="1">
            <a:spLocks/>
          </p:cNvSpPr>
          <p:nvPr/>
        </p:nvSpPr>
        <p:spPr>
          <a:xfrm>
            <a:off x="6673705" y="1430387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13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</a:t>
            </a:r>
            <a:r>
              <a:rPr lang="en" dirty="0" err="1"/>
              <a:t>misiones</a:t>
            </a:r>
            <a:r>
              <a:rPr lang="en" dirty="0"/>
              <a:t> </a:t>
            </a:r>
            <a:r>
              <a:rPr lang="en" dirty="0" err="1"/>
              <a:t>diarias</a:t>
            </a:r>
            <a:r>
              <a:rPr lang="en" dirty="0"/>
              <a:t> PM</a:t>
            </a:r>
            <a:r>
              <a:rPr lang="en" baseline="-25000" dirty="0"/>
              <a:t>10</a:t>
            </a:r>
            <a:endParaRPr dirty="0"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12DC1BBD-A7E7-C848-9650-643294BDD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8" t="11477" r="9153" b="7215"/>
          <a:stretch/>
        </p:blipFill>
        <p:spPr>
          <a:xfrm>
            <a:off x="-1" y="878044"/>
            <a:ext cx="8966289" cy="37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"/>
          <p:cNvSpPr txBox="1">
            <a:spLocks noGrp="1"/>
          </p:cNvSpPr>
          <p:nvPr>
            <p:ph type="title"/>
          </p:nvPr>
        </p:nvSpPr>
        <p:spPr>
          <a:xfrm>
            <a:off x="457200" y="335400"/>
            <a:ext cx="8229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Porcentaje de exceso de e</a:t>
            </a:r>
            <a:r>
              <a:rPr lang="en" dirty="0" err="1"/>
              <a:t>misiones</a:t>
            </a:r>
            <a:r>
              <a:rPr lang="en" dirty="0"/>
              <a:t> PM</a:t>
            </a:r>
            <a:r>
              <a:rPr lang="en" baseline="-25000" dirty="0"/>
              <a:t>10</a:t>
            </a:r>
            <a:endParaRPr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8C297D2E-2D0A-3E48-8293-62E922B14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9"/>
          <a:stretch/>
        </p:blipFill>
        <p:spPr>
          <a:xfrm>
            <a:off x="361363" y="1807779"/>
            <a:ext cx="2880000" cy="2570430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2E364B5-C15D-7646-A325-4666A1C2C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49"/>
          <a:stretch/>
        </p:blipFill>
        <p:spPr>
          <a:xfrm>
            <a:off x="3022639" y="1807779"/>
            <a:ext cx="2880000" cy="257043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2873117A-0688-6547-8AFF-69FB4C49B1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49"/>
          <a:stretch/>
        </p:blipFill>
        <p:spPr>
          <a:xfrm>
            <a:off x="5902637" y="1807779"/>
            <a:ext cx="2880000" cy="2570430"/>
          </a:xfrm>
          <a:prstGeom prst="rect">
            <a:avLst/>
          </a:prstGeom>
        </p:spPr>
      </p:pic>
      <p:sp>
        <p:nvSpPr>
          <p:cNvPr id="9" name="Google Shape;808;p24">
            <a:extLst>
              <a:ext uri="{FF2B5EF4-FFF2-40B4-BE49-F238E27FC236}">
                <a16:creationId xmlns:a16="http://schemas.microsoft.com/office/drawing/2014/main" id="{11547B98-61CF-F045-9504-E922B14A34A6}"/>
              </a:ext>
            </a:extLst>
          </p:cNvPr>
          <p:cNvSpPr txBox="1">
            <a:spLocks/>
          </p:cNvSpPr>
          <p:nvPr/>
        </p:nvSpPr>
        <p:spPr>
          <a:xfrm>
            <a:off x="1223137" y="1436135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2019</a:t>
            </a:r>
          </a:p>
        </p:txBody>
      </p:sp>
      <p:sp>
        <p:nvSpPr>
          <p:cNvPr id="10" name="Google Shape;808;p24">
            <a:extLst>
              <a:ext uri="{FF2B5EF4-FFF2-40B4-BE49-F238E27FC236}">
                <a16:creationId xmlns:a16="http://schemas.microsoft.com/office/drawing/2014/main" id="{66436148-E86C-C747-8B57-7EF3AC2DD477}"/>
              </a:ext>
            </a:extLst>
          </p:cNvPr>
          <p:cNvSpPr txBox="1">
            <a:spLocks/>
          </p:cNvSpPr>
          <p:nvPr/>
        </p:nvSpPr>
        <p:spPr>
          <a:xfrm>
            <a:off x="3884413" y="145140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2020</a:t>
            </a:r>
          </a:p>
        </p:txBody>
      </p:sp>
      <p:sp>
        <p:nvSpPr>
          <p:cNvPr id="11" name="Google Shape;808;p24">
            <a:extLst>
              <a:ext uri="{FF2B5EF4-FFF2-40B4-BE49-F238E27FC236}">
                <a16:creationId xmlns:a16="http://schemas.microsoft.com/office/drawing/2014/main" id="{F1BD6EDF-2FAC-CC4E-BCA5-6A99F84A5BE8}"/>
              </a:ext>
            </a:extLst>
          </p:cNvPr>
          <p:cNvSpPr txBox="1">
            <a:spLocks/>
          </p:cNvSpPr>
          <p:nvPr/>
        </p:nvSpPr>
        <p:spPr>
          <a:xfrm>
            <a:off x="6764412" y="1430389"/>
            <a:ext cx="1156451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ira Sans Extra Condensed Medium"/>
              <a:buNone/>
              <a:defRPr sz="12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95037151"/>
      </p:ext>
    </p:extLst>
  </p:cSld>
  <p:clrMapOvr>
    <a:masterClrMapping/>
  </p:clrMapOvr>
</p:sld>
</file>

<file path=ppt/theme/theme1.xml><?xml version="1.0" encoding="utf-8"?>
<a:theme xmlns:a="http://schemas.openxmlformats.org/drawingml/2006/main" name="Pollution Infographics by Slidesgo">
  <a:themeElements>
    <a:clrScheme name="Simple Light">
      <a:dk1>
        <a:srgbClr val="000000"/>
      </a:dk1>
      <a:lt1>
        <a:srgbClr val="FFFFFF"/>
      </a:lt1>
      <a:dk2>
        <a:srgbClr val="C5E2F2"/>
      </a:dk2>
      <a:lt2>
        <a:srgbClr val="83B7BE"/>
      </a:lt2>
      <a:accent1>
        <a:srgbClr val="C2D56A"/>
      </a:accent1>
      <a:accent2>
        <a:srgbClr val="97C266"/>
      </a:accent2>
      <a:accent3>
        <a:srgbClr val="00744C"/>
      </a:accent3>
      <a:accent4>
        <a:srgbClr val="AB6E37"/>
      </a:accent4>
      <a:accent5>
        <a:srgbClr val="CF9E50"/>
      </a:accent5>
      <a:accent6>
        <a:srgbClr val="F7D09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489</Words>
  <Application>Microsoft Macintosh PowerPoint</Application>
  <PresentationFormat>Presentación en pantalla (16:9)</PresentationFormat>
  <Paragraphs>122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Fira Sans Extra Condensed Medium</vt:lpstr>
      <vt:lpstr>Roboto</vt:lpstr>
      <vt:lpstr>Fira Sans Extra Condensed</vt:lpstr>
      <vt:lpstr>Fira Sans</vt:lpstr>
      <vt:lpstr>Pollution Infographics by Slidesgo</vt:lpstr>
      <vt:lpstr>Presentación de PowerPoint</vt:lpstr>
      <vt:lpstr>Elementos que afectan a la calidad del aire</vt:lpstr>
      <vt:lpstr>Presentación de PowerPoint</vt:lpstr>
      <vt:lpstr>Efectos en la salud del NO2, PM2.5 y PM10</vt:lpstr>
      <vt:lpstr>Datos del NO2 en Madrid</vt:lpstr>
      <vt:lpstr>Emisiones diarias NO2</vt:lpstr>
      <vt:lpstr>Porcentaje de exceso de emisiones NO2</vt:lpstr>
      <vt:lpstr>Emisiones diarias PM10</vt:lpstr>
      <vt:lpstr>Porcentaje de exceso de emisiones PM10</vt:lpstr>
      <vt:lpstr>Datos del PM2.5 en Madrid</vt:lpstr>
      <vt:lpstr>Emisiones diarias PM2.5</vt:lpstr>
      <vt:lpstr>Porcentaje de exceso de emisiones PM2.5</vt:lpstr>
      <vt:lpstr>Evolución del tráfico durante el confinamiento</vt:lpstr>
      <vt:lpstr>Aforo de tráfico mensual </vt:lpstr>
      <vt:lpstr>Aforo de tráfico durante el confinamiento</vt:lpstr>
      <vt:lpstr>Comparativa entre aforo de coches y accidentes</vt:lpstr>
      <vt:lpstr>Comparativa aforo/accidentes durante el confinamiento</vt:lpstr>
      <vt:lpstr>Relación entre NO2 y aforo de coches durante el confinamiento</vt:lpstr>
      <vt:lpstr>Relación entre PM10 y aforo de coches durante el confinamiento</vt:lpstr>
      <vt:lpstr>Relación entre PM2.5 y aforos de coches durante el confinamiento</vt:lpstr>
      <vt:lpstr>2,000,000,000€</vt:lpstr>
      <vt:lpstr>Tráfico aéreo</vt:lpstr>
      <vt:lpstr>Total vuelos aeropuerto Madrid-Barajas</vt:lpstr>
      <vt:lpstr>Teletrabajo</vt:lpstr>
      <vt:lpstr>Evolución del teletrabajo por años</vt:lpstr>
      <vt:lpstr>Arquitectura</vt:lpstr>
      <vt:lpstr>Arquitectura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Infographics</dc:title>
  <cp:lastModifiedBy>Inma Arques Porcel</cp:lastModifiedBy>
  <cp:revision>73</cp:revision>
  <dcterms:modified xsi:type="dcterms:W3CDTF">2021-12-15T17:08:12Z</dcterms:modified>
</cp:coreProperties>
</file>