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cagni" userId="36c912f68399de0d" providerId="LiveId" clId="{31A712F4-D4E6-4069-B96F-2690C9FCF1FD}"/>
    <pc:docChg chg="addSld modSld">
      <pc:chgData name="laurent cagni" userId="36c912f68399de0d" providerId="LiveId" clId="{31A712F4-D4E6-4069-B96F-2690C9FCF1FD}" dt="2023-11-29T22:16:00.177" v="1" actId="22"/>
      <pc:docMkLst>
        <pc:docMk/>
      </pc:docMkLst>
      <pc:sldChg chg="addSp new mod">
        <pc:chgData name="laurent cagni" userId="36c912f68399de0d" providerId="LiveId" clId="{31A712F4-D4E6-4069-B96F-2690C9FCF1FD}" dt="2023-11-29T22:16:00.177" v="1" actId="22"/>
        <pc:sldMkLst>
          <pc:docMk/>
          <pc:sldMk cId="2215820489" sldId="260"/>
        </pc:sldMkLst>
        <pc:picChg chg="add">
          <ac:chgData name="laurent cagni" userId="36c912f68399de0d" providerId="LiveId" clId="{31A712F4-D4E6-4069-B96F-2690C9FCF1FD}" dt="2023-11-29T22:16:00.177" v="1" actId="22"/>
          <ac:picMkLst>
            <pc:docMk/>
            <pc:sldMk cId="2215820489" sldId="260"/>
            <ac:picMk id="3" creationId="{184B9CBA-769B-4BB7-FCC1-166AEB6239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BF863-D44A-799C-9D8F-09D83056E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341AB7-CC81-14CB-8F79-F19132447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FA7B9-0D79-BADD-174F-A5935AC2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D794C-945E-C05E-6CFB-67B804EA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B794A-1090-79F5-01D0-987F4E1C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08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5172A-F2E6-54A0-9FF7-F7FA2085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4A642-E389-4C35-202C-C58FC8D1A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860D0-13D1-7D6B-DE9F-4834E5EE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CCC2D-1906-A49F-BBA3-B216DDEF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C282C-5B6A-EAA3-D610-60A3B499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8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CA279-F9AC-94D3-9C16-8EAD0FFC4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21B705-7CDF-1B39-1E95-39CDB1A83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174764-4AF8-32C0-89D6-63F923C9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6E1AA-321E-91CB-98E3-01999AB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4802E1-8FAE-724E-B69B-770D4D3F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2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63506-2807-851C-4152-0A7D4E3A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3C1A1-B6B4-78F8-D69C-AFF9B11E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C17CC-9901-93AA-07AA-08C407F0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72E17-DED0-04D9-2914-2F710030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BDA5F-C8B1-9FFA-7903-CFEACB9D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96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B8A37-393D-255C-BCCD-0B26C859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217FA3-A14A-C92C-6F95-E57A09951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CE858D-2A5B-A921-37C8-8B800D3E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582D3-3672-0FC2-4ABF-6184DBBE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5F347-1B45-0D2D-07FC-B3CF2D6C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6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F4650-080D-DDA2-5F9C-DBE251C9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E07DE-AFDD-1CA1-DB91-669B295F3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80EA97-5567-5F8E-C340-255ED7B77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01928-6454-1012-8482-13224CF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9CF88-DE72-2C37-37C5-0CB86863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99FFB-11A1-9433-AAB2-30EC2EA3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6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C8C70-E0D7-7ED5-4BF4-184A8567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F2B5C2-0881-3FF8-3D0F-E357EB961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EB7AF3-8057-6856-5A5D-16A691A2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EB5B19-C1C7-1280-F9FE-7B9ED8823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52F434-B0AE-D89A-3F64-BE6C9DE7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B82AF9-AA6A-D6FC-B61B-4700DD1C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A25DD1-B62C-2984-44D2-10327BC7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3820E6-A33E-36A7-4AF6-D55D8D6C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1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F82BD-4FA4-3FD5-D4A6-89867B6B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AC0262-96FF-C706-C739-167AEC17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D4C68-8827-565E-E950-28A9D38C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5A0F05-EC67-3E9E-ABC9-8EB97442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8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0712DD-9216-67E9-97CE-257F0228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B24B05-70D7-6DCF-BD59-79F6EA0B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F89C8-3122-7249-2A24-C281EB7C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74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4DB08-DF22-6740-E189-6366ECAA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9BD3A-405B-6AA0-F488-6B19E857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DC2ACB-C3AE-D887-29A7-ED2773A16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53BDFA-ED6D-28B8-4D0F-473D13EA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2EC550-7E10-3FB4-F618-B56C3A1B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0DF51D-DE49-9CEF-AE91-19723739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0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C9876-152D-BE96-B0BE-5A053117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F091CA-594D-6EA3-C0C5-CFA7B931F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C9D3EE-0612-E6CC-9D1A-69844232B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10637E-AFF0-B48B-88C5-B35941EE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13B06C-0B34-2378-6FA9-2851E10C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F9BD3D-42F4-D3AD-77FD-AC5124AD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14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2FBF31-55C8-CB0C-B16C-8F730A64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3E2B90-0C90-DF19-69B7-64AF7EE2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A4C824-AC55-CC0F-27BF-745C1B25C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A828-8C81-43B9-A9CF-031A6EE685F1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74A6CA-B308-AA92-25A2-F22720F47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5FF98-B507-B28C-7B9E-629C8AAFC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CC10-E321-410B-AE26-67437311F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BD14E-5150-14E8-53ED-FD8134EDB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1456D2-71B3-FE33-21CD-6C26A77A8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E9D098-1E2C-5791-5166-52B51967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82"/>
            <a:ext cx="12192000" cy="52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E359927-9DBD-6445-0D41-2DF2393A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91"/>
            <a:ext cx="12192000" cy="58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0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64BAEBB-E6AA-B70E-0FF5-60A201D6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382"/>
            <a:ext cx="12192000" cy="57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EB3DB8C-6EA3-BB17-9237-76F1A0D5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294"/>
            <a:ext cx="12192000" cy="58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84B9CBA-769B-4BB7-FCC1-166AEB62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494"/>
            <a:ext cx="12192000" cy="58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0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cagni</dc:creator>
  <cp:lastModifiedBy>laurent cagni</cp:lastModifiedBy>
  <cp:revision>1</cp:revision>
  <dcterms:created xsi:type="dcterms:W3CDTF">2023-11-29T22:08:30Z</dcterms:created>
  <dcterms:modified xsi:type="dcterms:W3CDTF">2023-11-29T22:16:03Z</dcterms:modified>
</cp:coreProperties>
</file>