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0"/>
  </p:notesMasterIdLst>
  <p:sldIdLst>
    <p:sldId id="256" r:id="rId4"/>
    <p:sldId id="261" r:id="rId5"/>
    <p:sldId id="262" r:id="rId6"/>
    <p:sldId id="295" r:id="rId7"/>
    <p:sldId id="263" r:id="rId8"/>
    <p:sldId id="296" r:id="rId9"/>
    <p:sldId id="316" r:id="rId10"/>
    <p:sldId id="317" r:id="rId11"/>
    <p:sldId id="307" r:id="rId12"/>
    <p:sldId id="330" r:id="rId13"/>
    <p:sldId id="310" r:id="rId14"/>
    <p:sldId id="313" r:id="rId15"/>
    <p:sldId id="308" r:id="rId16"/>
    <p:sldId id="309" r:id="rId17"/>
    <p:sldId id="311" r:id="rId18"/>
    <p:sldId id="312" r:id="rId19"/>
    <p:sldId id="314" r:id="rId21"/>
    <p:sldId id="264" r:id="rId22"/>
    <p:sldId id="297" r:id="rId23"/>
    <p:sldId id="332" r:id="rId24"/>
    <p:sldId id="331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F8E"/>
    <a:srgbClr val="ECECEC"/>
    <a:srgbClr val="3D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1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5307-0F3C-4A43-8065-E883FF3F7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F871-DCFF-401F-AFA6-E4E704D9FD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233680"/>
            <a:ext cx="365760" cy="467360"/>
            <a:chOff x="0" y="233680"/>
            <a:chExt cx="365760" cy="467360"/>
          </a:xfrm>
        </p:grpSpPr>
        <p:sp>
          <p:nvSpPr>
            <p:cNvPr id="4" name="矩形 3"/>
            <p:cNvSpPr/>
            <p:nvPr/>
          </p:nvSpPr>
          <p:spPr>
            <a:xfrm>
              <a:off x="0" y="233680"/>
              <a:ext cx="233680" cy="467360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74320" y="233680"/>
              <a:ext cx="91440" cy="46736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233680"/>
            <a:ext cx="365760" cy="467360"/>
            <a:chOff x="0" y="233680"/>
            <a:chExt cx="365760" cy="467360"/>
          </a:xfrm>
        </p:grpSpPr>
        <p:sp>
          <p:nvSpPr>
            <p:cNvPr id="4" name="矩形 3"/>
            <p:cNvSpPr/>
            <p:nvPr/>
          </p:nvSpPr>
          <p:spPr>
            <a:xfrm>
              <a:off x="0" y="233680"/>
              <a:ext cx="233680" cy="467360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74320" y="233680"/>
              <a:ext cx="91440" cy="46736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2F71-BF46-48B1-882C-C0B5C01B2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9E4-0013-41C1-B3EE-EE168FA575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jpe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91590" y="2686024"/>
            <a:ext cx="81447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宿舍管理系统软件</a:t>
            </a:r>
            <a:endParaRPr lang="zh-CN" altLang="en-US" sz="54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回乡登记模块</a:t>
            </a:r>
            <a:endParaRPr lang="zh-CN" altLang="en-US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370" y="973455"/>
            <a:ext cx="360553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10000"/>
              </a:lnSpc>
            </a:pP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宿管端：输入:宿管工号、密码登陆，学生学号查询输出：某学生的回乡申请信息功能概述：</a:t>
            </a:r>
            <a:endParaRPr lang="zh-CN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10000"/>
              </a:lnSpc>
            </a:pP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查询或修改学生的回乡申</a:t>
            </a:r>
            <a:endParaRPr lang="zh-CN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10000"/>
              </a:lnSpc>
            </a:pP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请信息</a:t>
            </a:r>
            <a:endParaRPr lang="zh-CN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10000"/>
              </a:lnSpc>
            </a:pP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查询每个学生的离校时间，</a:t>
            </a:r>
            <a:endParaRPr lang="zh-CN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10000"/>
              </a:lnSpc>
            </a:pP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去向，返校时间。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学生端：输入：学生学号，密码登陆输出：学生回乡申请记录功能概述：</a:t>
            </a:r>
            <a:endParaRPr lang="zh-CN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10000"/>
              </a:lnSpc>
            </a:pP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提出返乡申请</a:t>
            </a:r>
            <a:endParaRPr lang="zh-CN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10000"/>
              </a:lnSpc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查看返乡申请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return hom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97730" y="772795"/>
            <a:ext cx="6470015" cy="4236720"/>
          </a:xfrm>
          <a:prstGeom prst="rect">
            <a:avLst/>
          </a:prstGeom>
        </p:spPr>
      </p:pic>
      <p:pic>
        <p:nvPicPr>
          <p:cNvPr id="3" name="图片 2" descr="回乡登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495" y="2950210"/>
            <a:ext cx="3376930" cy="322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宿舍入住模块</a:t>
            </a:r>
            <a:endParaRPr 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495" y="1068705"/>
            <a:ext cx="481584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宿管端：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输入:学生学号或宿舍号查询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输出：某学生或某宿舍的入住情况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功能概述：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查询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、修改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每个学生的入住的宿舍号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使用宿舍号查询学生的入住信息（学生的姓名、学号）。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学生端：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输出：某学生的入住情况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功能概述：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查询或修改学生的入住信息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查询每个学生的入住的宿舍号。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宿舍入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245" y="1219835"/>
            <a:ext cx="6674485" cy="3879850"/>
          </a:xfrm>
          <a:prstGeom prst="rect">
            <a:avLst/>
          </a:prstGeom>
        </p:spPr>
      </p:pic>
      <p:pic>
        <p:nvPicPr>
          <p:cNvPr id="3" name="图片 2" descr="加入学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0" y="3397885"/>
            <a:ext cx="3343275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、跑腿服务模块</a:t>
            </a:r>
            <a:endParaRPr lang="zh-CN" altLang="en-US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630" y="1726565"/>
            <a:ext cx="483362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跑腿订单发布者发布订单：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输入：跑腿需求，订单金额，时间限制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输出：含有以上信息的订单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接单者接单：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输入：接单选择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输出：订单状态变更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由“暂无人接单”→“已接单”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发布者查询订单状态：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输出：订单状态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与接单者聊天界面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接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4095" y="457835"/>
            <a:ext cx="6665595" cy="3804285"/>
          </a:xfrm>
          <a:prstGeom prst="rect">
            <a:avLst/>
          </a:prstGeom>
        </p:spPr>
      </p:pic>
      <p:pic>
        <p:nvPicPr>
          <p:cNvPr id="3" name="图片 2" descr="窗口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20" y="2067560"/>
            <a:ext cx="4742180" cy="4025265"/>
          </a:xfrm>
          <a:prstGeom prst="rect">
            <a:avLst/>
          </a:prstGeom>
        </p:spPr>
      </p:pic>
      <p:pic>
        <p:nvPicPr>
          <p:cNvPr id="2" name="图片 1" descr="我的订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" y="1677035"/>
            <a:ext cx="6555740" cy="388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来访申请模块</a:t>
            </a:r>
            <a:endParaRPr 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905" y="1609090"/>
            <a:ext cx="4648200" cy="4448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学生新增来访申请：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输入：来访者姓名、时间、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宿舍号、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备注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新增申请到数据库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学生撤销来访申请：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删除数据库信息，未处理和已处理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申请均可删除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（已处理的申请不可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修改）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来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501650"/>
            <a:ext cx="6838950" cy="4810125"/>
          </a:xfrm>
          <a:prstGeom prst="rect">
            <a:avLst/>
          </a:prstGeom>
        </p:spPr>
      </p:pic>
      <p:pic>
        <p:nvPicPr>
          <p:cNvPr id="3" name="图片 2" descr="新增来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169795"/>
            <a:ext cx="4371975" cy="372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来访申请模块</a:t>
            </a:r>
            <a:endParaRPr 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6900" y="1732280"/>
            <a:ext cx="488696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宿管查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看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来访申请：</a:t>
            </a:r>
            <a:endParaRPr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点击条目可查看备注。</a:t>
            </a:r>
            <a:endParaRPr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endParaRPr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endParaRPr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宿管处理来访申请：</a:t>
            </a:r>
            <a:endParaRPr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点击条目展开明细，同意/拒绝申请，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数据库修改状态为已处理</a:t>
            </a:r>
            <a:endParaRPr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可删除已处理申请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修改来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965" y="1029335"/>
            <a:ext cx="4295775" cy="410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、外卖送达模块</a:t>
            </a:r>
            <a:endParaRPr 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825" y="1229360"/>
            <a:ext cx="5156835" cy="3815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宿管录入外卖信息：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输入：外卖订单号、电话号码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输出：录入的外卖信息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功能概述：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录入外卖订单号和对应的电话号码，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由此提交到绑定对应号码的学生，新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外卖信息中外卖状态为“已达”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宿管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外卖信息：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功能概述：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1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宿管可以对指定的外卖信息进行删除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外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1660" y="660400"/>
            <a:ext cx="6304280" cy="4169410"/>
          </a:xfrm>
          <a:prstGeom prst="rect">
            <a:avLst/>
          </a:prstGeom>
        </p:spPr>
      </p:pic>
      <p:pic>
        <p:nvPicPr>
          <p:cNvPr id="3" name="图片 2" descr="录入外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3469640"/>
            <a:ext cx="4248150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、外卖送达模块</a:t>
            </a:r>
            <a:endParaRPr 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825" y="986155"/>
            <a:ext cx="44386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学生更改外卖状态：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输出：更改后的外卖信息，外卖状态 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“已达”更改为“已取”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功能概述：学生在取外卖后，外卖状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态更改为“已取”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(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而外卖状态为“已取”的订单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不允许更改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学生删除外卖提醒：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功能概述：学生可以对外卖状态为 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“已取”的外卖提醒记录进 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行删除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学生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015" y="1049020"/>
            <a:ext cx="6738620" cy="4034155"/>
          </a:xfrm>
          <a:prstGeom prst="rect">
            <a:avLst/>
          </a:prstGeom>
        </p:spPr>
      </p:pic>
      <p:pic>
        <p:nvPicPr>
          <p:cNvPr id="5" name="图片 4" descr="学生修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759075"/>
            <a:ext cx="360045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、报修申请模块</a:t>
            </a:r>
            <a:endParaRPr lang="zh-CN" altLang="en-US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825" y="1229360"/>
            <a:ext cx="449961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宿管端：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输入:学生学号查询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输出：某学生的报修申请信息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功能概述：使用学号查询或修改学生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的报修申请信息，可查询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每个学生的相应情况：报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修项目，报修进度。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学生端：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输出：学生报修申请记录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功能概述：学生本人提出报修申请，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宿管可以在系统中查询到每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133350"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个学生的记录。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修改报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0875" y="965835"/>
            <a:ext cx="3648075" cy="2609850"/>
          </a:xfrm>
          <a:prstGeom prst="rect">
            <a:avLst/>
          </a:prstGeom>
        </p:spPr>
      </p:pic>
      <p:pic>
        <p:nvPicPr>
          <p:cNvPr id="3" name="图片 2" descr="报修申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30" y="3880485"/>
            <a:ext cx="3857625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23620" y="3004794"/>
            <a:ext cx="81447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zh-CN" altLang="en-US" sz="4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530" y="300355"/>
            <a:ext cx="11603355" cy="6369685"/>
          </a:xfrm>
          <a:prstGeom prst="rect">
            <a:avLst/>
          </a:prstGeom>
          <a:solidFill>
            <a:srgbClr val="3D3C4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2150" y="717550"/>
            <a:ext cx="4124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WebAPI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835" y="1239520"/>
            <a:ext cx="23901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后端编写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WebAPI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接口实现对数据库中数据的统一管理。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注册数据库上下文，目前将数据储存在本地的数据库。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ZHICV6}]H{}5V$}}QCE]5~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6530" y="1400810"/>
            <a:ext cx="739140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223208" y="660950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53319" y="2099821"/>
            <a:ext cx="3462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75900" y="2099821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8819" y="3230915"/>
            <a:ext cx="3462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1400" y="3230915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8819" y="4361354"/>
            <a:ext cx="3462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81400" y="4361354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530" y="300355"/>
            <a:ext cx="11603355" cy="6369685"/>
          </a:xfrm>
          <a:prstGeom prst="rect">
            <a:avLst/>
          </a:prstGeom>
          <a:solidFill>
            <a:srgbClr val="3D3C4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4230" y="690880"/>
            <a:ext cx="4124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WebAPI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1983105"/>
            <a:ext cx="234886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Winform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窗体为前端，通过调用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WebAPI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接口实现对数据的增删改查功能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C26H0HVRO[H(V2X(INDQ@Q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9375" y="2130425"/>
            <a:ext cx="7820025" cy="1543050"/>
          </a:xfrm>
          <a:prstGeom prst="rect">
            <a:avLst/>
          </a:prstGeom>
        </p:spPr>
      </p:pic>
      <p:pic>
        <p:nvPicPr>
          <p:cNvPr id="7" name="图片 6" descr="V}UO2X19RM(O7)JOU~S3B)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3997325"/>
            <a:ext cx="916305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530" y="300355"/>
            <a:ext cx="11603355" cy="6369685"/>
          </a:xfrm>
          <a:prstGeom prst="rect">
            <a:avLst/>
          </a:prstGeom>
          <a:solidFill>
            <a:srgbClr val="3D3C4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41755" y="772160"/>
            <a:ext cx="4124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0" y="2105025"/>
            <a:ext cx="757237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外卖订单服务：方便宿舍管理员集中管理外卖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跑腿服务：便于同宿舍同学相互帮助，各取所需。聊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天窗口方便学生交流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035248" y="2913572"/>
            <a:ext cx="374558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24255" y="3004794"/>
            <a:ext cx="81447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4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9929" y="4303612"/>
            <a:ext cx="687214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38175" y="1569085"/>
            <a:ext cx="10915650" cy="4152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计算机互联网络的迅速发展，运用先进的管理信息系统及软件开发平台，对信息进行科学化和网络化管理，己经成为高校管理工作的发展趋势。近几年由于高校招生人数的扩大和学分制的实施，学生宿舍已成为一个重要的学习、生活、交往的空间环境。本项目正是针对这种背景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，设计和开发一个“学生宿舍管理系统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</a:pP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同时为了更好地适应宿舍生活的需求，提高宿舍管理的能力，除了基础的对宿舍资源的管理之外，还增加了适应当下快节奏生活的外卖提醒服务，跑腿接单服务，以及来访人员申请服务，更利于宿舍之间的交流，进一步满足用户的需求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305" y="184150"/>
            <a:ext cx="3994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4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23620" y="3004794"/>
            <a:ext cx="81447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  <a:endParaRPr lang="zh-CN" altLang="en-US" sz="4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140" y="476250"/>
            <a:ext cx="2713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功能模块图</a:t>
            </a:r>
            <a:endParaRPr lang="zh-CN" altLang="en-US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725" y="1287780"/>
            <a:ext cx="6414770" cy="504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140" y="476250"/>
            <a:ext cx="2713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60730" y="1129665"/>
            <a:ext cx="1051687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zh-CN"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学生宿舍基本信息管理：根据学生所在专业年级和班级，统一安排学生住宿，宿舍管理人员可查询，修改寝室的基本信息。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2.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来访人员管理：登记每一个来访人员的出入时间，登记来访人员的有效证件类型和证件号，登记来访人员的来访事由，能查询以往每一个来访人员的记录。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3.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离校情况管理，包括两部分：因意外情况请假离校和正常假期离校，学生登陆后可填写相关信息并提交，宿管人员登陆后能根据学号或姓名查询到学生提交的信息，并做更新操作。</a:t>
            </a:r>
            <a:endParaRPr 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2140" y="603250"/>
            <a:ext cx="2713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140" y="476250"/>
            <a:ext cx="2713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5490" y="1536065"/>
            <a:ext cx="1070102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4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．寝室的外卖信息管理：管理每个学生的外卖订单签收情况，宿管录入外卖订单信息，学生领取外卖后确定外卖已签收。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5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．寝室的报修登记：学生能上报需要维修的器件，宿管能查询已登记而没有维修的维修信息，并统计出该寝室己维修了的家具及其它设备的次数和器件名称，删除已统计的维修信息。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6. 寝室的跑腿服务管理：学生能够接单，查看宿舍楼中别的同学未处理的跑腿申请并选择接受他人的申请。学生能提交跑腿申请，指明跑腿地点，跑腿备注以及撤销未处理的跑腿申请。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240" y="528320"/>
            <a:ext cx="2713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4825" y="372745"/>
            <a:ext cx="364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</a:t>
            </a:r>
            <a:r>
              <a:rPr 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模块、主界面</a:t>
            </a:r>
            <a:endParaRPr 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3695" y="1149985"/>
            <a:ext cx="7115175" cy="3228975"/>
          </a:xfrm>
          <a:prstGeom prst="rect">
            <a:avLst/>
          </a:prstGeom>
        </p:spPr>
      </p:pic>
      <p:pic>
        <p:nvPicPr>
          <p:cNvPr id="3" name="图片 2" descr="主页面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4095" y="3028950"/>
            <a:ext cx="5767070" cy="3583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63560" y="1533525"/>
            <a:ext cx="3166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登录界面输入储存在数据库的账号、密码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27885" y="5324475"/>
            <a:ext cx="3166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进入主界面：通过菜单栏导出各个功能主界面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REFSHAPE" val="759576844"/>
  <p:tag name="KSO_WM_UNIT_PLACING_PICTURE_USER_VIEWPORT" val="{&quot;height&quot;:5070,&quot;width&quot;:8160}"/>
</p:tagLst>
</file>

<file path=ppt/tags/tag2.xml><?xml version="1.0" encoding="utf-8"?>
<p:tagLst xmlns:p="http://schemas.openxmlformats.org/presentationml/2006/main">
  <p:tag name="REFSHAPE" val="231116836"/>
  <p:tag name="KSO_WM_UNIT_PLACING_PICTURE_USER_VIEWPORT" val="{&quot;height&quot;:7680,&quot;width&quot;:1173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演示</Application>
  <PresentationFormat>宽屏</PresentationFormat>
  <Paragraphs>199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@洛少爷</cp:lastModifiedBy>
  <cp:revision>52</cp:revision>
  <dcterms:created xsi:type="dcterms:W3CDTF">2017-10-15T08:03:00Z</dcterms:created>
  <dcterms:modified xsi:type="dcterms:W3CDTF">2020-06-20T10:49:15Z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