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함초롬바탕" panose="02030604000101010101" pitchFamily="18" charset="-127"/>
      <p:regular r:id="rId17"/>
      <p:bold r:id="rId18"/>
    </p:embeddedFont>
    <p:embeddedFont>
      <p:font typeface="Proxima Nova" panose="020B0600000101010101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0890d35f6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0890d35f6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0890d35f6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0890d35f6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0890d35f6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0890d35f6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0890d35f6_1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0890d35f6_1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0890d35f6_1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0890d35f6_1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0890d35f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0890d35f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0890d35f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0890d35f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0890d35f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0890d35f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0890d35f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0890d35f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0890d35f6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0890d35f6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0890d35f6_1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0890d35f6_1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0890d35f6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0890d35f6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0890d35f6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0890d35f6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Guardian Eyes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Midterm Presentation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8조 김준호 노길호 설진환 이경준 이재필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Project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117300" y="1017725"/>
            <a:ext cx="8922300" cy="3756000"/>
          </a:xfrm>
          <a:prstGeom prst="rect">
            <a:avLst/>
          </a:prstGeom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1709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2400" dirty="0">
                <a:solidFill>
                  <a:srgbClr val="FFFFFF"/>
                </a:solidFill>
                <a:latin typeface="+mj-lt"/>
              </a:rPr>
              <a:t>Future plan (who will do what until the finish)</a:t>
            </a:r>
            <a:endParaRPr sz="2400" dirty="0">
              <a:solidFill>
                <a:srgbClr val="FFFFFF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8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8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50" y="1590425"/>
            <a:ext cx="8263951" cy="3041250"/>
          </a:xfrm>
          <a:prstGeom prst="rect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Final deliverable and success criteria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(refined from the proposal)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541650"/>
            <a:ext cx="8520600" cy="3209400"/>
          </a:xfrm>
          <a:prstGeom prst="rect">
            <a:avLst/>
          </a:prstGeom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US" altLang="ko" sz="2000" dirty="0">
                <a:solidFill>
                  <a:srgbClr val="FFFFFF"/>
                </a:solidFill>
              </a:rPr>
              <a:t>  </a:t>
            </a:r>
            <a:r>
              <a:rPr lang="en-US" altLang="ko" sz="2000" dirty="0">
                <a:solidFill>
                  <a:srgbClr val="FFFFFF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-  How do we judge the success of the project</a:t>
            </a:r>
          </a:p>
          <a:p>
            <a:pPr marL="0" indent="0">
              <a:buNone/>
            </a:pPr>
            <a:endParaRPr sz="2000" dirty="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우리의 최종 결과물은 ARCORE + OBJECT DETECTION MODEL과 보조 초음파센서를 이용한 하나의 APP이 도보상황을 파악을하고, 사용자에게 3D sound feedback 주는 모습으로 계획</a:t>
            </a:r>
            <a:endParaRPr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Final deliverable and success criteria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(refined from the proposal)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541650"/>
            <a:ext cx="8700000" cy="3203700"/>
          </a:xfrm>
          <a:prstGeom prst="rect">
            <a:avLst/>
          </a:prstGeom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en-US" altLang="ko" sz="2000" dirty="0">
                <a:solidFill>
                  <a:srgbClr val="FFFFFF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-  </a:t>
            </a:r>
            <a:r>
              <a:rPr lang="ko" sz="2000" dirty="0">
                <a:solidFill>
                  <a:srgbClr val="FFFFFF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How do we judge the success of the project</a:t>
            </a:r>
            <a:endParaRPr sz="2000" dirty="0">
              <a:solidFill>
                <a:srgbClr val="FFFFFF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성능: Object detiection이 초당 몇프레임까지 계산 가능한지 측정</a:t>
            </a:r>
            <a:endParaRPr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</a:t>
            </a:r>
            <a:r>
              <a:rPr lang="en-US" altLang="ko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USER TEST: </a:t>
            </a:r>
            <a:r>
              <a:rPr lang="ko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user가 걸으면서 일어날 수 있는 상황들을 모아서 task를 만들고  배점표구성 후 실험진행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82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</a:rPr>
              <a:t>Contents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94625"/>
            <a:ext cx="8520600" cy="3500400"/>
          </a:xfrm>
          <a:prstGeom prst="rect">
            <a:avLst/>
          </a:prstGeom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578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22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Refined project idea</a:t>
            </a:r>
            <a:endParaRPr sz="22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578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22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 cases &amp; demonstration of one or two key functions</a:t>
            </a:r>
            <a:endParaRPr sz="22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578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22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 system architecture overview</a:t>
            </a:r>
            <a:endParaRPr sz="22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578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22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Key technical challenges &amp; solutions</a:t>
            </a:r>
            <a:endParaRPr sz="22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578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22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Project schedule</a:t>
            </a:r>
            <a:endParaRPr sz="22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578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22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Final deliverable and success criteria </a:t>
            </a:r>
            <a:endParaRPr sz="22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(refined from the proposal)</a:t>
            </a:r>
            <a:endParaRPr sz="22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Refined project idea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518550" y="2939975"/>
            <a:ext cx="8391300" cy="1928100"/>
          </a:xfrm>
          <a:prstGeom prst="rect">
            <a:avLst/>
          </a:prstGeom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 fall detection 기능 삭제 </a:t>
            </a:r>
            <a:endParaRPr sz="16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6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6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음성명령부분도 삭제</a:t>
            </a:r>
            <a:endParaRPr sz="16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6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6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object detection 과 object tracking 기능에 초점</a:t>
            </a:r>
            <a:endParaRPr sz="16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6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6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직관적인 피드백 위해 </a:t>
            </a:r>
            <a:r>
              <a:rPr lang="ko" sz="1600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Arial"/>
              </a:rPr>
              <a:t>3D sound feedback을 사용</a:t>
            </a:r>
            <a:endParaRPr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600" dirty="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6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600" dirty="0"/>
              <a:t> </a:t>
            </a:r>
            <a:endParaRPr sz="1600"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557250" y="1017725"/>
            <a:ext cx="8313900" cy="1324500"/>
          </a:xfrm>
          <a:prstGeom prst="rect">
            <a:avLst/>
          </a:prstGeom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6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프로젝트의 진행 과정중 보행보조 어플리케이션의 핵심은 </a:t>
            </a:r>
            <a:endParaRPr sz="16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6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6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전체적인 CONTEXT 파악과 직관적인 </a:t>
            </a:r>
            <a:r>
              <a:rPr lang="ko" sz="1600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피드백이 </a:t>
            </a:r>
            <a:r>
              <a:rPr lang="ko" sz="16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중요하다고 생각</a:t>
            </a:r>
            <a:endParaRPr sz="16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6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6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핵심적이지 않은 부분들은 제거하는 방향으로 프로젝트 아이디어 수정</a:t>
            </a:r>
            <a:endParaRPr sz="16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553075" y="2367263"/>
            <a:ext cx="518700" cy="57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56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The system architecture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591775" y="1523150"/>
            <a:ext cx="1485000" cy="73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ARCore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591775" y="3984850"/>
            <a:ext cx="1485000" cy="73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TensorFlow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587100" y="989750"/>
            <a:ext cx="1485000" cy="37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Camera Input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587100" y="1472975"/>
            <a:ext cx="1485000" cy="49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Camera Recording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587100" y="2038350"/>
            <a:ext cx="1485000" cy="81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3D reconstruction from camera images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587100" y="2952750"/>
            <a:ext cx="1485000" cy="81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rayCast api for distance-calculation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96175" y="1523150"/>
            <a:ext cx="1485000" cy="73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</a:t>
            </a:r>
            <a:endParaRPr/>
          </a:p>
        </p:txBody>
      </p:sp>
      <p:cxnSp>
        <p:nvCxnSpPr>
          <p:cNvPr id="87" name="Google Shape;87;p16"/>
          <p:cNvCxnSpPr>
            <a:stCxn id="82" idx="1"/>
            <a:endCxn id="80" idx="3"/>
          </p:cNvCxnSpPr>
          <p:nvPr/>
        </p:nvCxnSpPr>
        <p:spPr>
          <a:xfrm flipH="1">
            <a:off x="5076800" y="1177100"/>
            <a:ext cx="510300" cy="7134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>
            <a:stCxn id="83" idx="1"/>
            <a:endCxn id="80" idx="3"/>
          </p:cNvCxnSpPr>
          <p:nvPr/>
        </p:nvCxnSpPr>
        <p:spPr>
          <a:xfrm flipH="1">
            <a:off x="5076800" y="1721225"/>
            <a:ext cx="510300" cy="1692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/>
          <p:cNvCxnSpPr>
            <a:stCxn id="84" idx="1"/>
            <a:endCxn id="80" idx="3"/>
          </p:cNvCxnSpPr>
          <p:nvPr/>
        </p:nvCxnSpPr>
        <p:spPr>
          <a:xfrm rot="10800000">
            <a:off x="5076800" y="1890450"/>
            <a:ext cx="510300" cy="5574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>
            <a:stCxn id="85" idx="1"/>
            <a:endCxn id="80" idx="3"/>
          </p:cNvCxnSpPr>
          <p:nvPr/>
        </p:nvCxnSpPr>
        <p:spPr>
          <a:xfrm rot="10800000">
            <a:off x="5076800" y="1890450"/>
            <a:ext cx="510300" cy="14718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6"/>
          <p:cNvSpPr/>
          <p:nvPr/>
        </p:nvSpPr>
        <p:spPr>
          <a:xfrm>
            <a:off x="5572975" y="3984850"/>
            <a:ext cx="1485000" cy="73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Object Detection</a:t>
            </a:r>
            <a:endParaRPr/>
          </a:p>
        </p:txBody>
      </p:sp>
      <p:cxnSp>
        <p:nvCxnSpPr>
          <p:cNvPr id="92" name="Google Shape;92;p16"/>
          <p:cNvCxnSpPr>
            <a:stCxn id="91" idx="1"/>
            <a:endCxn id="81" idx="3"/>
          </p:cNvCxnSpPr>
          <p:nvPr/>
        </p:nvCxnSpPr>
        <p:spPr>
          <a:xfrm flipH="1">
            <a:off x="5076775" y="4352200"/>
            <a:ext cx="4962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6"/>
          <p:cNvCxnSpPr>
            <a:endCxn id="86" idx="3"/>
          </p:cNvCxnSpPr>
          <p:nvPr/>
        </p:nvCxnSpPr>
        <p:spPr>
          <a:xfrm flipH="1">
            <a:off x="2181175" y="1889900"/>
            <a:ext cx="1410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>
            <a:stCxn id="81" idx="1"/>
            <a:endCxn id="86" idx="3"/>
          </p:cNvCxnSpPr>
          <p:nvPr/>
        </p:nvCxnSpPr>
        <p:spPr>
          <a:xfrm rot="10800000">
            <a:off x="2181175" y="1890400"/>
            <a:ext cx="1410600" cy="2461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/>
          <p:nvPr/>
        </p:nvSpPr>
        <p:spPr>
          <a:xfrm>
            <a:off x="696175" y="2666150"/>
            <a:ext cx="1485000" cy="73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opengl es 3.0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visualization</a:t>
            </a:r>
            <a:endParaRPr/>
          </a:p>
        </p:txBody>
      </p:sp>
      <p:cxnSp>
        <p:nvCxnSpPr>
          <p:cNvPr id="96" name="Google Shape;96;p16"/>
          <p:cNvCxnSpPr>
            <a:stCxn id="95" idx="0"/>
            <a:endCxn id="86" idx="2"/>
          </p:cNvCxnSpPr>
          <p:nvPr/>
        </p:nvCxnSpPr>
        <p:spPr>
          <a:xfrm rot="-5400000">
            <a:off x="1234825" y="2461700"/>
            <a:ext cx="408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Demonstration of one or two key functions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95800" y="1460800"/>
            <a:ext cx="8520600" cy="2898000"/>
          </a:xfrm>
          <a:prstGeom prst="rect">
            <a:avLst/>
          </a:prstGeom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altLang="ko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 </a:t>
            </a:r>
            <a:r>
              <a:rPr lang="ko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주변의 물체를 식별하여 해당 물체까지의 거리를 계산한다.</a:t>
            </a:r>
            <a:endParaRPr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altLang="ko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 </a:t>
            </a:r>
            <a:r>
              <a:rPr lang="ko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가까운 전방의 지형까지의 거리를 계산한다.</a:t>
            </a:r>
            <a:endParaRPr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altLang="ko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 </a:t>
            </a:r>
            <a:r>
              <a:rPr lang="ko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 중 카메라를 녹화하고, 해당 영상을 이용하여 1,2번의 작업을 진행한다.</a:t>
            </a:r>
            <a:endParaRPr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Key technical challenges &amp; solutions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71800" cy="3416400"/>
          </a:xfrm>
          <a:prstGeom prst="rect">
            <a:avLst/>
          </a:prstGeom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1. OBJECT DETECTION </a:t>
            </a:r>
            <a:endParaRPr dirty="0">
              <a:solidFill>
                <a:srgbClr val="FFFFFF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Challenge 1 : Importing .tflite custom model to android app!</a:t>
            </a:r>
            <a:endParaRPr sz="17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ko" sz="17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AR-core는 ML-kit base 로 구성되어있어서 가장 compatibility가 좋은 ML-kit Object detection API로 import 시도</a:t>
            </a:r>
            <a:endParaRPr sz="17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ko" sz="17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ML-kit Object detection API는 custom object detection model 과는 호환되지 않음을 확인</a:t>
            </a:r>
            <a:endParaRPr sz="17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ko" sz="17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Tensor flow task library를 사용하여 만들어 놓은 custom object detection model과 호환되도록 개선!</a:t>
            </a:r>
            <a:endParaRPr sz="17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Key technical challenges &amp; solutions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71800" cy="3416400"/>
          </a:xfrm>
          <a:prstGeom prst="rect">
            <a:avLst/>
          </a:prstGeom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1. OBJECT DETECTION </a:t>
            </a:r>
            <a:endParaRPr dirty="0">
              <a:solidFill>
                <a:srgbClr val="FFFFFF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Challenge 2 : Object detection model is too heavy!</a:t>
            </a:r>
            <a:endParaRPr sz="17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ko" sz="17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Tensorflow model maker를 이용하여 transfer learning으로 custom object detection 시도  (가장 빠른 방법)</a:t>
            </a:r>
            <a:endParaRPr sz="17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ko" sz="17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tensor flow model maker에서 사용하는 기본 모델이 너무 큰 것으로 판단(원하지 않는 class 의 물체를 감지)</a:t>
            </a:r>
            <a:endParaRPr sz="17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ko" sz="1700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tensor flow model maker을 사용하지 않고, 직접 MobileNet-SSD 나 YOLO-Tiny 등 모바일 용 object detection 딥러닝 모델을 학습할 계획</a:t>
            </a:r>
            <a:endParaRPr sz="1700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Key technical challenges &amp; solutions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rgbClr val="FFFFFF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2. DISTANCE MEASUREMENT</a:t>
            </a:r>
            <a:endParaRPr dirty="0">
              <a:solidFill>
                <a:srgbClr val="FFFFFF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Challenge 1 : 대부분의 스마트폰은 초음파나 라이다와 같은 거리 측정 센서가 없음</a:t>
            </a:r>
            <a:endParaRPr sz="1700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ko" sz="1700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구글 AR core 의 거리측정 API를 이용</a:t>
            </a:r>
            <a:endParaRPr sz="1700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Challenge 2 : 카메라를 이용한 거리측정의 정확성 및 화면각의 한계</a:t>
            </a:r>
            <a:endParaRPr sz="1700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ko" sz="1700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아두이노 초음파 센서를 이용한 추가적인 위험감지</a:t>
            </a:r>
            <a:endParaRPr sz="1700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Project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2400"/>
          </a:xfrm>
          <a:prstGeom prst="rect">
            <a:avLst/>
          </a:prstGeom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582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ko" sz="8165" dirty="0">
                <a:solidFill>
                  <a:srgbClr val="FFFFFF"/>
                </a:solidFill>
              </a:rPr>
              <a:t>What were done</a:t>
            </a:r>
            <a:endParaRPr sz="8165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92" dirty="0">
              <a:solidFill>
                <a:srgbClr val="FFFFFF"/>
              </a:solidFill>
            </a:endParaRPr>
          </a:p>
          <a:p>
            <a:pPr marL="457200" lvl="0" indent="-3396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6992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카메라 및 동영상 연동 및 기본 UI 구현 완료</a:t>
            </a:r>
            <a:endParaRPr sz="6992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396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6992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custom object detection 모델 import 완료</a:t>
            </a:r>
            <a:endParaRPr sz="6992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396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6992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Dataset 확보</a:t>
            </a:r>
            <a:endParaRPr sz="6992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165" dirty="0">
              <a:solidFill>
                <a:srgbClr val="FFFFFF"/>
              </a:solidFill>
            </a:endParaRPr>
          </a:p>
          <a:p>
            <a:pPr marL="9896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altLang="ko" sz="8165" dirty="0">
                <a:solidFill>
                  <a:srgbClr val="FFFFFF"/>
                </a:solidFill>
              </a:rPr>
              <a:t>2.  </a:t>
            </a:r>
            <a:r>
              <a:rPr lang="ko" sz="8165" dirty="0">
                <a:solidFill>
                  <a:srgbClr val="FFFFFF"/>
                </a:solidFill>
              </a:rPr>
              <a:t>What are to be done</a:t>
            </a:r>
            <a:endParaRPr sz="8165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92" dirty="0">
              <a:solidFill>
                <a:srgbClr val="FFFFFF"/>
              </a:solidFill>
            </a:endParaRPr>
          </a:p>
          <a:p>
            <a:pPr marL="457200" lvl="0" indent="-3396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6992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 detection model 최적화 	(4 weeks)</a:t>
            </a:r>
            <a:endParaRPr sz="6992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396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6992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 tracking 		(3 weeks)</a:t>
            </a:r>
            <a:endParaRPr sz="6992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396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6992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Sound Feedback 구현		(3 weeks)</a:t>
            </a:r>
            <a:endParaRPr sz="6992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396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6992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보조 아두이노 초음파센서 통합	(1  weeks)</a:t>
            </a:r>
            <a:endParaRPr sz="6992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396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6992" dirty="0">
                <a:solidFill>
                  <a:srgbClr val="FFFF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UI 개선</a:t>
            </a:r>
            <a:endParaRPr sz="6992" dirty="0">
              <a:solidFill>
                <a:srgbClr val="FFFF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5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550</Words>
  <Application>Microsoft Office PowerPoint</Application>
  <PresentationFormat>화면 슬라이드 쇼(16:9)</PresentationFormat>
  <Paragraphs>107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Proxima Nova</vt:lpstr>
      <vt:lpstr>함초롬바탕</vt:lpstr>
      <vt:lpstr>Spearmint</vt:lpstr>
      <vt:lpstr>Guardian Eyes Midterm Presentation</vt:lpstr>
      <vt:lpstr>Contents</vt:lpstr>
      <vt:lpstr>Refined project idea</vt:lpstr>
      <vt:lpstr>The system architecture overview</vt:lpstr>
      <vt:lpstr>Demonstration of one or two key functions </vt:lpstr>
      <vt:lpstr>Key technical challenges &amp; solutions</vt:lpstr>
      <vt:lpstr>Key technical challenges &amp; solutions</vt:lpstr>
      <vt:lpstr>Key technical challenges &amp; solutions</vt:lpstr>
      <vt:lpstr>Project schedule</vt:lpstr>
      <vt:lpstr>Project schedule</vt:lpstr>
      <vt:lpstr>Final deliverable and success criteria  (refined from the proposal)</vt:lpstr>
      <vt:lpstr>Final deliverable and success criteria  (refined from the proposal)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Eyes Midterm Presentation</dc:title>
  <cp:lastModifiedBy>노길호</cp:lastModifiedBy>
  <cp:revision>8</cp:revision>
  <dcterms:modified xsi:type="dcterms:W3CDTF">2021-11-07T09:32:57Z</dcterms:modified>
</cp:coreProperties>
</file>