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함초롬바탕" panose="02030604000101010101" pitchFamily="18" charset="-127"/>
      <p:regular r:id="rId18"/>
      <p:bold r:id="rId19"/>
    </p:embeddedFont>
    <p:embeddedFont>
      <p:font typeface="Proxima Nova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dbd870e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dbd870e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bd870e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dbd870e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dbd870e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dbd870e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dbd870e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dbd870e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dbd870e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dbd870e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dbd870e9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dbd870e9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dbd870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dbd870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dbd870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dbd870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dbd870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dbd870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dbd870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dbd870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dbd870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dbd870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dbd870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dbd870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dbd870e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dbd870e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dbd870e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dbd870e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 dirty="0">
                <a:solidFill>
                  <a:schemeClr val="dk2"/>
                </a:solidFill>
              </a:rPr>
              <a:t>Guardian eyes</a:t>
            </a:r>
            <a:endParaRPr sz="7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3"/>
            <a:ext cx="81231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8조 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김준호 노길호 설진환 이경준 이재필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Datasets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온라인상에서 오픈 이미지 사용</a:t>
            </a:r>
            <a:endParaRPr sz="1050" dirty="0">
              <a:solidFill>
                <a:srgbClr val="212529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-"/>
            </a:pPr>
            <a:r>
              <a:rPr lang="ko" sz="1250" dirty="0">
                <a:solidFill>
                  <a:srgbClr val="212529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ourier New"/>
              </a:rPr>
              <a:t>예) 계단 사진</a:t>
            </a:r>
            <a:endParaRPr sz="1250" dirty="0">
              <a:solidFill>
                <a:srgbClr val="212529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-"/>
            </a:pPr>
            <a:r>
              <a:rPr lang="ko" sz="1250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ourier New"/>
              </a:rPr>
              <a:t>D.E. Diamantis, D.-C.C. Koutsiou, and D.K. Iakovidis, "Staircase Detection using a Lightweight Look-Behind Fully Convolutional Neural Network" in Proc. Engineering Applications of Neural Networks (EANN) 2019. Communications in Computer and Information Science, Springer, pp. 522-532.</a:t>
            </a:r>
            <a:endParaRPr sz="125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팀원들이 길거리 view를 촬영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25" y="2667004"/>
            <a:ext cx="1400350" cy="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Expected challenges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sz="20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딥러닝 모델 학습</a:t>
            </a:r>
            <a:endParaRPr sz="20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sz="16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라벨링, 모델 튜닝</a:t>
            </a:r>
            <a:endParaRPr sz="16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sz="16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detection의 accuracy가 충분히 높지 않다</a:t>
            </a:r>
            <a:endParaRPr sz="16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sz="16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object와의 거리를 판별하기가 어렵다</a:t>
            </a:r>
            <a:endParaRPr sz="16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sz="16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카메라의 흔들림 문제</a:t>
            </a:r>
            <a:endParaRPr sz="16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sz="20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Fall detection</a:t>
            </a:r>
            <a:endParaRPr sz="20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AutoNum type="alphaLcPeriod"/>
            </a:pPr>
            <a:r>
              <a:rPr lang="ko" sz="16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적절한 threshold를 찾기가 어렵다</a:t>
            </a:r>
            <a:endParaRPr sz="16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AutoNum type="arabicPeriod"/>
            </a:pPr>
            <a:r>
              <a:rPr lang="ko" sz="2000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 명령</a:t>
            </a:r>
            <a:endParaRPr sz="2000"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strategy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metrics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user가 걸으면서 일어날 수 있는 상황들을 모아서 task를 만들고  배점을 부여한 채점표 구성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옆에서 갑자기 등장한 사람을 감지했는가, 낙상을 감지하였는가 등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task를 모두 포함한 track을 사람이 움직이면서  task들을 모두 통과하였는지 확인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task를 모두 포함한 동영상을 이용해서 모두 통과하였는지 확인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Usability test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눈을 가리고 실제 앱의 도움을 받으며 걸어보기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Overall project plan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E64BF-7CF6-4D32-AD76-7586D47C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937226"/>
            <a:ext cx="8306520" cy="2065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511D17-C97E-4D7C-80B5-43BA818D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882" y="1111684"/>
            <a:ext cx="1657435" cy="8255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 and Success criteria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안드로이드 앱 개발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상용화 시 구글 글래스 등 웨어러블 디바이스에서 적용도 가능할 것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Success criteria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일어날 수 있는 상황들을 task로 모은 채점표를 기준으로 성능을 측정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800" b="1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Thank you for listening!</a:t>
            </a:r>
            <a:endParaRPr sz="4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Overview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Target user and problem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Existing solution and their limitation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solution approach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Scenarios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 overview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Datasets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Expected challenges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Evaluation strategy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Overall project plan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products and success criteria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목차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Overview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</a:rPr>
              <a:t>시각장애인을 위한 안전 도우미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</a:rPr>
              <a:t>다양한 상황에서의 위험 감지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</a:rPr>
              <a:t>사고 발생시 실시간 대응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Target user and problem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 장애인 (target user)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보행 장애물 (problem)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보행 장애물의 위험을 감지하지 못하여 사고가 발생할 수 있다.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 dirty="0">
                <a:solidFill>
                  <a:srgbClr val="11111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베어리프리 솔루션 및 유니버설 디자인이 많이 이루어지고 있으나, 부족한 부분이 많습니다. 이는 시각장애인 보행자에 대해서 여러 보행장애물의 위험에 노출되어 있으며, 이를 해결하기 위한 솔루션이 필요합니다.</a:t>
            </a:r>
            <a:endParaRPr dirty="0">
              <a:solidFill>
                <a:srgbClr val="11111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Existing solution and their limitation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Righthear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beacon based, dedicated indoor wayfinding system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정밀한 indoor wayfinding solution을 제공함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디바이스가 설치가 된 지역에 대해서만 한정적인 wayfinding을 지원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정해진 상황, 환경에 대한 도움만 제공</a:t>
            </a:r>
            <a:endParaRPr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길찾기 이외의 갑자기 튀어나오는 사람 자전거 등 동적인 환경에 대한 지원이 없고, 위급 상황에 대한 인지와 이를 통한 지원등 실제 시각보조기기의 도움을 요하는 사용자에게 필요한 서비스 제공이 어려움</a:t>
            </a:r>
            <a:endParaRPr sz="160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298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600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Staircase Detection to Guide Visually Impaired People: A Hybrid Approach(Habib, Ahsan, et.al, 2019)</a:t>
            </a:r>
            <a:endParaRPr sz="1600"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라즈베리파이, 초음파센서, 카메라를 이용해 계단 감지 지팡이 개발</a:t>
            </a:r>
            <a:endParaRPr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-"/>
            </a:pPr>
            <a:r>
              <a:rPr lang="ko" dirty="0">
                <a:solidFill>
                  <a:srgbClr val="111111"/>
                </a:solidFill>
                <a:highlight>
                  <a:srgbClr val="FF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낙상 시 도움 요청 기능이 없고, 계단을 감지하는데 그쳤다.</a:t>
            </a:r>
            <a:endParaRPr dirty="0">
              <a:solidFill>
                <a:srgbClr val="111111"/>
              </a:solidFill>
              <a:highlight>
                <a:srgbClr val="FFFFFF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825" y="3626050"/>
            <a:ext cx="1402800" cy="13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solution approach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계단, 턱, 횡단보도 등 주변 지형에 대한 인식</a:t>
            </a:r>
            <a:endParaRPr sz="20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ko" sz="20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Tensorflow lite DL을 이용한 object detection</a:t>
            </a:r>
            <a:endParaRPr sz="20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낙상 감지 후 도움 요청 </a:t>
            </a:r>
            <a:endParaRPr sz="20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ko" sz="20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자이로센서, 가속도계를 이용한 fall detection</a:t>
            </a:r>
            <a:endParaRPr sz="20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" sz="2000" dirty="0">
                <a:solidFill>
                  <a:schemeClr val="dk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음성 명령으로 앱 작동</a:t>
            </a:r>
            <a:endParaRPr sz="2000" dirty="0">
              <a:solidFill>
                <a:schemeClr val="dk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Usage scenario A: Obstacle detection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건물 내부를 걸어가다. 계단을 앞에 마주함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Guardian eyes가 이를 식별하고, 유저에게 해당사항을 전달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유저는 앞에 계단이 있음을 눈으로 보지 않고도 파악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구간을 지나갈 때 주의를 집중하여, 피해가거나 혹은 올라감.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Usage scenario B: Fall detection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길을 걸어가다가 넘어질 수 있는 턱을 발견.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유저에게 경고했지만 턱에 걸려서 낙상사고 발생.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Context 정보와 모바일 센서를 바탕으로 낙상사고임을 인식.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유저가 괜찮은지 확인.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일정 시간 이상 응답이 없다면 주변이나 119에 빠르게 도움 요청.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overview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>
                <a:solidFill>
                  <a:srgbClr val="111111"/>
                </a:solidFill>
              </a:rPr>
              <a:t>모바일 앱(Android studio, Tensorflow lite)</a:t>
            </a:r>
            <a:endParaRPr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ko">
                <a:solidFill>
                  <a:srgbClr val="111111"/>
                </a:solidFill>
              </a:rPr>
              <a:t>딥러닝 모델 학습을 위한 서버(AWS, Google Colab)</a:t>
            </a:r>
            <a:endParaRPr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573</Words>
  <Application>Microsoft Office PowerPoint</Application>
  <PresentationFormat>화면 슬라이드 쇼(16:9)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함초롬바탕</vt:lpstr>
      <vt:lpstr>Proxima Nova</vt:lpstr>
      <vt:lpstr>Spearmint</vt:lpstr>
      <vt:lpstr>Guardian eyes</vt:lpstr>
      <vt:lpstr>목차</vt:lpstr>
      <vt:lpstr>Overview</vt:lpstr>
      <vt:lpstr>Target user and problem</vt:lpstr>
      <vt:lpstr>Existing solution and their limitation</vt:lpstr>
      <vt:lpstr>Key solution approach</vt:lpstr>
      <vt:lpstr>Usage scenario A: Obstacle detection</vt:lpstr>
      <vt:lpstr>Usage scenario B: Fall detection</vt:lpstr>
      <vt:lpstr>System overview</vt:lpstr>
      <vt:lpstr>Datasets</vt:lpstr>
      <vt:lpstr>Expected challenges</vt:lpstr>
      <vt:lpstr>Evaluation strategy</vt:lpstr>
      <vt:lpstr>Overall project plan</vt:lpstr>
      <vt:lpstr>Final products and Success criteria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eyes</dc:title>
  <cp:lastModifiedBy>노길호</cp:lastModifiedBy>
  <cp:revision>3</cp:revision>
  <dcterms:modified xsi:type="dcterms:W3CDTF">2021-09-26T03:56:30Z</dcterms:modified>
</cp:coreProperties>
</file>