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52400" y="1295400"/>
            <a:ext cx="891540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5231" y="6350794"/>
            <a:ext cx="1578769" cy="50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152400" y="3505200"/>
            <a:ext cx="8915400" cy="2819400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228600"/>
            <a:ext cx="8915400" cy="99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724400" y="1325880"/>
            <a:ext cx="1676400" cy="30175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JSP (?)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ube 40"/>
          <p:cNvSpPr/>
          <p:nvPr/>
        </p:nvSpPr>
        <p:spPr>
          <a:xfrm>
            <a:off x="6477000" y="1325880"/>
            <a:ext cx="2438400" cy="30175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JSP (?)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533400" y="1325880"/>
            <a:ext cx="1447800" cy="30175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XML WS (API)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657600" y="1325880"/>
            <a:ext cx="990600" cy="30175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??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2057400" y="1325880"/>
            <a:ext cx="1600200" cy="30175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JSON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09600" y="3962400"/>
            <a:ext cx="3657600" cy="8382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 Client Application </a:t>
            </a:r>
            <a:r>
              <a:rPr lang="en-US" sz="1400" dirty="0" smtClean="0">
                <a:solidFill>
                  <a:schemeClr val="tx1"/>
                </a:solidFill>
              </a:rPr>
              <a:t>Business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4114800" y="4343400"/>
            <a:ext cx="228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524000" y="5257800"/>
            <a:ext cx="73914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PARQ Database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1524000" y="4876800"/>
            <a:ext cx="7391400" cy="30480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PARQ DAO layer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4343400" y="3962400"/>
            <a:ext cx="1447800" cy="8382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Website Business Layer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867400" y="3962400"/>
            <a:ext cx="1524000" cy="8382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Admin Website Business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09600" y="3566160"/>
            <a:ext cx="5181600" cy="30480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 Authentication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5943600" y="3566160"/>
            <a:ext cx="2971800" cy="30480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Admin Authentication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4419599" y="3090672"/>
            <a:ext cx="4535905" cy="3048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(?)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2057400" y="3090672"/>
            <a:ext cx="2209800" cy="3048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 based 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7239000" y="4343400"/>
            <a:ext cx="228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467600" y="3962400"/>
            <a:ext cx="1447800" cy="8382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Reporting Business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609600" y="3090672"/>
            <a:ext cx="1371600" cy="3048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XML based 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057400" y="609600"/>
            <a:ext cx="838200" cy="579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iOS</a:t>
            </a:r>
            <a:endParaRPr lang="en-US" sz="1400" dirty="0"/>
          </a:p>
        </p:txBody>
      </p:sp>
      <p:sp>
        <p:nvSpPr>
          <p:cNvPr id="23" name="Cube 22"/>
          <p:cNvSpPr/>
          <p:nvPr/>
        </p:nvSpPr>
        <p:spPr>
          <a:xfrm>
            <a:off x="2819400" y="609600"/>
            <a:ext cx="914400" cy="579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Android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3657600" y="609600"/>
            <a:ext cx="990600" cy="579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Others</a:t>
            </a:r>
            <a:endParaRPr lang="en-US" sz="1400" dirty="0"/>
          </a:p>
        </p:txBody>
      </p:sp>
      <p:sp>
        <p:nvSpPr>
          <p:cNvPr id="27" name="Up-Down Arrow 26"/>
          <p:cNvSpPr/>
          <p:nvPr/>
        </p:nvSpPr>
        <p:spPr>
          <a:xfrm>
            <a:off x="2133600" y="1828800"/>
            <a:ext cx="304800" cy="8382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2971800" y="1828800"/>
            <a:ext cx="304800" cy="8382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3886200" y="1828800"/>
            <a:ext cx="304800" cy="8382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533400" y="609600"/>
            <a:ext cx="1447800" cy="57912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Merchant / CC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Up-Down Arrow 31"/>
          <p:cNvSpPr/>
          <p:nvPr/>
        </p:nvSpPr>
        <p:spPr>
          <a:xfrm>
            <a:off x="1066800" y="1828800"/>
            <a:ext cx="304800" cy="8382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4724400" y="609600"/>
            <a:ext cx="1752600" cy="57912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Web pages</a:t>
            </a:r>
          </a:p>
          <a:p>
            <a:pPr algn="ctr"/>
            <a:r>
              <a:rPr lang="en-US" sz="800" dirty="0" smtClean="0"/>
              <a:t>(HTML)</a:t>
            </a:r>
            <a:endParaRPr lang="en-US" sz="1400" dirty="0" smtClean="0"/>
          </a:p>
        </p:txBody>
      </p:sp>
      <p:sp>
        <p:nvSpPr>
          <p:cNvPr id="38" name="Cube 37"/>
          <p:cNvSpPr/>
          <p:nvPr/>
        </p:nvSpPr>
        <p:spPr>
          <a:xfrm>
            <a:off x="6477000" y="609600"/>
            <a:ext cx="2438400" cy="57912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 Web pages</a:t>
            </a:r>
          </a:p>
          <a:p>
            <a:pPr algn="ctr"/>
            <a:r>
              <a:rPr lang="en-US" sz="800" dirty="0" smtClean="0"/>
              <a:t>(HTML)</a:t>
            </a:r>
            <a:endParaRPr lang="en-US" sz="1400" dirty="0" smtClean="0"/>
          </a:p>
        </p:txBody>
      </p:sp>
      <p:sp>
        <p:nvSpPr>
          <p:cNvPr id="42" name="Up-Down Arrow 41"/>
          <p:cNvSpPr/>
          <p:nvPr/>
        </p:nvSpPr>
        <p:spPr>
          <a:xfrm>
            <a:off x="5181600" y="1828800"/>
            <a:ext cx="304800" cy="8382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7391400" y="1828800"/>
            <a:ext cx="304800" cy="8382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386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 Side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240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 Side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766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Transport </a:t>
            </a:r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29000" y="2133600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HTTPS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543938</cp:lastModifiedBy>
  <cp:revision>11</cp:revision>
  <dcterms:created xsi:type="dcterms:W3CDTF">2006-08-16T00:00:00Z</dcterms:created>
  <dcterms:modified xsi:type="dcterms:W3CDTF">2011-11-30T20:18:27Z</dcterms:modified>
</cp:coreProperties>
</file>