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57" r:id="rId5"/>
    <p:sldId id="275" r:id="rId6"/>
    <p:sldId id="258" r:id="rId7"/>
    <p:sldId id="259" r:id="rId8"/>
    <p:sldId id="260" r:id="rId9"/>
    <p:sldId id="261" r:id="rId10"/>
    <p:sldId id="262" r:id="rId11"/>
    <p:sldId id="276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7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54C1-B61A-4727-A9EC-8BFBC36C6628}" type="datetimeFigureOut">
              <a:rPr lang="pt-BR" smtClean="0"/>
              <a:t>10/12/2018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04AE-3A1C-4F5B-8F9D-49677624D6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73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54C1-B61A-4727-A9EC-8BFBC36C6628}" type="datetimeFigureOut">
              <a:rPr lang="pt-BR" smtClean="0"/>
              <a:t>10/12/2018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04AE-3A1C-4F5B-8F9D-49677624D6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51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54C1-B61A-4727-A9EC-8BFBC36C6628}" type="datetimeFigureOut">
              <a:rPr lang="pt-BR" smtClean="0"/>
              <a:t>10/12/2018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04AE-3A1C-4F5B-8F9D-49677624D6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85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54C1-B61A-4727-A9EC-8BFBC36C6628}" type="datetimeFigureOut">
              <a:rPr lang="pt-BR" smtClean="0"/>
              <a:t>10/12/2018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04AE-3A1C-4F5B-8F9D-49677624D6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91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54C1-B61A-4727-A9EC-8BFBC36C6628}" type="datetimeFigureOut">
              <a:rPr lang="pt-BR" smtClean="0"/>
              <a:t>10/12/2018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04AE-3A1C-4F5B-8F9D-49677624D6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46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54C1-B61A-4727-A9EC-8BFBC36C6628}" type="datetimeFigureOut">
              <a:rPr lang="pt-BR" smtClean="0"/>
              <a:t>10/12/2018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04AE-3A1C-4F5B-8F9D-49677624D6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7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54C1-B61A-4727-A9EC-8BFBC36C6628}" type="datetimeFigureOut">
              <a:rPr lang="pt-BR" smtClean="0"/>
              <a:t>10/12/2018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04AE-3A1C-4F5B-8F9D-49677624D6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57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54C1-B61A-4727-A9EC-8BFBC36C6628}" type="datetimeFigureOut">
              <a:rPr lang="pt-BR" smtClean="0"/>
              <a:t>10/12/2018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04AE-3A1C-4F5B-8F9D-49677624D6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013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54C1-B61A-4727-A9EC-8BFBC36C6628}" type="datetimeFigureOut">
              <a:rPr lang="pt-BR" smtClean="0"/>
              <a:t>10/12/2018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04AE-3A1C-4F5B-8F9D-49677624D6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977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54C1-B61A-4727-A9EC-8BFBC36C6628}" type="datetimeFigureOut">
              <a:rPr lang="pt-BR" smtClean="0"/>
              <a:t>10/12/2018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04AE-3A1C-4F5B-8F9D-49677624D6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97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54C1-B61A-4727-A9EC-8BFBC36C6628}" type="datetimeFigureOut">
              <a:rPr lang="pt-BR" smtClean="0"/>
              <a:t>10/12/2018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04AE-3A1C-4F5B-8F9D-49677624D6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598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154C1-B61A-4727-A9EC-8BFBC36C6628}" type="datetimeFigureOut">
              <a:rPr lang="pt-BR" smtClean="0"/>
              <a:t>10/12/2018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904AE-3A1C-4F5B-8F9D-49677624D6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075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b="1" cap="all" dirty="0"/>
              <a:t>projeto para criação de uma base de dados para a defesa civil de são </a:t>
            </a:r>
            <a:r>
              <a:rPr lang="pt-BR" b="1" cap="all" dirty="0" err="1"/>
              <a:t>jose</a:t>
            </a:r>
            <a:r>
              <a:rPr lang="pt-BR" b="1" cap="all" dirty="0"/>
              <a:t> dos campos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Aluno: </a:t>
            </a:r>
          </a:p>
          <a:p>
            <a:r>
              <a:rPr lang="pt-BR" dirty="0" err="1" smtClean="0">
                <a:solidFill>
                  <a:schemeClr val="tx1"/>
                </a:solidFill>
              </a:rPr>
              <a:t>Aniro</a:t>
            </a:r>
            <a:r>
              <a:rPr lang="pt-BR" dirty="0" smtClean="0">
                <a:solidFill>
                  <a:schemeClr val="tx1"/>
                </a:solidFill>
              </a:rPr>
              <a:t> Correia Montenegro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18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Banco de dados: MySQL</a:t>
            </a:r>
          </a:p>
          <a:p>
            <a:r>
              <a:rPr lang="pt-BR" dirty="0" smtClean="0"/>
              <a:t>S3 AWS </a:t>
            </a:r>
            <a:r>
              <a:rPr lang="pt-BR" dirty="0" err="1" smtClean="0"/>
              <a:t>Amazon</a:t>
            </a:r>
            <a:endParaRPr lang="pt-BR" dirty="0" smtClean="0"/>
          </a:p>
          <a:p>
            <a:r>
              <a:rPr lang="pt-BR" dirty="0" smtClean="0"/>
              <a:t>Framework Spring</a:t>
            </a:r>
          </a:p>
          <a:p>
            <a:r>
              <a:rPr lang="pt-BR" dirty="0" err="1" smtClean="0"/>
              <a:t>Maven</a:t>
            </a:r>
            <a:endParaRPr lang="pt-BR" dirty="0" smtClean="0"/>
          </a:p>
          <a:p>
            <a:r>
              <a:rPr lang="pt-BR" dirty="0" err="1" smtClean="0"/>
              <a:t>Hibernate</a:t>
            </a:r>
            <a:endParaRPr lang="pt-BR" dirty="0" smtClean="0"/>
          </a:p>
          <a:p>
            <a:r>
              <a:rPr lang="pt-BR" dirty="0" smtClean="0"/>
              <a:t>Framework </a:t>
            </a:r>
            <a:r>
              <a:rPr lang="pt-BR" dirty="0" err="1" smtClean="0"/>
              <a:t>Ionic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684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692696"/>
            <a:ext cx="5616624" cy="5457813"/>
          </a:xfrm>
        </p:spPr>
      </p:pic>
    </p:spTree>
    <p:extLst>
      <p:ext uri="{BB962C8B-B14F-4D97-AF65-F5344CB8AC3E}">
        <p14:creationId xmlns:p14="http://schemas.microsoft.com/office/powerpoint/2010/main" val="257087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Persistência.</a:t>
            </a:r>
          </a:p>
          <a:p>
            <a:endParaRPr lang="pt-BR" dirty="0" smtClean="0"/>
          </a:p>
          <a:p>
            <a:pPr lvl="1"/>
            <a:r>
              <a:rPr lang="pt-BR" dirty="0" err="1" smtClean="0"/>
              <a:t>Hibernate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Mapeamento OR</a:t>
            </a:r>
          </a:p>
          <a:p>
            <a:pPr lvl="1"/>
            <a:r>
              <a:rPr lang="pt-BR" dirty="0" smtClean="0"/>
              <a:t>Abstração SGBD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539552" y="5301208"/>
            <a:ext cx="3609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Figura 18– Relação objeto/relacional</a:t>
            </a:r>
            <a:endParaRPr lang="pt-BR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5" y="2089199"/>
            <a:ext cx="4032448" cy="339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738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Persistência.</a:t>
            </a:r>
          </a:p>
          <a:p>
            <a:pPr lvl="1"/>
            <a:r>
              <a:rPr lang="pt-BR" dirty="0" err="1" smtClean="0"/>
              <a:t>Repository</a:t>
            </a:r>
            <a:endParaRPr lang="pt-BR" dirty="0" smtClean="0"/>
          </a:p>
          <a:p>
            <a:pPr lvl="1"/>
            <a:r>
              <a:rPr lang="pt-BR" dirty="0" smtClean="0"/>
              <a:t>Acesso aos dados.</a:t>
            </a:r>
          </a:p>
          <a:p>
            <a:pPr lvl="1"/>
            <a:endParaRPr lang="pt-BR" dirty="0" smtClean="0"/>
          </a:p>
          <a:p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356992"/>
            <a:ext cx="5400600" cy="19931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346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Persistência.</a:t>
            </a:r>
          </a:p>
          <a:p>
            <a:pPr lvl="1"/>
            <a:r>
              <a:rPr lang="pt-BR" dirty="0" smtClean="0"/>
              <a:t>Services</a:t>
            </a:r>
          </a:p>
          <a:p>
            <a:pPr lvl="1"/>
            <a:r>
              <a:rPr lang="pt-BR" dirty="0" smtClean="0"/>
              <a:t>Regras de negócio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284984"/>
            <a:ext cx="61722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tângulo 3"/>
          <p:cNvSpPr/>
          <p:nvPr/>
        </p:nvSpPr>
        <p:spPr>
          <a:xfrm>
            <a:off x="4211960" y="2564904"/>
            <a:ext cx="4455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Figura 20- Busca de relatórios por funcionário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077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Serviços</a:t>
            </a:r>
          </a:p>
          <a:p>
            <a:pPr lvl="1"/>
            <a:r>
              <a:rPr lang="pt-BR" dirty="0" smtClean="0"/>
              <a:t>Comunicação</a:t>
            </a:r>
          </a:p>
          <a:p>
            <a:pPr lvl="1"/>
            <a:r>
              <a:rPr lang="pt-BR" dirty="0" err="1" smtClean="0"/>
              <a:t>Rest</a:t>
            </a:r>
            <a:endParaRPr lang="pt-BR" dirty="0" smtClean="0"/>
          </a:p>
          <a:p>
            <a:pPr lvl="1"/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351602"/>
            <a:ext cx="5160268" cy="22463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 descr="json-oco-abert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717032"/>
            <a:ext cx="3240360" cy="25315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4067944" y="3105835"/>
            <a:ext cx="5256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Figura 25- Controle para Lista Ocorrências Abertas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344076" y="5733256"/>
            <a:ext cx="3887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Figura 26- JSON de Ocorrências Abertas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125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Controle de acesso.</a:t>
            </a:r>
            <a:endParaRPr lang="pt-BR" dirty="0"/>
          </a:p>
          <a:p>
            <a:pPr lvl="1"/>
            <a:r>
              <a:rPr lang="pt-BR" dirty="0" smtClean="0"/>
              <a:t>Autenticação.</a:t>
            </a:r>
          </a:p>
          <a:p>
            <a:pPr lvl="1"/>
            <a:r>
              <a:rPr lang="pt-BR" dirty="0" smtClean="0"/>
              <a:t>Autorização.</a:t>
            </a:r>
          </a:p>
          <a:p>
            <a:pPr lvl="1"/>
            <a:r>
              <a:rPr lang="pt-BR" dirty="0" smtClean="0"/>
              <a:t>Padrão </a:t>
            </a:r>
            <a:r>
              <a:rPr lang="pt-BR" dirty="0" err="1" smtClean="0"/>
              <a:t>Oauth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Spring Security.</a:t>
            </a:r>
          </a:p>
          <a:p>
            <a:pPr lvl="1"/>
            <a:endParaRPr lang="pt-B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429786"/>
            <a:ext cx="4806702" cy="24120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tângulo 3"/>
          <p:cNvSpPr/>
          <p:nvPr/>
        </p:nvSpPr>
        <p:spPr>
          <a:xfrm>
            <a:off x="4067944" y="2564904"/>
            <a:ext cx="4165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Figura 27- Fluxograma Controle de Acesso</a:t>
            </a:r>
          </a:p>
        </p:txBody>
      </p:sp>
    </p:spTree>
    <p:extLst>
      <p:ext uri="{BB962C8B-B14F-4D97-AF65-F5344CB8AC3E}">
        <p14:creationId xmlns:p14="http://schemas.microsoft.com/office/powerpoint/2010/main" val="309327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Autenticação.</a:t>
            </a:r>
          </a:p>
          <a:p>
            <a:pPr lvl="1"/>
            <a:r>
              <a:rPr lang="pt-BR" dirty="0" smtClean="0"/>
              <a:t>Biblioteca JWT</a:t>
            </a:r>
          </a:p>
          <a:p>
            <a:pPr lvl="1"/>
            <a:r>
              <a:rPr lang="pt-BR" dirty="0" err="1" smtClean="0"/>
              <a:t>BCrypt</a:t>
            </a:r>
            <a:endParaRPr lang="pt-BR" dirty="0" smtClean="0"/>
          </a:p>
          <a:p>
            <a:pPr lvl="1"/>
            <a:endParaRPr lang="pt-BR" dirty="0"/>
          </a:p>
          <a:p>
            <a:pPr marL="457200" lvl="1" indent="0">
              <a:buNone/>
            </a:pPr>
            <a:endParaRPr lang="pt-BR" dirty="0" smtClean="0"/>
          </a:p>
          <a:p>
            <a:pPr lvl="0"/>
            <a:r>
              <a:rPr lang="pt-BR" dirty="0">
                <a:solidFill>
                  <a:prstClr val="black"/>
                </a:solidFill>
              </a:rPr>
              <a:t>Autorização</a:t>
            </a:r>
            <a:r>
              <a:rPr lang="pt-BR" dirty="0" smtClean="0">
                <a:solidFill>
                  <a:prstClr val="black"/>
                </a:solidFill>
              </a:rPr>
              <a:t>.</a:t>
            </a:r>
          </a:p>
          <a:p>
            <a:pPr lvl="0"/>
            <a:r>
              <a:rPr lang="pt-BR" sz="2400" dirty="0" smtClean="0">
                <a:solidFill>
                  <a:prstClr val="black"/>
                </a:solidFill>
              </a:rPr>
              <a:t>-</a:t>
            </a:r>
            <a:r>
              <a:rPr lang="pt-BR" sz="2400" dirty="0" smtClean="0">
                <a:solidFill>
                  <a:srgbClr val="267F99"/>
                </a:solidFill>
                <a:effectLst/>
                <a:latin typeface="Consolas"/>
                <a:ea typeface="Calibri"/>
                <a:cs typeface="Times New Roman"/>
              </a:rPr>
              <a:t>@</a:t>
            </a:r>
            <a:r>
              <a:rPr lang="pt-BR" sz="2400" dirty="0" err="1" smtClean="0">
                <a:solidFill>
                  <a:srgbClr val="267F99"/>
                </a:solidFill>
                <a:effectLst/>
                <a:latin typeface="Consolas"/>
                <a:ea typeface="Calibri"/>
                <a:cs typeface="Times New Roman"/>
              </a:rPr>
              <a:t>PreAuthorize</a:t>
            </a:r>
            <a:r>
              <a:rPr lang="pt-BR" sz="2400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(</a:t>
            </a:r>
            <a:r>
              <a:rPr lang="pt-BR" sz="2400" dirty="0" smtClean="0">
                <a:solidFill>
                  <a:srgbClr val="A31515"/>
                </a:solidFill>
                <a:effectLst/>
                <a:latin typeface="Consolas"/>
                <a:ea typeface="Calibri"/>
                <a:cs typeface="Times New Roman"/>
              </a:rPr>
              <a:t>"</a:t>
            </a:r>
            <a:r>
              <a:rPr lang="pt-BR" sz="2400" dirty="0" err="1" smtClean="0">
                <a:solidFill>
                  <a:srgbClr val="A31515"/>
                </a:solidFill>
                <a:effectLst/>
                <a:latin typeface="Consolas"/>
                <a:ea typeface="Calibri"/>
                <a:cs typeface="Times New Roman"/>
              </a:rPr>
              <a:t>hasAnyRole</a:t>
            </a:r>
            <a:r>
              <a:rPr lang="pt-BR" sz="2400" dirty="0" smtClean="0">
                <a:solidFill>
                  <a:srgbClr val="A31515"/>
                </a:solidFill>
                <a:effectLst/>
                <a:latin typeface="Consolas"/>
                <a:ea typeface="Calibri"/>
                <a:cs typeface="Times New Roman"/>
              </a:rPr>
              <a:t>('ADMIN')"</a:t>
            </a:r>
            <a:r>
              <a:rPr lang="pt-BR" sz="2400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)</a:t>
            </a:r>
            <a:r>
              <a:rPr lang="pt-BR" sz="2400" dirty="0" smtClean="0">
                <a:effectLst/>
                <a:latin typeface="Times New Roman"/>
                <a:ea typeface="Times New Roman"/>
              </a:rPr>
              <a:t>, </a:t>
            </a:r>
            <a:endParaRPr lang="pt-BR" sz="2400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pt-B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852936"/>
            <a:ext cx="57054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tângulo 3"/>
          <p:cNvSpPr/>
          <p:nvPr/>
        </p:nvSpPr>
        <p:spPr>
          <a:xfrm>
            <a:off x="3851920" y="2276872"/>
            <a:ext cx="4215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Figura 29- Senha Criptografada com </a:t>
            </a:r>
            <a:r>
              <a:rPr lang="pt-BR" dirty="0" err="1" smtClean="0"/>
              <a:t>BCrypt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258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Testes</a:t>
            </a:r>
          </a:p>
          <a:p>
            <a:pPr lvl="1"/>
            <a:r>
              <a:rPr lang="pt-BR" dirty="0" smtClean="0"/>
              <a:t>1º Experimento- Acesso ao sistema</a:t>
            </a:r>
          </a:p>
          <a:p>
            <a:pPr lvl="1"/>
            <a:r>
              <a:rPr lang="pt-BR" dirty="0"/>
              <a:t>2º Experimento- Solicitações de ocorrências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3º Experimento- Atendimento e geração de relatórios pelos agentes de campo.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33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035891"/>
            <a:ext cx="2664296" cy="4770743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697" y="867007"/>
            <a:ext cx="2818275" cy="501026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899592" y="6062883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Protótipo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084168" y="6037174"/>
            <a:ext cx="1728192" cy="370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Tela Final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482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Defesa Civil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P</a:t>
            </a:r>
            <a:r>
              <a:rPr lang="pt-BR" sz="3600" dirty="0" smtClean="0"/>
              <a:t>revenção</a:t>
            </a:r>
            <a:r>
              <a:rPr lang="pt-BR" sz="3600" dirty="0"/>
              <a:t>, de mitigação, de resposta e recuperação com a finalidade de evitar ou minimizar desastres, tanto naturais como os de origem de ação </a:t>
            </a:r>
            <a:r>
              <a:rPr lang="pt-BR" sz="3600" dirty="0" smtClean="0"/>
              <a:t>humana.</a:t>
            </a:r>
          </a:p>
          <a:p>
            <a:r>
              <a:rPr lang="pt-BR" sz="3600" dirty="0"/>
              <a:t>C</a:t>
            </a:r>
            <a:r>
              <a:rPr lang="pt-BR" sz="3600" dirty="0" smtClean="0"/>
              <a:t>asos </a:t>
            </a:r>
            <a:r>
              <a:rPr lang="pt-BR" sz="3600" dirty="0"/>
              <a:t>de inundações, soterramentos, quedas de barreira, desabamentos e </a:t>
            </a:r>
            <a:r>
              <a:rPr lang="pt-BR" sz="3600" dirty="0" smtClean="0"/>
              <a:t>incêndios.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56429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5523"/>
            <a:ext cx="2314286" cy="4066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tângulo 3"/>
          <p:cNvSpPr/>
          <p:nvPr/>
        </p:nvSpPr>
        <p:spPr>
          <a:xfrm>
            <a:off x="539552" y="5514426"/>
            <a:ext cx="30656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/>
              <a:t>Figura 31-Tela Insere Novo Funcionário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832" y="980728"/>
            <a:ext cx="2390474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tângulo 4"/>
          <p:cNvSpPr/>
          <p:nvPr/>
        </p:nvSpPr>
        <p:spPr>
          <a:xfrm>
            <a:off x="5436096" y="5436595"/>
            <a:ext cx="2990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/>
              <a:t>Figura 32-Alerta de permissão negada</a:t>
            </a:r>
          </a:p>
        </p:txBody>
      </p:sp>
    </p:spTree>
    <p:extLst>
      <p:ext uri="{BB962C8B-B14F-4D97-AF65-F5344CB8AC3E}">
        <p14:creationId xmlns:p14="http://schemas.microsoft.com/office/powerpoint/2010/main" val="12898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Vídeo apresentação.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219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Futuros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 smtClean="0"/>
              <a:t>Relatórios.</a:t>
            </a:r>
            <a:endParaRPr lang="pt-BR" dirty="0"/>
          </a:p>
          <a:p>
            <a:pPr lvl="0"/>
            <a:r>
              <a:rPr lang="pt-BR" dirty="0" smtClean="0"/>
              <a:t>Integração </a:t>
            </a:r>
            <a:r>
              <a:rPr lang="pt-BR" dirty="0"/>
              <a:t>com </a:t>
            </a:r>
            <a:r>
              <a:rPr lang="pt-BR" dirty="0" smtClean="0"/>
              <a:t>outros setores.</a:t>
            </a:r>
          </a:p>
          <a:p>
            <a:pPr lvl="0"/>
            <a:r>
              <a:rPr lang="pt-BR" dirty="0" smtClean="0"/>
              <a:t>Módulo </a:t>
            </a:r>
            <a:r>
              <a:rPr lang="pt-BR" dirty="0"/>
              <a:t>para uso em desktop.</a:t>
            </a:r>
          </a:p>
          <a:p>
            <a:pPr lvl="0"/>
            <a:r>
              <a:rPr lang="pt-BR" dirty="0"/>
              <a:t>Incluir módulo com mapas para uso </a:t>
            </a:r>
            <a:r>
              <a:rPr lang="pt-BR" dirty="0" smtClean="0"/>
              <a:t>web.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026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Na prestação de serviços à comunidade a Defesa Civil tem usado um sistema de gerenciamento de ocorrências onde varias etapas são feitas de forma manual. </a:t>
            </a:r>
          </a:p>
        </p:txBody>
      </p:sp>
    </p:spTree>
    <p:extLst>
      <p:ext uri="{BB962C8B-B14F-4D97-AF65-F5344CB8AC3E}">
        <p14:creationId xmlns:p14="http://schemas.microsoft.com/office/powerpoint/2010/main" val="99558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objetivo deste trabalho é o estudo do atual sistema de gerenciamento das solicitações feitas à Defesa Civil e a criação de uma ferramenta para substituir o atual processo que gerencie as solicitações recebidas pela Defesa Civil, distribuindo os serviços aos agentes de campos e permitindo a criação de relatórios de forma automatizada.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1644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203" y="1628800"/>
            <a:ext cx="6430277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tângulo 4"/>
          <p:cNvSpPr/>
          <p:nvPr/>
        </p:nvSpPr>
        <p:spPr>
          <a:xfrm>
            <a:off x="2411760" y="5589240"/>
            <a:ext cx="54025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/>
              <a:t>Figura 1- Diagrama de acesso ao sistema.</a:t>
            </a:r>
          </a:p>
        </p:txBody>
      </p:sp>
    </p:spTree>
    <p:extLst>
      <p:ext uri="{BB962C8B-B14F-4D97-AF65-F5344CB8AC3E}">
        <p14:creationId xmlns:p14="http://schemas.microsoft.com/office/powerpoint/2010/main" val="182102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Entrevistas</a:t>
            </a:r>
          </a:p>
          <a:p>
            <a:r>
              <a:rPr lang="pt-BR" dirty="0" smtClean="0"/>
              <a:t>Prototipagem</a:t>
            </a:r>
          </a:p>
          <a:p>
            <a:r>
              <a:rPr lang="pt-BR" dirty="0" smtClean="0"/>
              <a:t>Requisitos:</a:t>
            </a:r>
          </a:p>
          <a:p>
            <a:pPr lvl="1"/>
            <a:r>
              <a:rPr lang="pt-BR" dirty="0" smtClean="0"/>
              <a:t>Acesso ao sistema</a:t>
            </a:r>
          </a:p>
          <a:p>
            <a:pPr lvl="1"/>
            <a:r>
              <a:rPr lang="pt-BR" dirty="0" smtClean="0"/>
              <a:t>Despacho das solicitações</a:t>
            </a:r>
          </a:p>
          <a:p>
            <a:pPr lvl="1"/>
            <a:r>
              <a:rPr lang="pt-BR" dirty="0" smtClean="0"/>
              <a:t>Atendimento nas localidades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571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809" y="1829848"/>
            <a:ext cx="5752381" cy="4066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tângulo 3"/>
          <p:cNvSpPr/>
          <p:nvPr/>
        </p:nvSpPr>
        <p:spPr>
          <a:xfrm>
            <a:off x="1259632" y="1268760"/>
            <a:ext cx="6768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Figura 2-Diagrama de Caso de uso- Perfis Cadastrador e Agente</a:t>
            </a:r>
          </a:p>
        </p:txBody>
      </p:sp>
    </p:spTree>
    <p:extLst>
      <p:ext uri="{BB962C8B-B14F-4D97-AF65-F5344CB8AC3E}">
        <p14:creationId xmlns:p14="http://schemas.microsoft.com/office/powerpoint/2010/main" val="235274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977" y="1268760"/>
            <a:ext cx="2527595" cy="4525963"/>
          </a:xfrm>
        </p:spPr>
      </p:pic>
      <p:sp>
        <p:nvSpPr>
          <p:cNvPr id="7" name="CaixaDeTexto 6"/>
          <p:cNvSpPr txBox="1"/>
          <p:nvPr/>
        </p:nvSpPr>
        <p:spPr>
          <a:xfrm>
            <a:off x="6084168" y="249289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Protótipo de tela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606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Padrão MVC</a:t>
            </a:r>
          </a:p>
          <a:p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276872"/>
            <a:ext cx="4943475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tângulo 3"/>
          <p:cNvSpPr/>
          <p:nvPr/>
        </p:nvSpPr>
        <p:spPr>
          <a:xfrm>
            <a:off x="1763688" y="5589240"/>
            <a:ext cx="4561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Figura 9- Diagrama do modelo MVC- </a:t>
            </a:r>
            <a:r>
              <a:rPr lang="pt-BR" b="1" dirty="0" err="1"/>
              <a:t>Backend</a:t>
            </a:r>
            <a:r>
              <a:rPr lang="pt-B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011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374</Words>
  <Application>Microsoft Office PowerPoint</Application>
  <PresentationFormat>Apresentação na tela (4:3)</PresentationFormat>
  <Paragraphs>89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Tema do Office</vt:lpstr>
      <vt:lpstr>projeto para criação de uma base de dados para a defesa civil de são jose dos campos </vt:lpstr>
      <vt:lpstr>Defesa Civil</vt:lpstr>
      <vt:lpstr>Motivação</vt:lpstr>
      <vt:lpstr>Objetivo</vt:lpstr>
      <vt:lpstr>Objetivo</vt:lpstr>
      <vt:lpstr>Requisitos</vt:lpstr>
      <vt:lpstr>Requisitos</vt:lpstr>
      <vt:lpstr>Requisitos</vt:lpstr>
      <vt:lpstr>Desenvolvimento</vt:lpstr>
      <vt:lpstr>Desenvolvimento</vt:lpstr>
      <vt:lpstr>Apresentação do PowerPoint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Resultados</vt:lpstr>
      <vt:lpstr>Apresentação do PowerPoint</vt:lpstr>
      <vt:lpstr>Resultados</vt:lpstr>
      <vt:lpstr>Resultados</vt:lpstr>
      <vt:lpstr>Trabalhos Futuros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para criação de uma base de dados para a defesa civil de são jose dos campos</dc:title>
  <dc:creator>Usuário do Windows</dc:creator>
  <cp:lastModifiedBy>Usuário do Windows</cp:lastModifiedBy>
  <cp:revision>50</cp:revision>
  <dcterms:created xsi:type="dcterms:W3CDTF">2018-12-05T19:21:54Z</dcterms:created>
  <dcterms:modified xsi:type="dcterms:W3CDTF">2018-12-11T01:06:05Z</dcterms:modified>
</cp:coreProperties>
</file>