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>
        <p:scale>
          <a:sx n="108" d="100"/>
          <a:sy n="108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86FB5-5092-4A4D-B63A-EFDCF4B43769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CB48-0CB2-C24C-808B-2DAB0EE14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7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CB48-0CB2-C24C-808B-2DAB0EE140F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E891-61E8-7E44-98F6-3BFE293925AC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D8A4-BB5C-D346-A364-1C2BA01EA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60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E891-61E8-7E44-98F6-3BFE293925AC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D8A4-BB5C-D346-A364-1C2BA01EA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01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E891-61E8-7E44-98F6-3BFE293925AC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D8A4-BB5C-D346-A364-1C2BA01EA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09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E891-61E8-7E44-98F6-3BFE293925AC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D8A4-BB5C-D346-A364-1C2BA01EA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5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E891-61E8-7E44-98F6-3BFE293925AC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D8A4-BB5C-D346-A364-1C2BA01EA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39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E891-61E8-7E44-98F6-3BFE293925AC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D8A4-BB5C-D346-A364-1C2BA01EA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19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E891-61E8-7E44-98F6-3BFE293925AC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D8A4-BB5C-D346-A364-1C2BA01EA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E891-61E8-7E44-98F6-3BFE293925AC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D8A4-BB5C-D346-A364-1C2BA01EA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85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E891-61E8-7E44-98F6-3BFE293925AC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D8A4-BB5C-D346-A364-1C2BA01EA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7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E891-61E8-7E44-98F6-3BFE293925AC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D8A4-BB5C-D346-A364-1C2BA01EA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06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E891-61E8-7E44-98F6-3BFE293925AC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D8A4-BB5C-D346-A364-1C2BA01EA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32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7E891-61E8-7E44-98F6-3BFE293925AC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D8A4-BB5C-D346-A364-1C2BA01EA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53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4966" y="2796994"/>
            <a:ext cx="720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38200" y="2796994"/>
            <a:ext cx="72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874509"/>
            <a:ext cx="12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Empty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174966" y="1874509"/>
            <a:ext cx="12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Taken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43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Passenger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874509"/>
            <a:ext cx="12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Moving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174966" y="1874509"/>
            <a:ext cx="12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Seated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928200" y="2886994"/>
            <a:ext cx="540000" cy="540000"/>
          </a:xfrm>
          <a:prstGeom prst="ellipse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2264966" y="2886994"/>
            <a:ext cx="540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Plane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461657" y="97019"/>
            <a:ext cx="1799112" cy="6480000"/>
            <a:chOff x="3461657" y="97019"/>
            <a:chExt cx="1799112" cy="6480000"/>
          </a:xfrm>
        </p:grpSpPr>
        <p:sp>
          <p:nvSpPr>
            <p:cNvPr id="3" name="Rectangle 2"/>
            <p:cNvSpPr/>
            <p:nvPr/>
          </p:nvSpPr>
          <p:spPr>
            <a:xfrm>
              <a:off x="3461657" y="97019"/>
              <a:ext cx="1799112" cy="6480000"/>
            </a:xfrm>
            <a:prstGeom prst="rect">
              <a:avLst/>
            </a:prstGeom>
            <a:solidFill>
              <a:schemeClr val="bg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175661" y="97019"/>
              <a:ext cx="371104" cy="64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61657" y="97019"/>
              <a:ext cx="1799112" cy="6480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3238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Macintosh PowerPoint</Application>
  <PresentationFormat>Widescreen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Seats</vt:lpstr>
      <vt:lpstr>Passenger</vt:lpstr>
      <vt:lpstr>Plane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Seats</dc:title>
  <dc:creator>Thomsen, Jacob</dc:creator>
  <cp:lastModifiedBy>Thomsen, Jacob</cp:lastModifiedBy>
  <cp:revision>4</cp:revision>
  <dcterms:created xsi:type="dcterms:W3CDTF">2022-03-06T17:24:26Z</dcterms:created>
  <dcterms:modified xsi:type="dcterms:W3CDTF">2022-03-06T17:35:49Z</dcterms:modified>
</cp:coreProperties>
</file>