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CE6E9-3A79-3BA4-5CEF-209BED009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68A003-5C79-0904-62E2-FC26D55DC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3BADF2-3A86-A414-42DB-4B75983F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BDF4-9488-4CED-8AFF-C037F5073EC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85A5C-831E-39E4-9C46-389BDA80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7FEF25-95C1-1212-0734-99D3B02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03D-17A2-4FB9-8E13-73955BD78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96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90010-BD87-489D-AF0D-72F8F9EC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514C49-543B-01B8-0103-7B7A7B135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B5AE41-1A92-3D22-C367-0E5D5419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BDF4-9488-4CED-8AFF-C037F5073EC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E295E-C9F0-1381-7FFD-474243B8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0F9977-D389-43AE-30FE-A6CA9317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03D-17A2-4FB9-8E13-73955BD78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0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AE2F51-6C2D-22B0-30CC-9691C50F2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1A27A6-B54B-332C-78B0-AB286F933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702296-CD26-6458-42A1-A4A69C52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BDF4-9488-4CED-8AFF-C037F5073EC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900813-5D7B-8510-60C1-2249B6BF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CFFB48-F6FA-8E74-C6F7-2F0D91F4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03D-17A2-4FB9-8E13-73955BD78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23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BE687-04CD-2C20-CCB6-27266AFA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A5AC9-735C-D3C8-D0A7-AC57666B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CF53D9-C79B-C89B-1D60-A1235A40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BDF4-9488-4CED-8AFF-C037F5073EC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D01989-53B3-3480-B165-1365BFA9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BBF9A9-2B4D-E38D-30DC-D4569609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03D-17A2-4FB9-8E13-73955BD78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4B97E-090E-0BC1-7560-4D50110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23CC48-FBC8-48E3-C733-ED5A6A965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55646E-3D31-6D3F-13D9-628FF16F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BDF4-9488-4CED-8AFF-C037F5073EC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14BC1-830A-FE60-119B-D260C0BE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4A3952-DC2C-2387-15AC-4BC9F77C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03D-17A2-4FB9-8E13-73955BD78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07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CDFCE-25B1-0755-54A6-404808A8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1857A-DFB1-7608-7CDB-09214AA58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269A0E-EA6F-C740-1201-591780772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0E20C5-BBD5-D9ED-74B4-E24C3CD5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BDF4-9488-4CED-8AFF-C037F5073EC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00DD16-C86A-85FE-8241-066F4028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6291AE-0C99-3B43-7638-2D8A502B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03D-17A2-4FB9-8E13-73955BD78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46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ED138-1EAB-C485-5C12-51B1223E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913262-55E5-8131-6C0A-3950CD89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D01875-0BCE-D18E-8A8A-659CA4783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30B785-A4A5-3D99-3F9A-ADD286E40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4857CB-A21B-B236-FAF6-ACDF87804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07A952-0485-5BFC-BB18-01054205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BDF4-9488-4CED-8AFF-C037F5073EC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99EFA2-7B76-4008-B6CF-A43C1A38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FFA90F-A473-B043-632B-41F0C4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03D-17A2-4FB9-8E13-73955BD78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59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F8B69-A24A-5B08-333E-1F07F749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C637C5-C928-DF7B-3DCD-E869375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BDF4-9488-4CED-8AFF-C037F5073EC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26A8AA-62C7-BBBB-5FEF-A8E6320A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DF6A06-A195-2FCD-A298-9EF87E84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03D-17A2-4FB9-8E13-73955BD78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8AD0E3-39F3-9A54-633F-2DB7E676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BDF4-9488-4CED-8AFF-C037F5073EC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7A9F63-EBB7-0464-AA55-1A427163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42F223-A5A5-2035-BBD7-094F25C8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03D-17A2-4FB9-8E13-73955BD78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5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51F1C-C49C-6958-F49F-1E4E80BB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81FF9-E3F3-694D-639E-282DBB56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F65256-BD96-71C8-1235-81300DCD0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1530AD-EF9F-511F-A366-B94569B3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BDF4-9488-4CED-8AFF-C037F5073EC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FFC094-FCC9-B0C8-C6DD-62590A04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DB7B1B-B63C-5A19-F391-EDB22FCB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03D-17A2-4FB9-8E13-73955BD78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01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D7440-7BB2-F253-735F-256AEE07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AF16F2-A3DF-2DAE-B5C9-58F674AE6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20BE78-C373-D4CA-59FF-6081B0AEE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CF7D3-9335-75C9-5E3F-A20E9637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BDF4-9488-4CED-8AFF-C037F5073EC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25E264-D549-04D0-EA57-B95B5638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C6E533-3C15-B7B7-23D0-71F5EE3D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A03D-17A2-4FB9-8E13-73955BD78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95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BF745-BA74-51F5-83B2-4D0DC12D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DFEE56-0F28-431E-99C1-9F95547EC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0E5B74-2B3B-EFDC-5D1C-19E5F0A39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2BDF4-9488-4CED-8AFF-C037F5073EC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0EC734-BCEB-4E14-3C9D-8E5ED373E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00368D-81E2-599C-3617-4D9CFCEFC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05A03D-17A2-4FB9-8E13-73955BD782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3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75663-20E0-9C91-1C49-0FA62D45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3483" y="2862071"/>
            <a:ext cx="3685034" cy="1133855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REVERSI</a:t>
            </a:r>
            <a:endParaRPr lang="ru-RU" sz="7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16BB88-7759-0BA0-B4A8-3827CAA5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3664" y="6244515"/>
            <a:ext cx="5818632" cy="45789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Klim Sadov, Ilya Stubarev, Maxim Zaugolnikov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App Store: Reversi!">
            <a:extLst>
              <a:ext uri="{FF2B5EF4-FFF2-40B4-BE49-F238E27FC236}">
                <a16:creationId xmlns:a16="http://schemas.microsoft.com/office/drawing/2014/main" id="{3B0985AD-8DC2-326C-B399-E0AD46721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50" y1="41587" x2="35917" y2="33175"/>
                        <a14:foregroundMark x1="61417" y1="70794" x2="54250" y2="530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471" t="15007" r="31680" b="15086"/>
          <a:stretch/>
        </p:blipFill>
        <p:spPr bwMode="auto">
          <a:xfrm>
            <a:off x="11512296" y="6190349"/>
            <a:ext cx="560173" cy="55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D76A5FEA-C592-D038-C675-D40444C67EF7}"/>
              </a:ext>
            </a:extLst>
          </p:cNvPr>
          <p:cNvSpPr/>
          <p:nvPr/>
        </p:nvSpPr>
        <p:spPr>
          <a:xfrm>
            <a:off x="2453962" y="4180736"/>
            <a:ext cx="1386038" cy="1386038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A4445E3-A53C-1744-E9D6-9B2D60F0D3B1}"/>
              </a:ext>
            </a:extLst>
          </p:cNvPr>
          <p:cNvSpPr/>
          <p:nvPr/>
        </p:nvSpPr>
        <p:spPr>
          <a:xfrm>
            <a:off x="1544536" y="1291226"/>
            <a:ext cx="1386038" cy="13860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F021804-BE93-06A7-D2A8-FC5BC0D26519}"/>
              </a:ext>
            </a:extLst>
          </p:cNvPr>
          <p:cNvSpPr/>
          <p:nvPr/>
        </p:nvSpPr>
        <p:spPr>
          <a:xfrm>
            <a:off x="9045020" y="3862361"/>
            <a:ext cx="1386038" cy="138603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2897F87-8184-A501-1AF9-5A6968CED3EC}"/>
              </a:ext>
            </a:extLst>
          </p:cNvPr>
          <p:cNvSpPr/>
          <p:nvPr/>
        </p:nvSpPr>
        <p:spPr>
          <a:xfrm>
            <a:off x="7323622" y="817955"/>
            <a:ext cx="1386038" cy="138603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141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30DF2-CAD6-5571-BB77-3BB6C2C0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7789C6-B654-D7CC-76F4-6EA4EE24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18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D517B-DF5B-212F-1C1E-C49BF76F0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286054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Rules of the game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876DC71-BA4B-6D47-7A7A-3AADA0040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7" t="57152" r="7753" b="7904"/>
          <a:stretch/>
        </p:blipFill>
        <p:spPr bwMode="auto">
          <a:xfrm>
            <a:off x="7543419" y="3594794"/>
            <a:ext cx="2540254" cy="258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E549036F-3A03-DBCD-4C57-6D3C34F064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0" t="7790" r="60260" b="57265"/>
          <a:stretch/>
        </p:blipFill>
        <p:spPr bwMode="auto">
          <a:xfrm>
            <a:off x="8886698" y="903115"/>
            <a:ext cx="2540254" cy="258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A3016B-3E08-B235-DB9E-1FDF14CDBAA9}"/>
              </a:ext>
            </a:extLst>
          </p:cNvPr>
          <p:cNvSpPr/>
          <p:nvPr/>
        </p:nvSpPr>
        <p:spPr>
          <a:xfrm>
            <a:off x="7543419" y="3594793"/>
            <a:ext cx="2540254" cy="25876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4AC9A33E-8D1C-9800-D15B-A76EC0DE2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3" b="10096" l="44600" r="48700">
                        <a14:foregroundMark x1="45100" y1="7864" x2="44600" y2="7864"/>
                        <a14:foregroundMark x1="46000" y1="5845" x2="46100" y2="5313"/>
                        <a14:foregroundMark x1="48000" y1="7758" x2="46600" y2="9777"/>
                        <a14:foregroundMark x1="48100" y1="8927" x2="48600" y2="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18" t="5011" r="50717" b="89271"/>
          <a:stretch/>
        </p:blipFill>
        <p:spPr bwMode="auto">
          <a:xfrm>
            <a:off x="7235742" y="5828883"/>
            <a:ext cx="406441" cy="42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37455ED-0B6D-1B21-9A54-112B16DA2C66}"/>
              </a:ext>
            </a:extLst>
          </p:cNvPr>
          <p:cNvSpPr/>
          <p:nvPr/>
        </p:nvSpPr>
        <p:spPr>
          <a:xfrm>
            <a:off x="8886698" y="903115"/>
            <a:ext cx="2540254" cy="25876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7F0B6-2151-00C9-14F2-5BA9D2025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13" b="10096" l="44600" r="48700">
                        <a14:foregroundMark x1="45100" y1="7864" x2="44600" y2="7864"/>
                        <a14:foregroundMark x1="46000" y1="5845" x2="46100" y2="5313"/>
                        <a14:foregroundMark x1="48000" y1="7758" x2="46600" y2="9777"/>
                        <a14:foregroundMark x1="48100" y1="8927" x2="48600" y2="7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118" t="5011" r="50717" b="89271"/>
          <a:stretch/>
        </p:blipFill>
        <p:spPr bwMode="auto">
          <a:xfrm>
            <a:off x="11362563" y="798935"/>
            <a:ext cx="406441" cy="42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A52FC3-7B4B-304B-6991-F6AC9DAFC02F}"/>
              </a:ext>
            </a:extLst>
          </p:cNvPr>
          <p:cNvSpPr txBox="1"/>
          <p:nvPr/>
        </p:nvSpPr>
        <p:spPr>
          <a:xfrm>
            <a:off x="673608" y="1888897"/>
            <a:ext cx="620365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capture more of the opponent's chips, turning them into your own.</a:t>
            </a:r>
            <a:endParaRPr lang="ru-RU" i="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ru-RU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6×6 board, 4 center chips (2 white, 2 black).</a:t>
            </a:r>
            <a:endParaRPr lang="ru-RU" b="0" i="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ru-RU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i="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 a chip of your color so that there is a line of opponent's chips between it and your other chip (horizontally, vertically or diagonally).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opponent's chips in this line are flipped to your color.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of game: </a:t>
            </a:r>
            <a:r>
              <a:rPr lang="en-US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both players have no moves. The one with more pieces on the board wins.</a:t>
            </a:r>
            <a:endParaRPr lang="ru-RU" b="0" i="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4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0E27F-B43E-6EE0-4B12-BE21CC96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2813CF-C813-B7DC-D8CC-640D7D6F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263" y="1690688"/>
            <a:ext cx="6727474" cy="41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4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C5619-CC92-39AD-6DA8-45AEC87E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786" y="297748"/>
            <a:ext cx="3820427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the hood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B7B7B7-63B6-303E-5A0A-9B28E04F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39" y="1555934"/>
            <a:ext cx="427732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6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21070-E261-50CD-4303-C9BA7A21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18" y="365376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for a valid move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A19380-7DD5-D62F-0BB6-BD1B6C6F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18" y="1690688"/>
            <a:ext cx="8181474" cy="37264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F986D0-CED9-9CDD-AA89-A3EB7913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875" y="3714544"/>
            <a:ext cx="2527525" cy="27780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385071-BDAF-1787-39FE-4A502213B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8513">
            <a:off x="7199022" y="441866"/>
            <a:ext cx="5022359" cy="30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1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6C20C-7BD8-E170-593B-25486274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Coloring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D83409-ADF2-3928-6572-B79025D9B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66" y="1452638"/>
            <a:ext cx="5439938" cy="44572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41A8B5-3636-B067-8D2D-12A3BAA6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138" y="365125"/>
            <a:ext cx="5439938" cy="415107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C597E7-A82D-0AF4-D75F-BC337C16A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31341">
            <a:off x="5711218" y="4750437"/>
            <a:ext cx="6064610" cy="16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1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0ABDF-6373-4A1D-BC73-8802E7FC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schematic that connects it all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77E89E-2CC9-C781-5AF1-1AE44375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027" y="1647512"/>
            <a:ext cx="5820885" cy="48453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C4286C-7243-FD88-C9F7-1B1042CB2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2" y="1946144"/>
            <a:ext cx="4821790" cy="409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9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22009-D9D9-7B53-A768-DC7D0044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 schematics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76BFBF-297A-9256-6596-47C51E08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30" y="1939490"/>
            <a:ext cx="8335854" cy="46012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5B0D38-FE83-D541-8766-67FF8507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321" y="1604596"/>
            <a:ext cx="3429479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8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4EB51-9EF8-1E11-908E-19C63A54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4C0524-E389-BC21-66A6-6143A7EA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703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BF4130-00D7-4296-9990-5FC5B81E05C7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126</Words>
  <Application>Microsoft Office PowerPoint</Application>
  <PresentationFormat>Широкоэкранный</PresentationFormat>
  <Paragraphs>15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Тема Office</vt:lpstr>
      <vt:lpstr>REVERSI</vt:lpstr>
      <vt:lpstr>Rules of the game</vt:lpstr>
      <vt:lpstr>User interface</vt:lpstr>
      <vt:lpstr>Under the hood</vt:lpstr>
      <vt:lpstr>Checking for a valid move</vt:lpstr>
      <vt:lpstr>Coloring</vt:lpstr>
      <vt:lpstr>The schematic that connects it all</vt:lpstr>
      <vt:lpstr>Processor schematics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Стубарев</dc:creator>
  <cp:lastModifiedBy>Илья Стубарев</cp:lastModifiedBy>
  <cp:revision>3</cp:revision>
  <dcterms:created xsi:type="dcterms:W3CDTF">2025-05-13T13:28:10Z</dcterms:created>
  <dcterms:modified xsi:type="dcterms:W3CDTF">2025-05-13T19:28:27Z</dcterms:modified>
</cp:coreProperties>
</file>