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dd3ed3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dd3ed3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103fd6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103fd6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593183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593183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593183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593183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593183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593183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593183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593183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593183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593183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593183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593183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593183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593183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dd3ed3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dd3ed3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dfs.semanticscholar.org/presentation/5a15/b1b8bb00c69cb534310ef769b0297ca9c95a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بالعربي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L05 - Deep Q-Networks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Lesson: Demo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write a DQN Agent to play </a:t>
            </a:r>
            <a:r>
              <a:rPr b="1" lang="en"/>
              <a:t>pong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49" y="1631375"/>
            <a:ext cx="2565050" cy="33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Reinforcement Learning Tutorial - David Silver, Google DeepMind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https://pdfs.semanticscholar.org/presentation/5a15/b1b8bb00c69cb534310ef769b0297ca9c95a.pdf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Atari with Deep Reinforcement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V(s)</a:t>
            </a:r>
            <a:r>
              <a:rPr lang="en"/>
              <a:t> vs. </a:t>
            </a:r>
            <a:r>
              <a:rPr b="1" lang="en"/>
              <a:t>Q(s,a)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MDPs</a:t>
            </a:r>
            <a:r>
              <a:rPr lang="en"/>
              <a:t> (Offline learning) vs </a:t>
            </a:r>
            <a:r>
              <a:rPr b="1" lang="en"/>
              <a:t>RL</a:t>
            </a:r>
            <a:r>
              <a:rPr lang="en"/>
              <a:t> (Online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Algorithm</a:t>
            </a:r>
            <a:br>
              <a:rPr lang="en"/>
            </a:br>
            <a:r>
              <a:rPr b="1" lang="en"/>
              <a:t>Q(s,a) ← (1 - α) Q(s,a) + α [r + 𝛾 max</a:t>
            </a:r>
            <a:r>
              <a:rPr b="1" baseline="-25000" lang="en"/>
              <a:t>a’</a:t>
            </a:r>
            <a:r>
              <a:rPr b="1" lang="en"/>
              <a:t> Q(s’,a’)] </a:t>
            </a:r>
            <a:endParaRPr b="1"/>
          </a:p>
        </p:txBody>
      </p:sp>
      <p:pic>
        <p:nvPicPr>
          <p:cNvPr descr="Screen Shot 2014-08-11 at 12.15.55 AM.pn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575" y="673625"/>
            <a:ext cx="2160724" cy="199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8-11 at 12.16.02 AM.png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200" y="2746375"/>
            <a:ext cx="2231451" cy="205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Refresher: Deep Learning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3" y="1413700"/>
            <a:ext cx="6145674" cy="30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Q-Networks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87" y="2356450"/>
            <a:ext cx="4691624" cy="2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current state 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Variable: Network parameters (w)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Q-values for all actions Q(s,a,w) ≈ </a:t>
            </a:r>
            <a:r>
              <a:rPr lang="en"/>
              <a:t>Q</a:t>
            </a:r>
            <a:r>
              <a:rPr baseline="30000" lang="en" sz="2500"/>
              <a:t>*</a:t>
            </a:r>
            <a:r>
              <a:rPr lang="en"/>
              <a:t>(s,a)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Bellman equations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know that</a:t>
            </a:r>
            <a:br>
              <a:rPr b="1" lang="en"/>
            </a:br>
            <a:r>
              <a:rPr b="1" lang="en"/>
              <a:t>					</a:t>
            </a:r>
            <a:r>
              <a:rPr b="1" lang="en"/>
              <a:t>Q(s,a) ← r + 𝛾 max</a:t>
            </a:r>
            <a:r>
              <a:rPr b="1" baseline="-25000" lang="en"/>
              <a:t>a’</a:t>
            </a:r>
            <a:r>
              <a:rPr b="1" lang="en"/>
              <a:t> Q(s’,a’)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Including the network weights (w) into the equation</a:t>
            </a:r>
            <a:br>
              <a:rPr b="1" lang="en"/>
            </a:br>
            <a:r>
              <a:rPr b="1" lang="en"/>
              <a:t>					Q(s,a,w) ← r + 𝛾 max</a:t>
            </a:r>
            <a:r>
              <a:rPr b="1" baseline="-25000" lang="en"/>
              <a:t>a’</a:t>
            </a:r>
            <a:r>
              <a:rPr b="1" lang="en"/>
              <a:t> Q(s’,a’,w)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But we have both sides of this equation!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Q(s,a,w) : current estimate of Q value (from the network).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 + 𝛾 max</a:t>
            </a:r>
            <a:r>
              <a:rPr b="1" baseline="-25000" lang="en"/>
              <a:t>a’</a:t>
            </a:r>
            <a:r>
              <a:rPr b="1" lang="en"/>
              <a:t> Q(s’,a’,w) : can be calculated from the environment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 what we need to ensure is that L.H.S. = R.H.S. In other words ensure that bellman equation is satisfied. This means that the loss function is MSE of L.H.S and R.H.S</a:t>
            </a:r>
            <a:br>
              <a:rPr b="1" lang="en"/>
            </a:br>
            <a:br>
              <a:rPr b="1" lang="en"/>
            </a:br>
            <a:r>
              <a:rPr b="1" lang="en"/>
              <a:t>				L = ( r + 𝛾 max</a:t>
            </a:r>
            <a:r>
              <a:rPr b="1" baseline="-25000" lang="en"/>
              <a:t>a’</a:t>
            </a:r>
            <a:r>
              <a:rPr b="1" lang="en"/>
              <a:t> Q(s’,a’,</a:t>
            </a:r>
            <a:r>
              <a:rPr b="1" lang="en" u="sng"/>
              <a:t>w</a:t>
            </a:r>
            <a:r>
              <a:rPr b="1" lang="en"/>
              <a:t>) - Q(s,a,</a:t>
            </a:r>
            <a:r>
              <a:rPr b="1" lang="en" u="sng"/>
              <a:t>w</a:t>
            </a:r>
            <a:r>
              <a:rPr b="1" lang="en"/>
              <a:t>) )</a:t>
            </a:r>
            <a:r>
              <a:rPr b="1" baseline="30000" lang="en" sz="2000"/>
              <a:t>2</a:t>
            </a:r>
            <a:br>
              <a:rPr b="1" baseline="30000" lang="en" sz="2000"/>
            </a:br>
            <a:endParaRPr b="1" baseline="3000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Should Q</a:t>
            </a:r>
            <a:r>
              <a:rPr b="1" baseline="30000" lang="en" sz="2000"/>
              <a:t>*</a:t>
            </a:r>
            <a:r>
              <a:rPr b="1" lang="en" sz="2000"/>
              <a:t> converge now?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only previous setup will not help </a:t>
            </a:r>
            <a:r>
              <a:rPr b="1" lang="en"/>
              <a:t>Q</a:t>
            </a:r>
            <a:r>
              <a:rPr b="1" baseline="30000" lang="en" sz="2000"/>
              <a:t>*</a:t>
            </a:r>
            <a:r>
              <a:rPr b="1" lang="en" sz="2000"/>
              <a:t> </a:t>
            </a:r>
            <a:r>
              <a:rPr lang="en" sz="2000"/>
              <a:t>to converge easily because of two reasons: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Samples correlation:</a:t>
            </a:r>
            <a:r>
              <a:rPr lang="en" sz="2000"/>
              <a:t> samples that occur consecutively are mostly very same which doesn’t add any diversity to the model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Non-stationary targets: </a:t>
            </a:r>
            <a:r>
              <a:rPr lang="en" sz="2000"/>
              <a:t>targets already change as the policy improves (better rewards so better Q-values)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Experience Replay </a:t>
            </a:r>
            <a:r>
              <a:rPr lang="en" sz="2000"/>
              <a:t>is a technique used to solve these problems.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Replay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Run the environment with the fixed weights (w</a:t>
            </a:r>
            <a:r>
              <a:rPr baseline="30000" lang="en"/>
              <a:t>-</a:t>
            </a:r>
            <a:r>
              <a:rPr lang="en"/>
              <a:t>) of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Store the history in a memory (Queue)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Sample from this experiences to continue network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DQNs with Atari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53" y="1102350"/>
            <a:ext cx="5153501" cy="37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