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68ff04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68ff04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8ff04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8ff04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68ff04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68ff04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68ff04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68ff04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68ff044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68ff044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68ff044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68ff044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68ff04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68ff04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ature.com/articles/nature1423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RL بالعربي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86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L06 - DQN Implementation for pong</a:t>
            </a:r>
            <a:endParaRPr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Pong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Actions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DOWN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Reward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1: You score a point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-1: You lost a point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0: Neither of the above</a:t>
            </a:r>
            <a:endParaRPr sz="1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674" y="1177350"/>
            <a:ext cx="2565050" cy="336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</a:t>
            </a: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827100" y="1044575"/>
            <a:ext cx="1913400" cy="4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Conv2D - 8x8 - 32</a:t>
            </a:r>
            <a:endParaRPr b="1"/>
          </a:p>
        </p:txBody>
      </p:sp>
      <p:sp>
        <p:nvSpPr>
          <p:cNvPr id="74" name="Google Shape;74;p16"/>
          <p:cNvSpPr/>
          <p:nvPr/>
        </p:nvSpPr>
        <p:spPr>
          <a:xfrm>
            <a:off x="3827100" y="1730050"/>
            <a:ext cx="1913400" cy="4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Conv2D - 4x4 - 64</a:t>
            </a:r>
            <a:endParaRPr b="1"/>
          </a:p>
        </p:txBody>
      </p:sp>
      <p:sp>
        <p:nvSpPr>
          <p:cNvPr id="75" name="Google Shape;75;p16"/>
          <p:cNvSpPr/>
          <p:nvPr/>
        </p:nvSpPr>
        <p:spPr>
          <a:xfrm>
            <a:off x="3827100" y="2423375"/>
            <a:ext cx="1913400" cy="4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Conv2D - 3x3 - 64</a:t>
            </a:r>
            <a:endParaRPr b="1"/>
          </a:p>
        </p:txBody>
      </p:sp>
      <p:sp>
        <p:nvSpPr>
          <p:cNvPr id="76" name="Google Shape;76;p16"/>
          <p:cNvSpPr/>
          <p:nvPr/>
        </p:nvSpPr>
        <p:spPr>
          <a:xfrm>
            <a:off x="2480700" y="3116700"/>
            <a:ext cx="4606200" cy="492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Fully connected - 512</a:t>
            </a:r>
            <a:endParaRPr b="1"/>
          </a:p>
        </p:txBody>
      </p:sp>
      <p:sp>
        <p:nvSpPr>
          <p:cNvPr id="77" name="Google Shape;77;p16"/>
          <p:cNvSpPr/>
          <p:nvPr/>
        </p:nvSpPr>
        <p:spPr>
          <a:xfrm>
            <a:off x="2480700" y="3810025"/>
            <a:ext cx="4606200" cy="492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Fully connected - # of actions</a:t>
            </a:r>
            <a:endParaRPr b="1"/>
          </a:p>
        </p:txBody>
      </p:sp>
      <p:sp>
        <p:nvSpPr>
          <p:cNvPr id="78" name="Google Shape;78;p16"/>
          <p:cNvSpPr txBox="1"/>
          <p:nvPr/>
        </p:nvSpPr>
        <p:spPr>
          <a:xfrm>
            <a:off x="369050" y="4526200"/>
            <a:ext cx="8520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Reference: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Human-level control through deep reinforcement learning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Algorithm Outline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For each train step 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Choose next action based on </a:t>
            </a:r>
            <a:r>
              <a:rPr b="1" lang="en" sz="2500"/>
              <a:t>eps</a:t>
            </a:r>
            <a:r>
              <a:rPr lang="en" sz="2500"/>
              <a:t> value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Execute action on environment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Save (</a:t>
            </a:r>
            <a:r>
              <a:rPr b="1" lang="en" sz="2500"/>
              <a:t>state</a:t>
            </a:r>
            <a:r>
              <a:rPr lang="en" sz="2500"/>
              <a:t>, </a:t>
            </a:r>
            <a:r>
              <a:rPr b="1" lang="en" sz="2500"/>
              <a:t>action</a:t>
            </a:r>
            <a:r>
              <a:rPr lang="en" sz="2500"/>
              <a:t>, </a:t>
            </a:r>
            <a:r>
              <a:rPr b="1" lang="en" sz="2500"/>
              <a:t>reward</a:t>
            </a:r>
            <a:r>
              <a:rPr lang="en" sz="2500"/>
              <a:t>, </a:t>
            </a:r>
            <a:r>
              <a:rPr b="1" lang="en" sz="2500"/>
              <a:t>next_state</a:t>
            </a:r>
            <a:r>
              <a:rPr lang="en" sz="2500"/>
              <a:t>, </a:t>
            </a:r>
            <a:r>
              <a:rPr b="1" lang="en" sz="2500"/>
              <a:t>done</a:t>
            </a:r>
            <a:r>
              <a:rPr lang="en" sz="2500"/>
              <a:t>)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Experience replay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Decay </a:t>
            </a:r>
            <a:r>
              <a:rPr b="1" lang="en" sz="2500"/>
              <a:t>eps</a:t>
            </a:r>
            <a:endParaRPr b="1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action: Exploration vs Exploitation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Eps </a:t>
            </a:r>
            <a:r>
              <a:rPr lang="en" sz="2300"/>
              <a:t>is a variable used to control rate of exploration vs exploitation. How?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Eps starts with </a:t>
            </a:r>
            <a:r>
              <a:rPr b="1" lang="en" sz="2300"/>
              <a:t>value 1</a:t>
            </a:r>
            <a:r>
              <a:rPr lang="en" sz="2300"/>
              <a:t> and decay each 1000 steps with </a:t>
            </a:r>
            <a:r>
              <a:rPr b="1" lang="en" sz="2300"/>
              <a:t>rate 0.995</a:t>
            </a:r>
            <a:endParaRPr b="1"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We select random number [0,1] 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If n &lt; eps, we choose random action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Else, we choose action using our network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replay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Choose random sample of batch size from the experience replay buffer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Using bellman equation</a:t>
            </a:r>
            <a:br>
              <a:rPr lang="en" sz="2500"/>
            </a:br>
            <a:r>
              <a:rPr lang="en" sz="2500"/>
              <a:t>			</a:t>
            </a:r>
            <a:r>
              <a:rPr b="1" lang="en" sz="2500"/>
              <a:t>Q(s,a) ← r + 𝛾 max</a:t>
            </a:r>
            <a:r>
              <a:rPr b="1" baseline="-25000" lang="en" sz="2500"/>
              <a:t>a’</a:t>
            </a:r>
            <a:r>
              <a:rPr b="1" lang="en" sz="2500"/>
              <a:t> Q(s’,a’)</a:t>
            </a:r>
            <a:br>
              <a:rPr b="1" lang="en" sz="2500"/>
            </a:br>
            <a:r>
              <a:rPr lang="en" sz="2500"/>
              <a:t>Where we get Q(s’,a’) from our network by predicting on next_state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Fit the network to new batch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code!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