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b76d05d6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b76d05d6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76d05d6a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b76d05d6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b76d05d6a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b76d05d6a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b76d05d6a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b76d05d6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b76d05d6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b76d05d6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76d05d6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b76d05d6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76d05d6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b76d05d6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76d05d6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76d05d6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b76d05d6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b76d05d6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76d05d6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b76d05d6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b76d05d6a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b76d05d6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76d05d6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76d05d6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b76d05d6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b76d05d6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>
        <p14:flip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 SEMESTER EXAMINATION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OCTOBER ‘ 2020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91850" y="2885450"/>
            <a:ext cx="39081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System Provisioning and Configuration Management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175" y="582500"/>
            <a:ext cx="6250225" cy="4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75" y="334076"/>
            <a:ext cx="6168801" cy="458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975" y="152400"/>
            <a:ext cx="719359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00" y="734900"/>
            <a:ext cx="75628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QUESTIONS/DOUBTS 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THANKYOU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Nirmaljeet Singh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500060993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B.tech CSE - DevOps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1 </a:t>
            </a:r>
            <a:r>
              <a:rPr lang="en"/>
              <a:t>- To create a web application including Database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In this step we need to create a small web application which has a database to store the data of that web application.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This application can be created using HTML, CSS, PHP, Wordpress, MERN or MEAN stack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 just have to provide a basic layout with least functionalities so that our next steps can be performed using this web app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2 - </a:t>
            </a:r>
            <a:r>
              <a:rPr lang="en"/>
              <a:t>Create a job in Jenkins and make a Build of this application.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To create a Job in Jenkins we will go to jenkins dashboard and click on New Item.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00" y="2382097"/>
            <a:ext cx="71532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311050" y="348350"/>
            <a:ext cx="7038900" cy="4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2) To create a Build we need to create a Freestyle Project and then give it a Unique name.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37" y="1571425"/>
            <a:ext cx="8621526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05650"/>
            <a:ext cx="70389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3) Now we will give path to our project location and give proper commands for execution to make the build.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4) We need to configure the Docker Jenkins Plugin to create the image of our application.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5) With the usage of this plugin we can execute Docker commands remotely from our Jenkins Project.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365750"/>
            <a:ext cx="7038900" cy="4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Configuration of Docker Jenkins Plugin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029525"/>
            <a:ext cx="9020175" cy="39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Execution of Build and Creation of Docker Image</a:t>
            </a:r>
            <a:endParaRPr sz="19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50" y="1108025"/>
            <a:ext cx="736937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Build Step 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561851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751" y="1460250"/>
            <a:ext cx="364935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Script for AWS Docker Platform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25" y="1232750"/>
            <a:ext cx="6624325" cy="37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