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杨谍" initials="杨谍" lastIdx="1" clrIdx="0">
    <p:extLst>
      <p:ext uri="{19B8F6BF-5375-455C-9EA6-DF929625EA0E}">
        <p15:presenceInfo xmlns:p15="http://schemas.microsoft.com/office/powerpoint/2012/main" userId="杨谍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31T22:07:15.075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CA71C-21D4-4E76-B21E-C322876A9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C232C1-2B5A-429B-ACD0-08D7F56AE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1E667-BD97-4D28-A13A-063A7971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17C8-A137-47CF-BA31-2D9BCE5CF691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3855CF-289F-43B4-B328-D068FB97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9F3FCD-4BE9-435B-A4CA-067A8030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CE39-2532-4A7A-B5A9-F2C1F7264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349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D71C2-AA74-4D9D-8977-2D87F4D4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8AC868-4617-4AE6-8B07-021E1152B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B5C220-F7D5-423D-9521-F6368242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17C8-A137-47CF-BA31-2D9BCE5CF691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6A57EC-40B5-4B20-9CB6-1059313E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FE3B19-C436-4CEA-922C-3A2D755E9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CE39-2532-4A7A-B5A9-F2C1F7264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73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58184D-D5F6-45E6-B3D6-FCFE273D2D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FEC605-B9F9-41A4-89E3-2EAA54493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25917E-DE63-43F9-AA96-DBEED3DA7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17C8-A137-47CF-BA31-2D9BCE5CF691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9BC32-FC76-4A33-9933-20D42F4A8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2342DB-743D-4867-8796-E55422A4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CE39-2532-4A7A-B5A9-F2C1F7264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349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25F13-1268-4294-8834-692E0D1F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527640-EADC-41C4-BFFF-06FC771BC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2981C-4053-4F3F-8D1A-AA6B20056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17C8-A137-47CF-BA31-2D9BCE5CF691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9C2F2-BCF4-451D-A6D2-AD0A8CD6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38ED4E-0854-409C-8213-6EC866462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CE39-2532-4A7A-B5A9-F2C1F7264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31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C5EDE-7DB1-4410-B469-DB0813A0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267766-D90E-4B45-9DD2-84A0DFF4B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01F80A-A963-4533-921A-44ECDDA3F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17C8-A137-47CF-BA31-2D9BCE5CF691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6A0913-8A02-41A8-B8E6-952E57B2C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5232BE-0B9C-4BAE-86B8-DE417F12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CE39-2532-4A7A-B5A9-F2C1F7264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43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7E166-B549-4BDC-892A-627C081F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75F602-68CC-4100-A76F-DA229279F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59CC1A-3898-42FE-B8DD-4A3779935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85898E-9E6C-4D9B-82F0-1FAEB93F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17C8-A137-47CF-BA31-2D9BCE5CF691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8A4443-1005-4D52-AE9D-318C8246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558EE-7BA2-4FBA-8E13-B41948D13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CE39-2532-4A7A-B5A9-F2C1F7264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71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0A20A-E994-47B0-8BDF-377E06D6A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4A0074-EDD7-4B95-B27B-BAC25E34D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2608F4-2A69-4E41-9CDE-C4B9F7ECC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2291E5-21C2-4540-B2CC-5D6E98571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F8DA14-C5BC-418D-BAF6-2D54034DA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52B297-0B52-48F5-83AF-991905BEE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17C8-A137-47CF-BA31-2D9BCE5CF691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87E272-1624-4EFC-9866-A88B9580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FC7F23-F97F-4C97-987E-02CBE194C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CE39-2532-4A7A-B5A9-F2C1F7264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85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B2A24-DDA7-4D8B-874B-3231D454B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EA9EFF-F6A4-4250-ADAC-1FA27A794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17C8-A137-47CF-BA31-2D9BCE5CF691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CD80C6-1637-4056-B0B3-B2D35E758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67D250-D890-47C2-97EF-EEBABBBC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CE39-2532-4A7A-B5A9-F2C1F7264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37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664924-CE7E-4A47-AE19-E1A6B8EA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17C8-A137-47CF-BA31-2D9BCE5CF691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128656-E05E-4092-91D2-47FAD6087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17A099-BF46-426C-9F3A-8A69A9BF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CE39-2532-4A7A-B5A9-F2C1F7264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45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EA574-060E-4342-A8F5-50CB20C3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0FC5A8-B61C-4053-9FF4-FECFB307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9AFA22-8378-4442-9D8D-B369B4994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A98A55-5F30-4B12-84B9-59C27E71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17C8-A137-47CF-BA31-2D9BCE5CF691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352A31-3A83-4D26-83A1-BDBD3E5F4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D900CF-38FA-4EFC-8AA3-956F0142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CE39-2532-4A7A-B5A9-F2C1F7264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16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508FB-D372-4086-86F6-3F6274560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0CD0E6-6EF2-4B8A-98C4-9C5E715739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CCD7A3-6524-491A-A205-C9BECA4DB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87D607-C5BA-4F2B-AD6B-134EA2819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17C8-A137-47CF-BA31-2D9BCE5CF691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6F39BC-3C17-4651-8E1D-348A18B4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39B88-D422-4F0A-AD8B-B570FB92C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CE39-2532-4A7A-B5A9-F2C1F7264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7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EA122A-010D-4614-BE82-E48531769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6D3901-5027-4D36-AEA9-97BB2C1D5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ACD532-F1D7-4240-A358-DD652EDFC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817C8-A137-47CF-BA31-2D9BCE5CF691}" type="datetimeFigureOut">
              <a:rPr lang="zh-CN" altLang="en-US" smtClean="0"/>
              <a:t>2020/6/1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CFD49-6D88-42EC-B691-7BD1547A1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105212-36F2-4599-B76D-54FA37DEE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ACE39-2532-4A7A-B5A9-F2C1F7264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39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694A67C-8FE0-4B15-BB17-81A53426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可微与导函数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8F690D-9ED8-42E5-875B-7940BF5FA3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762AF7-D507-4B12-A6D9-7E63A844AD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2F2001A-2ED2-4F0E-A8D1-FA6EF6D6A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3A002B50-0845-4788-AF8E-C92BA33933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0584339-8A5F-4E2C-A8FE-BED297FF2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767078"/>
            <a:ext cx="7350655" cy="36958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03CCF90-0A6E-4417-A328-FA9F3BD0B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434" y="3965348"/>
            <a:ext cx="5253566" cy="289265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2C6EB44-340E-4937-8C35-7DBD3A0EC0CA}"/>
              </a:ext>
            </a:extLst>
          </p:cNvPr>
          <p:cNvSpPr txBox="1"/>
          <p:nvPr/>
        </p:nvSpPr>
        <p:spPr>
          <a:xfrm>
            <a:off x="9565217" y="2505075"/>
            <a:ext cx="250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隐函数求导</a:t>
            </a:r>
            <a:endParaRPr lang="en-US" altLang="zh-CN" dirty="0"/>
          </a:p>
          <a:p>
            <a:r>
              <a:rPr lang="en-US" altLang="zh-CN" dirty="0" err="1"/>
              <a:t>secx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 err="1"/>
              <a:t>cosx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5232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D95AA-B22B-482A-A001-FF507F93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收敛半径的使用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B3FDEF-34A9-4D06-8C4E-63ACB47404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AD5EA2-904E-4900-B781-C556568904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9DEC8E-E1C9-48BE-BD7C-7E49CEC6F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CBB88D-A3C4-40A1-988F-9820E5F8262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72C0F7C-AB29-43F9-83DB-DA9219D5E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691217"/>
            <a:ext cx="6987270" cy="377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2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68A53-FC22-46AD-A9C6-9BB16AD42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F2492B-869E-4452-BB32-9A127C3619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32AAF5-9110-462B-A57D-B1E7D3DE9E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89B5D2-C856-480E-979E-37198AC94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0FB8D6-2458-43CE-B439-1F38B8E2DAB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03EEDB-B3B3-4B19-A1D8-19CB5F15D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1690688"/>
            <a:ext cx="8003363" cy="315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7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4911F-2AA4-407A-BD77-A0101D19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拉格朗日极值法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E87E82-C4D7-4337-8057-615BF88BE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F9EA87-732B-4443-A687-1C4B9375AE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92A34-9AEF-4223-B033-8DF580E29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533493-CD89-49E3-8FE6-5EC9A9846A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A315117-55E4-47FC-8712-380017A87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9552"/>
            <a:ext cx="4462528" cy="679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83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3AF9C-31E2-4A5C-A543-9D5C73F5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隐函数求导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C8A31C-78C0-44DA-A6B2-EEFABB890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AF3D4E-65F7-4B26-B357-FD1EE686D0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13D5C3-95E2-4C78-88DF-A9297755F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85A066-1998-4244-BA14-847FC336EE8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C67203-2F33-471D-8672-41965FDC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3" y="1377422"/>
            <a:ext cx="7755823" cy="297550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7DEC64F-C4E6-4DDB-AF07-5C8030174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684" y="2217957"/>
            <a:ext cx="4466193" cy="397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5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30</Words>
  <Application>Microsoft Office PowerPoint</Application>
  <PresentationFormat>宽屏</PresentationFormat>
  <Paragraphs>17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可微与导函数</vt:lpstr>
      <vt:lpstr>收敛半径的使用</vt:lpstr>
      <vt:lpstr>PowerPoint 演示文稿</vt:lpstr>
      <vt:lpstr>拉格朗日极值法</vt:lpstr>
      <vt:lpstr>隐函数求导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可微与导函数</dc:title>
  <dc:creator>杨谍</dc:creator>
  <cp:lastModifiedBy>杨谍</cp:lastModifiedBy>
  <cp:revision>4</cp:revision>
  <dcterms:created xsi:type="dcterms:W3CDTF">2020-05-31T14:00:29Z</dcterms:created>
  <dcterms:modified xsi:type="dcterms:W3CDTF">2020-06-01T13:02:47Z</dcterms:modified>
</cp:coreProperties>
</file>