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089C9-9D56-45A0-9A8F-5CC0E0892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4FF1C0-1A94-422A-A540-B2076A97E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6DB0D-5E79-4D53-9ECD-7F12E4A7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87141-EDF9-49D8-BE02-E32291C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76313E-7D7D-4C2F-B57B-879CE33B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34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5B55C3-01F7-407E-BC48-FCD3627C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DF402B-A232-4DF0-BA0F-F1B2B10FD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70B7D-7FEC-4C34-8633-81265049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FED42-B6F0-4D18-92E7-13C9617CF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87DFAC-9E76-4D28-9C38-9538B2E9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064880-0FA2-4E26-93F8-34936E1F4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CD7535-5444-4FA5-9ADE-18BE8997A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2F342-2BC1-4240-922F-E61573A6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B81C7-0730-4AF5-9649-807F96A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404ABA-021F-4ED4-BF34-47BFA81A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2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E6C50-BE93-4E3A-98EA-DEA4A744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991BF7-6B6A-4518-A346-F312A8A0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F758C-5DB8-414E-9C4E-A51656C7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DD870-BCA2-429D-B19D-D94A550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08AA5-C6D9-492E-BA8D-12B2941B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85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FB7CC-51AD-4291-A22B-5DACFBBE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1FE3E-9287-4501-BD17-DD8E066E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9E3AD-9150-4FE1-822A-9538BA5C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88139-1B4E-4A0C-9580-4AD1624A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8CE30-F8D7-4AD9-B15A-3A02E315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9793-8770-4982-A52A-29E9DEAD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DC050-FB83-4291-A057-13CD45894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27A20-62EA-4E7A-972C-56DB4B3A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782EB-43D1-4AFB-8BFE-67A582E1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FAFEF-553B-49E6-BBA2-F59506A0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F7C55B-C8A3-45FD-84DB-E4E13F62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6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7E31-D8DF-4962-88BD-D0F8E6E7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961449-192C-4F4B-829F-54379A8CD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35BF2-86A4-47DD-B861-35730F7B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5908AA-049D-41C4-A7AC-8B7B8915F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8B8E41-DF5D-41EC-B663-82E6A555B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84A29D-D348-48E8-9100-397D61CC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04B50E-84B5-466B-89E4-5EA2AD22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AC75ED-F649-43FE-8839-1145A9C0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6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A88FC-3204-4000-B4F9-0642EBE0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DA246D-3801-4416-A3F0-0E709BD1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F266FB-1CA1-44FB-ADF6-C4DC65D3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A937C2-8909-4074-A5BD-05B46D23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702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2189AF-1044-4C21-B2EB-BCB395CF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B790DA-159E-498A-AAEB-530FCAF7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F5F358-5FFE-4A99-9319-38B1DEA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79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DDFB2-ADA1-4091-B2B4-79332405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13D7D-286D-4653-9D99-15C63ABF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29A75B-FBD5-4F4B-AED0-9EA579EAA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A3A767-8CCB-4135-A305-2D4A3CF6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8A84C-F2A8-49F8-BBC6-96510FE3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A05A2-0502-4654-924D-3EA97AA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3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F1632-E1B6-4052-A862-9108C1D7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FD2212-D366-4812-9015-16B2CFC69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F8B84-9F4F-4E4B-A999-D86B841E8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468C2-355E-4AEE-8E42-96E4ED96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D53AE-09C3-4245-BB9D-E9A9E1A5E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C76FF2-BC0A-4F6A-96A5-D4A43DA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9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B701E-9900-4BED-BF6E-6852E993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5CD0B5-43F1-40DC-8126-13DFFE68B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9B64D-2AD2-433A-9CE3-80EFDA949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9DDE-BDF9-492C-81EA-2EB0B84FBD9E}" type="datetimeFigureOut">
              <a:rPr lang="zh-CN" altLang="en-US" smtClean="0"/>
              <a:t>2020/5/31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8D3E2-9694-4ADB-A4B9-D6CC0E4BA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7F163-C65B-4CE5-99FD-ABAD00841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DE32-B2D5-4913-BCE1-9289409E0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817F3F1-1578-4DB1-BCDD-556E85A7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D62BACD-9D4A-4A31-9793-2A9ED4B03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ACEB4F9B-37F0-41DD-B7C3-9021BFC62A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8400" y="2505075"/>
            <a:ext cx="4438605" cy="3244565"/>
          </a:xfrm>
          <a:prstGeom prst="rect">
            <a:avLst/>
          </a:prstGeom>
        </p:spPr>
      </p:pic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202F87E9-C3D0-4C33-B007-4611BEC0B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25980AFC-77F4-4079-98D3-072B314FE9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D26A1D-B3B1-473A-8CB5-654C2C19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011" y="2505075"/>
            <a:ext cx="6597989" cy="324456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B04621B-FF77-4A05-A80A-12C1255CB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909" y="471156"/>
            <a:ext cx="4067104" cy="16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0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CF7F-6BFE-4988-9792-FD31177C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75D3B9-E456-4BB9-84B5-7CFFC3C97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73A16-0C8E-40CF-9A47-54C5DB1677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07147A-DB4E-4D1D-A90D-5FCE64786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BDC3C8-936D-46C2-B02E-98144E4BFD2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0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B1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</dc:title>
  <dc:creator>杨谍</dc:creator>
  <cp:lastModifiedBy>杨谍</cp:lastModifiedBy>
  <cp:revision>2</cp:revision>
  <dcterms:created xsi:type="dcterms:W3CDTF">2020-05-31T03:56:54Z</dcterms:created>
  <dcterms:modified xsi:type="dcterms:W3CDTF">2020-05-31T04:20:51Z</dcterms:modified>
</cp:coreProperties>
</file>