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ACC0-FA78-E15F-CCA1-7B90B248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6D2C2-E0F6-E1D8-01B3-A6FF639D6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CE2F-63EF-47DB-0841-87C2C1A7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E6C5-E7E7-0968-A4FF-64F4E63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B57F-CF37-556F-91A1-3622C1B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14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BEA9-AE07-CCE2-27CD-DDC75CEC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01F3-C943-65AD-3E11-495E503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FB59-6710-B0ED-B765-C14B87E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E579-099B-0399-C3D8-1EED0A5D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6FD2-89D1-C164-E324-7E4F181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205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3D296-975F-E8E0-E901-69A5AC25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42913-D617-266D-5D77-F3F9AAFD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7314-E8FF-7875-03C6-3F4E51C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41C6-14FE-C2A6-40EF-C72658E5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A52C-6881-1FCF-2A59-7965D715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205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508-26E0-3EDB-3DAF-6681650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22E7-A32E-4337-3C58-2330295C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9A14-F0B7-5B9F-97D2-F6B633C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7E5E-4B40-E582-422C-FDA60E9E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148C-0959-D81C-C461-AA60DDD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2A1-F56A-F089-16B0-74336C8F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510F-4550-ED4A-877E-0CECA609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19A9-0DBC-2E6C-055D-6F40D2CE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2B8F-2517-CB2C-4EFE-13D444F3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A11C-C13B-E33E-117F-D4A2D03F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5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3102-A321-038F-1AC4-2A199B2A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D25A-30EF-4406-9C9F-2ECFF316A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E3111-9492-3C78-43E7-B625811C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BF56-B9D2-1B36-630E-9ED5EE90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49C0-FF4C-9019-F7E3-77A22279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69A1-ED06-C665-D0DE-4D8B450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2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FC2D-3296-B878-55CE-1FEBF40F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42F3-25A6-9B3A-B4CF-D7F0B5D9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B757-E78B-876B-6254-50CBFD57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D64D-C053-64DC-44D8-109088A44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D27A-5C05-17DC-9B33-17A60358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A6885-E510-D40B-70BB-D1E19754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97B70-FC53-AB7B-552F-715C1AF0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11042-988C-A4FD-F89A-9163AE66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27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5343-9F8F-FF69-1201-B9054AD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FA141-67C3-1CDC-5FC6-AFED4332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D01D5-5465-A7C3-250B-1AFF9DE3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32002-3BE4-8585-8581-C2797274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1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AA771-8990-0CCF-95E9-0A7DA2C5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F8A00-9863-2826-8C94-85B3850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5FE3-7E8B-02D9-8602-E5622335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94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540-17A8-1374-2321-A459D3F3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B877-FB39-3E16-BEE1-013E08AD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BE886-0B07-2D75-6EB2-FDAF4678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8B79-C5A3-E423-BE81-6701A70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8CA4-4734-E21D-7446-A3A1B2C9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C86C-632A-F25A-956E-886355D9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46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70DD-A220-4677-39ED-51C65C5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C3E2F-3AED-15E6-98AE-EC2DC2B8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6A494-9B5A-0A14-8562-B64FDFA1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92A83-A7AE-AC48-EA0A-0E077713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9E38-B27E-08BB-5C32-726A24B1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C0335-0E79-B4EC-369D-CB9354FE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64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2195-D6F9-6AE7-3247-C8087B00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D44E-8F0C-84D4-C906-EAB3702C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20A1-C2F2-4B80-6B28-F3CDF4A8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1F81-E0AC-4B62-AD44-704150A3F067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7CB5-D5E2-4A12-411D-6149396F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76A5-520A-A262-8D07-A0E3105A9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2BBB-EA3B-4DA2-B3E3-9A3E1EBE24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3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C26D-EEFA-DE17-84B9-F1F14FF0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FA614F-9B56-A0CD-BBDF-FAF45DDB9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6445"/>
              </p:ext>
            </p:extLst>
          </p:nvPr>
        </p:nvGraphicFramePr>
        <p:xfrm>
          <a:off x="700177" y="1971732"/>
          <a:ext cx="10515601" cy="3437437"/>
        </p:xfrm>
        <a:graphic>
          <a:graphicData uri="http://schemas.openxmlformats.org/drawingml/2006/table">
            <a:tbl>
              <a:tblPr/>
              <a:tblGrid>
                <a:gridCol w="2125297">
                  <a:extLst>
                    <a:ext uri="{9D8B030D-6E8A-4147-A177-3AD203B41FA5}">
                      <a16:colId xmlns:a16="http://schemas.microsoft.com/office/drawing/2014/main" val="3196000360"/>
                    </a:ext>
                  </a:extLst>
                </a:gridCol>
                <a:gridCol w="2688963">
                  <a:extLst>
                    <a:ext uri="{9D8B030D-6E8A-4147-A177-3AD203B41FA5}">
                      <a16:colId xmlns:a16="http://schemas.microsoft.com/office/drawing/2014/main" val="2953048865"/>
                    </a:ext>
                  </a:extLst>
                </a:gridCol>
                <a:gridCol w="2162259">
                  <a:extLst>
                    <a:ext uri="{9D8B030D-6E8A-4147-A177-3AD203B41FA5}">
                      <a16:colId xmlns:a16="http://schemas.microsoft.com/office/drawing/2014/main" val="1815677047"/>
                    </a:ext>
                  </a:extLst>
                </a:gridCol>
                <a:gridCol w="3539082">
                  <a:extLst>
                    <a:ext uri="{9D8B030D-6E8A-4147-A177-3AD203B41FA5}">
                      <a16:colId xmlns:a16="http://schemas.microsoft.com/office/drawing/2014/main" val="1088532587"/>
                    </a:ext>
                  </a:extLst>
                </a:gridCol>
              </a:tblGrid>
              <a:tr h="13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Competitor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Zen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Posture AI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Upright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592497"/>
                  </a:ext>
                </a:extLst>
              </a:tr>
              <a:tr h="13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Device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45122"/>
                  </a:ext>
                </a:extLst>
              </a:tr>
              <a:tr h="471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 needed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bluetooth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headphones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smartwatch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Sensor/ smart tshirt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364109"/>
                  </a:ext>
                </a:extLst>
              </a:tr>
              <a:tr h="277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Finances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Raised 3.5m $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investors, still in beta phase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2.4m $ revenue/year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Acquired for 31M $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949952"/>
                  </a:ext>
                </a:extLst>
              </a:tr>
              <a:tr h="554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Customers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Consumers (B2C)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(B2B)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 Companies (B2B)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Consumers (B2C)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Consumers (B2C)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(B2B)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135792"/>
                  </a:ext>
                </a:extLst>
              </a:tr>
              <a:tr h="408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Subscription based model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9.99$ - 24.99$ per year for consumers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purchase: 149$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purchase: 59.95$-94.99$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0740"/>
                  </a:ext>
                </a:extLst>
              </a:tr>
              <a:tr h="408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641413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articles/ social media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articles / website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website/ articles/ social media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120019"/>
                  </a:ext>
                </a:extLst>
              </a:tr>
              <a:tr h="693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cheap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access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UI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Expensive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 not fully launched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in Seoul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wearables (inconvenient)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Inconvenient wearable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price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market share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22522"/>
                  </a:ext>
                </a:extLst>
              </a:tr>
              <a:tr h="13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store downloads</a:t>
                      </a:r>
                    </a:p>
                  </a:txBody>
                  <a:tcPr marL="6930" marR="6930" marT="693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50+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50k+</a:t>
                      </a:r>
                    </a:p>
                  </a:txBody>
                  <a:tcPr marL="6930" marR="6930" marT="693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09584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66441F03-D11C-B3A4-E991-F0F23AB0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69" y="1576925"/>
            <a:ext cx="818789" cy="3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136443B-F6B2-4540-B916-9C65B30E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77" y="1590584"/>
            <a:ext cx="1428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D65B4E-788F-672D-8BBC-10DAC594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910" y="1567270"/>
            <a:ext cx="1007853" cy="4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5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Competitor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Analysis</dc:title>
  <dc:creator>Nourhan Omar</dc:creator>
  <cp:lastModifiedBy>Nourhan Omar</cp:lastModifiedBy>
  <cp:revision>1</cp:revision>
  <dcterms:created xsi:type="dcterms:W3CDTF">2024-01-23T13:39:23Z</dcterms:created>
  <dcterms:modified xsi:type="dcterms:W3CDTF">2024-01-23T13:42:20Z</dcterms:modified>
</cp:coreProperties>
</file>