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4329EE-8122-4ED9-9126-4929C71441C6}" type="datetimeFigureOut">
              <a:rPr lang="en-DE" smtClean="0"/>
              <a:t>31/10/2023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73CD80-DB7A-427C-8F9C-B65C204E242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81410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 0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chseck 8">
            <a:extLst>
              <a:ext uri="{FF2B5EF4-FFF2-40B4-BE49-F238E27FC236}">
                <a16:creationId xmlns:a16="http://schemas.microsoft.com/office/drawing/2014/main" id="{D7E2A879-8F5B-4338-A601-2FDB1FC2F9B4}"/>
              </a:ext>
            </a:extLst>
          </p:cNvPr>
          <p:cNvSpPr/>
          <p:nvPr/>
        </p:nvSpPr>
        <p:spPr>
          <a:xfrm rot="4487256">
            <a:off x="816061" y="947317"/>
            <a:ext cx="5758629" cy="4965025"/>
          </a:xfrm>
          <a:prstGeom prst="hexagon">
            <a:avLst>
              <a:gd name="adj" fmla="val 29063"/>
              <a:gd name="vf" fmla="val 11547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621409" y="2417787"/>
            <a:ext cx="7701699" cy="461665"/>
          </a:xfrm>
        </p:spPr>
        <p:txBody>
          <a:bodyPr wrap="square">
            <a:spAutoFit/>
          </a:bodyPr>
          <a:lstStyle/>
          <a:p>
            <a:r>
              <a:rPr lang="de-DE" dirty="0"/>
              <a:t>Titel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1621409" y="3867345"/>
            <a:ext cx="7701699" cy="215444"/>
          </a:xfr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EA665CEE-15C3-41BF-9597-AA302F3ECD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95713" y="433485"/>
            <a:ext cx="1734925" cy="3099903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13A45009-5632-4B3F-82F2-0CC94B2E8475}"/>
              </a:ext>
            </a:extLst>
          </p:cNvPr>
          <p:cNvSpPr txBox="1"/>
          <p:nvPr/>
        </p:nvSpPr>
        <p:spPr>
          <a:xfrm rot="5400000">
            <a:off x="10526587" y="5125791"/>
            <a:ext cx="1585370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300" b="1" dirty="0">
                <a:solidFill>
                  <a:schemeClr val="bg1"/>
                </a:solidFill>
                <a:latin typeface="+mj-lt"/>
              </a:rPr>
              <a:t>Studiere Zukunft</a:t>
            </a:r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8FBDD5FE-683E-4710-ADEA-50BAF146C73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rot="2676889">
            <a:off x="4481453" y="3840694"/>
            <a:ext cx="36000" cy="3539983"/>
          </a:xfrm>
          <a:custGeom>
            <a:avLst/>
            <a:gdLst>
              <a:gd name="connsiteX0" fmla="*/ 0 w 36000"/>
              <a:gd name="connsiteY0" fmla="*/ 0 h 3539983"/>
              <a:gd name="connsiteX1" fmla="*/ 36000 w 36000"/>
              <a:gd name="connsiteY1" fmla="*/ 0 h 3539983"/>
              <a:gd name="connsiteX2" fmla="*/ 36000 w 36000"/>
              <a:gd name="connsiteY2" fmla="*/ 3504464 h 3539983"/>
              <a:gd name="connsiteX3" fmla="*/ 0 w 36000"/>
              <a:gd name="connsiteY3" fmla="*/ 3539983 h 3539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000" h="3539983">
                <a:moveTo>
                  <a:pt x="0" y="0"/>
                </a:moveTo>
                <a:lnTo>
                  <a:pt x="36000" y="0"/>
                </a:lnTo>
                <a:lnTo>
                  <a:pt x="36000" y="3504464"/>
                </a:lnTo>
                <a:lnTo>
                  <a:pt x="0" y="3539983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anchor="ctr" anchorCtr="0">
            <a:noAutofit/>
          </a:bodyPr>
          <a:lstStyle>
            <a:lvl1pPr>
              <a:defRPr sz="200">
                <a:solidFill>
                  <a:schemeClr val="accent4"/>
                </a:solidFill>
              </a:defRPr>
            </a:lvl1pPr>
          </a:lstStyle>
          <a:p>
            <a:pPr lvl="0"/>
            <a:r>
              <a:rPr lang="de-D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62852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Titel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79784" y="1855365"/>
            <a:ext cx="11432432" cy="3877891"/>
          </a:xfrm>
        </p:spPr>
        <p:txBody>
          <a:bodyPr/>
          <a:lstStyle/>
          <a:p>
            <a:pPr lvl="0"/>
            <a:r>
              <a:rPr lang="de-DE" dirty="0"/>
              <a:t>Text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2BE7242-DDD0-4EF0-B0F6-F48A4751F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DD474-D32F-49A4-A070-EDCA0234B048}" type="datetimeFigureOut">
              <a:rPr lang="en-DE" smtClean="0"/>
              <a:t>31/10/2023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78FC970-B80F-4283-B8B8-73C9483FB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D77360C-01EF-4258-B0AA-935D64254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78F4D-6F27-4A56-9F9B-E491142F5742}" type="slidenum">
              <a:rPr lang="en-DE" smtClean="0"/>
              <a:t>‹#›</a:t>
            </a:fld>
            <a:endParaRPr lang="en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246D2279-3662-4788-95CD-2A920ECC582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9784" y="5810258"/>
            <a:ext cx="710131" cy="107722"/>
          </a:xfrm>
        </p:spPr>
        <p:txBody>
          <a:bodyPr wrap="none" anchor="b" anchorCtr="0">
            <a:spAutoFit/>
          </a:bodyPr>
          <a:lstStyle>
            <a:lvl1pPr>
              <a:spcBef>
                <a:spcPts val="0"/>
              </a:spcBef>
              <a:defRPr sz="700"/>
            </a:lvl1pPr>
            <a:lvl2pPr>
              <a:spcBef>
                <a:spcPts val="0"/>
              </a:spcBef>
              <a:defRPr sz="700"/>
            </a:lvl2pPr>
            <a:lvl3pPr>
              <a:spcBef>
                <a:spcPts val="0"/>
              </a:spcBef>
              <a:defRPr sz="700"/>
            </a:lvl3pPr>
            <a:lvl4pPr>
              <a:spcBef>
                <a:spcPts val="0"/>
              </a:spcBef>
              <a:defRPr sz="700"/>
            </a:lvl4pPr>
            <a:lvl5pPr>
              <a:spcBef>
                <a:spcPts val="0"/>
              </a:spcBef>
              <a:defRPr sz="700"/>
            </a:lvl5pPr>
          </a:lstStyle>
          <a:p>
            <a:pPr lvl="0"/>
            <a:r>
              <a:rPr lang="de-DE" dirty="0"/>
              <a:t>Fußnote/Quelle</a:t>
            </a:r>
          </a:p>
        </p:txBody>
      </p:sp>
    </p:spTree>
    <p:extLst>
      <p:ext uri="{BB962C8B-B14F-4D97-AF65-F5344CB8AC3E}">
        <p14:creationId xmlns:p14="http://schemas.microsoft.com/office/powerpoint/2010/main" val="3503390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Titel durch Klicken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45118C5-1128-4DE6-97BD-FE61799C8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DD474-D32F-49A4-A070-EDCA0234B048}" type="datetimeFigureOut">
              <a:rPr lang="en-DE" smtClean="0"/>
              <a:t>31/10/2023</a:t>
            </a:fld>
            <a:endParaRPr lang="en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41A3422-FA91-4AE7-A0FE-0F00746FE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4276D6C-403D-4A2E-94BF-D5F0E08BF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78F4D-6F27-4A56-9F9B-E491142F5742}" type="slidenum">
              <a:rPr lang="en-DE" smtClean="0"/>
              <a:t>‹#›</a:t>
            </a:fld>
            <a:endParaRPr lang="en-DE"/>
          </a:p>
        </p:txBody>
      </p:sp>
      <p:sp>
        <p:nvSpPr>
          <p:cNvPr id="6" name="Textplatzhalter 8">
            <a:extLst>
              <a:ext uri="{FF2B5EF4-FFF2-40B4-BE49-F238E27FC236}">
                <a16:creationId xmlns:a16="http://schemas.microsoft.com/office/drawing/2014/main" id="{E75C0A82-FB99-4E8B-966D-307D24E0F7B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9784" y="5810258"/>
            <a:ext cx="710131" cy="107722"/>
          </a:xfrm>
        </p:spPr>
        <p:txBody>
          <a:bodyPr wrap="none" anchor="b" anchorCtr="0">
            <a:spAutoFit/>
          </a:bodyPr>
          <a:lstStyle>
            <a:lvl1pPr>
              <a:spcBef>
                <a:spcPts val="0"/>
              </a:spcBef>
              <a:defRPr sz="700"/>
            </a:lvl1pPr>
            <a:lvl2pPr>
              <a:spcBef>
                <a:spcPts val="0"/>
              </a:spcBef>
              <a:defRPr sz="700"/>
            </a:lvl2pPr>
            <a:lvl3pPr>
              <a:spcBef>
                <a:spcPts val="0"/>
              </a:spcBef>
              <a:defRPr sz="700"/>
            </a:lvl3pPr>
            <a:lvl4pPr>
              <a:spcBef>
                <a:spcPts val="0"/>
              </a:spcBef>
              <a:defRPr sz="700"/>
            </a:lvl4pPr>
            <a:lvl5pPr>
              <a:spcBef>
                <a:spcPts val="0"/>
              </a:spcBef>
              <a:defRPr sz="700"/>
            </a:lvl5pPr>
          </a:lstStyle>
          <a:p>
            <a:pPr lvl="0"/>
            <a:r>
              <a:rPr lang="de-DE" dirty="0"/>
              <a:t>Fußnote/Quelle</a:t>
            </a:r>
          </a:p>
        </p:txBody>
      </p:sp>
    </p:spTree>
    <p:extLst>
      <p:ext uri="{BB962C8B-B14F-4D97-AF65-F5344CB8AC3E}">
        <p14:creationId xmlns:p14="http://schemas.microsoft.com/office/powerpoint/2010/main" val="3978594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79784" y="615305"/>
            <a:ext cx="11432432" cy="461665"/>
          </a:xfrm>
        </p:spPr>
        <p:txBody>
          <a:bodyPr/>
          <a:lstStyle/>
          <a:p>
            <a:r>
              <a:rPr lang="de-DE" dirty="0"/>
              <a:t>Titel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79784" y="1855365"/>
            <a:ext cx="5530620" cy="38778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1596" y="1855365"/>
            <a:ext cx="5530620" cy="38778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730618D-E111-4CEB-86B4-F54CF6118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DD474-D32F-49A4-A070-EDCA0234B048}" type="datetimeFigureOut">
              <a:rPr lang="en-DE" smtClean="0"/>
              <a:t>31/10/2023</a:t>
            </a:fld>
            <a:endParaRPr lang="en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6FC6BC7-B6EB-4701-B143-972020254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EFA7DC2-2C89-4431-ACD5-241697514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78F4D-6F27-4A56-9F9B-E491142F5742}" type="slidenum">
              <a:rPr lang="en-DE" smtClean="0"/>
              <a:t>‹#›</a:t>
            </a:fld>
            <a:endParaRPr lang="en-DE"/>
          </a:p>
        </p:txBody>
      </p:sp>
      <p:sp>
        <p:nvSpPr>
          <p:cNvPr id="8" name="Textplatzhalter 8">
            <a:extLst>
              <a:ext uri="{FF2B5EF4-FFF2-40B4-BE49-F238E27FC236}">
                <a16:creationId xmlns:a16="http://schemas.microsoft.com/office/drawing/2014/main" id="{37117DA8-5283-44A5-9B5B-DC1000B17EA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9784" y="5810258"/>
            <a:ext cx="710131" cy="107722"/>
          </a:xfrm>
        </p:spPr>
        <p:txBody>
          <a:bodyPr wrap="none" anchor="b" anchorCtr="0">
            <a:spAutoFit/>
          </a:bodyPr>
          <a:lstStyle>
            <a:lvl1pPr>
              <a:spcBef>
                <a:spcPts val="0"/>
              </a:spcBef>
              <a:defRPr sz="700"/>
            </a:lvl1pPr>
            <a:lvl2pPr>
              <a:spcBef>
                <a:spcPts val="0"/>
              </a:spcBef>
              <a:defRPr sz="700"/>
            </a:lvl2pPr>
            <a:lvl3pPr>
              <a:spcBef>
                <a:spcPts val="0"/>
              </a:spcBef>
              <a:defRPr sz="700"/>
            </a:lvl3pPr>
            <a:lvl4pPr>
              <a:spcBef>
                <a:spcPts val="0"/>
              </a:spcBef>
              <a:defRPr sz="700"/>
            </a:lvl4pPr>
            <a:lvl5pPr>
              <a:spcBef>
                <a:spcPts val="0"/>
              </a:spcBef>
              <a:defRPr sz="700"/>
            </a:lvl5pPr>
          </a:lstStyle>
          <a:p>
            <a:pPr lvl="0"/>
            <a:r>
              <a:rPr lang="de-DE" dirty="0"/>
              <a:t>Fußnote/Quelle</a:t>
            </a:r>
          </a:p>
        </p:txBody>
      </p:sp>
    </p:spTree>
    <p:extLst>
      <p:ext uri="{BB962C8B-B14F-4D97-AF65-F5344CB8AC3E}">
        <p14:creationId xmlns:p14="http://schemas.microsoft.com/office/powerpoint/2010/main" val="3633278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, Text und Bild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Titel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79784" y="1855365"/>
            <a:ext cx="7089687" cy="3877891"/>
          </a:xfrm>
        </p:spPr>
        <p:txBody>
          <a:bodyPr/>
          <a:lstStyle/>
          <a:p>
            <a:pPr lvl="0"/>
            <a:r>
              <a:rPr lang="de-DE" dirty="0"/>
              <a:t>Text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" name="Bildplatzhalter 9">
            <a:extLst>
              <a:ext uri="{FF2B5EF4-FFF2-40B4-BE49-F238E27FC236}">
                <a16:creationId xmlns:a16="http://schemas.microsoft.com/office/drawing/2014/main" id="{58E333D0-44A7-41E8-B63A-9F160546BF6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840663" y="1855364"/>
            <a:ext cx="4351337" cy="3877891"/>
          </a:xfrm>
        </p:spPr>
        <p:txBody>
          <a:bodyPr/>
          <a:lstStyle/>
          <a:p>
            <a:r>
              <a:rPr lang="en-GB"/>
              <a:t>Click icon to add picture</a:t>
            </a:r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997B0D9-B10E-4952-BBC6-37373404600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CEDD474-D32F-49A4-A070-EDCA0234B048}" type="datetimeFigureOut">
              <a:rPr lang="en-DE" smtClean="0"/>
              <a:t>31/10/2023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FD4AF48-A7BC-48D0-ABE2-0724C403043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AC93EF3-34F7-41FE-A300-E8A743B95D8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8178F4D-6F27-4A56-9F9B-E491142F5742}" type="slidenum">
              <a:rPr lang="en-DE" smtClean="0"/>
              <a:t>‹#›</a:t>
            </a:fld>
            <a:endParaRPr lang="en-DE"/>
          </a:p>
        </p:txBody>
      </p:sp>
      <p:sp>
        <p:nvSpPr>
          <p:cNvPr id="8" name="Textplatzhalter 8">
            <a:extLst>
              <a:ext uri="{FF2B5EF4-FFF2-40B4-BE49-F238E27FC236}">
                <a16:creationId xmlns:a16="http://schemas.microsoft.com/office/drawing/2014/main" id="{F0E214BF-9E6B-4C5B-908C-4D77D7A8AF7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79784" y="5810258"/>
            <a:ext cx="710131" cy="107722"/>
          </a:xfrm>
        </p:spPr>
        <p:txBody>
          <a:bodyPr wrap="none" anchor="b" anchorCtr="0">
            <a:spAutoFit/>
          </a:bodyPr>
          <a:lstStyle>
            <a:lvl1pPr>
              <a:spcBef>
                <a:spcPts val="0"/>
              </a:spcBef>
              <a:defRPr sz="700"/>
            </a:lvl1pPr>
            <a:lvl2pPr>
              <a:spcBef>
                <a:spcPts val="0"/>
              </a:spcBef>
              <a:defRPr sz="700"/>
            </a:lvl2pPr>
            <a:lvl3pPr>
              <a:spcBef>
                <a:spcPts val="0"/>
              </a:spcBef>
              <a:defRPr sz="700"/>
            </a:lvl3pPr>
            <a:lvl4pPr>
              <a:spcBef>
                <a:spcPts val="0"/>
              </a:spcBef>
              <a:defRPr sz="700"/>
            </a:lvl4pPr>
            <a:lvl5pPr>
              <a:spcBef>
                <a:spcPts val="0"/>
              </a:spcBef>
              <a:defRPr sz="700"/>
            </a:lvl5pPr>
          </a:lstStyle>
          <a:p>
            <a:pPr lvl="0"/>
            <a:r>
              <a:rPr lang="de-DE" dirty="0"/>
              <a:t>Fußnote/Quelle</a:t>
            </a:r>
          </a:p>
        </p:txBody>
      </p:sp>
    </p:spTree>
    <p:extLst>
      <p:ext uri="{BB962C8B-B14F-4D97-AF65-F5344CB8AC3E}">
        <p14:creationId xmlns:p14="http://schemas.microsoft.com/office/powerpoint/2010/main" val="1448357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, Text und Bild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Titel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79785" y="1855365"/>
            <a:ext cx="5233366" cy="3877891"/>
          </a:xfrm>
        </p:spPr>
        <p:txBody>
          <a:bodyPr/>
          <a:lstStyle/>
          <a:p>
            <a:pPr lvl="0"/>
            <a:r>
              <a:rPr lang="de-DE" dirty="0"/>
              <a:t>Text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" name="Bildplatzhalter 9">
            <a:extLst>
              <a:ext uri="{FF2B5EF4-FFF2-40B4-BE49-F238E27FC236}">
                <a16:creationId xmlns:a16="http://schemas.microsoft.com/office/drawing/2014/main" id="{58E333D0-44A7-41E8-B63A-9F160546BF6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84342" y="1855364"/>
            <a:ext cx="6207657" cy="3877891"/>
          </a:xfrm>
        </p:spPr>
        <p:txBody>
          <a:bodyPr/>
          <a:lstStyle/>
          <a:p>
            <a:r>
              <a:rPr lang="en-GB"/>
              <a:t>Click icon to add picture</a:t>
            </a:r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1AD70EA-EF36-4C8F-BFDB-1A877C5B958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CEDD474-D32F-49A4-A070-EDCA0234B048}" type="datetimeFigureOut">
              <a:rPr lang="en-DE" smtClean="0"/>
              <a:t>31/10/2023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CBE6331-B096-4A48-9935-F1FE33840EF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3466628-9778-406B-BEDE-57C2DBF7E52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8178F4D-6F27-4A56-9F9B-E491142F5742}" type="slidenum">
              <a:rPr lang="en-DE" smtClean="0"/>
              <a:t>‹#›</a:t>
            </a:fld>
            <a:endParaRPr lang="en-DE"/>
          </a:p>
        </p:txBody>
      </p:sp>
      <p:sp>
        <p:nvSpPr>
          <p:cNvPr id="8" name="Textplatzhalter 8">
            <a:extLst>
              <a:ext uri="{FF2B5EF4-FFF2-40B4-BE49-F238E27FC236}">
                <a16:creationId xmlns:a16="http://schemas.microsoft.com/office/drawing/2014/main" id="{CCF7BED7-99CE-4467-B504-58D07FC1CA1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79784" y="5810258"/>
            <a:ext cx="710131" cy="107722"/>
          </a:xfrm>
        </p:spPr>
        <p:txBody>
          <a:bodyPr wrap="none" anchor="b" anchorCtr="0">
            <a:spAutoFit/>
          </a:bodyPr>
          <a:lstStyle>
            <a:lvl1pPr>
              <a:spcBef>
                <a:spcPts val="0"/>
              </a:spcBef>
              <a:defRPr sz="700"/>
            </a:lvl1pPr>
            <a:lvl2pPr>
              <a:spcBef>
                <a:spcPts val="0"/>
              </a:spcBef>
              <a:defRPr sz="700"/>
            </a:lvl2pPr>
            <a:lvl3pPr>
              <a:spcBef>
                <a:spcPts val="0"/>
              </a:spcBef>
              <a:defRPr sz="700"/>
            </a:lvl3pPr>
            <a:lvl4pPr>
              <a:spcBef>
                <a:spcPts val="0"/>
              </a:spcBef>
              <a:defRPr sz="700"/>
            </a:lvl4pPr>
            <a:lvl5pPr>
              <a:spcBef>
                <a:spcPts val="0"/>
              </a:spcBef>
              <a:defRPr sz="700"/>
            </a:lvl5pPr>
          </a:lstStyle>
          <a:p>
            <a:pPr lvl="0"/>
            <a:r>
              <a:rPr lang="de-DE" dirty="0"/>
              <a:t>Fußnote/Quelle</a:t>
            </a:r>
          </a:p>
        </p:txBody>
      </p:sp>
    </p:spTree>
    <p:extLst>
      <p:ext uri="{BB962C8B-B14F-4D97-AF65-F5344CB8AC3E}">
        <p14:creationId xmlns:p14="http://schemas.microsoft.com/office/powerpoint/2010/main" val="558485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intergrundbild mi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hteck 26">
            <a:extLst>
              <a:ext uri="{FF2B5EF4-FFF2-40B4-BE49-F238E27FC236}">
                <a16:creationId xmlns:a16="http://schemas.microsoft.com/office/drawing/2014/main" id="{8764DD46-0A23-475D-A428-A9F814FAA05B}"/>
              </a:ext>
            </a:extLst>
          </p:cNvPr>
          <p:cNvSpPr/>
          <p:nvPr/>
        </p:nvSpPr>
        <p:spPr>
          <a:xfrm>
            <a:off x="0" y="6071488"/>
            <a:ext cx="12192000" cy="78651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200" dirty="0" err="1">
              <a:solidFill>
                <a:schemeClr val="tx1"/>
              </a:solidFill>
            </a:endParaRPr>
          </a:p>
        </p:txBody>
      </p:sp>
      <p:sp>
        <p:nvSpPr>
          <p:cNvPr id="7" name="Bildplatzhalter 6">
            <a:extLst>
              <a:ext uri="{FF2B5EF4-FFF2-40B4-BE49-F238E27FC236}">
                <a16:creationId xmlns:a16="http://schemas.microsoft.com/office/drawing/2014/main" id="{CA566CB3-A837-42AF-B5F5-A752117C716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GB"/>
              <a:t>Click icon to add picture</a:t>
            </a:r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A5A524A6-E03A-4437-A7C6-634A3AF631D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24969" y="1031704"/>
            <a:ext cx="4815751" cy="4789673"/>
          </a:xfrm>
          <a:solidFill>
            <a:schemeClr val="bg1"/>
          </a:solidFill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C18824AD-6BDA-478F-84DC-39A69793193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 rot="2676889" flipH="1" flipV="1">
            <a:off x="4437182" y="-507500"/>
            <a:ext cx="36000" cy="3434665"/>
          </a:xfrm>
          <a:custGeom>
            <a:avLst/>
            <a:gdLst>
              <a:gd name="connsiteX0" fmla="*/ 36000 w 36000"/>
              <a:gd name="connsiteY0" fmla="*/ 3399146 h 3434665"/>
              <a:gd name="connsiteX1" fmla="*/ 0 w 36000"/>
              <a:gd name="connsiteY1" fmla="*/ 3434665 h 3434665"/>
              <a:gd name="connsiteX2" fmla="*/ 0 w 36000"/>
              <a:gd name="connsiteY2" fmla="*/ 0 h 3434665"/>
              <a:gd name="connsiteX3" fmla="*/ 36000 w 36000"/>
              <a:gd name="connsiteY3" fmla="*/ 0 h 3434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000" h="3434665">
                <a:moveTo>
                  <a:pt x="36000" y="3399146"/>
                </a:moveTo>
                <a:lnTo>
                  <a:pt x="0" y="3434665"/>
                </a:lnTo>
                <a:lnTo>
                  <a:pt x="0" y="0"/>
                </a:lnTo>
                <a:lnTo>
                  <a:pt x="36000" y="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anchor="ctr" anchorCtr="0">
            <a:noAutofit/>
          </a:bodyPr>
          <a:lstStyle>
            <a:lvl1pPr>
              <a:defRPr sz="200">
                <a:solidFill>
                  <a:schemeClr val="accent4"/>
                </a:solidFill>
              </a:defRPr>
            </a:lvl1pPr>
          </a:lstStyle>
          <a:p>
            <a:pPr lvl="0"/>
            <a:r>
              <a:rPr lang="de-DE" dirty="0"/>
              <a:t>.</a:t>
            </a:r>
          </a:p>
        </p:txBody>
      </p:sp>
      <p:sp>
        <p:nvSpPr>
          <p:cNvPr id="12" name="Textplatzhalter 6">
            <a:extLst>
              <a:ext uri="{FF2B5EF4-FFF2-40B4-BE49-F238E27FC236}">
                <a16:creationId xmlns:a16="http://schemas.microsoft.com/office/drawing/2014/main" id="{943D7644-8853-4599-B143-1B991917B73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652519" y="2803211"/>
            <a:ext cx="3344994" cy="923330"/>
          </a:xfrm>
        </p:spPr>
        <p:txBody>
          <a:bodyPr wrap="square" anchor="ctr" anchorCtr="0">
            <a:spAutoFit/>
          </a:bodyPr>
          <a:lstStyle>
            <a:lvl1pPr>
              <a:spcBef>
                <a:spcPts val="0"/>
              </a:spcBef>
              <a:defRPr sz="3000" b="1">
                <a:latin typeface="+mj-lt"/>
              </a:defRPr>
            </a:lvl1pPr>
          </a:lstStyle>
          <a:p>
            <a:pPr lvl="0"/>
            <a:r>
              <a:rPr lang="de-DE" dirty="0"/>
              <a:t>Text bearbeiten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BBB126F-9C5F-464D-ADF6-E17B7ACF3C16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CEDD474-D32F-49A4-A070-EDCA0234B048}" type="datetimeFigureOut">
              <a:rPr lang="en-DE" smtClean="0"/>
              <a:t>31/10/2023</a:t>
            </a:fld>
            <a:endParaRPr lang="en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C1234F6-4756-4E9B-B42B-B553A3290D40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2A58EBE-87A3-4464-8ABD-C81E4134B481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8178F4D-6F27-4A56-9F9B-E491142F5742}" type="slidenum">
              <a:rPr lang="en-DE" smtClean="0"/>
              <a:t>‹#›</a:t>
            </a:fld>
            <a:endParaRPr lang="en-DE"/>
          </a:p>
        </p:txBody>
      </p:sp>
      <p:sp>
        <p:nvSpPr>
          <p:cNvPr id="13" name="Textplatzhalter 10">
            <a:extLst>
              <a:ext uri="{FF2B5EF4-FFF2-40B4-BE49-F238E27FC236}">
                <a16:creationId xmlns:a16="http://schemas.microsoft.com/office/drawing/2014/main" id="{A6F78F1C-3EED-43AE-8179-24B22039AC4A}"/>
              </a:ext>
            </a:extLst>
          </p:cNvPr>
          <p:cNvSpPr txBox="1">
            <a:spLocks/>
          </p:cNvSpPr>
          <p:nvPr/>
        </p:nvSpPr>
        <p:spPr>
          <a:xfrm>
            <a:off x="10813008" y="6169112"/>
            <a:ext cx="688887" cy="688887"/>
          </a:xfrm>
          <a:prstGeom prst="parallelogram">
            <a:avLst>
              <a:gd name="adj" fmla="val 98005"/>
            </a:avLst>
          </a:prstGeom>
          <a:solidFill>
            <a:schemeClr val="bg1"/>
          </a:solidFill>
        </p:spPr>
        <p:txBody>
          <a:bodyPr vert="horz" lIns="0" tIns="0" rIns="0" bIns="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buFont typeface="Arial" panose="020B0604020202020204" pitchFamily="34" charset="0"/>
              <a:buNone/>
              <a:defRPr sz="2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263525" indent="-263525" algn="l" defTabSz="914400" rtl="0" eaLnBrk="1" latinLnBrk="0" hangingPunct="1">
              <a:spcBef>
                <a:spcPts val="12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7305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11213" indent="-274638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74738" indent="-263525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/>
          </a:p>
        </p:txBody>
      </p:sp>
      <p:sp>
        <p:nvSpPr>
          <p:cNvPr id="15" name="Textplatzhalter 6">
            <a:extLst>
              <a:ext uri="{FF2B5EF4-FFF2-40B4-BE49-F238E27FC236}">
                <a16:creationId xmlns:a16="http://schemas.microsoft.com/office/drawing/2014/main" id="{0B603A62-7A02-45E8-BBDA-51F67675AA7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0813008" y="6169112"/>
            <a:ext cx="688887" cy="688887"/>
          </a:xfrm>
          <a:prstGeom prst="parallelogram">
            <a:avLst>
              <a:gd name="adj" fmla="val 98005"/>
            </a:avLst>
          </a:prstGeom>
          <a:solidFill>
            <a:schemeClr val="bg1"/>
          </a:solidFill>
        </p:spPr>
        <p:txBody>
          <a:bodyPr anchor="ctr" anchorCtr="0"/>
          <a:lstStyle>
            <a:lvl1pPr>
              <a:defRPr sz="200">
                <a:solidFill>
                  <a:schemeClr val="accent4"/>
                </a:solidFill>
              </a:defRPr>
            </a:lvl1pPr>
          </a:lstStyle>
          <a:p>
            <a:pPr lvl="0"/>
            <a:r>
              <a:rPr lang="de-DE" dirty="0"/>
              <a:t>.</a:t>
            </a:r>
          </a:p>
        </p:txBody>
      </p:sp>
      <p:sp>
        <p:nvSpPr>
          <p:cNvPr id="16" name="Textplatzhalter 10">
            <a:extLst>
              <a:ext uri="{FF2B5EF4-FFF2-40B4-BE49-F238E27FC236}">
                <a16:creationId xmlns:a16="http://schemas.microsoft.com/office/drawing/2014/main" id="{76581148-B17E-4D6C-B2BB-29213646BB4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98129" y="6094246"/>
            <a:ext cx="2484566" cy="399535"/>
          </a:xfrm>
          <a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 l="2351" t="12405" r="3345" b="15299"/>
            </a:stretch>
          </a:blipFill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879234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46F8CAE-CF2A-4673-8D5A-167DCBDC5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DD474-D32F-49A4-A070-EDCA0234B048}" type="datetimeFigureOut">
              <a:rPr lang="en-DE" smtClean="0"/>
              <a:t>31/10/2023</a:t>
            </a:fld>
            <a:endParaRPr lang="en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FF086EF-D6CE-4C96-A459-FA3EB00D0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89C537E-D45A-4DAD-A8B6-D67DDA861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78F4D-6F27-4A56-9F9B-E491142F5742}" type="slidenum">
              <a:rPr lang="en-DE" smtClean="0"/>
              <a:t>‹#›</a:t>
            </a:fld>
            <a:endParaRPr lang="en-DE"/>
          </a:p>
        </p:txBody>
      </p:sp>
      <p:sp>
        <p:nvSpPr>
          <p:cNvPr id="5" name="Textplatzhalter 8">
            <a:extLst>
              <a:ext uri="{FF2B5EF4-FFF2-40B4-BE49-F238E27FC236}">
                <a16:creationId xmlns:a16="http://schemas.microsoft.com/office/drawing/2014/main" id="{732CE0B7-A648-4B1B-BD2A-E84FAD5365A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9784" y="5810258"/>
            <a:ext cx="710131" cy="107722"/>
          </a:xfrm>
        </p:spPr>
        <p:txBody>
          <a:bodyPr wrap="none" anchor="b" anchorCtr="0">
            <a:spAutoFit/>
          </a:bodyPr>
          <a:lstStyle>
            <a:lvl1pPr>
              <a:spcBef>
                <a:spcPts val="0"/>
              </a:spcBef>
              <a:defRPr sz="700"/>
            </a:lvl1pPr>
            <a:lvl2pPr>
              <a:spcBef>
                <a:spcPts val="0"/>
              </a:spcBef>
              <a:defRPr sz="700"/>
            </a:lvl2pPr>
            <a:lvl3pPr>
              <a:spcBef>
                <a:spcPts val="0"/>
              </a:spcBef>
              <a:defRPr sz="700"/>
            </a:lvl3pPr>
            <a:lvl4pPr>
              <a:spcBef>
                <a:spcPts val="0"/>
              </a:spcBef>
              <a:defRPr sz="700"/>
            </a:lvl4pPr>
            <a:lvl5pPr>
              <a:spcBef>
                <a:spcPts val="0"/>
              </a:spcBef>
              <a:defRPr sz="700"/>
            </a:lvl5pPr>
          </a:lstStyle>
          <a:p>
            <a:pPr lvl="0"/>
            <a:r>
              <a:rPr lang="de-DE" dirty="0"/>
              <a:t>Fußnote/Quelle</a:t>
            </a:r>
          </a:p>
        </p:txBody>
      </p:sp>
    </p:spTree>
    <p:extLst>
      <p:ext uri="{BB962C8B-B14F-4D97-AF65-F5344CB8AC3E}">
        <p14:creationId xmlns:p14="http://schemas.microsoft.com/office/powerpoint/2010/main" val="1174889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A2766-A280-5F09-2BF0-5879FBFD08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52CF35-4209-3CD7-CCE4-7B4E2E5DDD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D3333C-160D-6B11-AD58-A188BF3B9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DD474-D32F-49A4-A070-EDCA0234B048}" type="datetimeFigureOut">
              <a:rPr lang="en-DE" smtClean="0"/>
              <a:t>31/10/2023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B132D4-CC8C-942A-2021-A89B40A45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0522B7-4AC3-1A6A-8C35-A6087ACE7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78F4D-6F27-4A56-9F9B-E491142F574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159304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82BA7-C628-DFA7-3872-EC96AD148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D6D99-A619-AB98-48C0-46DD76924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308ED2-AD97-52E4-1FFF-3BA3428D4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DD474-D32F-49A4-A070-EDCA0234B048}" type="datetimeFigureOut">
              <a:rPr lang="en-DE" smtClean="0"/>
              <a:t>31/10/2023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DBFA50-1E84-2C6B-3355-A1C25C024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1CC5A6-4D36-1904-00A3-6B4D5D944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78F4D-6F27-4A56-9F9B-E491142F574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81116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 0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Bildplatzhalter 19">
            <a:extLst>
              <a:ext uri="{FF2B5EF4-FFF2-40B4-BE49-F238E27FC236}">
                <a16:creationId xmlns:a16="http://schemas.microsoft.com/office/drawing/2014/main" id="{DD856098-3659-4A6F-B23D-17F2B2D4A16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931292" y="728030"/>
            <a:ext cx="5544827" cy="555684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noAutofit/>
          </a:bodyPr>
          <a:lstStyle>
            <a:lvl1pPr>
              <a:defRPr sz="30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35360" y="1956122"/>
            <a:ext cx="7701699" cy="461665"/>
          </a:xfrm>
        </p:spPr>
        <p:txBody>
          <a:bodyPr wrap="square">
            <a:spAutoFit/>
          </a:bodyPr>
          <a:lstStyle/>
          <a:p>
            <a:r>
              <a:rPr lang="de-DE" dirty="0"/>
              <a:t>Titel durch Klicken bearbeiten</a:t>
            </a:r>
          </a:p>
        </p:txBody>
      </p:sp>
      <p:pic>
        <p:nvPicPr>
          <p:cNvPr id="23" name="Grafik 22">
            <a:extLst>
              <a:ext uri="{FF2B5EF4-FFF2-40B4-BE49-F238E27FC236}">
                <a16:creationId xmlns:a16="http://schemas.microsoft.com/office/drawing/2014/main" id="{597B1E50-BF4D-4373-8C93-859D51992E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95713" y="433485"/>
            <a:ext cx="1734925" cy="3099903"/>
          </a:xfrm>
          <a:prstGeom prst="rect">
            <a:avLst/>
          </a:prstGeom>
        </p:spPr>
      </p:pic>
      <p:sp>
        <p:nvSpPr>
          <p:cNvPr id="24" name="Textfeld 23">
            <a:extLst>
              <a:ext uri="{FF2B5EF4-FFF2-40B4-BE49-F238E27FC236}">
                <a16:creationId xmlns:a16="http://schemas.microsoft.com/office/drawing/2014/main" id="{D082D15F-64D0-4041-907C-EBEB8491E875}"/>
              </a:ext>
            </a:extLst>
          </p:cNvPr>
          <p:cNvSpPr txBox="1"/>
          <p:nvPr/>
        </p:nvSpPr>
        <p:spPr>
          <a:xfrm rot="5400000">
            <a:off x="10526587" y="5125791"/>
            <a:ext cx="1585370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300" b="1" dirty="0">
                <a:solidFill>
                  <a:schemeClr val="tx1"/>
                </a:solidFill>
                <a:latin typeface="+mj-lt"/>
              </a:rPr>
              <a:t>Studiere Zukunft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35360" y="3514320"/>
            <a:ext cx="7701699" cy="215444"/>
          </a:xfr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74687E07-8E5F-4BC2-A606-994862EAF19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 rot="2676889">
            <a:off x="2419219" y="2753653"/>
            <a:ext cx="36000" cy="4810004"/>
          </a:xfrm>
          <a:custGeom>
            <a:avLst/>
            <a:gdLst>
              <a:gd name="connsiteX0" fmla="*/ 0 w 36000"/>
              <a:gd name="connsiteY0" fmla="*/ 0 h 4810004"/>
              <a:gd name="connsiteX1" fmla="*/ 36000 w 36000"/>
              <a:gd name="connsiteY1" fmla="*/ 0 h 4810004"/>
              <a:gd name="connsiteX2" fmla="*/ 36000 w 36000"/>
              <a:gd name="connsiteY2" fmla="*/ 4774485 h 4810004"/>
              <a:gd name="connsiteX3" fmla="*/ 0 w 36000"/>
              <a:gd name="connsiteY3" fmla="*/ 4810004 h 4810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000" h="4810004">
                <a:moveTo>
                  <a:pt x="0" y="0"/>
                </a:moveTo>
                <a:lnTo>
                  <a:pt x="36000" y="0"/>
                </a:lnTo>
                <a:lnTo>
                  <a:pt x="36000" y="4774485"/>
                </a:lnTo>
                <a:lnTo>
                  <a:pt x="0" y="4810004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 anchorCtr="0">
            <a:noAutofit/>
          </a:bodyPr>
          <a:lstStyle>
            <a:lvl1pPr>
              <a:defRPr sz="20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46692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 03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Bildplatzhalter 19">
            <a:extLst>
              <a:ext uri="{FF2B5EF4-FFF2-40B4-BE49-F238E27FC236}">
                <a16:creationId xmlns:a16="http://schemas.microsoft.com/office/drawing/2014/main" id="{DD856098-3659-4A6F-B23D-17F2B2D4A16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263831" y="649749"/>
            <a:ext cx="5544827" cy="5556845"/>
          </a:xfrm>
          <a:custGeom>
            <a:avLst/>
            <a:gdLst>
              <a:gd name="connsiteX0" fmla="*/ 2016887 w 5544827"/>
              <a:gd name="connsiteY0" fmla="*/ 0 h 5556845"/>
              <a:gd name="connsiteX1" fmla="*/ 4791047 w 5544827"/>
              <a:gd name="connsiteY1" fmla="*/ 741016 h 5556845"/>
              <a:gd name="connsiteX2" fmla="*/ 5544827 w 5544827"/>
              <a:gd name="connsiteY2" fmla="*/ 3513017 h 5556845"/>
              <a:gd name="connsiteX3" fmla="*/ 3527940 w 5544827"/>
              <a:gd name="connsiteY3" fmla="*/ 5556845 h 5556845"/>
              <a:gd name="connsiteX4" fmla="*/ 753780 w 5544827"/>
              <a:gd name="connsiteY4" fmla="*/ 4815829 h 5556845"/>
              <a:gd name="connsiteX5" fmla="*/ 0 w 5544827"/>
              <a:gd name="connsiteY5" fmla="*/ 2043829 h 5556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44827" h="5556845">
                <a:moveTo>
                  <a:pt x="2016887" y="0"/>
                </a:moveTo>
                <a:lnTo>
                  <a:pt x="4791047" y="741016"/>
                </a:lnTo>
                <a:lnTo>
                  <a:pt x="5544827" y="3513017"/>
                </a:lnTo>
                <a:lnTo>
                  <a:pt x="3527940" y="5556845"/>
                </a:lnTo>
                <a:lnTo>
                  <a:pt x="753780" y="4815829"/>
                </a:lnTo>
                <a:lnTo>
                  <a:pt x="0" y="204382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>
            <a:noAutofit/>
          </a:bodyPr>
          <a:lstStyle>
            <a:lvl1pPr>
              <a:defRPr sz="100">
                <a:solidFill>
                  <a:schemeClr val="accent4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621409" y="2417787"/>
            <a:ext cx="7701699" cy="461665"/>
          </a:xfrm>
        </p:spPr>
        <p:txBody>
          <a:bodyPr wrap="square">
            <a:spAutoFit/>
          </a:bodyPr>
          <a:lstStyle/>
          <a:p>
            <a:r>
              <a:rPr lang="de-DE" dirty="0"/>
              <a:t>Titel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1621409" y="3867345"/>
            <a:ext cx="7701699" cy="215444"/>
          </a:xfr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EA665CEE-15C3-41BF-9597-AA302F3ECD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95713" y="433485"/>
            <a:ext cx="1734925" cy="3099903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13A45009-5632-4B3F-82F2-0CC94B2E8475}"/>
              </a:ext>
            </a:extLst>
          </p:cNvPr>
          <p:cNvSpPr txBox="1"/>
          <p:nvPr/>
        </p:nvSpPr>
        <p:spPr>
          <a:xfrm rot="5400000">
            <a:off x="10526587" y="5125791"/>
            <a:ext cx="1585370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300" b="1" dirty="0">
                <a:solidFill>
                  <a:schemeClr val="bg1"/>
                </a:solidFill>
                <a:latin typeface="+mj-lt"/>
              </a:rPr>
              <a:t>Studiere Zukunft</a:t>
            </a:r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8FBDD5FE-683E-4710-ADEA-50BAF146C73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rot="2676889">
            <a:off x="4481453" y="3840694"/>
            <a:ext cx="36000" cy="3539983"/>
          </a:xfrm>
          <a:custGeom>
            <a:avLst/>
            <a:gdLst>
              <a:gd name="connsiteX0" fmla="*/ 0 w 36000"/>
              <a:gd name="connsiteY0" fmla="*/ 0 h 3539983"/>
              <a:gd name="connsiteX1" fmla="*/ 36000 w 36000"/>
              <a:gd name="connsiteY1" fmla="*/ 0 h 3539983"/>
              <a:gd name="connsiteX2" fmla="*/ 36000 w 36000"/>
              <a:gd name="connsiteY2" fmla="*/ 3504464 h 3539983"/>
              <a:gd name="connsiteX3" fmla="*/ 0 w 36000"/>
              <a:gd name="connsiteY3" fmla="*/ 3539983 h 3539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000" h="3539983">
                <a:moveTo>
                  <a:pt x="0" y="0"/>
                </a:moveTo>
                <a:lnTo>
                  <a:pt x="36000" y="0"/>
                </a:lnTo>
                <a:lnTo>
                  <a:pt x="36000" y="3504464"/>
                </a:lnTo>
                <a:lnTo>
                  <a:pt x="0" y="3539983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anchor="ctr" anchorCtr="0">
            <a:noAutofit/>
          </a:bodyPr>
          <a:lstStyle>
            <a:lvl1pPr>
              <a:defRPr sz="200">
                <a:solidFill>
                  <a:schemeClr val="accent3"/>
                </a:solidFill>
              </a:defRPr>
            </a:lvl1pPr>
          </a:lstStyle>
          <a:p>
            <a:pPr lvl="0"/>
            <a:r>
              <a:rPr lang="de-D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40543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 04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>
            <a:extLst>
              <a:ext uri="{FF2B5EF4-FFF2-40B4-BE49-F238E27FC236}">
                <a16:creationId xmlns:a16="http://schemas.microsoft.com/office/drawing/2014/main" id="{3974CF35-2619-40FC-871F-8D071AE50E1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683000" y="1017588"/>
            <a:ext cx="4826000" cy="4827587"/>
          </a:xfrm>
          <a:solidFill>
            <a:schemeClr val="bg1"/>
          </a:solidFill>
        </p:spPr>
        <p:txBody>
          <a:bodyPr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621409" y="2417787"/>
            <a:ext cx="7701699" cy="461665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1621409" y="3867345"/>
            <a:ext cx="7701699" cy="215444"/>
          </a:xfr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EA665CEE-15C3-41BF-9597-AA302F3ECD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95713" y="433485"/>
            <a:ext cx="1734925" cy="3099903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13A45009-5632-4B3F-82F2-0CC94B2E8475}"/>
              </a:ext>
            </a:extLst>
          </p:cNvPr>
          <p:cNvSpPr txBox="1"/>
          <p:nvPr/>
        </p:nvSpPr>
        <p:spPr>
          <a:xfrm rot="5400000">
            <a:off x="10526587" y="5125791"/>
            <a:ext cx="1585370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300" b="1" dirty="0">
                <a:solidFill>
                  <a:schemeClr val="bg1"/>
                </a:solidFill>
                <a:latin typeface="+mj-lt"/>
              </a:rPr>
              <a:t>Studiere Zukunft</a:t>
            </a:r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8FBDD5FE-683E-4710-ADEA-50BAF146C73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rot="2676889">
            <a:off x="4481453" y="3840694"/>
            <a:ext cx="36000" cy="3539983"/>
          </a:xfrm>
          <a:custGeom>
            <a:avLst/>
            <a:gdLst>
              <a:gd name="connsiteX0" fmla="*/ 0 w 36000"/>
              <a:gd name="connsiteY0" fmla="*/ 0 h 3539983"/>
              <a:gd name="connsiteX1" fmla="*/ 36000 w 36000"/>
              <a:gd name="connsiteY1" fmla="*/ 0 h 3539983"/>
              <a:gd name="connsiteX2" fmla="*/ 36000 w 36000"/>
              <a:gd name="connsiteY2" fmla="*/ 3504464 h 3539983"/>
              <a:gd name="connsiteX3" fmla="*/ 0 w 36000"/>
              <a:gd name="connsiteY3" fmla="*/ 3539983 h 3539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000" h="3539983">
                <a:moveTo>
                  <a:pt x="0" y="0"/>
                </a:moveTo>
                <a:lnTo>
                  <a:pt x="36000" y="0"/>
                </a:lnTo>
                <a:lnTo>
                  <a:pt x="36000" y="3504464"/>
                </a:lnTo>
                <a:lnTo>
                  <a:pt x="0" y="3539983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anchor="ctr" anchorCtr="0">
            <a:noAutofit/>
          </a:bodyPr>
          <a:lstStyle>
            <a:lvl1pPr>
              <a:defRPr sz="200">
                <a:solidFill>
                  <a:schemeClr val="accent3"/>
                </a:solidFill>
              </a:defRPr>
            </a:lvl1pPr>
          </a:lstStyle>
          <a:p>
            <a:pPr lvl="0"/>
            <a:r>
              <a:rPr lang="de-D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17968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piteltrenner 0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>
            <a:extLst>
              <a:ext uri="{FF2B5EF4-FFF2-40B4-BE49-F238E27FC236}">
                <a16:creationId xmlns:a16="http://schemas.microsoft.com/office/drawing/2014/main" id="{D172411E-4FBA-46E1-B081-7589FC7E224B}"/>
              </a:ext>
            </a:extLst>
          </p:cNvPr>
          <p:cNvSpPr/>
          <p:nvPr/>
        </p:nvSpPr>
        <p:spPr>
          <a:xfrm>
            <a:off x="0" y="5821377"/>
            <a:ext cx="12192000" cy="1036623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200" dirty="0" err="1">
              <a:solidFill>
                <a:schemeClr val="tx1"/>
              </a:solidFill>
            </a:endParaRPr>
          </a:p>
        </p:txBody>
      </p:sp>
      <p:sp>
        <p:nvSpPr>
          <p:cNvPr id="5" name="Gleichschenkliges Dreieck 4">
            <a:extLst>
              <a:ext uri="{FF2B5EF4-FFF2-40B4-BE49-F238E27FC236}">
                <a16:creationId xmlns:a16="http://schemas.microsoft.com/office/drawing/2014/main" id="{2250A397-8ADA-4742-8FAF-675D69FA680A}"/>
              </a:ext>
            </a:extLst>
          </p:cNvPr>
          <p:cNvSpPr/>
          <p:nvPr/>
        </p:nvSpPr>
        <p:spPr>
          <a:xfrm rot="5400000">
            <a:off x="3029137" y="967823"/>
            <a:ext cx="5329162" cy="4594105"/>
          </a:xfrm>
          <a:prstGeom prst="triangl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200" dirty="0" err="1">
              <a:solidFill>
                <a:schemeClr val="tx1"/>
              </a:solidFill>
            </a:endParaRP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50024AF2-280A-4DC1-9FAA-EA7E4724C2D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15963" y="3034043"/>
            <a:ext cx="10760074" cy="461665"/>
          </a:xfrm>
        </p:spPr>
        <p:txBody>
          <a:bodyPr anchor="ctr" anchorCtr="0">
            <a:spAutoFit/>
          </a:bodyPr>
          <a:lstStyle>
            <a:lvl1pPr>
              <a:spcBef>
                <a:spcPts val="0"/>
              </a:spcBef>
              <a:defRPr sz="30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de-DE" dirty="0"/>
              <a:t>Text bearbeiten</a:t>
            </a:r>
          </a:p>
        </p:txBody>
      </p:sp>
      <p:sp>
        <p:nvSpPr>
          <p:cNvPr id="13" name="Textplatzhalter 11">
            <a:extLst>
              <a:ext uri="{FF2B5EF4-FFF2-40B4-BE49-F238E27FC236}">
                <a16:creationId xmlns:a16="http://schemas.microsoft.com/office/drawing/2014/main" id="{7311405A-1E30-4E73-B6C9-7B9A855029D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 rot="2676889" flipH="1" flipV="1">
            <a:off x="5974814" y="-576926"/>
            <a:ext cx="36000" cy="3888000"/>
          </a:xfrm>
          <a:custGeom>
            <a:avLst/>
            <a:gdLst>
              <a:gd name="connsiteX0" fmla="*/ 36000 w 36000"/>
              <a:gd name="connsiteY0" fmla="*/ 3399146 h 3434665"/>
              <a:gd name="connsiteX1" fmla="*/ 0 w 36000"/>
              <a:gd name="connsiteY1" fmla="*/ 3434665 h 3434665"/>
              <a:gd name="connsiteX2" fmla="*/ 0 w 36000"/>
              <a:gd name="connsiteY2" fmla="*/ 0 h 3434665"/>
              <a:gd name="connsiteX3" fmla="*/ 36000 w 36000"/>
              <a:gd name="connsiteY3" fmla="*/ 0 h 3434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000" h="3434665">
                <a:moveTo>
                  <a:pt x="36000" y="3399146"/>
                </a:moveTo>
                <a:lnTo>
                  <a:pt x="0" y="3434665"/>
                </a:lnTo>
                <a:lnTo>
                  <a:pt x="0" y="0"/>
                </a:lnTo>
                <a:lnTo>
                  <a:pt x="36000" y="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anchor="ctr" anchorCtr="0">
            <a:noAutofit/>
          </a:bodyPr>
          <a:lstStyle>
            <a:lvl1pPr>
              <a:defRPr sz="200">
                <a:solidFill>
                  <a:schemeClr val="accent4"/>
                </a:solidFill>
              </a:defRPr>
            </a:lvl1pPr>
          </a:lstStyle>
          <a:p>
            <a:pPr lvl="0"/>
            <a:r>
              <a:rPr lang="de-DE" dirty="0"/>
              <a:t>.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A20328D-FB9A-4E23-8BE6-4D1FFA580D05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CEDD474-D32F-49A4-A070-EDCA0234B048}" type="datetimeFigureOut">
              <a:rPr lang="en-DE" smtClean="0"/>
              <a:t>31/10/2023</a:t>
            </a:fld>
            <a:endParaRPr lang="en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B4D94C9-423F-4CD9-8E1B-651B4DF48C69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E7987FD-A5AD-43CC-AAFA-2E7A8F6696EF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8178F4D-6F27-4A56-9F9B-E491142F5742}" type="slidenum">
              <a:rPr lang="en-DE" smtClean="0"/>
              <a:t>‹#›</a:t>
            </a:fld>
            <a:endParaRPr lang="en-DE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83347983-3E18-4AD5-96EE-E0FB2C2E27D6}"/>
              </a:ext>
            </a:extLst>
          </p:cNvPr>
          <p:cNvSpPr txBox="1">
            <a:spLocks/>
          </p:cNvSpPr>
          <p:nvPr/>
        </p:nvSpPr>
        <p:spPr>
          <a:xfrm>
            <a:off x="10813008" y="6169112"/>
            <a:ext cx="688887" cy="688887"/>
          </a:xfrm>
          <a:prstGeom prst="parallelogram">
            <a:avLst>
              <a:gd name="adj" fmla="val 98005"/>
            </a:avLst>
          </a:prstGeom>
          <a:solidFill>
            <a:schemeClr val="bg1"/>
          </a:solidFill>
        </p:spPr>
        <p:txBody>
          <a:bodyPr vert="horz" lIns="0" tIns="0" rIns="0" bIns="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buFont typeface="Arial" panose="020B0604020202020204" pitchFamily="34" charset="0"/>
              <a:buNone/>
              <a:defRPr sz="2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263525" indent="-263525" algn="l" defTabSz="914400" rtl="0" eaLnBrk="1" latinLnBrk="0" hangingPunct="1">
              <a:spcBef>
                <a:spcPts val="12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7305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11213" indent="-274638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74738" indent="-263525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52E7EADE-0381-4505-A155-EDDF49E988A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8514" y="6142706"/>
            <a:ext cx="2340869" cy="286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935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piteltrenner 02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FF3A1A91-48C5-416C-BB65-05883C51B319}"/>
              </a:ext>
            </a:extLst>
          </p:cNvPr>
          <p:cNvSpPr/>
          <p:nvPr/>
        </p:nvSpPr>
        <p:spPr>
          <a:xfrm>
            <a:off x="0" y="5821377"/>
            <a:ext cx="12192000" cy="1036623"/>
          </a:xfrm>
          <a:prstGeom prst="rect">
            <a:avLst/>
          </a:prstGeom>
          <a:solidFill>
            <a:schemeClr val="accent3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200" dirty="0" err="1">
              <a:solidFill>
                <a:schemeClr val="tx1"/>
              </a:solidFill>
            </a:endParaRPr>
          </a:p>
        </p:txBody>
      </p:sp>
      <p:sp>
        <p:nvSpPr>
          <p:cNvPr id="13" name="Sechseck 12">
            <a:extLst>
              <a:ext uri="{FF2B5EF4-FFF2-40B4-BE49-F238E27FC236}">
                <a16:creationId xmlns:a16="http://schemas.microsoft.com/office/drawing/2014/main" id="{7D814684-3280-4860-8CA7-759AB8E4587A}"/>
              </a:ext>
            </a:extLst>
          </p:cNvPr>
          <p:cNvSpPr/>
          <p:nvPr/>
        </p:nvSpPr>
        <p:spPr>
          <a:xfrm rot="4487256">
            <a:off x="3143623" y="947316"/>
            <a:ext cx="5758629" cy="4965025"/>
          </a:xfrm>
          <a:prstGeom prst="hexagon">
            <a:avLst>
              <a:gd name="adj" fmla="val 29063"/>
              <a:gd name="vf" fmla="val 11547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50024AF2-280A-4DC1-9FAA-EA7E4724C2D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15963" y="3034043"/>
            <a:ext cx="10760074" cy="461665"/>
          </a:xfrm>
        </p:spPr>
        <p:txBody>
          <a:bodyPr anchor="ctr" anchorCtr="0">
            <a:spAutoFit/>
          </a:bodyPr>
          <a:lstStyle>
            <a:lvl1pPr>
              <a:spcBef>
                <a:spcPts val="0"/>
              </a:spcBef>
              <a:defRPr sz="30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de-DE" dirty="0"/>
              <a:t>Text bearbeiten</a:t>
            </a:r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7C8C3B54-A0ED-46E8-90D3-0287F5BED19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 rot="2676889" flipH="1" flipV="1">
            <a:off x="5974814" y="-576926"/>
            <a:ext cx="36000" cy="3888000"/>
          </a:xfrm>
          <a:custGeom>
            <a:avLst/>
            <a:gdLst>
              <a:gd name="connsiteX0" fmla="*/ 36000 w 36000"/>
              <a:gd name="connsiteY0" fmla="*/ 3399146 h 3434665"/>
              <a:gd name="connsiteX1" fmla="*/ 0 w 36000"/>
              <a:gd name="connsiteY1" fmla="*/ 3434665 h 3434665"/>
              <a:gd name="connsiteX2" fmla="*/ 0 w 36000"/>
              <a:gd name="connsiteY2" fmla="*/ 0 h 3434665"/>
              <a:gd name="connsiteX3" fmla="*/ 36000 w 36000"/>
              <a:gd name="connsiteY3" fmla="*/ 0 h 3434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000" h="3434665">
                <a:moveTo>
                  <a:pt x="36000" y="3399146"/>
                </a:moveTo>
                <a:lnTo>
                  <a:pt x="0" y="3434665"/>
                </a:lnTo>
                <a:lnTo>
                  <a:pt x="0" y="0"/>
                </a:lnTo>
                <a:lnTo>
                  <a:pt x="36000" y="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anchor="ctr" anchorCtr="0">
            <a:noAutofit/>
          </a:bodyPr>
          <a:lstStyle>
            <a:lvl1pPr>
              <a:defRPr sz="200">
                <a:solidFill>
                  <a:schemeClr val="accent4"/>
                </a:solidFill>
              </a:defRPr>
            </a:lvl1pPr>
          </a:lstStyle>
          <a:p>
            <a:pPr lvl="0"/>
            <a:r>
              <a:rPr lang="de-DE" dirty="0"/>
              <a:t>.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A58A091-D308-48FB-A895-20B83BFDC8E6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CEDD474-D32F-49A4-A070-EDCA0234B048}" type="datetimeFigureOut">
              <a:rPr lang="en-DE" smtClean="0"/>
              <a:t>31/10/2023</a:t>
            </a:fld>
            <a:endParaRPr lang="en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4C97728-23BD-4E26-A06A-2BDC7B2ECF64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B86D393-6FF7-4D0C-8EF5-D58773655AFA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8178F4D-6F27-4A56-9F9B-E491142F5742}" type="slidenum">
              <a:rPr lang="en-DE" smtClean="0"/>
              <a:t>‹#›</a:t>
            </a:fld>
            <a:endParaRPr lang="en-DE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AEA68385-DE13-4D3D-8DE5-7C643FC19FBE}"/>
              </a:ext>
            </a:extLst>
          </p:cNvPr>
          <p:cNvSpPr txBox="1">
            <a:spLocks/>
          </p:cNvSpPr>
          <p:nvPr/>
        </p:nvSpPr>
        <p:spPr>
          <a:xfrm>
            <a:off x="10813008" y="6169112"/>
            <a:ext cx="688887" cy="688887"/>
          </a:xfrm>
          <a:prstGeom prst="parallelogram">
            <a:avLst>
              <a:gd name="adj" fmla="val 98005"/>
            </a:avLst>
          </a:prstGeom>
          <a:solidFill>
            <a:schemeClr val="bg1"/>
          </a:solidFill>
        </p:spPr>
        <p:txBody>
          <a:bodyPr vert="horz" lIns="0" tIns="0" rIns="0" bIns="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buFont typeface="Arial" panose="020B0604020202020204" pitchFamily="34" charset="0"/>
              <a:buNone/>
              <a:defRPr sz="2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263525" indent="-263525" algn="l" defTabSz="914400" rtl="0" eaLnBrk="1" latinLnBrk="0" hangingPunct="1">
              <a:spcBef>
                <a:spcPts val="12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7305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11213" indent="-274638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74738" indent="-263525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611D978D-47AE-402B-90F5-F6B4CD68AAA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8514" y="6142706"/>
            <a:ext cx="2340869" cy="286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461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piteltrenner 03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CE611E48-5160-4D26-876B-F200ECCF9E50}"/>
              </a:ext>
            </a:extLst>
          </p:cNvPr>
          <p:cNvSpPr/>
          <p:nvPr/>
        </p:nvSpPr>
        <p:spPr>
          <a:xfrm>
            <a:off x="730199" y="1031704"/>
            <a:ext cx="4815751" cy="4789673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200" dirty="0" err="1">
              <a:solidFill>
                <a:schemeClr val="tx1"/>
              </a:solidFill>
            </a:endParaRPr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C18824AD-6BDA-478F-84DC-39A69793193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 rot="2676889" flipH="1" flipV="1">
            <a:off x="2853479" y="-507500"/>
            <a:ext cx="36000" cy="3434665"/>
          </a:xfrm>
          <a:custGeom>
            <a:avLst/>
            <a:gdLst>
              <a:gd name="connsiteX0" fmla="*/ 36000 w 36000"/>
              <a:gd name="connsiteY0" fmla="*/ 3399146 h 3434665"/>
              <a:gd name="connsiteX1" fmla="*/ 0 w 36000"/>
              <a:gd name="connsiteY1" fmla="*/ 3434665 h 3434665"/>
              <a:gd name="connsiteX2" fmla="*/ 0 w 36000"/>
              <a:gd name="connsiteY2" fmla="*/ 0 h 3434665"/>
              <a:gd name="connsiteX3" fmla="*/ 36000 w 36000"/>
              <a:gd name="connsiteY3" fmla="*/ 0 h 3434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000" h="3434665">
                <a:moveTo>
                  <a:pt x="36000" y="3399146"/>
                </a:moveTo>
                <a:lnTo>
                  <a:pt x="0" y="3434665"/>
                </a:lnTo>
                <a:lnTo>
                  <a:pt x="0" y="0"/>
                </a:lnTo>
                <a:lnTo>
                  <a:pt x="36000" y="0"/>
                </a:lnTo>
                <a:close/>
              </a:path>
            </a:pathLst>
          </a:custGeom>
          <a:solidFill>
            <a:schemeClr val="accent5"/>
          </a:solidFill>
        </p:spPr>
        <p:txBody>
          <a:bodyPr wrap="square" anchor="ctr" anchorCtr="0">
            <a:noAutofit/>
          </a:bodyPr>
          <a:lstStyle>
            <a:lvl1pPr>
              <a:defRPr sz="200">
                <a:solidFill>
                  <a:schemeClr val="accent4"/>
                </a:solidFill>
              </a:defRPr>
            </a:lvl1pPr>
          </a:lstStyle>
          <a:p>
            <a:pPr lvl="0"/>
            <a:r>
              <a:rPr lang="de-DE" dirty="0"/>
              <a:t>.</a:t>
            </a:r>
          </a:p>
        </p:txBody>
      </p:sp>
      <p:sp>
        <p:nvSpPr>
          <p:cNvPr id="12" name="Textplatzhalter 6">
            <a:extLst>
              <a:ext uri="{FF2B5EF4-FFF2-40B4-BE49-F238E27FC236}">
                <a16:creationId xmlns:a16="http://schemas.microsoft.com/office/drawing/2014/main" id="{0D7BAB6C-3DE8-491E-86F3-1114438DB01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652519" y="3034043"/>
            <a:ext cx="8886962" cy="461665"/>
          </a:xfrm>
        </p:spPr>
        <p:txBody>
          <a:bodyPr wrap="square" anchor="ctr" anchorCtr="0">
            <a:spAutoFit/>
          </a:bodyPr>
          <a:lstStyle>
            <a:lvl1pPr>
              <a:spcBef>
                <a:spcPts val="0"/>
              </a:spcBef>
              <a:defRPr sz="3000" b="1">
                <a:latin typeface="+mj-lt"/>
              </a:defRPr>
            </a:lvl1pPr>
          </a:lstStyle>
          <a:p>
            <a:pPr lvl="0"/>
            <a:r>
              <a:rPr lang="de-DE" dirty="0"/>
              <a:t>Text bearbeiten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C753655-F7ED-4958-AB46-A0ADEEECB772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fld id="{ECEDD474-D32F-49A4-A070-EDCA0234B048}" type="datetimeFigureOut">
              <a:rPr lang="en-DE" smtClean="0"/>
              <a:t>31/10/2023</a:t>
            </a:fld>
            <a:endParaRPr lang="en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75D6640-77AA-41B6-9D29-957838BFECF5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CF3AFC7-F30B-47EA-81F7-98485E1C9C9A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E8178F4D-6F27-4A56-9F9B-E491142F574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59996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piteltrenner 04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8D115AAA-461B-4923-891F-750E09AD67E4}"/>
              </a:ext>
            </a:extLst>
          </p:cNvPr>
          <p:cNvSpPr/>
          <p:nvPr/>
        </p:nvSpPr>
        <p:spPr>
          <a:xfrm>
            <a:off x="0" y="5821377"/>
            <a:ext cx="12192000" cy="1036623"/>
          </a:xfrm>
          <a:prstGeom prst="rect">
            <a:avLst/>
          </a:prstGeom>
          <a:solidFill>
            <a:schemeClr val="accent5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200" dirty="0" err="1">
              <a:solidFill>
                <a:schemeClr val="tx1"/>
              </a:solidFill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CE611E48-5160-4D26-876B-F200ECCF9E50}"/>
              </a:ext>
            </a:extLst>
          </p:cNvPr>
          <p:cNvSpPr/>
          <p:nvPr/>
        </p:nvSpPr>
        <p:spPr>
          <a:xfrm>
            <a:off x="5905513" y="1031704"/>
            <a:ext cx="4815751" cy="4789673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200" dirty="0" err="1">
              <a:solidFill>
                <a:schemeClr val="tx1"/>
              </a:solidFill>
            </a:endParaRPr>
          </a:p>
        </p:txBody>
      </p:sp>
      <p:sp>
        <p:nvSpPr>
          <p:cNvPr id="12" name="Textplatzhalter 6">
            <a:extLst>
              <a:ext uri="{FF2B5EF4-FFF2-40B4-BE49-F238E27FC236}">
                <a16:creationId xmlns:a16="http://schemas.microsoft.com/office/drawing/2014/main" id="{0D7BAB6C-3DE8-491E-86F3-1114438DB01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652519" y="3034043"/>
            <a:ext cx="8886962" cy="461665"/>
          </a:xfrm>
        </p:spPr>
        <p:txBody>
          <a:bodyPr wrap="square" anchor="ctr" anchorCtr="0">
            <a:spAutoFit/>
          </a:bodyPr>
          <a:lstStyle>
            <a:lvl1pPr>
              <a:spcBef>
                <a:spcPts val="0"/>
              </a:spcBef>
              <a:defRPr sz="3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 dirty="0"/>
              <a:t>Text bearbeiten</a:t>
            </a:r>
          </a:p>
        </p:txBody>
      </p:sp>
      <p:sp>
        <p:nvSpPr>
          <p:cNvPr id="19" name="Textplatzhalter 18">
            <a:extLst>
              <a:ext uri="{FF2B5EF4-FFF2-40B4-BE49-F238E27FC236}">
                <a16:creationId xmlns:a16="http://schemas.microsoft.com/office/drawing/2014/main" id="{0488F6D0-89EB-43DE-BACD-82F2D08F6C0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 rot="2676889">
            <a:off x="7149113" y="3392887"/>
            <a:ext cx="36000" cy="4063167"/>
          </a:xfrm>
          <a:custGeom>
            <a:avLst/>
            <a:gdLst>
              <a:gd name="connsiteX0" fmla="*/ 0 w 36000"/>
              <a:gd name="connsiteY0" fmla="*/ 0 h 4063167"/>
              <a:gd name="connsiteX1" fmla="*/ 36000 w 36000"/>
              <a:gd name="connsiteY1" fmla="*/ 0 h 4063167"/>
              <a:gd name="connsiteX2" fmla="*/ 36000 w 36000"/>
              <a:gd name="connsiteY2" fmla="*/ 4027647 h 4063167"/>
              <a:gd name="connsiteX3" fmla="*/ 0 w 36000"/>
              <a:gd name="connsiteY3" fmla="*/ 4063167 h 4063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000" h="4063167">
                <a:moveTo>
                  <a:pt x="0" y="0"/>
                </a:moveTo>
                <a:lnTo>
                  <a:pt x="36000" y="0"/>
                </a:lnTo>
                <a:lnTo>
                  <a:pt x="36000" y="4027647"/>
                </a:lnTo>
                <a:lnTo>
                  <a:pt x="0" y="4063167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anchor="ctr" anchorCtr="0">
            <a:noAutofit/>
          </a:bodyPr>
          <a:lstStyle>
            <a:lvl1pPr>
              <a:defRPr sz="20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.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BBE357A-B91A-4995-8E84-FAA17131C427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CEDD474-D32F-49A4-A070-EDCA0234B048}" type="datetimeFigureOut">
              <a:rPr lang="en-DE" smtClean="0"/>
              <a:t>31/10/2023</a:t>
            </a:fld>
            <a:endParaRPr lang="en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71B560F-F0E0-48EC-963E-4CC660AE16AC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A33BE76-A066-4019-8D10-D9B83F2805E3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8178F4D-6F27-4A56-9F9B-E491142F5742}" type="slidenum">
              <a:rPr lang="en-DE" smtClean="0"/>
              <a:t>‹#›</a:t>
            </a:fld>
            <a:endParaRPr lang="en-DE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095F5739-BF86-45AD-927D-8E4AE5F7EF4A}"/>
              </a:ext>
            </a:extLst>
          </p:cNvPr>
          <p:cNvSpPr txBox="1">
            <a:spLocks/>
          </p:cNvSpPr>
          <p:nvPr/>
        </p:nvSpPr>
        <p:spPr>
          <a:xfrm>
            <a:off x="10813008" y="6169112"/>
            <a:ext cx="688887" cy="688887"/>
          </a:xfrm>
          <a:prstGeom prst="parallelogram">
            <a:avLst>
              <a:gd name="adj" fmla="val 98005"/>
            </a:avLst>
          </a:prstGeom>
          <a:solidFill>
            <a:schemeClr val="bg1"/>
          </a:solidFill>
        </p:spPr>
        <p:txBody>
          <a:bodyPr vert="horz" lIns="0" tIns="0" rIns="0" bIns="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buFont typeface="Arial" panose="020B0604020202020204" pitchFamily="34" charset="0"/>
              <a:buNone/>
              <a:defRPr sz="2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263525" indent="-263525" algn="l" defTabSz="914400" rtl="0" eaLnBrk="1" latinLnBrk="0" hangingPunct="1">
              <a:spcBef>
                <a:spcPts val="12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7305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11213" indent="-274638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74738" indent="-263525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436856A-C55C-42B5-9FB9-3CC8DD30D2D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8514" y="6142706"/>
            <a:ext cx="2340869" cy="286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165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piteltrenner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4D0CB7A9-2798-44CE-AE04-B7B8D080AC1B}"/>
              </a:ext>
            </a:extLst>
          </p:cNvPr>
          <p:cNvSpPr/>
          <p:nvPr/>
        </p:nvSpPr>
        <p:spPr>
          <a:xfrm>
            <a:off x="0" y="5839485"/>
            <a:ext cx="12192000" cy="101851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200" dirty="0" err="1">
              <a:solidFill>
                <a:schemeClr val="tx1"/>
              </a:solidFill>
            </a:endParaRPr>
          </a:p>
        </p:txBody>
      </p:sp>
      <p:sp>
        <p:nvSpPr>
          <p:cNvPr id="7" name="Bildplatzhalter 6">
            <a:extLst>
              <a:ext uri="{FF2B5EF4-FFF2-40B4-BE49-F238E27FC236}">
                <a16:creationId xmlns:a16="http://schemas.microsoft.com/office/drawing/2014/main" id="{CA566CB3-A837-42AF-B5F5-A752117C716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GB"/>
              <a:t>Click icon to add picture</a:t>
            </a:r>
            <a:endParaRPr lang="de-DE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7A58E41F-9C8B-4524-B0A5-AFB5DD04D2B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 rot="2676889">
            <a:off x="3929041" y="2753653"/>
            <a:ext cx="36000" cy="4810004"/>
          </a:xfrm>
          <a:custGeom>
            <a:avLst/>
            <a:gdLst>
              <a:gd name="connsiteX0" fmla="*/ 0 w 36000"/>
              <a:gd name="connsiteY0" fmla="*/ 0 h 4810004"/>
              <a:gd name="connsiteX1" fmla="*/ 36000 w 36000"/>
              <a:gd name="connsiteY1" fmla="*/ 0 h 4810004"/>
              <a:gd name="connsiteX2" fmla="*/ 36000 w 36000"/>
              <a:gd name="connsiteY2" fmla="*/ 4774485 h 4810004"/>
              <a:gd name="connsiteX3" fmla="*/ 0 w 36000"/>
              <a:gd name="connsiteY3" fmla="*/ 4810004 h 4810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000" h="4810004">
                <a:moveTo>
                  <a:pt x="0" y="0"/>
                </a:moveTo>
                <a:lnTo>
                  <a:pt x="36000" y="0"/>
                </a:lnTo>
                <a:lnTo>
                  <a:pt x="36000" y="4774485"/>
                </a:lnTo>
                <a:lnTo>
                  <a:pt x="0" y="4810004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 anchorCtr="0">
            <a:noAutofit/>
          </a:bodyPr>
          <a:lstStyle>
            <a:lvl1pPr>
              <a:defRPr sz="20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.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A5A524A6-E03A-4437-A7C6-634A3AF631D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 rot="5400000">
            <a:off x="6232676" y="1031704"/>
            <a:ext cx="4815751" cy="4789673"/>
          </a:xfrm>
          <a:prstGeom prst="triangle">
            <a:avLst/>
          </a:prstGeom>
          <a:solidFill>
            <a:schemeClr val="accent4"/>
          </a:solidFill>
        </p:spPr>
        <p:txBody>
          <a:bodyPr/>
          <a:lstStyle>
            <a:lvl1pPr>
              <a:defRPr sz="1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5" name="Textplatzhalter 6">
            <a:extLst>
              <a:ext uri="{FF2B5EF4-FFF2-40B4-BE49-F238E27FC236}">
                <a16:creationId xmlns:a16="http://schemas.microsoft.com/office/drawing/2014/main" id="{8DB6889A-7AEB-4BA9-92E7-FC5E53A63B8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652519" y="3034043"/>
            <a:ext cx="8886962" cy="461665"/>
          </a:xfrm>
        </p:spPr>
        <p:txBody>
          <a:bodyPr wrap="square" anchor="ctr" anchorCtr="0">
            <a:spAutoFit/>
          </a:bodyPr>
          <a:lstStyle>
            <a:lvl1pPr>
              <a:spcBef>
                <a:spcPts val="0"/>
              </a:spcBef>
              <a:defRPr sz="3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 dirty="0"/>
              <a:t>Text bearbeiten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22554CC-47F0-4218-BE2E-7A3710E5C9AF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CEDD474-D32F-49A4-A070-EDCA0234B048}" type="datetimeFigureOut">
              <a:rPr lang="en-DE" smtClean="0"/>
              <a:t>31/10/2023</a:t>
            </a:fld>
            <a:endParaRPr lang="en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53E607F-AE5C-4CFA-A34A-D93CE478CE59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535ABE2-C8DF-42EB-B1A2-2DE3DC291FB1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8178F4D-6F27-4A56-9F9B-E491142F5742}" type="slidenum">
              <a:rPr lang="en-DE" smtClean="0"/>
              <a:t>‹#›</a:t>
            </a:fld>
            <a:endParaRPr lang="en-DE"/>
          </a:p>
        </p:txBody>
      </p:sp>
      <p:sp>
        <p:nvSpPr>
          <p:cNvPr id="16" name="Textplatzhalter 6">
            <a:extLst>
              <a:ext uri="{FF2B5EF4-FFF2-40B4-BE49-F238E27FC236}">
                <a16:creationId xmlns:a16="http://schemas.microsoft.com/office/drawing/2014/main" id="{4C7669D4-B665-46B0-ABE3-5211EE9A201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0813008" y="6169112"/>
            <a:ext cx="688887" cy="688887"/>
          </a:xfrm>
          <a:prstGeom prst="parallelogram">
            <a:avLst>
              <a:gd name="adj" fmla="val 98005"/>
            </a:avLst>
          </a:prstGeom>
          <a:solidFill>
            <a:schemeClr val="bg1"/>
          </a:solidFill>
        </p:spPr>
        <p:txBody>
          <a:bodyPr anchor="ctr" anchorCtr="0"/>
          <a:lstStyle>
            <a:lvl1pPr>
              <a:defRPr sz="200">
                <a:solidFill>
                  <a:schemeClr val="accent4"/>
                </a:solidFill>
              </a:defRPr>
            </a:lvl1pPr>
          </a:lstStyle>
          <a:p>
            <a:pPr lvl="0"/>
            <a:r>
              <a:rPr lang="de-DE" dirty="0"/>
              <a:t>.</a:t>
            </a:r>
          </a:p>
        </p:txBody>
      </p:sp>
      <p:sp>
        <p:nvSpPr>
          <p:cNvPr id="14" name="Textplatzhalter 10">
            <a:extLst>
              <a:ext uri="{FF2B5EF4-FFF2-40B4-BE49-F238E27FC236}">
                <a16:creationId xmlns:a16="http://schemas.microsoft.com/office/drawing/2014/main" id="{065BD47C-F774-448D-B4D4-8C19E329A24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01088" y="6088511"/>
            <a:ext cx="2484566" cy="399535"/>
          </a:xfrm>
          <a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 l="2351" t="12405" r="3345" b="15299"/>
            </a:stretch>
          </a:blipFill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813842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79784" y="615305"/>
            <a:ext cx="11432432" cy="461665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de-DE" dirty="0"/>
              <a:t>Titel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79784" y="1855365"/>
            <a:ext cx="11432432" cy="387789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3175783" y="6288129"/>
            <a:ext cx="5818927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ECEDD474-D32F-49A4-A070-EDCA0234B048}" type="datetimeFigureOut">
              <a:rPr lang="en-DE" smtClean="0"/>
              <a:t>31/10/2023</a:t>
            </a:fld>
            <a:endParaRPr lang="en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75784" y="6134240"/>
            <a:ext cx="5818926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 b="1">
                <a:solidFill>
                  <a:schemeClr val="tx1"/>
                </a:solidFill>
                <a:latin typeface="+mj-lt"/>
              </a:defRPr>
            </a:lvl1pPr>
          </a:lstStyle>
          <a:p>
            <a:endParaRPr lang="en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286100" y="6288129"/>
            <a:ext cx="50966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tabLst/>
              <a:defRPr lang="de-DE" sz="1000" b="1" smtClean="0">
                <a:latin typeface="+mj-lt"/>
              </a:defRPr>
            </a:lvl1pPr>
          </a:lstStyle>
          <a:p>
            <a:fld id="{E8178F4D-6F27-4A56-9F9B-E491142F5742}" type="slidenum">
              <a:rPr lang="en-DE" smtClean="0"/>
              <a:t>‹#›</a:t>
            </a:fld>
            <a:endParaRPr lang="en-DE"/>
          </a:p>
        </p:txBody>
      </p:sp>
      <p:sp>
        <p:nvSpPr>
          <p:cNvPr id="11" name="Textplatzhalter 6">
            <a:extLst>
              <a:ext uri="{FF2B5EF4-FFF2-40B4-BE49-F238E27FC236}">
                <a16:creationId xmlns:a16="http://schemas.microsoft.com/office/drawing/2014/main" id="{CDD39041-945C-4C55-883F-08F4BD0BDAB5}"/>
              </a:ext>
            </a:extLst>
          </p:cNvPr>
          <p:cNvSpPr txBox="1">
            <a:spLocks/>
          </p:cNvSpPr>
          <p:nvPr/>
        </p:nvSpPr>
        <p:spPr>
          <a:xfrm>
            <a:off x="10811596" y="6167702"/>
            <a:ext cx="690299" cy="690299"/>
          </a:xfrm>
          <a:prstGeom prst="parallelogram">
            <a:avLst>
              <a:gd name="adj" fmla="val 98369"/>
            </a:avLst>
          </a:prstGeom>
          <a:solidFill>
            <a:schemeClr val="tx1"/>
          </a:solidFill>
        </p:spPr>
        <p:txBody>
          <a:bodyPr anchor="ctr" anchorCtr="0"/>
          <a:lstStyle>
            <a:lvl1pPr marL="0" indent="0" algn="l" defTabSz="914400" rtl="0" eaLnBrk="1" latinLnBrk="0" hangingPunct="1">
              <a:spcBef>
                <a:spcPts val="600"/>
              </a:spcBef>
              <a:buFont typeface="Arial" panose="020B0604020202020204" pitchFamily="34" charset="0"/>
              <a:buNone/>
              <a:defRPr sz="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63525" indent="-263525" algn="l" defTabSz="914400" rtl="0" eaLnBrk="1" latinLnBrk="0" hangingPunct="1"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7305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11213" indent="-274638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74738" indent="-263525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00">
                <a:solidFill>
                  <a:schemeClr val="tx1"/>
                </a:solidFill>
              </a:rPr>
              <a:t>.</a:t>
            </a:r>
            <a:endParaRPr lang="de-DE" sz="100" dirty="0">
              <a:solidFill>
                <a:schemeClr val="tx1"/>
              </a:solidFill>
            </a:endParaRP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0DBC6398-6835-48BB-8FC0-607BB45C22FE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8514" y="6142706"/>
            <a:ext cx="2340869" cy="286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571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spcBef>
          <a:spcPct val="0"/>
        </a:spcBef>
        <a:buNone/>
        <a:defRPr sz="3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12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63525" indent="-263525" algn="l" defTabSz="914400" rtl="0" eaLnBrk="1" latinLnBrk="0" hangingPunct="1">
        <a:spcBef>
          <a:spcPts val="12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36575" indent="-273050" algn="l" defTabSz="914400" rtl="0" eaLnBrk="1" latinLnBrk="0" hangingPunct="1"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11213" indent="-274638" algn="l" defTabSz="914400" rtl="0" eaLnBrk="1" latinLnBrk="0" hangingPunct="1"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74738" indent="-263525" algn="l" defTabSz="914400" rtl="0" eaLnBrk="1" latinLnBrk="0" hangingPunct="1"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ealthdirect.gov.au/how-to-improve-your-posture" TargetMode="Externa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20C3AA0-867A-3473-3E0E-7B8FBAE8EA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2935" y="2446068"/>
            <a:ext cx="7701699" cy="461665"/>
          </a:xfrm>
        </p:spPr>
        <p:txBody>
          <a:bodyPr/>
          <a:lstStyle/>
          <a:p>
            <a:r>
              <a:rPr lang="en-US" dirty="0"/>
              <a:t>Posture and Workout detection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EAF99874-8BB5-0B5B-31D3-BE939DD903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1409" y="3867345"/>
            <a:ext cx="3582187" cy="430887"/>
          </a:xfrm>
        </p:spPr>
        <p:txBody>
          <a:bodyPr/>
          <a:lstStyle/>
          <a:p>
            <a:r>
              <a:rPr lang="en-US" err="1"/>
              <a:t>By</a:t>
            </a:r>
            <a:r>
              <a:rPr lang="en-US"/>
              <a:t>: Ari </a:t>
            </a:r>
            <a:r>
              <a:rPr lang="en-US" dirty="0"/>
              <a:t>(Sara) Wahl ,Nourhan Omar, </a:t>
            </a:r>
            <a:r>
              <a:rPr lang="en-US" dirty="0" err="1"/>
              <a:t>Pavlo</a:t>
            </a:r>
            <a:r>
              <a:rPr lang="en-US" dirty="0"/>
              <a:t> Kravets, Polina </a:t>
            </a:r>
            <a:r>
              <a:rPr lang="en-US" dirty="0" err="1"/>
              <a:t>Kozyr</a:t>
            </a:r>
            <a:r>
              <a:rPr lang="en-US" dirty="0"/>
              <a:t> and Vipin Singh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34815D7F-8C13-C877-6151-35736C0A214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 rot="2676889">
            <a:off x="4481453" y="3840694"/>
            <a:ext cx="36000" cy="353998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874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CA644-EC3C-A665-5841-59AB368BE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Idea Proposal</a:t>
            </a:r>
            <a:endParaRPr lang="en-DE" dirty="0"/>
          </a:p>
        </p:txBody>
      </p:sp>
      <p:pic>
        <p:nvPicPr>
          <p:cNvPr id="1026" name="Picture 2" descr="How to improve your posture - posture exercises for home and work |  healthdirect">
            <a:extLst>
              <a:ext uri="{FF2B5EF4-FFF2-40B4-BE49-F238E27FC236}">
                <a16:creationId xmlns:a16="http://schemas.microsoft.com/office/drawing/2014/main" id="{D0532CC4-FC45-FD26-FB79-7A7C7C6C81A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63092" y="3747145"/>
            <a:ext cx="4565266" cy="2446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9 Most Common Exercises ▻ How to do Them Right">
            <a:extLst>
              <a:ext uri="{FF2B5EF4-FFF2-40B4-BE49-F238E27FC236}">
                <a16:creationId xmlns:a16="http://schemas.microsoft.com/office/drawing/2014/main" id="{2E3385B3-3A30-CD99-25E7-ADDF1445AB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8012" y="255361"/>
            <a:ext cx="3697337" cy="3173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55FDB0A-8B12-08EA-921B-A2CE81EC9D4C}"/>
              </a:ext>
            </a:extLst>
          </p:cNvPr>
          <p:cNvSpPr txBox="1"/>
          <p:nvPr/>
        </p:nvSpPr>
        <p:spPr>
          <a:xfrm>
            <a:off x="254524" y="1310326"/>
            <a:ext cx="6426621" cy="29546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indent="-1714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The main goal of the app is to help people become healthier</a:t>
            </a:r>
          </a:p>
          <a:p>
            <a:pPr marL="171450" indent="-1714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This is done by the help of image processing and movement detection</a:t>
            </a:r>
          </a:p>
          <a:p>
            <a:pPr marL="171450" indent="-1714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The app would have two main parts: posture and working out</a:t>
            </a:r>
          </a:p>
          <a:p>
            <a:pPr marL="171450" indent="-1714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It would detect the movements and instruct to correct the wrong ones helping the body keep its best and healthiest shape</a:t>
            </a:r>
          </a:p>
          <a:p>
            <a:pPr lvl="1"/>
            <a:endParaRPr lang="en-US" sz="1600" dirty="0"/>
          </a:p>
          <a:p>
            <a:pPr lvl="1"/>
            <a:r>
              <a:rPr lang="en-US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51425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FE4A5-4CD9-897D-D891-1D6727E8C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2EF69-68E5-14E8-7042-73920DAD4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1400" dirty="0">
                <a:hlinkClick r:id="rId2"/>
              </a:rPr>
              <a:t>https://www.healthdirect.gov.au/how-to-improve-your-posture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1400" dirty="0"/>
              <a:t>https://www.runtastic.com/blog/en/bodyweight-exercise-mistakes/</a:t>
            </a:r>
          </a:p>
        </p:txBody>
      </p:sp>
    </p:spTree>
    <p:extLst>
      <p:ext uri="{BB962C8B-B14F-4D97-AF65-F5344CB8AC3E}">
        <p14:creationId xmlns:p14="http://schemas.microsoft.com/office/powerpoint/2010/main" val="2917174613"/>
      </p:ext>
    </p:extLst>
  </p:cSld>
  <p:clrMapOvr>
    <a:masterClrMapping/>
  </p:clrMapOvr>
</p:sld>
</file>

<file path=ppt/theme/theme1.xml><?xml version="1.0" encoding="utf-8"?>
<a:theme xmlns:a="http://schemas.openxmlformats.org/drawingml/2006/main" name="BHT PPT Master 2021">
  <a:themeElements>
    <a:clrScheme name="Benutzerdefiniert 42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A0AA"/>
      </a:accent1>
      <a:accent2>
        <a:srgbClr val="555555"/>
      </a:accent2>
      <a:accent3>
        <a:srgbClr val="EA3B07"/>
      </a:accent3>
      <a:accent4>
        <a:srgbClr val="FFC900"/>
      </a:accent4>
      <a:accent5>
        <a:srgbClr val="004282"/>
      </a:accent5>
      <a:accent6>
        <a:srgbClr val="555555"/>
      </a:accent6>
      <a:hlink>
        <a:srgbClr val="004282"/>
      </a:hlink>
      <a:folHlink>
        <a:srgbClr val="EA3B07"/>
      </a:folHlink>
    </a:clrScheme>
    <a:fontScheme name="Benutzerdefiniert 13">
      <a:majorFont>
        <a:latin typeface="BHT Case Micro"/>
        <a:ea typeface=""/>
        <a:cs typeface=""/>
      </a:majorFont>
      <a:minorFont>
        <a:latin typeface="BHT Case Text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accent2"/>
          </a:solidFill>
        </a:ln>
      </a:spPr>
      <a:bodyPr lIns="72000" tIns="72000" rIns="72000" bIns="72000" rtlCol="0" anchor="ctr"/>
      <a:lstStyle>
        <a:defPPr algn="ctr">
          <a:defRPr sz="12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algn="l">
          <a:defRPr sz="1200" dirty="0" err="1" smtClean="0"/>
        </a:defPPr>
      </a:lstStyle>
    </a:txDef>
  </a:objectDefaults>
  <a:extraClrSchemeLst/>
  <a:custClrLst>
    <a:custClr name="BHT-Rot">
      <a:srgbClr val="EA3B07"/>
    </a:custClr>
    <a:custClr name="BHT-Gelb">
      <a:srgbClr val="FFC900"/>
    </a:custClr>
    <a:custClr name="BHT-Petrol">
      <a:srgbClr val="00A0AA"/>
    </a:custClr>
    <a:custClr name="BHT-Blau">
      <a:srgbClr val="004282"/>
    </a:custClr>
    <a:custClr name="BHT-Anthrazit">
      <a:srgbClr val="555555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</a:custClrLst>
  <a:extLst>
    <a:ext uri="{05A4C25C-085E-4340-85A3-A5531E510DB2}">
      <thm15:themeFamily xmlns:thm15="http://schemas.microsoft.com/office/thememl/2012/main" name="BHT_PPT-Präsentation_Beispiel.potx" id="{BCB3B027-93F1-403C-AED0-70F22D78FC3E}" vid="{781B1D5B-527A-46A5-93A9-AFD51BF27EE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BHT_PPT-Praesentation_Beispiel_16zu9</Template>
  <TotalTime>1054</TotalTime>
  <Words>110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BHT Case Micro</vt:lpstr>
      <vt:lpstr>BHT Case Text</vt:lpstr>
      <vt:lpstr>Calibri</vt:lpstr>
      <vt:lpstr>BHT PPT Master 2021</vt:lpstr>
      <vt:lpstr>Posture and Workout detection</vt:lpstr>
      <vt:lpstr>Business Idea Proposal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Posture and Workout detection</dc:title>
  <dc:creator>Nourhan Omar</dc:creator>
  <cp:lastModifiedBy>Nourhan Omar</cp:lastModifiedBy>
  <cp:revision>3</cp:revision>
  <dcterms:created xsi:type="dcterms:W3CDTF">2023-10-31T20:31:08Z</dcterms:created>
  <dcterms:modified xsi:type="dcterms:W3CDTF">2023-11-01T14:06:31Z</dcterms:modified>
</cp:coreProperties>
</file>