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00"/>
    <a:srgbClr val="61CBF4"/>
    <a:srgbClr val="9AEE12"/>
    <a:srgbClr val="7DEF6A"/>
    <a:srgbClr val="FE4A4C"/>
    <a:srgbClr val="FF005A"/>
    <a:srgbClr val="FBD900"/>
    <a:srgbClr val="FC6900"/>
    <a:srgbClr val="FF0403"/>
    <a:srgbClr val="00E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2"/>
    <p:restoredTop sz="94699"/>
  </p:normalViewPr>
  <p:slideViewPr>
    <p:cSldViewPr snapToGrid="0">
      <p:cViewPr varScale="1">
        <p:scale>
          <a:sx n="210" d="100"/>
          <a:sy n="210" d="100"/>
        </p:scale>
        <p:origin x="101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F10D-7AF4-714B-91BF-437F5CD39C92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E209C-F244-0A4D-B686-9A345E362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97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AB819-353A-76A5-1138-DF797AE06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B828A-CD1A-725D-7ED5-5E1FD41E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0493BB-EA79-008C-9D54-93F1A573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BFF6-FBDB-E046-944E-398277F13665}" type="datetime1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D12A0-4C5E-681B-A0C8-E77D484B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EF70D0-3338-B191-8300-0BB20744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3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E562B-3099-65A6-945C-1DE50443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A5335C-B7F8-438C-46A2-771026C31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65DFD-AD7A-04FA-F69D-53F79FFB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78B8-1E7C-0D46-BCC3-4851292D7F21}" type="datetime1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0E431B-455B-198C-50B1-7C166875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2CA5E-C063-B067-E923-ADCD9560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84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E301C4-D5DA-F5A5-002B-6812F0402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941679-6165-1DFE-EA91-FCCFF6BE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516994-3AED-F0EE-F15B-CA2658A0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7D0A-30F5-F641-8508-85E7B5EC8E5A}" type="datetime1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A3AEF-EF63-1493-3196-F7ADDC61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45295-39AD-4736-A180-B8FD29E4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10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F6176-3898-E065-A57F-F222A0E4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1EDEE-1C37-6AE4-40C0-5F5F0B9D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2DB198-F605-55F3-E216-E2F31F70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38CE-C6A2-2547-A7AB-26FEFAD197B2}" type="datetime1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0338FE-EBA0-B82E-0CB4-609513C3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8830A-6EA5-14D0-4711-DFD0D1BF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30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BE8BE-807A-D5F9-486B-954FFE2F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46DBA9-E6CE-7018-0A80-4A93C2C2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F49333-2499-60DA-EA3C-CE691516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6716-789A-BB4F-9E33-D73DCB6B85B8}" type="datetime1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57AE7A-B2C9-BAB0-10E6-770A4C3F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FBB8FC-6BB5-BA36-A27F-9CF46377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7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1AFB5-3B7B-E064-6531-CC152EED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F1F0E-E16D-C52F-FE16-F5453BC9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5509" y="1840923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37580B-9297-383A-CC03-EB85B2F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9509" y="1840923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3FDD69-D9BC-D1B7-4F08-34F2DF50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70C6-14C7-8843-A1D0-413E6BDF2016}" type="datetime1">
              <a:rPr lang="de-DE" smtClean="0"/>
              <a:t>23.01.24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ACE66B-6237-2503-5E8C-509FA36E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8F77BC-6F92-01EE-AB17-DE9AFC8B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92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33DC6-766E-63AF-EB99-4B91AE44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09" y="378980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C63187-B057-C5DD-4FD8-F193BD100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5509" y="169501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8C70DB-217C-2500-AC52-5D47A989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5509" y="2518930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C08853-C8D2-B29A-6278-03B8A066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7921" y="169501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4E2692-0A41-A279-3E43-CB8520E2F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7921" y="2518930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35E14E-18CC-EAC4-81A0-4F09EF31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704D-0D0F-E44C-BC54-E21304E035D8}" type="datetime1">
              <a:rPr lang="de-DE" smtClean="0"/>
              <a:t>23.01.24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BFF882-CDF7-68A4-10CB-B871B44B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56F60D1-3401-EE8C-1F5D-3756516C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80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D00B1-C5DE-7295-CBF9-58F18CD6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6D9DBB-F783-5EC6-E82E-D19D3361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5F39-4285-5647-AF27-7622D256EA41}" type="datetime1">
              <a:rPr lang="de-DE" smtClean="0"/>
              <a:t>23.01.24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9233C1-1139-69E7-006A-B9ED884F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AD388-CB65-501F-6223-34108421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515CA7-DAFD-C7F8-29E1-57A244F6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8E13-10DD-5748-9257-DA65919D8CC0}" type="datetime1">
              <a:rPr lang="de-DE" smtClean="0"/>
              <a:t>23.01.24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0A8D7C-028C-F965-ED05-2DEE2FB6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166659-EAAD-2A43-F088-A99583A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68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E8F1B-0CD7-A0AF-8921-732423BD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7CB2A-7B5D-3519-7DD0-DB1C999D9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8DF1D-AA8A-5587-7F2E-B13096ED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D17721-24BB-B97B-2C09-4B2FCF6C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E2F9-CF89-F04A-8287-6DD183E6562F}" type="datetime1">
              <a:rPr lang="de-DE" smtClean="0"/>
              <a:t>23.01.24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E8E254-007E-6514-E321-36AA0B9C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631F0C-A601-6D14-9A8B-AB5110A8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63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73622-8CE3-E03B-031A-E0B77867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0E8E56-B9BB-5656-EAC7-1657A9912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6CE530-3695-8CB3-965E-ADDB13D1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F53B73-6FA2-984D-87C5-E92A987B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8BE1-7C8A-454A-87E9-2440595DCB79}" type="datetime1">
              <a:rPr lang="de-DE" smtClean="0"/>
              <a:t>23.01.24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E6560D-BDF8-CB58-41C4-FBC7A565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82E283-03D1-9D13-8F6F-E165A815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90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140A1C-9355-F200-A12D-D6219114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09" y="351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E2C695-E828-1378-B354-D22C3CD39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5509" y="181177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2EB5CF-CFA5-091E-7842-CD910CAD4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08F62-4268-E946-AF09-D1BD58EF5C97}" type="datetime1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1F18E9-4E2F-A400-DA61-9530FDCB2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676302-B1F1-7FCB-5012-EC716AF9C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790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id="{8D05FFA5-7505-6D1A-CF3D-9A3E02CD056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065727"/>
            <a:ext cx="1272594" cy="191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9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9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81AAB7-5B71-F244-BA57-CDE28A39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22" y="2766218"/>
            <a:ext cx="10515600" cy="1325563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pic>
        <p:nvPicPr>
          <p:cNvPr id="35" name="Inhaltsplatzhalter 34" descr="Ein Bild, das Text, Screenshot, Software, Zahl enthält.&#10;&#10;Automatisch generierte Beschreibung">
            <a:extLst>
              <a:ext uri="{FF2B5EF4-FFF2-40B4-BE49-F238E27FC236}">
                <a16:creationId xmlns:a16="http://schemas.microsoft.com/office/drawing/2014/main" id="{33DB3C9E-87A3-1D8F-C51C-B5E40111A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18321" y="189950"/>
            <a:ext cx="7721253" cy="6478098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1528A3-3124-CCC7-FAE7-6969AE02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56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Aptos</vt:lpstr>
      <vt:lpstr>Arial</vt:lpstr>
      <vt:lpstr>Avenir Book</vt:lpstr>
      <vt:lpstr>Avenir Heavy</vt:lpstr>
      <vt:lpstr>Biome</vt:lpstr>
      <vt:lpstr>Office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FIX</dc:title>
  <dc:creator>Wahl, Sara</dc:creator>
  <cp:lastModifiedBy>Singh, Vipin</cp:lastModifiedBy>
  <cp:revision>18</cp:revision>
  <dcterms:created xsi:type="dcterms:W3CDTF">2024-01-21T11:50:36Z</dcterms:created>
  <dcterms:modified xsi:type="dcterms:W3CDTF">2024-01-23T12:44:53Z</dcterms:modified>
</cp:coreProperties>
</file>