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60" r:id="rId4"/>
    <p:sldId id="263" r:id="rId5"/>
    <p:sldId id="259" r:id="rId6"/>
    <p:sldId id="261" r:id="rId7"/>
    <p:sldId id="25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900"/>
    <a:srgbClr val="61CBF4"/>
    <a:srgbClr val="FF0907"/>
    <a:srgbClr val="FF0403"/>
    <a:srgbClr val="FBD900"/>
    <a:srgbClr val="00EF00"/>
    <a:srgbClr val="1D5049"/>
    <a:srgbClr val="0F620A"/>
    <a:srgbClr val="0E0047"/>
    <a:srgbClr val="11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F10D-7AF4-714B-91BF-437F5CD39C92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E209C-F244-0A4D-B686-9A345E362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7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2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54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2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91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AB819-353A-76A5-1138-DF797AE06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B828A-CD1A-725D-7ED5-5E1FD41E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493BB-EA79-008C-9D54-93F1A573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D12A0-4C5E-681B-A0C8-E77D484B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EF70D0-3338-B191-8300-0BB20744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3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E562B-3099-65A6-945C-1DE50443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A5335C-B7F8-438C-46A2-771026C31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65DFD-AD7A-04FA-F69D-53F79FFB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E431B-455B-198C-50B1-7C166875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2CA5E-C063-B067-E923-ADCD9560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84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E301C4-D5DA-F5A5-002B-6812F0402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941679-6165-1DFE-EA91-FCCFF6BE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516994-3AED-F0EE-F15B-CA2658A0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A3AEF-EF63-1493-3196-F7ADDC61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45295-39AD-4736-A180-B8FD29E4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10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F6176-3898-E065-A57F-F222A0E4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1EDEE-1C37-6AE4-40C0-5F5F0B9D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DB198-F605-55F3-E216-E2F31F70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338FE-EBA0-B82E-0CB4-609513C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8830A-6EA5-14D0-4711-DFD0D1BF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0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BE8BE-807A-D5F9-486B-954FFE2F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46DBA9-E6CE-7018-0A80-4A93C2C2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49333-2499-60DA-EA3C-CE691516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7AE7A-B2C9-BAB0-10E6-770A4C3F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FBB8FC-6BB5-BA36-A27F-9CF46377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7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1AFB5-3B7B-E064-6531-CC152EED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F1F0E-E16D-C52F-FE16-F5453BC9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37580B-9297-383A-CC03-EB85B2F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3FDD69-D9BC-D1B7-4F08-34F2DF50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ACE66B-6237-2503-5E8C-509FA36E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8F77BC-6F92-01EE-AB17-DE9AFC8B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2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33DC6-766E-63AF-EB99-4B91AE44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C63187-B057-C5DD-4FD8-F193BD10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8C70DB-217C-2500-AC52-5D47A989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C08853-C8D2-B29A-6278-03B8A066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4E2692-0A41-A279-3E43-CB8520E2F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35E14E-18CC-EAC4-81A0-4F09EF3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BFF882-CDF7-68A4-10CB-B871B44B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6F60D1-3401-EE8C-1F5D-3756516C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8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D00B1-C5DE-7295-CBF9-58F18CD6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6D9DBB-F783-5EC6-E82E-D19D3361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9233C1-1139-69E7-006A-B9ED884F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AD388-CB65-501F-6223-34108421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515CA7-DAFD-C7F8-29E1-57A244F6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0A8D7C-028C-F965-ED05-2DEE2FB6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166659-EAAD-2A43-F088-A99583A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68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E8F1B-0CD7-A0AF-8921-732423BD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7CB2A-7B5D-3519-7DD0-DB1C999D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8DF1D-AA8A-5587-7F2E-B13096ED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D17721-24BB-B97B-2C09-4B2FCF6C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E8E254-007E-6514-E321-36AA0B9C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31F0C-A601-6D14-9A8B-AB5110A8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73622-8CE3-E03B-031A-E0B7786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0E8E56-B9BB-5656-EAC7-1657A9912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6CE530-3695-8CB3-965E-ADDB13D1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53B73-6FA2-984D-87C5-E92A987B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6560D-BDF8-CB58-41C4-FBC7A565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82E283-03D1-9D13-8F6F-E165A815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90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140A1C-9355-F200-A12D-D6219114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E2C695-E828-1378-B354-D22C3CD3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EB5CF-CFA5-091E-7842-CD910CAD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540A9-7B51-8340-831A-D4BAFB21647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1F18E9-4E2F-A400-DA61-9530FDCB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676302-B1F1-7FCB-5012-EC716AF9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79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 FIX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25" y="65116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3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rgbClr val="0E0047"/>
          </a:solidFill>
          <a:ln w="571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 FIX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25" y="65116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8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noFill/>
          <a:ln w="104775">
            <a:noFill/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r>
              <a:rPr lang="de-DE" sz="18000" b="1" dirty="0">
                <a:solidFill>
                  <a:schemeClr val="bg1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I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4" y="62345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F4110FD1-95D2-75CD-1D51-5AAAB6CE2545}"/>
              </a:ext>
            </a:extLst>
          </p:cNvPr>
          <p:cNvSpPr txBox="1">
            <a:spLocks/>
          </p:cNvSpPr>
          <p:nvPr/>
        </p:nvSpPr>
        <p:spPr>
          <a:xfrm>
            <a:off x="4" y="0"/>
            <a:ext cx="12191999" cy="6858000"/>
          </a:xfrm>
          <a:prstGeom prst="rect">
            <a:avLst/>
          </a:prstGeom>
          <a:solidFill>
            <a:srgbClr val="0E0047"/>
          </a:solidFill>
          <a:ln w="104775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0" b="1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endParaRPr lang="de-DE" sz="18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>
            <a:normAutofit/>
          </a:bodyPr>
          <a:lstStyle/>
          <a:p>
            <a:r>
              <a:rPr lang="de-DE" sz="18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r>
              <a:rPr lang="de-DE" sz="18000" b="1" dirty="0">
                <a:solidFill>
                  <a:schemeClr val="bg1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I</a:t>
            </a:r>
          </a:p>
        </p:txBody>
      </p:sp>
      <p:pic>
        <p:nvPicPr>
          <p:cNvPr id="7" name="Grafik 6" descr="Ein Bild, das Karminrot, Silhouette enthält.&#10;&#10;Automatisch generierte Beschreibung">
            <a:extLst>
              <a:ext uri="{FF2B5EF4-FFF2-40B4-BE49-F238E27FC236}">
                <a16:creationId xmlns:a16="http://schemas.microsoft.com/office/drawing/2014/main" id="{1E93E022-8F9B-47F5-C757-E0A83A08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4" y="62345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6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r>
              <a:rPr lang="de-DE" sz="17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endParaRPr lang="de-DE" sz="18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1" y="2637857"/>
            <a:ext cx="2392796" cy="35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4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de-DE" sz="15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       POSEFIX</a:t>
            </a:r>
            <a:endParaRPr lang="de-DE" sz="18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8" y="1187431"/>
            <a:ext cx="2392796" cy="35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7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4FF5F-5E70-4AF7-0A49-15EB53C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0E2A47A-83D3-B3A5-6F0A-321072176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72985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56125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19316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9B6117E8-FEAB-C059-2E67-5D062EE2594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0B67F1-D8C1-3600-1B3A-4827DC6422EC}"/>
              </a:ext>
            </a:extLst>
          </p:cNvPr>
          <p:cNvSpPr txBox="1"/>
          <p:nvPr/>
        </p:nvSpPr>
        <p:spPr>
          <a:xfrm>
            <a:off x="678873" y="499852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00EF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255C401-0BD4-6A0D-A411-69C224916D38}"/>
              </a:ext>
            </a:extLst>
          </p:cNvPr>
          <p:cNvSpPr txBox="1"/>
          <p:nvPr/>
        </p:nvSpPr>
        <p:spPr>
          <a:xfrm>
            <a:off x="6137564" y="482612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61CBF4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W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472F83-4645-3E92-72BD-55ADE5E7FE76}"/>
              </a:ext>
            </a:extLst>
          </p:cNvPr>
          <p:cNvSpPr txBox="1"/>
          <p:nvPr/>
        </p:nvSpPr>
        <p:spPr>
          <a:xfrm>
            <a:off x="658091" y="3517192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FBD9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E065E22-BB0B-F38E-3002-C5E4E073DCDC}"/>
              </a:ext>
            </a:extLst>
          </p:cNvPr>
          <p:cNvSpPr txBox="1"/>
          <p:nvPr/>
        </p:nvSpPr>
        <p:spPr>
          <a:xfrm>
            <a:off x="6106391" y="3517193"/>
            <a:ext cx="54171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solidFill>
                  <a:srgbClr val="FC69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T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D982AD5-26E2-775E-49E7-286FCDFB2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77630"/>
              </p:ext>
            </p:extLst>
          </p:nvPr>
        </p:nvGraphicFramePr>
        <p:xfrm>
          <a:off x="616528" y="365125"/>
          <a:ext cx="10875818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909">
                  <a:extLst>
                    <a:ext uri="{9D8B030D-6E8A-4147-A177-3AD203B41FA5}">
                      <a16:colId xmlns:a16="http://schemas.microsoft.com/office/drawing/2014/main" val="1179980276"/>
                    </a:ext>
                  </a:extLst>
                </a:gridCol>
                <a:gridCol w="5437909">
                  <a:extLst>
                    <a:ext uri="{9D8B030D-6E8A-4147-A177-3AD203B41FA5}">
                      <a16:colId xmlns:a16="http://schemas.microsoft.com/office/drawing/2014/main" val="938926286"/>
                    </a:ext>
                  </a:extLst>
                </a:gridCol>
              </a:tblGrid>
              <a:tr h="1696583">
                <a:tc>
                  <a:txBody>
                    <a:bodyPr/>
                    <a:lstStyle/>
                    <a:p>
                      <a:r>
                        <a:rPr lang="de-DE" dirty="0"/>
                        <a:t>STRENGTHS: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User Experience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User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feedback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 frame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following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traffic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light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scheme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intuitive and user-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friendly</a:t>
                      </a:r>
                      <a:endParaRPr lang="de-DE" sz="14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Technology Stack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Advanced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secure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technology</a:t>
                      </a:r>
                      <a:endParaRPr lang="de-DE" sz="14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Strategic Partnerships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Collaborations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other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tech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companies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platforms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health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organizations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Compliance </a:t>
                      </a:r>
                      <a:r>
                        <a:rPr lang="de-DE" sz="1400" b="1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Privacy Laws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Adherence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GDPR, CCPA, etc.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Trust and Transparency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Open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communication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about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data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privacy</a:t>
                      </a:r>
                      <a:endParaRPr lang="de-DE" sz="14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Sophisticated Monitoring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tracking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performance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behavior</a:t>
                      </a:r>
                      <a:r>
                        <a:rPr lang="de-DE" sz="14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etc.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F0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WEAKNESSES: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Lack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business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experience</a:t>
                      </a:r>
                      <a:endParaRPr lang="de-DE" sz="1400" b="1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Heavy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Limited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Budget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constraints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small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team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etc.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Scalability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issues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unknown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may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be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challenging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handle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increased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users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data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Technical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issues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unknown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may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encounter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bugs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slow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performance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more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testing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be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done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Marketing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strategy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Limited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reach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due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limited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resources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Dependency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on Third-Party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Platforms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example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reliance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on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app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stores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which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might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limit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expansion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control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User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Concerns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about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Privacy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Potential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skepticism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resistance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ergonomic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video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monitoring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CBF4">
                        <a:alpha val="7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9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OPPORTUNITIES: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Technological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advancements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Leveraging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lightweight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models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better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packages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etc.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Regulatory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changes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Strikter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workplace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regulation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laws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policies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Partnerships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alliances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health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insurances</a:t>
                      </a:r>
                      <a:endParaRPr lang="de-DE" sz="1400" b="1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Heavy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Integration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Possibilities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Opportunities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integrate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other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apps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platforms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services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Innovative Privacy Solutions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Developing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ways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safeguard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data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maintaining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functionality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Adding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features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growing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into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other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markets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e.g.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ergonomic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monitoring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manual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labour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pyhsiotherapy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workout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900">
                        <a:alpha val="7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THREATS: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Competitive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Market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similar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offerings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big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tech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companies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adapting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our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product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adding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on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operation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system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level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within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an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office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suite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e.g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Microsoft 365)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Regulatory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Challenges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EU AI Act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could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impose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restrictions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require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costly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compliance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measures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Changes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consumer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preferences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Increasing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scepticism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towards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AI,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less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remote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work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also a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cultural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towards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less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long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term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health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orientation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Economic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Heavy" panose="02000503020000020003" pitchFamily="2" charset="0"/>
                          <a:ea typeface="+mn-ea"/>
                          <a:cs typeface="+mn-cs"/>
                        </a:rPr>
                        <a:t>Downturns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Which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could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impact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funding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consumer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spending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Public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Perception</a:t>
                      </a:r>
                      <a:r>
                        <a:rPr lang="de-DE" sz="14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 and Trust </a:t>
                      </a:r>
                      <a:r>
                        <a:rPr lang="de-DE" sz="1400" b="1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Issues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Perceived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real)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privacy</a:t>
                      </a:r>
                      <a:r>
                        <a:rPr lang="de-DE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concerns</a:t>
                      </a:r>
                      <a:endParaRPr lang="de-DE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venir Book" panose="02000503020000020003" pitchFamily="2" charset="0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6900">
                        <a:alpha val="8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78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9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Macintosh PowerPoint</Application>
  <PresentationFormat>Breitbild</PresentationFormat>
  <Paragraphs>43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Aptos</vt:lpstr>
      <vt:lpstr>Aptos Display</vt:lpstr>
      <vt:lpstr>Arial</vt:lpstr>
      <vt:lpstr>Avenir Black</vt:lpstr>
      <vt:lpstr>Avenir Book</vt:lpstr>
      <vt:lpstr>Avenir Heavy</vt:lpstr>
      <vt:lpstr>Biome</vt:lpstr>
      <vt:lpstr>Courier New</vt:lpstr>
      <vt:lpstr>Phosphate Inline</vt:lpstr>
      <vt:lpstr>Office</vt:lpstr>
      <vt:lpstr>POSE FIX</vt:lpstr>
      <vt:lpstr>POSE FIX</vt:lpstr>
      <vt:lpstr>POSEFIXI</vt:lpstr>
      <vt:lpstr>POSEFIXI</vt:lpstr>
      <vt:lpstr>POSEFIX</vt:lpstr>
      <vt:lpstr>       POSEFIX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FIX</dc:title>
  <dc:creator>Wahl, Sara</dc:creator>
  <cp:lastModifiedBy>Wahl, Sara</cp:lastModifiedBy>
  <cp:revision>3</cp:revision>
  <dcterms:created xsi:type="dcterms:W3CDTF">2024-01-21T11:50:36Z</dcterms:created>
  <dcterms:modified xsi:type="dcterms:W3CDTF">2024-01-21T14:56:44Z</dcterms:modified>
</cp:coreProperties>
</file>