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60" r:id="rId4"/>
    <p:sldId id="263" r:id="rId5"/>
    <p:sldId id="265" r:id="rId6"/>
    <p:sldId id="259" r:id="rId7"/>
    <p:sldId id="261" r:id="rId8"/>
    <p:sldId id="266" r:id="rId9"/>
    <p:sldId id="267" r:id="rId10"/>
    <p:sldId id="257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900"/>
    <a:srgbClr val="61CBF4"/>
    <a:srgbClr val="FF0907"/>
    <a:srgbClr val="FF0403"/>
    <a:srgbClr val="FBD900"/>
    <a:srgbClr val="00EF00"/>
    <a:srgbClr val="1D5049"/>
    <a:srgbClr val="0F620A"/>
    <a:srgbClr val="0E0047"/>
    <a:srgbClr val="11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92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54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2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98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35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0E2A47A-83D3-B3A5-6F0A-321072176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2985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61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19316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0B67F1-D8C1-3600-1B3A-4827DC6422EC}"/>
              </a:ext>
            </a:extLst>
          </p:cNvPr>
          <p:cNvSpPr txBox="1"/>
          <p:nvPr/>
        </p:nvSpPr>
        <p:spPr>
          <a:xfrm>
            <a:off x="678873" y="49985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00EF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55C401-0BD4-6A0D-A411-69C224916D38}"/>
              </a:ext>
            </a:extLst>
          </p:cNvPr>
          <p:cNvSpPr txBox="1"/>
          <p:nvPr/>
        </p:nvSpPr>
        <p:spPr>
          <a:xfrm>
            <a:off x="6137564" y="48261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472F83-4645-3E92-72BD-55ADE5E7FE76}"/>
              </a:ext>
            </a:extLst>
          </p:cNvPr>
          <p:cNvSpPr txBox="1"/>
          <p:nvPr/>
        </p:nvSpPr>
        <p:spPr>
          <a:xfrm>
            <a:off x="658091" y="351719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065E22-BB0B-F38E-3002-C5E4E073DCDC}"/>
              </a:ext>
            </a:extLst>
          </p:cNvPr>
          <p:cNvSpPr txBox="1"/>
          <p:nvPr/>
        </p:nvSpPr>
        <p:spPr>
          <a:xfrm>
            <a:off x="6106391" y="3517193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D982AD5-26E2-775E-49E7-286FCDFB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04183"/>
              </p:ext>
            </p:extLst>
          </p:nvPr>
        </p:nvGraphicFramePr>
        <p:xfrm>
          <a:off x="616528" y="365125"/>
          <a:ext cx="1087581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09">
                  <a:extLst>
                    <a:ext uri="{9D8B030D-6E8A-4147-A177-3AD203B41FA5}">
                      <a16:colId xmlns:a16="http://schemas.microsoft.com/office/drawing/2014/main" val="1179980276"/>
                    </a:ext>
                  </a:extLst>
                </a:gridCol>
                <a:gridCol w="5437909">
                  <a:extLst>
                    <a:ext uri="{9D8B030D-6E8A-4147-A177-3AD203B41FA5}">
                      <a16:colId xmlns:a16="http://schemas.microsoft.com/office/drawing/2014/main" val="938926286"/>
                    </a:ext>
                  </a:extLst>
                </a:gridCol>
              </a:tblGrid>
              <a:tr h="1696583">
                <a:tc>
                  <a:txBody>
                    <a:bodyPr/>
                    <a:lstStyle/>
                    <a:p>
                      <a:r>
                        <a:rPr lang="en-US" dirty="0"/>
                        <a:t>STRENGTHS: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Experience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User feedback as a frame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following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traffic light scheme is intuitive and user-friendly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Technology Stack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Advanced and secure technology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Strategic Partnerships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Collaborations with other tech companies, platforms or health organizations 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Compliance with Privacy Laws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Adherence to GDPR, </a:t>
                      </a:r>
                      <a:r>
                        <a:rPr lang="en-US" sz="1400" b="0" i="0" u="none" strike="noStrike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CCPA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Trust and Transparency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Open communication about data privacy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Sophisticated Monitoring</a:t>
                      </a: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tracking performance, user behavior,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F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WEAKNESSES: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ack of business experience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Limited resources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Budget constraints, small team,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Scalability issues unknown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may be challenging to handle increased users or data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Technical issues unknown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may encounter bugs, slow performance...more testing to be done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Marketing strategy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Limited reach due to limited resources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Dependency on Third-Party Platforms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For example, reliance on app stores which might limit expansion or control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Concerns about Privacy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Potential user skepticism or resistance to ergonomic video monitoring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BF4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9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Technological advancements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Leveraging new lightweight models, better packages,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 changes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Stricter workplace regulation laws or policies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Partnerships or alliances with health insurances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Integration Possibilities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Opportunities to integrate with other apps, platforms, or services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Innovative Privacy Solutions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Developing new ways to safeguard user data while maintaining functionality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Adding new features and growing into other markets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e.g. ergonomic monitoring of manual labor, physiotherapy, and workout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00">
                        <a:alpha val="7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Competitive Market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similar offerings or big tech companies adapting our product and adding it on operating system level or within an office suite (e.g. Microsoft 365)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 Challenges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EU AI Act could impose restrictions or require costly compliance measures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 in consumer preferences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Increasing skepticism towards AI, less remote work or also a cultural development towards less long-term health orientation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Economic Downturns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Which could impact funding or consumer spending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Public Perception and Trust Issues</a:t>
                      </a:r>
                      <a:r>
                        <a:rPr lang="en-US" sz="1400" b="0" i="0" u="none" strike="noStrike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Perceived (or real) privacy concerns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900">
                        <a:alpha val="8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7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rgbClr val="0E0047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noFill/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4110FD1-95D2-75CD-1D51-5AAAB6CE2545}"/>
              </a:ext>
            </a:extLst>
          </p:cNvPr>
          <p:cNvSpPr txBox="1">
            <a:spLocks/>
          </p:cNvSpPr>
          <p:nvPr/>
        </p:nvSpPr>
        <p:spPr>
          <a:xfrm>
            <a:off x="4" y="0"/>
            <a:ext cx="12191999" cy="6858000"/>
          </a:xfrm>
          <a:prstGeom prst="rect">
            <a:avLst/>
          </a:prstGeom>
          <a:solidFill>
            <a:srgbClr val="0E0047"/>
          </a:solidFill>
          <a:ln w="1047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4110FD1-95D2-75CD-1D51-5AAAB6CE2545}"/>
              </a:ext>
            </a:extLst>
          </p:cNvPr>
          <p:cNvSpPr txBox="1">
            <a:spLocks/>
          </p:cNvSpPr>
          <p:nvPr/>
        </p:nvSpPr>
        <p:spPr>
          <a:xfrm>
            <a:off x="4" y="0"/>
            <a:ext cx="12191999" cy="6858000"/>
          </a:xfrm>
          <a:prstGeom prst="rect">
            <a:avLst/>
          </a:prstGeom>
          <a:solidFill>
            <a:srgbClr val="0E0047"/>
          </a:solidFill>
          <a:ln w="1047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AEEC67-6A20-2914-01E3-C91D3B5C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751" y="138546"/>
            <a:ext cx="4807527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7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1" y="2637857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F2AD1D-7CC0-936C-2D18-EA484C07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751" y="321540"/>
            <a:ext cx="4624533" cy="46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tx1"/>
          </a:solidFill>
          <a:ln w="104775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</a:t>
            </a:r>
            <a:r>
              <a:rPr lang="de-DE" sz="15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chemeClr val="bg1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F2AD1D-7CC0-936C-2D18-EA484C074C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27564" y="-1759526"/>
            <a:ext cx="12538363" cy="12538363"/>
          </a:xfrm>
          <a:prstGeom prst="rect">
            <a:avLst/>
          </a:prstGeom>
          <a:effectLst>
            <a:outerShdw blurRad="499858" dist="50800" dir="5400000" sx="45634" sy="45634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9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Breitbild</PresentationFormat>
  <Paragraphs>50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POSE FIX</vt:lpstr>
      <vt:lpstr>POSE FIX</vt:lpstr>
      <vt:lpstr>POSEFIXI</vt:lpstr>
      <vt:lpstr>POSEFIXI</vt:lpstr>
      <vt:lpstr>POSEFIXI</vt:lpstr>
      <vt:lpstr>POSEFIX</vt:lpstr>
      <vt:lpstr>       POSEFIX</vt:lpstr>
      <vt:lpstr>       POSEFIX</vt:lpstr>
      <vt:lpstr>       POSEFIX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7</cp:revision>
  <dcterms:created xsi:type="dcterms:W3CDTF">2024-01-21T11:50:36Z</dcterms:created>
  <dcterms:modified xsi:type="dcterms:W3CDTF">2024-01-21T15:41:40Z</dcterms:modified>
</cp:coreProperties>
</file>