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329EE-8122-4ED9-9126-4929C71441C6}" type="datetimeFigureOut">
              <a:rPr lang="en-DE" smtClean="0"/>
              <a:t>12/13/2023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3CD80-DB7A-427C-8F9C-B65C204E24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141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hseck 8">
            <a:extLst>
              <a:ext uri="{FF2B5EF4-FFF2-40B4-BE49-F238E27FC236}">
                <a16:creationId xmlns:a16="http://schemas.microsoft.com/office/drawing/2014/main" id="{D7E2A879-8F5B-4338-A601-2FDB1FC2F9B4}"/>
              </a:ext>
            </a:extLst>
          </p:cNvPr>
          <p:cNvSpPr/>
          <p:nvPr/>
        </p:nvSpPr>
        <p:spPr>
          <a:xfrm rot="4487256">
            <a:off x="816061" y="947317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8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11432432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E7242-DDD0-4EF0-B0F6-F48A4751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423-B75F-4D61-A7CA-F619D8B40CD6}" type="datetime1">
              <a:rPr lang="LID4096" smtClean="0"/>
              <a:t>12/13/2023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8FC970-B80F-4283-B8B8-73C9483F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7360C-01EF-4258-B0AA-935D642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6D2279-3662-4788-95CD-2A920ECC58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5033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5118C5-1128-4DE6-97BD-FE61799C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81B-C981-4308-9214-9788EAEF0B7B}" type="datetime1">
              <a:rPr lang="LID4096" smtClean="0"/>
              <a:t>12/13/2023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1A3422-FA91-4AE7-A0FE-0F00746F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76D6C-403D-4A2E-94BF-D5F0E08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E75C0A82-FB99-4E8B-966D-307D24E0F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978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79784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1596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0618D-E111-4CEB-86B4-F54CF611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7CE9-ACCA-45C2-B0AD-F8CBC7B9F41A}" type="datetime1">
              <a:rPr lang="LID4096" smtClean="0"/>
              <a:t>12/13/2023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FC6BC7-B6EB-4701-B143-97202025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A7DC2-2C89-4431-ACD5-241697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7117DA8-5283-44A5-9B5B-DC1000B17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6332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Bil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7089687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0663" y="1855364"/>
            <a:ext cx="4351337" cy="387789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7B0D9-B10E-4952-BBC6-3737340460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C58FF-4661-4360-963D-3D135CCCF84F}" type="datetime1">
              <a:rPr lang="LID4096" smtClean="0"/>
              <a:t>12/13/2023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4AF48-A7BC-48D0-ABE2-0724C40304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93EF3-34F7-41FE-A300-E8A743B95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F0E214BF-9E6B-4C5B-908C-4D77D7A8A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14483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Bil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5" y="1855365"/>
            <a:ext cx="5233366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4342" y="1855364"/>
            <a:ext cx="6207657" cy="387789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AD70EA-EF36-4C8F-BFDB-1A877C5B95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4654FB-56B5-407A-B763-58C61CB8C444}" type="datetime1">
              <a:rPr lang="LID4096" smtClean="0"/>
              <a:t>12/13/2023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E6331-B096-4A48-9935-F1FE33840E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66628-9778-406B-BEDE-57C2DBF7E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CF7BED7-99CE-4467-B504-58D07FC1C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5584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ntergrund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764DD46-0A23-475D-A428-A9F814FAA05B}"/>
              </a:ext>
            </a:extLst>
          </p:cNvPr>
          <p:cNvSpPr/>
          <p:nvPr/>
        </p:nvSpPr>
        <p:spPr>
          <a:xfrm>
            <a:off x="0" y="6071488"/>
            <a:ext cx="12192000" cy="7865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969" y="1031704"/>
            <a:ext cx="4815751" cy="4789673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4437182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943D7644-8853-4599-B143-1B991917B7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2519" y="2803211"/>
            <a:ext cx="3344994" cy="92333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BB126F-9C5F-464D-ADF6-E17B7ACF3C1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064194-F092-4947-BB3B-B6C5C8587198}" type="datetime1">
              <a:rPr lang="LID4096" smtClean="0"/>
              <a:t>12/13/2023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234F6-4756-4E9B-B42B-B553A3290D4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58EBE-87A3-4464-8ABD-C81E4134B48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6F78F1C-3EED-43AE-8179-24B22039AC4A}"/>
              </a:ext>
            </a:extLst>
          </p:cNvPr>
          <p:cNvSpPr txBox="1">
            <a:spLocks/>
          </p:cNvSpPr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0B603A62-7A02-45E8-BBDA-51F67675AA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76581148-B17E-4D6C-B2BB-29213646BB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8129" y="6094246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92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6F8CAE-CF2A-4673-8D5A-167DCBD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062-E485-4D07-B956-B654CDBF6EFC}" type="datetime1">
              <a:rPr lang="LID4096" smtClean="0"/>
              <a:t>12/13/2023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F086EF-D6CE-4C96-A459-FA3EB00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C537E-D45A-4DAD-A8B6-D67DDA8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732CE0B7-A648-4B1B-BD2A-E84FAD536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11748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2766-A280-5F09-2BF0-5879FBFD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2CF35-4209-3CD7-CCE4-7B4E2E5DD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333C-160D-6B11-AD58-A188BF3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65E3-FD45-4A56-AAE1-5BF339AE8FD1}" type="datetime1">
              <a:rPr lang="LID4096" smtClean="0"/>
              <a:t>12/13/2023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32D4-CC8C-942A-2021-A89B40A4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22B7-4AC3-1A6A-8C35-A6087ACE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5930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2BA7-C628-DFA7-3872-EC96AD14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6D99-A619-AB98-48C0-46DD7692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8ED2-AD97-52E4-1FFF-3BA3428D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7295-D814-4798-98D2-6FD8ABD68EA8}" type="datetime1">
              <a:rPr lang="LID4096" smtClean="0"/>
              <a:t>12/13/2023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FA50-1E84-2C6B-3355-A1C25C02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C5A6-4D36-1904-00A3-6B4D5D94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11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1292" y="728030"/>
            <a:ext cx="5544827" cy="5556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3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35360" y="1956122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97B1E50-BF4D-4373-8C93-859D5199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082D15F-64D0-4041-907C-EBEB8491E875}"/>
              </a:ext>
            </a:extLst>
          </p:cNvPr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tx1"/>
                </a:solidFill>
                <a:latin typeface="+mj-lt"/>
              </a:rPr>
              <a:t>Studiere Zukunft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35360" y="3514320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687E07-8E5F-4BC2-A606-994862EAF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2419219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6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831" y="649749"/>
            <a:ext cx="5544827" cy="5556845"/>
          </a:xfrm>
          <a:custGeom>
            <a:avLst/>
            <a:gdLst>
              <a:gd name="connsiteX0" fmla="*/ 2016887 w 5544827"/>
              <a:gd name="connsiteY0" fmla="*/ 0 h 5556845"/>
              <a:gd name="connsiteX1" fmla="*/ 4791047 w 5544827"/>
              <a:gd name="connsiteY1" fmla="*/ 741016 h 5556845"/>
              <a:gd name="connsiteX2" fmla="*/ 5544827 w 5544827"/>
              <a:gd name="connsiteY2" fmla="*/ 3513017 h 5556845"/>
              <a:gd name="connsiteX3" fmla="*/ 3527940 w 5544827"/>
              <a:gd name="connsiteY3" fmla="*/ 5556845 h 5556845"/>
              <a:gd name="connsiteX4" fmla="*/ 753780 w 5544827"/>
              <a:gd name="connsiteY4" fmla="*/ 4815829 h 5556845"/>
              <a:gd name="connsiteX5" fmla="*/ 0 w 5544827"/>
              <a:gd name="connsiteY5" fmla="*/ 2043829 h 555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4827" h="5556845">
                <a:moveTo>
                  <a:pt x="2016887" y="0"/>
                </a:moveTo>
                <a:lnTo>
                  <a:pt x="4791047" y="741016"/>
                </a:lnTo>
                <a:lnTo>
                  <a:pt x="5544827" y="3513017"/>
                </a:lnTo>
                <a:lnTo>
                  <a:pt x="3527940" y="5556845"/>
                </a:lnTo>
                <a:lnTo>
                  <a:pt x="753780" y="4815829"/>
                </a:lnTo>
                <a:lnTo>
                  <a:pt x="0" y="2043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5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974CF35-2619-40FC-871F-8D071AE50E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83000" y="1017588"/>
            <a:ext cx="4826000" cy="4827587"/>
          </a:xfr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96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172411E-4FBA-46E1-B081-7589FC7E224B}"/>
              </a:ext>
            </a:extLst>
          </p:cNvPr>
          <p:cNvSpPr/>
          <p:nvPr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2250A397-8ADA-4742-8FAF-675D69FA680A}"/>
              </a:ext>
            </a:extLst>
          </p:cNvPr>
          <p:cNvSpPr/>
          <p:nvPr/>
        </p:nvSpPr>
        <p:spPr>
          <a:xfrm rot="5400000">
            <a:off x="3029137" y="967823"/>
            <a:ext cx="5329162" cy="4594105"/>
          </a:xfrm>
          <a:prstGeom prst="triangl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7311405A-1E30-4E73-B6C9-7B9A855029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20328D-FB9A-4E23-8BE6-4D1FFA580D0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1AA147-C41E-498D-BDD7-6F4869D30E1B}" type="datetime1">
              <a:rPr lang="LID4096" smtClean="0"/>
              <a:t>12/13/2023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D94C9-423F-4CD9-8E1B-651B4DF48C6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87FD-A5AD-43CC-AAFA-2E7A8F6696E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3347983-3E18-4AD5-96EE-E0FB2C2E27D6}"/>
              </a:ext>
            </a:extLst>
          </p:cNvPr>
          <p:cNvSpPr txBox="1">
            <a:spLocks/>
          </p:cNvSpPr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2E7EADE-0381-4505-A155-EDDF49E98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F3A1A91-48C5-416C-BB65-05883C51B319}"/>
              </a:ext>
            </a:extLst>
          </p:cNvPr>
          <p:cNvSpPr/>
          <p:nvPr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id="{7D814684-3280-4860-8CA7-759AB8E4587A}"/>
              </a:ext>
            </a:extLst>
          </p:cNvPr>
          <p:cNvSpPr/>
          <p:nvPr/>
        </p:nvSpPr>
        <p:spPr>
          <a:xfrm rot="4487256">
            <a:off x="3143623" y="947316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C8C3B54-A0ED-46E8-90D3-0287F5BED1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58A091-D308-48FB-A895-20B83BFDC8E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DD5E0-F373-4291-BAB4-42F92A22C8AA}" type="datetime1">
              <a:rPr lang="LID4096" smtClean="0"/>
              <a:t>12/13/2023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C97728-23BD-4E26-A06A-2BDC7B2ECF6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6D393-6FF7-4D0C-8EF5-D58773655AF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A68385-DE13-4D3D-8DE5-7C643FC19FBE}"/>
              </a:ext>
            </a:extLst>
          </p:cNvPr>
          <p:cNvSpPr txBox="1">
            <a:spLocks/>
          </p:cNvSpPr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11D978D-47AE-402B-90F5-F6B4CD68AA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/>
        </p:nvSpPr>
        <p:spPr>
          <a:xfrm>
            <a:off x="730199" y="1031704"/>
            <a:ext cx="4815751" cy="47896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2853479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753655-F7ED-4958-AB46-A0ADEEECB77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7634529-AD04-4B41-96CB-EBE30B9D6444}" type="datetime1">
              <a:rPr lang="LID4096" smtClean="0"/>
              <a:t>12/13/2023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5D6640-77AA-41B6-9D29-957838BFECF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3AFC7-F30B-47EA-81F7-98485E1C9C9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99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D115AAA-461B-4923-891F-750E09AD67E4}"/>
              </a:ext>
            </a:extLst>
          </p:cNvPr>
          <p:cNvSpPr/>
          <p:nvPr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/>
        </p:nvSpPr>
        <p:spPr>
          <a:xfrm>
            <a:off x="5905513" y="1031704"/>
            <a:ext cx="4815751" cy="478967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488F6D0-89EB-43DE-BACD-82F2D08F6C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7149113" y="3392887"/>
            <a:ext cx="36000" cy="4063167"/>
          </a:xfrm>
          <a:custGeom>
            <a:avLst/>
            <a:gdLst>
              <a:gd name="connsiteX0" fmla="*/ 0 w 36000"/>
              <a:gd name="connsiteY0" fmla="*/ 0 h 4063167"/>
              <a:gd name="connsiteX1" fmla="*/ 36000 w 36000"/>
              <a:gd name="connsiteY1" fmla="*/ 0 h 4063167"/>
              <a:gd name="connsiteX2" fmla="*/ 36000 w 36000"/>
              <a:gd name="connsiteY2" fmla="*/ 4027647 h 4063167"/>
              <a:gd name="connsiteX3" fmla="*/ 0 w 36000"/>
              <a:gd name="connsiteY3" fmla="*/ 4063167 h 406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063167">
                <a:moveTo>
                  <a:pt x="0" y="0"/>
                </a:moveTo>
                <a:lnTo>
                  <a:pt x="36000" y="0"/>
                </a:lnTo>
                <a:lnTo>
                  <a:pt x="36000" y="4027647"/>
                </a:lnTo>
                <a:lnTo>
                  <a:pt x="0" y="406316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BE357A-B91A-4995-8E84-FAA17131C42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08C929-3A67-444A-AEA6-0630EAEC6230}" type="datetime1">
              <a:rPr lang="LID4096" smtClean="0"/>
              <a:t>12/13/2023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1B560F-F0E0-48EC-963E-4CC660AE16A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3BE76-A066-4019-8D10-D9B83F2805E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95F5739-BF86-45AD-927D-8E4AE5F7EF4A}"/>
              </a:ext>
            </a:extLst>
          </p:cNvPr>
          <p:cNvSpPr txBox="1">
            <a:spLocks/>
          </p:cNvSpPr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36856A-C55C-42B5-9FB9-3CC8DD30D2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D0CB7A9-2798-44CE-AE04-B7B8D080AC1B}"/>
              </a:ext>
            </a:extLst>
          </p:cNvPr>
          <p:cNvSpPr/>
          <p:nvPr/>
        </p:nvSpPr>
        <p:spPr>
          <a:xfrm>
            <a:off x="0" y="5839485"/>
            <a:ext cx="12192000" cy="1018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A58E41F-9C8B-4524-B0A5-AFB5DD04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3929041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5400000">
            <a:off x="6232676" y="1031704"/>
            <a:ext cx="4815751" cy="4789673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8DB6889A-7AEB-4BA9-92E7-FC5E53A63B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2554CC-47F0-4218-BE2E-7A3710E5C9A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696B27-8010-48BF-8CB9-0ECA511ED7B2}" type="datetime1">
              <a:rPr lang="LID4096" smtClean="0"/>
              <a:t>12/13/2023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3E607F-AE5C-4CFA-A34A-D93CE478CE5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35ABE2-C8DF-42EB-B1A2-2DE3DC291FB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4C7669D4-B665-46B0-ABE3-5211EE9A20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065BD47C-F774-448D-B4D4-8C19E329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088" y="6088511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38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9784" y="1855365"/>
            <a:ext cx="11432432" cy="387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5F321A-8779-48C6-AEC3-C9E2DF658A3B}" type="datetime1">
              <a:rPr lang="LID4096" smtClean="0"/>
              <a:t>12/13/2023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Ari (Sara) Wahl, Nourhan Omar, Pavlo Kravets, Polina Kozyr and Vipin Singh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tabLst/>
              <a:defRPr lang="de-DE" sz="1000" b="1" smtClean="0">
                <a:latin typeface="+mj-lt"/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CDD39041-945C-4C55-883F-08F4BD0BDAB5}"/>
              </a:ext>
            </a:extLst>
          </p:cNvPr>
          <p:cNvSpPr txBox="1">
            <a:spLocks/>
          </p:cNvSpPr>
          <p:nvPr/>
        </p:nvSpPr>
        <p:spPr>
          <a:xfrm>
            <a:off x="10811596" y="6167702"/>
            <a:ext cx="690299" cy="690299"/>
          </a:xfrm>
          <a:prstGeom prst="parallelogram">
            <a:avLst>
              <a:gd name="adj" fmla="val 98369"/>
            </a:avLst>
          </a:prstGeom>
          <a:solidFill>
            <a:schemeClr val="tx1"/>
          </a:solidFill>
        </p:spPr>
        <p:txBody>
          <a:bodyPr anchor="ctr" anchorCtr="0"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">
                <a:solidFill>
                  <a:schemeClr val="tx1"/>
                </a:solidFill>
              </a:rPr>
              <a:t>.</a:t>
            </a:r>
            <a:endParaRPr lang="de-DE" sz="100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BC6398-6835-48BB-8FC0-607BB45C22F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1213" indent="-274638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3525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direct.gov.au/how-to-improve-your-posture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20C3AA0-867A-3473-3E0E-7B8FBAE8E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41" y="2356076"/>
            <a:ext cx="4027122" cy="923330"/>
          </a:xfrm>
        </p:spPr>
        <p:txBody>
          <a:bodyPr/>
          <a:lstStyle/>
          <a:p>
            <a:r>
              <a:rPr lang="en-US" dirty="0"/>
              <a:t>Ergonomic posture </a:t>
            </a:r>
            <a:br>
              <a:rPr lang="en-US" dirty="0"/>
            </a:br>
            <a:r>
              <a:rPr lang="en-US" dirty="0"/>
              <a:t>in static and motion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AF99874-8BB5-0B5B-31D3-BE939DD9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09" y="3867345"/>
            <a:ext cx="3582187" cy="430887"/>
          </a:xfrm>
        </p:spPr>
        <p:txBody>
          <a:bodyPr/>
          <a:lstStyle/>
          <a:p>
            <a:r>
              <a:rPr lang="en-US" dirty="0"/>
              <a:t>By: Ari (Sara) Wahl, </a:t>
            </a:r>
            <a:r>
              <a:rPr lang="en-US" dirty="0" err="1"/>
              <a:t>Nourhan</a:t>
            </a:r>
            <a:r>
              <a:rPr lang="en-US" dirty="0"/>
              <a:t> Omar, Pavlo Kravets, Polina </a:t>
            </a:r>
            <a:r>
              <a:rPr lang="en-US" dirty="0" err="1"/>
              <a:t>Kozyr</a:t>
            </a:r>
            <a:r>
              <a:rPr lang="en-US" dirty="0"/>
              <a:t> and Vipin Singh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815D7F-8C13-C877-6151-35736C0A21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676889">
            <a:off x="4481453" y="3840694"/>
            <a:ext cx="36000" cy="35399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A644-EC3C-A665-5841-59AB368B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 Proposal</a:t>
            </a:r>
            <a:endParaRPr lang="en-DE" dirty="0"/>
          </a:p>
        </p:txBody>
      </p:sp>
      <p:pic>
        <p:nvPicPr>
          <p:cNvPr id="1026" name="Picture 2" descr="How to improve your posture - posture exercises for home and work |  healthdirect">
            <a:extLst>
              <a:ext uri="{FF2B5EF4-FFF2-40B4-BE49-F238E27FC236}">
                <a16:creationId xmlns:a16="http://schemas.microsoft.com/office/drawing/2014/main" id="{D0532CC4-FC45-FD26-FB79-7A7C7C6C81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3092" y="3747145"/>
            <a:ext cx="4565266" cy="244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 Most Common Exercises ▻ How to do Them Right">
            <a:extLst>
              <a:ext uri="{FF2B5EF4-FFF2-40B4-BE49-F238E27FC236}">
                <a16:creationId xmlns:a16="http://schemas.microsoft.com/office/drawing/2014/main" id="{2E3385B3-3A30-CD99-25E7-ADDF1445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12" y="255361"/>
            <a:ext cx="3697337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5FDB0A-8B12-08EA-921B-A2CE81EC9D4C}"/>
              </a:ext>
            </a:extLst>
          </p:cNvPr>
          <p:cNvSpPr txBox="1"/>
          <p:nvPr/>
        </p:nvSpPr>
        <p:spPr>
          <a:xfrm>
            <a:off x="254524" y="1310326"/>
            <a:ext cx="6426621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main value proposition of the app is people can become healthier and g</a:t>
            </a:r>
            <a:r>
              <a:rPr lang="de-DE" sz="1600" dirty="0"/>
              <a:t>et </a:t>
            </a:r>
            <a:r>
              <a:rPr lang="de-DE" sz="1600" dirty="0" err="1"/>
              <a:t>rid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/</a:t>
            </a:r>
            <a:r>
              <a:rPr lang="de-DE" sz="1600" dirty="0" err="1"/>
              <a:t>prevent</a:t>
            </a:r>
            <a:r>
              <a:rPr lang="en-US" sz="1600" dirty="0"/>
              <a:t> pain caused by bad posture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product is an app that uses image processing and movement detection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MVP (minimal value product) is posture detection app to help people with ergonomics in their home offices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Future developments include support for working out and possibly physical therapy</a:t>
            </a:r>
          </a:p>
          <a:p>
            <a:pPr lvl="1"/>
            <a:r>
              <a:rPr lang="en-US" sz="1600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742A-84A4-D34E-49D1-DA08B07F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784" y="6489347"/>
            <a:ext cx="5818926" cy="153888"/>
          </a:xfrm>
        </p:spPr>
        <p:txBody>
          <a:bodyPr/>
          <a:lstStyle/>
          <a:p>
            <a:r>
              <a:rPr lang="de-DE" dirty="0"/>
              <a:t>Ari (Sara) Wahl, Nourhan Omar, Pavlo Kravets, Polina </a:t>
            </a:r>
            <a:r>
              <a:rPr lang="de-DE" dirty="0" err="1"/>
              <a:t>Kozyr</a:t>
            </a:r>
            <a:r>
              <a:rPr lang="de-DE" dirty="0"/>
              <a:t> and </a:t>
            </a:r>
            <a:r>
              <a:rPr lang="de-DE" dirty="0" err="1"/>
              <a:t>Vipin</a:t>
            </a:r>
            <a:r>
              <a:rPr lang="de-DE" dirty="0"/>
              <a:t> Singh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514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E4A5-4CD9-897D-D891-1D6727E8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en-US" dirty="0"/>
              <a:t>mage sources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EF69-68E5-14E8-7042-73920DAD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hlinkClick r:id="rId2"/>
              </a:rPr>
              <a:t>https://www.healthdirect.gov.au/how-to-improve-your-posture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https://www.runtastic.com/blog/en/bodyweight-exercise-mistakes/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817E1-C3FF-779A-4DC2-DBDC796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784" y="6511651"/>
            <a:ext cx="5818926" cy="153888"/>
          </a:xfrm>
        </p:spPr>
        <p:txBody>
          <a:bodyPr/>
          <a:lstStyle/>
          <a:p>
            <a:r>
              <a:rPr lang="de-DE" dirty="0"/>
              <a:t>Ari (Sara) Wahl, Nourhan Omar, Pavlo Kravets, Polina </a:t>
            </a:r>
            <a:r>
              <a:rPr lang="de-DE" dirty="0" err="1"/>
              <a:t>Kozyr</a:t>
            </a:r>
            <a:r>
              <a:rPr lang="de-DE" dirty="0"/>
              <a:t> and </a:t>
            </a:r>
            <a:r>
              <a:rPr lang="de-DE" dirty="0" err="1"/>
              <a:t>Vipin</a:t>
            </a:r>
            <a:r>
              <a:rPr lang="de-DE" dirty="0"/>
              <a:t> Singh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17174613"/>
      </p:ext>
    </p:extLst>
  </p:cSld>
  <p:clrMapOvr>
    <a:masterClrMapping/>
  </p:clrMapOvr>
</p:sld>
</file>

<file path=ppt/theme/theme1.xml><?xml version="1.0" encoding="utf-8"?>
<a:theme xmlns:a="http://schemas.openxmlformats.org/drawingml/2006/main" name="BHT PPT Master 2021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2"/>
          </a:solidFill>
        </a:ln>
      </a:spPr>
      <a:bodyPr lIns="72000" tIns="72000" rIns="72000" bIns="72000"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custClrLst>
    <a:custClr name="BHT-Rot">
      <a:srgbClr val="EA3B07"/>
    </a:custClr>
    <a:custClr name="BHT-Gelb">
      <a:srgbClr val="FFC900"/>
    </a:custClr>
    <a:custClr name="BHT-Petrol">
      <a:srgbClr val="00A0AA"/>
    </a:custClr>
    <a:custClr name="BHT-Blau">
      <a:srgbClr val="004282"/>
    </a:custClr>
    <a:custClr name="BHT-Anthrazit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BHT_PPT-Präsentation_Beispiel.potx" id="{BCB3B027-93F1-403C-AED0-70F22D78FC3E}" vid="{781B1D5B-527A-46A5-93A9-AFD51BF27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159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BHT Case Micro</vt:lpstr>
      <vt:lpstr>BHT Case Text</vt:lpstr>
      <vt:lpstr>Calibri</vt:lpstr>
      <vt:lpstr>BHT PPT Master 2021</vt:lpstr>
      <vt:lpstr>Ergonomic posture  in static and motion</vt:lpstr>
      <vt:lpstr>Business Idea Proposal</vt:lpstr>
      <vt:lpstr>Image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Posture and Workout detection</dc:title>
  <dc:creator>Nourhan Omar</dc:creator>
  <cp:lastModifiedBy>Kravets, Pavlo</cp:lastModifiedBy>
  <cp:revision>4</cp:revision>
  <dcterms:created xsi:type="dcterms:W3CDTF">2023-10-31T20:31:08Z</dcterms:created>
  <dcterms:modified xsi:type="dcterms:W3CDTF">2023-12-13T14:47:08Z</dcterms:modified>
</cp:coreProperties>
</file>