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1" r:id="rId3"/>
    <p:sldId id="259" r:id="rId4"/>
    <p:sldId id="271" r:id="rId5"/>
    <p:sldId id="264" r:id="rId6"/>
    <p:sldId id="268" r:id="rId7"/>
    <p:sldId id="269" r:id="rId8"/>
    <p:sldId id="270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00"/>
    <a:srgbClr val="61CBF4"/>
    <a:srgbClr val="9AEE12"/>
    <a:srgbClr val="7DEF6A"/>
    <a:srgbClr val="FE4A4C"/>
    <a:srgbClr val="FF005A"/>
    <a:srgbClr val="FBD900"/>
    <a:srgbClr val="FC6900"/>
    <a:srgbClr val="FF0403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BFF6-FBDB-E046-944E-398277F13665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78B8-1E7C-0D46-BCC3-4851292D7F21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7D0A-30F5-F641-8508-85E7B5EC8E5A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38CE-C6A2-2547-A7AB-26FEFAD197B2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6716-789A-BB4F-9E33-D73DCB6B85B8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0C6-14C7-8843-A1D0-413E6BDF2016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78980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695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509" y="2518930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7921" y="1695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7921" y="251893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04D-0D0F-E44C-BC54-E21304E035D8}" type="datetime1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F39-4285-5647-AF27-7622D256EA41}" type="datetime1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8E13-10DD-5748-9257-DA65919D8CC0}" type="datetime1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E2F9-CF89-F04A-8287-6DD183E6562F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BE1-7C8A-454A-87E9-2440595DCB79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51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8F62-4268-E946-AF09-D1BD58EF5C97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79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8D05FFA5-7505-6D1A-CF3D-9A3E02CD05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065727"/>
            <a:ext cx="1272594" cy="19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528A3-3124-CCC7-FAE7-6969AE0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C0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96" y="1260763"/>
            <a:ext cx="2350327" cy="35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D76373-59FB-A18A-3729-47307C5D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4</a:t>
            </a:fld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D861ABD-6CF0-10F9-81C4-6C592A74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/ Problem</a:t>
            </a:r>
          </a:p>
          <a:p>
            <a:r>
              <a:rPr lang="en-US" dirty="0"/>
              <a:t>Solution / Business Idea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Implementation / Team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Business Model and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361D6B9-91F7-2C6D-798F-D57D7BA3A1BF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7DEF6A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9AEE12">
              <a:alpha val="60000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STRENGTHS: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User Experience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intuitive and user-friendly feedback as frame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in 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traffic light scheme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Technology Stack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Advanced and secure technology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Strategic Partnerships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with tech companies, platforms or health organizations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Compliance with Privacy Laws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Adherence to GDPR,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CCPA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, etc.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Trust and Transparency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Open communication about data privacy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Sophisticated Monitoring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tracking performance, user behavior, etc.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D7A32-98D8-FB48-D59C-2645C95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EF4FDC3-E994-B813-BB11-A16426027CD1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61CBF4">
              <a:alpha val="60784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WEAKNESSES:</a:t>
            </a:r>
          </a:p>
          <a:p>
            <a:pPr marL="285750" indent="-2857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de-DE" sz="9600" b="1" i="0" u="none" strike="noStrike" kern="120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</a:t>
            </a: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ack of business experience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Limited resources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Budget constraints, small team, etc.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Scalability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challenge to handle increased users or data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Technical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bugs, slow performance...more testing to be done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Marketing strategy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Limited reach due to limited resources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Dependency on Third-Party Platforms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reliance on app stores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User Concerns about Privacy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skepticism towards ergonomic video monitoring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CC8581-282F-2EEB-8153-8582D738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BB3A64-337E-F614-747F-C342E2F2B776}"/>
              </a:ext>
            </a:extLst>
          </p:cNvPr>
          <p:cNvSpPr txBox="1"/>
          <p:nvPr/>
        </p:nvSpPr>
        <p:spPr>
          <a:xfrm>
            <a:off x="1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BD900">
              <a:alpha val="59216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700" b="1" dirty="0">
                <a:solidFill>
                  <a:schemeClr val="bg1"/>
                </a:solidFill>
              </a:rPr>
              <a:t>OPPORTUNITIES: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Technological advancements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Leveraging new lightweight models, better packages, etc.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changes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Stricter workplace regulation laws or policies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Partnerships or alliances with health insurances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Integration Possibilities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Opportunities to integrate with other apps, platforms, or services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Innovative Privacy Solutions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Improving data privacy while maintaining functionality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New features and growing into other markets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rPr>
              <a:t>: M</a:t>
            </a:r>
            <a:r>
              <a:rPr lang="en-US" sz="2600" b="0" i="0" u="none" strike="noStrike" kern="1200" noProof="0" dirty="0" err="1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anual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labor, physiotherapy and workout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9F0416-9595-DEF7-1174-761A087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47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492C32-2A59-2AFB-4964-1FAFCFE438A7}"/>
              </a:ext>
            </a:extLst>
          </p:cNvPr>
          <p:cNvSpPr txBox="1"/>
          <p:nvPr/>
        </p:nvSpPr>
        <p:spPr>
          <a:xfrm>
            <a:off x="0" y="0"/>
            <a:ext cx="121919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E5A00">
              <a:alpha val="69412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300" b="1" dirty="0">
                <a:solidFill>
                  <a:schemeClr val="bg1"/>
                </a:solidFill>
              </a:rPr>
              <a:t>THREATS: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Competitive Market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similar products or big tech companies integrating our product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Challenges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EU AI Act could impose restrictions or require compliance measures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Changes in consumer preferences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Increasing skepticism towards AI, less remote work or cultural development towards less long-term health orientation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Economic Downturns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Which could impact funding or consumer spending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lack" panose="02000503020000020003" pitchFamily="2" charset="0"/>
                <a:ea typeface="+mn-ea"/>
                <a:cs typeface="+mn-cs"/>
              </a:rPr>
              <a:t>Public Perception and Trust Issues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Perceived (or real) privacy concerns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62B8DC-A4F6-7263-761B-D217A7C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8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24E0AA-222F-E9B7-DE6F-D1BA605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5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Macintosh PowerPoint</Application>
  <PresentationFormat>Breitbild</PresentationFormat>
  <Paragraphs>56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Aptos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       POSEFIX</vt:lpstr>
      <vt:lpstr>       POSEFIX</vt:lpstr>
      <vt:lpstr>     POSEFIX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14</cp:revision>
  <dcterms:created xsi:type="dcterms:W3CDTF">2024-01-21T11:50:36Z</dcterms:created>
  <dcterms:modified xsi:type="dcterms:W3CDTF">2024-01-22T09:31:20Z</dcterms:modified>
</cp:coreProperties>
</file>