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8.2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 Memory Allocation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n,i</a:t>
            </a:r>
            <a:r>
              <a:rPr lang="en-US" sz="2400" dirty="0"/>
              <a:t>,*</a:t>
            </a:r>
            <a:r>
              <a:rPr lang="en-US" sz="2400" dirty="0" err="1"/>
              <a:t>ptr,sum</a:t>
            </a:r>
            <a:r>
              <a:rPr lang="en-US" sz="2400" dirty="0"/>
              <a:t>=0;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number of elements: 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d",&amp;n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ptr</a:t>
            </a:r>
            <a:r>
              <a:rPr lang="en-US" sz="2400" dirty="0"/>
              <a:t>=(</a:t>
            </a:r>
            <a:r>
              <a:rPr lang="en-US" sz="2400" dirty="0" err="1"/>
              <a:t>int</a:t>
            </a:r>
            <a:r>
              <a:rPr lang="en-US" sz="2400" dirty="0"/>
              <a:t>*)</a:t>
            </a:r>
            <a:r>
              <a:rPr lang="en-US" sz="2400" dirty="0" err="1"/>
              <a:t>calloc</a:t>
            </a:r>
            <a:r>
              <a:rPr lang="en-US" sz="2400" dirty="0"/>
              <a:t>(</a:t>
            </a:r>
            <a:r>
              <a:rPr lang="en-US" sz="2400" dirty="0" err="1"/>
              <a:t>n,sizeof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));</a:t>
            </a:r>
          </a:p>
          <a:p>
            <a:pPr marL="0" indent="0">
              <a:buNone/>
            </a:pPr>
            <a:r>
              <a:rPr lang="en-US" sz="2400" dirty="0"/>
              <a:t>    if(</a:t>
            </a:r>
            <a:r>
              <a:rPr lang="en-US" sz="2400" dirty="0" err="1"/>
              <a:t>ptr</a:t>
            </a:r>
            <a:r>
              <a:rPr lang="en-US" sz="2400" dirty="0"/>
              <a:t>==NULL)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("Error! memory not allocated.");</a:t>
            </a:r>
          </a:p>
          <a:p>
            <a:pPr marL="0" indent="0">
              <a:buNone/>
            </a:pPr>
            <a:r>
              <a:rPr lang="en-US" sz="2400" dirty="0"/>
              <a:t>        exit(0);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3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("Enter elements of array: ");</a:t>
            </a:r>
          </a:p>
          <a:p>
            <a:pPr marL="0" indent="0">
              <a:buNone/>
            </a:pPr>
            <a:r>
              <a:rPr lang="en-US" sz="2400" dirty="0"/>
              <a:t>    for(</a:t>
            </a:r>
            <a:r>
              <a:rPr lang="en-US" sz="2400" dirty="0" err="1"/>
              <a:t>i</a:t>
            </a:r>
            <a:r>
              <a:rPr lang="en-US" sz="2400" dirty="0"/>
              <a:t>=0;i&lt;n;++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scanf</a:t>
            </a:r>
            <a:r>
              <a:rPr lang="en-US" sz="2400" dirty="0"/>
              <a:t>("%d",</a:t>
            </a:r>
            <a:r>
              <a:rPr lang="en-US" sz="2400" dirty="0" err="1"/>
              <a:t>ptr+i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sum+=*(</a:t>
            </a:r>
            <a:r>
              <a:rPr lang="en-US" sz="2400" dirty="0" err="1"/>
              <a:t>ptr+i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("Sum=%</a:t>
            </a:r>
            <a:r>
              <a:rPr lang="en-US" sz="2400" dirty="0" err="1"/>
              <a:t>d",sum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free(</a:t>
            </a:r>
            <a:r>
              <a:rPr lang="en-US" sz="2400" dirty="0" err="1"/>
              <a:t>ptr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60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the previously allocated memory is insufficient or more than sufficient. Then, you can change memory size previously allocated using </a:t>
            </a:r>
            <a:r>
              <a:rPr lang="en-US" sz="2400" dirty="0" err="1"/>
              <a:t>realloc</a:t>
            </a:r>
            <a:r>
              <a:rPr lang="en-US" sz="2400" dirty="0"/>
              <a:t>().</a:t>
            </a:r>
          </a:p>
          <a:p>
            <a:r>
              <a:rPr lang="en-US" sz="2400" dirty="0"/>
              <a:t>Syntax of </a:t>
            </a:r>
            <a:r>
              <a:rPr lang="en-US" sz="2400" dirty="0" err="1"/>
              <a:t>realloc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ptr</a:t>
            </a:r>
            <a:r>
              <a:rPr lang="en-US" sz="2400" dirty="0"/>
              <a:t>=</a:t>
            </a:r>
            <a:r>
              <a:rPr lang="en-US" sz="2400" dirty="0" err="1"/>
              <a:t>realloc</a:t>
            </a:r>
            <a:r>
              <a:rPr lang="en-US" sz="2400" dirty="0"/>
              <a:t>(</a:t>
            </a:r>
            <a:r>
              <a:rPr lang="en-US" sz="2400" dirty="0" err="1"/>
              <a:t>ptr,newsize</a:t>
            </a:r>
            <a:r>
              <a:rPr lang="en-US" sz="2400" dirty="0"/>
              <a:t>);</a:t>
            </a:r>
          </a:p>
          <a:p>
            <a:r>
              <a:rPr lang="en-US" sz="2400" dirty="0"/>
              <a:t>Here, </a:t>
            </a:r>
            <a:r>
              <a:rPr lang="en-US" sz="2400" b="1" dirty="0" err="1"/>
              <a:t>ptr</a:t>
            </a:r>
            <a:r>
              <a:rPr lang="en-US" sz="2400" dirty="0"/>
              <a:t> is reallocated with size of </a:t>
            </a:r>
            <a:r>
              <a:rPr lang="en-US" sz="2400" dirty="0" err="1"/>
              <a:t>newsize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0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*ptr,i,n1,n2;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size of array: 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("%d",&amp;n1);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ptr</a:t>
            </a:r>
            <a:r>
              <a:rPr lang="en-US" sz="2400" dirty="0"/>
              <a:t>=(</a:t>
            </a:r>
            <a:r>
              <a:rPr lang="en-US" sz="2400" dirty="0" err="1"/>
              <a:t>int</a:t>
            </a:r>
            <a:r>
              <a:rPr lang="en-US" sz="2400" dirty="0"/>
              <a:t>*)</a:t>
            </a:r>
            <a:r>
              <a:rPr lang="en-US" sz="2400" dirty="0" err="1"/>
              <a:t>malloc</a:t>
            </a:r>
            <a:r>
              <a:rPr lang="en-US" sz="2400" dirty="0"/>
              <a:t>(n1*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("Address of previously allocated memory: ");</a:t>
            </a:r>
          </a:p>
          <a:p>
            <a:pPr marL="0" indent="0">
              <a:buNone/>
            </a:pPr>
            <a:r>
              <a:rPr lang="en-US" sz="2400" dirty="0"/>
              <a:t>    for(</a:t>
            </a:r>
            <a:r>
              <a:rPr lang="en-US" sz="2400" dirty="0" err="1"/>
              <a:t>i</a:t>
            </a:r>
            <a:r>
              <a:rPr lang="en-US" sz="2400" dirty="0"/>
              <a:t>=0;i&lt;n1;++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printf</a:t>
            </a:r>
            <a:r>
              <a:rPr lang="en-US" sz="2400" dirty="0"/>
              <a:t>("%u\t",</a:t>
            </a:r>
            <a:r>
              <a:rPr lang="en-US" sz="2400" dirty="0" err="1"/>
              <a:t>ptr+i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270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nEnter</a:t>
            </a:r>
            <a:r>
              <a:rPr lang="en-US" sz="2400" dirty="0"/>
              <a:t> new size of array: 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("%d",&amp;n2);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ptr</a:t>
            </a:r>
            <a:r>
              <a:rPr lang="en-US" sz="2400" dirty="0"/>
              <a:t>=</a:t>
            </a:r>
            <a:r>
              <a:rPr lang="en-US" sz="2400" dirty="0" err="1"/>
              <a:t>realloc</a:t>
            </a:r>
            <a:r>
              <a:rPr lang="en-US" sz="2400" dirty="0"/>
              <a:t>(ptr,n2);</a:t>
            </a:r>
          </a:p>
          <a:p>
            <a:pPr marL="0" indent="0">
              <a:buNone/>
            </a:pPr>
            <a:r>
              <a:rPr lang="en-US" sz="2400" dirty="0"/>
              <a:t>    for(</a:t>
            </a:r>
            <a:r>
              <a:rPr lang="en-US" sz="2400" dirty="0" err="1"/>
              <a:t>i</a:t>
            </a:r>
            <a:r>
              <a:rPr lang="en-US" sz="2400" dirty="0"/>
              <a:t>=0;i&lt;n2;++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printf</a:t>
            </a:r>
            <a:r>
              <a:rPr lang="en-US" sz="2400" dirty="0"/>
              <a:t>("%u\t",</a:t>
            </a:r>
            <a:r>
              <a:rPr lang="en-US" sz="2400" dirty="0" err="1"/>
              <a:t>ptr+i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3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exact size of array is unknown </a:t>
            </a:r>
            <a:r>
              <a:rPr lang="en-US" sz="2400" dirty="0" smtClean="0"/>
              <a:t>until </a:t>
            </a:r>
            <a:r>
              <a:rPr lang="en-US" sz="2400" dirty="0"/>
              <a:t>the compile </a:t>
            </a:r>
            <a:r>
              <a:rPr lang="en-US" sz="2400" dirty="0" smtClean="0"/>
              <a:t>time i.e</a:t>
            </a:r>
            <a:r>
              <a:rPr lang="en-US" sz="2400" dirty="0"/>
              <a:t>., time when a </a:t>
            </a:r>
            <a:r>
              <a:rPr lang="en-US" sz="2400" dirty="0" smtClean="0"/>
              <a:t>compiler </a:t>
            </a:r>
            <a:r>
              <a:rPr lang="en-US" sz="2400" dirty="0"/>
              <a:t>compiles code written in a programming language into a executable form.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size of array you have declared initially can be sometimes insufficient and sometimes more than required. </a:t>
            </a:r>
            <a:endParaRPr lang="en-US" sz="2400" dirty="0" smtClean="0"/>
          </a:p>
          <a:p>
            <a:r>
              <a:rPr lang="en-US" sz="2400" dirty="0" smtClean="0"/>
              <a:t>Dynamic </a:t>
            </a:r>
            <a:r>
              <a:rPr lang="en-US" sz="2400" dirty="0"/>
              <a:t>memory allocation allows a program to obtain more memory space, while running or to release space when no space is required.</a:t>
            </a:r>
          </a:p>
          <a:p>
            <a:r>
              <a:rPr lang="en-US" sz="2400" dirty="0"/>
              <a:t>Although, C language inherently does not has any technique to allocated memory dynamically, there are 4 library functions under </a:t>
            </a:r>
            <a:r>
              <a:rPr lang="en-US" sz="2400" b="1" dirty="0"/>
              <a:t>"</a:t>
            </a:r>
            <a:r>
              <a:rPr lang="en-US" sz="2400" b="1" dirty="0" err="1"/>
              <a:t>stdlib.h</a:t>
            </a:r>
            <a:r>
              <a:rPr lang="en-US" sz="2400" b="1" dirty="0"/>
              <a:t>"</a:t>
            </a:r>
            <a:r>
              <a:rPr lang="en-US" sz="2400" dirty="0"/>
              <a:t> for dynamic memory allocation.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1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258275"/>
              </p:ext>
            </p:extLst>
          </p:nvPr>
        </p:nvGraphicFramePr>
        <p:xfrm>
          <a:off x="533400" y="1295400"/>
          <a:ext cx="8229600" cy="513167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362200"/>
                <a:gridCol w="5867400"/>
              </a:tblGrid>
              <a:tr h="10446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Use of Function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76200" marT="142875" marB="133350" anchor="ctr"/>
                </a:tc>
              </a:tr>
              <a:tr h="8109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kern="1200" dirty="0" err="1" smtClean="0">
                          <a:effectLst/>
                        </a:rPr>
                        <a:t>malloc</a:t>
                      </a:r>
                      <a:r>
                        <a:rPr lang="en-US" sz="2400" u="sng" kern="1200" dirty="0" smtClean="0">
                          <a:effectLst/>
                        </a:rPr>
                        <a:t>()</a:t>
                      </a:r>
                      <a:endParaRPr lang="en-US" sz="2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Allocates requested size of bytes and returns a pointer first byte of allocated space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 anchor="ctr"/>
                </a:tc>
              </a:tr>
              <a:tr h="1246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sz="24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b="1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Allocates space for an array elements, initializes to zero and then returns a pointer to memory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 anchor="ctr"/>
                </a:tc>
              </a:tr>
              <a:tr h="8109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</a:t>
                      </a:r>
                      <a:endParaRPr lang="en-US" sz="2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deallocate </a:t>
                      </a:r>
                      <a:r>
                        <a:rPr lang="en-US" sz="2400" dirty="0">
                          <a:effectLst/>
                        </a:rPr>
                        <a:t>the previously allocated space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 anchor="ctr"/>
                </a:tc>
              </a:tr>
              <a:tr h="8109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sz="24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b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Change the size of previously allocated space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3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name </a:t>
            </a:r>
            <a:r>
              <a:rPr lang="en-US" sz="2400" dirty="0" err="1"/>
              <a:t>malloc</a:t>
            </a:r>
            <a:r>
              <a:rPr lang="en-US" sz="2400" dirty="0"/>
              <a:t> stands for "memory allocation".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function </a:t>
            </a:r>
            <a:r>
              <a:rPr lang="en-US" sz="2400" b="1" dirty="0" err="1"/>
              <a:t>malloc</a:t>
            </a:r>
            <a:r>
              <a:rPr lang="en-US" sz="2400" b="1" dirty="0"/>
              <a:t>()</a:t>
            </a:r>
            <a:r>
              <a:rPr lang="en-US" sz="2400" dirty="0"/>
              <a:t>reserves a block of memory of specified size and return a pointer of type </a:t>
            </a:r>
            <a:r>
              <a:rPr lang="en-US" sz="2400" b="1" dirty="0" smtClean="0"/>
              <a:t>void </a:t>
            </a:r>
            <a:r>
              <a:rPr lang="en-US" sz="2400" dirty="0" smtClean="0"/>
              <a:t>which </a:t>
            </a:r>
            <a:r>
              <a:rPr lang="en-US" sz="2400" dirty="0"/>
              <a:t>can be casted into pointer of any form.</a:t>
            </a:r>
          </a:p>
          <a:p>
            <a:r>
              <a:rPr lang="en-US" sz="2400" dirty="0"/>
              <a:t>Syntax of </a:t>
            </a:r>
            <a:r>
              <a:rPr lang="en-US" sz="2400" dirty="0" err="1"/>
              <a:t>malloc</a:t>
            </a:r>
            <a:r>
              <a:rPr lang="en-US" sz="2400" dirty="0"/>
              <a:t>()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ptr</a:t>
            </a:r>
            <a:r>
              <a:rPr lang="en-US" sz="2400" dirty="0">
                <a:solidFill>
                  <a:srgbClr val="FF0000"/>
                </a:solidFill>
              </a:rPr>
              <a:t>=(cast-type*)</a:t>
            </a:r>
            <a:r>
              <a:rPr lang="en-US" sz="2400" dirty="0" err="1">
                <a:solidFill>
                  <a:srgbClr val="FF0000"/>
                </a:solidFill>
              </a:rPr>
              <a:t>malloc</a:t>
            </a:r>
            <a:r>
              <a:rPr lang="en-US" sz="2400" dirty="0">
                <a:solidFill>
                  <a:srgbClr val="FF0000"/>
                </a:solidFill>
              </a:rPr>
              <a:t>(byte-size)</a:t>
            </a:r>
          </a:p>
          <a:p>
            <a:r>
              <a:rPr lang="en-US" sz="2400" dirty="0"/>
              <a:t>Here, </a:t>
            </a:r>
            <a:r>
              <a:rPr lang="en-US" sz="2400" b="1" dirty="0" err="1"/>
              <a:t>ptr</a:t>
            </a:r>
            <a:r>
              <a:rPr lang="en-US" sz="2400" dirty="0"/>
              <a:t> is pointer of cast-type. The </a:t>
            </a:r>
            <a:r>
              <a:rPr lang="en-US" sz="2400" b="1" dirty="0" err="1"/>
              <a:t>malloc</a:t>
            </a:r>
            <a:r>
              <a:rPr lang="en-US" sz="2400" b="1" dirty="0"/>
              <a:t>()</a:t>
            </a:r>
            <a:r>
              <a:rPr lang="en-US" sz="2400" dirty="0"/>
              <a:t> function returns a pointer to an area of memory with size of byte size.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space is insufficient, allocation fails and returns NULL pointer.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ptr</a:t>
            </a:r>
            <a:r>
              <a:rPr lang="en-US" sz="2400" dirty="0">
                <a:solidFill>
                  <a:srgbClr val="FF0000"/>
                </a:solidFill>
              </a:rPr>
              <a:t>=(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*)</a:t>
            </a:r>
            <a:r>
              <a:rPr lang="en-US" sz="2400" dirty="0" err="1">
                <a:solidFill>
                  <a:srgbClr val="FF0000"/>
                </a:solidFill>
              </a:rPr>
              <a:t>malloc</a:t>
            </a:r>
            <a:r>
              <a:rPr lang="en-US" sz="2400" dirty="0">
                <a:solidFill>
                  <a:srgbClr val="FF0000"/>
                </a:solidFill>
              </a:rPr>
              <a:t>(100*</a:t>
            </a:r>
            <a:r>
              <a:rPr lang="en-US" sz="2400" dirty="0" err="1">
                <a:solidFill>
                  <a:srgbClr val="FF0000"/>
                </a:solidFill>
              </a:rPr>
              <a:t>sizeof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));</a:t>
            </a:r>
          </a:p>
          <a:p>
            <a:r>
              <a:rPr lang="en-US" sz="2400" dirty="0"/>
              <a:t>This statement will allocate either 200 or 400 according to size of </a:t>
            </a:r>
            <a:r>
              <a:rPr lang="en-US" sz="2400" b="1" dirty="0" err="1"/>
              <a:t>int</a:t>
            </a:r>
            <a:r>
              <a:rPr lang="en-US" sz="2400" dirty="0"/>
              <a:t> 2 or 4 bytes respectively and the pointer points to the address of first byte of memory.</a:t>
            </a:r>
          </a:p>
          <a:p>
            <a:endParaRPr lang="en-US" sz="2400" b="1" u="sng" dirty="0">
              <a:solidFill>
                <a:schemeClr val="dk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u="sng" dirty="0" err="1">
                <a:solidFill>
                  <a:schemeClr val="dk1"/>
                </a:solidFill>
              </a:rPr>
              <a:t>malloc</a:t>
            </a:r>
            <a:r>
              <a:rPr lang="en-US" b="1" u="sng" dirty="0" smtClean="0">
                <a:solidFill>
                  <a:schemeClr val="dk1"/>
                </a:solidFill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name </a:t>
            </a:r>
            <a:r>
              <a:rPr lang="en-US" dirty="0" err="1"/>
              <a:t>calloc</a:t>
            </a:r>
            <a:r>
              <a:rPr lang="en-US" dirty="0"/>
              <a:t> stands for "contiguous allocation".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only difference between </a:t>
            </a:r>
            <a:r>
              <a:rPr lang="en-US" dirty="0" err="1"/>
              <a:t>malloc</a:t>
            </a:r>
            <a:r>
              <a:rPr lang="en-US" dirty="0"/>
              <a:t>() and </a:t>
            </a:r>
            <a:r>
              <a:rPr lang="en-US" dirty="0" err="1"/>
              <a:t>calloc</a:t>
            </a:r>
            <a:r>
              <a:rPr lang="en-US" dirty="0"/>
              <a:t>() is that, </a:t>
            </a:r>
            <a:r>
              <a:rPr lang="en-US" dirty="0" err="1"/>
              <a:t>malloc</a:t>
            </a:r>
            <a:r>
              <a:rPr lang="en-US" dirty="0"/>
              <a:t>() allocates single block of memory whereas </a:t>
            </a:r>
            <a:r>
              <a:rPr lang="en-US" dirty="0" err="1"/>
              <a:t>calloc</a:t>
            </a:r>
            <a:r>
              <a:rPr lang="en-US" dirty="0"/>
              <a:t>() allocates multiple blocks of memory each of same size and sets all bytes to zero.</a:t>
            </a:r>
          </a:p>
          <a:p>
            <a:r>
              <a:rPr lang="en-US" dirty="0"/>
              <a:t>Syntax of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=(cast-type*)</a:t>
            </a:r>
            <a:r>
              <a:rPr lang="en-US" dirty="0" err="1">
                <a:solidFill>
                  <a:srgbClr val="FF0000"/>
                </a:solidFill>
              </a:rPr>
              <a:t>calloc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n,element</a:t>
            </a:r>
            <a:r>
              <a:rPr lang="en-US" dirty="0">
                <a:solidFill>
                  <a:srgbClr val="FF0000"/>
                </a:solidFill>
              </a:rPr>
              <a:t>-size);</a:t>
            </a:r>
          </a:p>
          <a:p>
            <a:r>
              <a:rPr lang="en-US" dirty="0"/>
              <a:t>This statement will allocate contiguous space in memory for an array of </a:t>
            </a:r>
            <a:r>
              <a:rPr lang="en-US" b="1" dirty="0" smtClean="0"/>
              <a:t>n </a:t>
            </a:r>
            <a:r>
              <a:rPr lang="en-US" dirty="0" smtClean="0"/>
              <a:t>elements</a:t>
            </a:r>
            <a:r>
              <a:rPr lang="en-US" dirty="0"/>
              <a:t>. For example: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=(float*)</a:t>
            </a:r>
            <a:r>
              <a:rPr lang="en-US" dirty="0" err="1">
                <a:solidFill>
                  <a:srgbClr val="FF0000"/>
                </a:solidFill>
              </a:rPr>
              <a:t>calloc</a:t>
            </a:r>
            <a:r>
              <a:rPr lang="en-US" dirty="0">
                <a:solidFill>
                  <a:srgbClr val="FF0000"/>
                </a:solidFill>
              </a:rPr>
              <a:t>(25,sizeof(float));</a:t>
            </a:r>
          </a:p>
          <a:p>
            <a:r>
              <a:rPr lang="en-US" dirty="0"/>
              <a:t>This statement allocates contiguous space in memory for an array of 25 elements each of size of float, </a:t>
            </a:r>
            <a:r>
              <a:rPr lang="en-US" dirty="0" err="1"/>
              <a:t>i.e</a:t>
            </a:r>
            <a:r>
              <a:rPr lang="en-US" dirty="0"/>
              <a:t>, 4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Dynamically </a:t>
            </a:r>
            <a:r>
              <a:rPr lang="en-US" sz="2400" dirty="0"/>
              <a:t>allocated memory with either </a:t>
            </a:r>
            <a:r>
              <a:rPr lang="en-US" sz="2400" dirty="0" err="1"/>
              <a:t>calloc</a:t>
            </a:r>
            <a:r>
              <a:rPr lang="en-US" sz="2400" dirty="0"/>
              <a:t>() or </a:t>
            </a:r>
            <a:r>
              <a:rPr lang="en-US" sz="2400" dirty="0" err="1"/>
              <a:t>malloc</a:t>
            </a:r>
            <a:r>
              <a:rPr lang="en-US" sz="2400" dirty="0"/>
              <a:t>() does not get return on its own. The programmer must use free() explicitly to release space.</a:t>
            </a:r>
          </a:p>
          <a:p>
            <a:r>
              <a:rPr lang="en-US" sz="2400" dirty="0"/>
              <a:t>syntax of free()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free(</a:t>
            </a:r>
            <a:r>
              <a:rPr lang="en-US" sz="2400" dirty="0" err="1" smtClean="0">
                <a:solidFill>
                  <a:srgbClr val="FF0000"/>
                </a:solidFill>
              </a:rPr>
              <a:t>ptr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2400" dirty="0"/>
              <a:t>This statement cause the space in memory pointer by </a:t>
            </a:r>
            <a:r>
              <a:rPr lang="en-US" sz="2400" dirty="0" err="1"/>
              <a:t>ptr</a:t>
            </a:r>
            <a:r>
              <a:rPr lang="en-US" sz="2400" dirty="0"/>
              <a:t> to be deallocated.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39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</a:t>
            </a:r>
            <a:r>
              <a:rPr lang="en-US" dirty="0" err="1"/>
              <a:t>calloc</a:t>
            </a:r>
            <a:r>
              <a:rPr lang="en-US" dirty="0"/>
              <a:t>() and </a:t>
            </a:r>
            <a:r>
              <a:rPr lang="en-US" dirty="0" err="1"/>
              <a:t>malloc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n,i</a:t>
            </a:r>
            <a:r>
              <a:rPr lang="en-US" sz="2400" dirty="0"/>
              <a:t>,*</a:t>
            </a:r>
            <a:r>
              <a:rPr lang="en-US" sz="2400" dirty="0" err="1"/>
              <a:t>ptr,sum</a:t>
            </a:r>
            <a:r>
              <a:rPr lang="en-US" sz="2400" dirty="0"/>
              <a:t>=0;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number of elements: 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d",&amp;n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ptr</a:t>
            </a:r>
            <a:r>
              <a:rPr lang="en-US" sz="2400" dirty="0"/>
              <a:t>=(</a:t>
            </a:r>
            <a:r>
              <a:rPr lang="en-US" sz="2400" dirty="0" err="1"/>
              <a:t>int</a:t>
            </a:r>
            <a:r>
              <a:rPr lang="en-US" sz="2400" dirty="0"/>
              <a:t>*)</a:t>
            </a:r>
            <a:r>
              <a:rPr lang="en-US" sz="2400" dirty="0" err="1"/>
              <a:t>malloc</a:t>
            </a:r>
            <a:r>
              <a:rPr lang="en-US" sz="2400" dirty="0"/>
              <a:t>(n*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));  //memory allocated using </a:t>
            </a:r>
            <a:r>
              <a:rPr lang="en-US" sz="2400" dirty="0" err="1"/>
              <a:t>malloc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if(</a:t>
            </a:r>
            <a:r>
              <a:rPr lang="en-US" sz="2400" dirty="0" err="1"/>
              <a:t>ptr</a:t>
            </a:r>
            <a:r>
              <a:rPr lang="en-US" sz="2400" dirty="0"/>
              <a:t>==NULL)                     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("Error! memory not allocated.");</a:t>
            </a:r>
          </a:p>
          <a:p>
            <a:pPr marL="0" indent="0">
              <a:buNone/>
            </a:pPr>
            <a:r>
              <a:rPr lang="en-US" sz="2400" dirty="0"/>
              <a:t>        exit(0);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("Enter elements of array: ");</a:t>
            </a:r>
          </a:p>
          <a:p>
            <a:pPr marL="0" indent="0">
              <a:buNone/>
            </a:pPr>
            <a:r>
              <a:rPr lang="en-US" sz="2400" dirty="0"/>
              <a:t>    for(</a:t>
            </a:r>
            <a:r>
              <a:rPr lang="en-US" sz="2400" dirty="0" err="1"/>
              <a:t>i</a:t>
            </a:r>
            <a:r>
              <a:rPr lang="en-US" sz="2400" dirty="0"/>
              <a:t>=0;i&lt;n;++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scanf</a:t>
            </a:r>
            <a:r>
              <a:rPr lang="en-US" sz="2400" dirty="0"/>
              <a:t>("%d",</a:t>
            </a:r>
            <a:r>
              <a:rPr lang="en-US" sz="2400" dirty="0" err="1"/>
              <a:t>ptr+i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sum+=*(</a:t>
            </a:r>
            <a:r>
              <a:rPr lang="en-US" sz="2400" dirty="0" err="1"/>
              <a:t>ptr+i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("Sum=%</a:t>
            </a:r>
            <a:r>
              <a:rPr lang="en-US" sz="2400" dirty="0" err="1"/>
              <a:t>d",sum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free(</a:t>
            </a:r>
            <a:r>
              <a:rPr lang="en-US" sz="2400" dirty="0" err="1"/>
              <a:t>ptr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 program to find sum of n elements entered by user. To perform this program, allocate memory dynamically using </a:t>
            </a:r>
            <a:r>
              <a:rPr lang="en-US" dirty="0" err="1"/>
              <a:t>calloc</a:t>
            </a:r>
            <a:r>
              <a:rPr lang="en-US" dirty="0"/>
              <a:t>()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647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Unit 8.2</vt:lpstr>
      <vt:lpstr>PowerPoint Presentation</vt:lpstr>
      <vt:lpstr>PowerPoint Presentation</vt:lpstr>
      <vt:lpstr>malloc()</vt:lpstr>
      <vt:lpstr>calloc()</vt:lpstr>
      <vt:lpstr>free()</vt:lpstr>
      <vt:lpstr>Examples of calloc() and malloc()</vt:lpstr>
      <vt:lpstr>PowerPoint Presentation</vt:lpstr>
      <vt:lpstr>PowerPoint Presentation</vt:lpstr>
      <vt:lpstr>PowerPoint Presentation</vt:lpstr>
      <vt:lpstr>PowerPoint Presentation</vt:lpstr>
      <vt:lpstr>realloc()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ujjwol shakya</dc:creator>
  <cp:lastModifiedBy>USER</cp:lastModifiedBy>
  <cp:revision>35</cp:revision>
  <dcterms:created xsi:type="dcterms:W3CDTF">2006-08-16T00:00:00Z</dcterms:created>
  <dcterms:modified xsi:type="dcterms:W3CDTF">2022-06-19T05:05:12Z</dcterms:modified>
</cp:coreProperties>
</file>