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1099-1D6D-4DB1-B106-3397B6D27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33068-F64A-4FDD-921A-AE5B54D7E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557F-23E8-4A99-8A63-9B3CE75D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0AB-368D-49EB-96E7-0FE41D333234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F311-AFB3-4B6E-9C93-9750AE05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53EFE-E769-4085-87E8-B1924922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222F-7EF3-4950-A079-CB0A4D8AB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7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DCD5-91A4-42DE-88C6-DE514A5C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24F41-6EFC-4F99-95C8-9B4D3C9D5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301F-22FA-470A-8606-1436ED96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0AB-368D-49EB-96E7-0FE41D333234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9C1B-3431-413C-8A2A-AF5907A0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C5A1-32BF-456C-86AC-B8CBCEBD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222F-7EF3-4950-A079-CB0A4D8AB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5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AD942-6586-4A9D-952C-DBCA970BF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5DC1A-50DA-40F7-8E6E-0630BE02B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26FD-0971-4F58-A6A0-A1166AE6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0AB-368D-49EB-96E7-0FE41D333234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31F13-396F-4E3A-852D-C6D0EE80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025B-B38F-45CC-94A7-F377A580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222F-7EF3-4950-A079-CB0A4D8AB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0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5863-B4D7-47E9-9A40-E7100363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5B6C-9145-48A8-8CEC-AF8BB172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175B-75C6-4D99-A111-AFF4DAF1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0AB-368D-49EB-96E7-0FE41D333234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E2365-9CEC-4D5E-81B9-EF35213E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1C403-E7B9-4419-ABB6-C332F599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222F-7EF3-4950-A079-CB0A4D8AB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4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509-9D94-4F56-A3FB-BA98319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9BB6F-5180-4C9D-AFC4-7C932575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78DB-D6A5-4BE8-8212-43030D19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0AB-368D-49EB-96E7-0FE41D333234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0201-D5D7-4498-8E40-2989B44B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6316-D047-461E-9691-F39F0E9D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222F-7EF3-4950-A079-CB0A4D8AB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1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28C0-B2E1-46DD-940D-1E62EE7D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76D6-9BF9-4D3B-8D25-33A9B18D3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2088E-9EC7-4E57-A869-056F8B0E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366AF-CE5D-4D3E-AF55-73C4187E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0AB-368D-49EB-96E7-0FE41D333234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B7A44-0D43-427C-A34C-990DD2F7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4BC3F-C029-47D3-9FA1-90B4F968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222F-7EF3-4950-A079-CB0A4D8AB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F20E-F4E7-4BA6-97BA-C2BF5A53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31EA0-D2E2-443D-A8AC-2E79DD13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0B096-E850-4A8F-B8FC-F6B6E7BA2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2CA7F-2481-4D7D-8C8D-35F7F989B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68E5A-D544-404F-AB3A-DA917B223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23D6-EA8E-44D0-AC2E-A9E02838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0AB-368D-49EB-96E7-0FE41D333234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63033-37DA-4C3C-93C8-2F235AD3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E5739-D6F5-4502-853D-86807F03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222F-7EF3-4950-A079-CB0A4D8AB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83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B7F-791E-4987-B695-511DBB2D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48FB3-E9F6-4687-A451-4CBBF3FC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0AB-368D-49EB-96E7-0FE41D333234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E0234-5B30-476A-B811-0DF2459B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2C6B7-D3BF-48A5-9014-17AB20AA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222F-7EF3-4950-A079-CB0A4D8AB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9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AA0D7-644B-48CE-B7CA-5F0219C2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0AB-368D-49EB-96E7-0FE41D333234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73A75-2484-48D0-BEA4-B3358108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EB292-018E-456C-9306-DD73BF16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222F-7EF3-4950-A079-CB0A4D8AB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0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90C5-C964-4C51-AFAB-5119A6A3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9116-EB29-4DC6-BBF7-E60294BF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8E2E1-E221-45D7-A8F7-E49AF2692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5207-649D-4619-A839-21411392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0AB-368D-49EB-96E7-0FE41D333234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34066-2CA0-4B54-9B8C-70BE9194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178B6-E36F-4452-B06A-B4A6D454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222F-7EF3-4950-A079-CB0A4D8AB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8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F156-6F83-41D0-9CE9-F16999F9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8D90C-EDAB-452D-8968-1104B419B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ACACD-66D3-479D-9693-1B74CCC5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C8CAD-7B0C-4B66-AFC5-B966BCA0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0AB-368D-49EB-96E7-0FE41D333234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39AFB-544D-48A7-8083-18EE01FA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19215-4E4E-4B7F-9424-EC8CF1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222F-7EF3-4950-A079-CB0A4D8AB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2DE24-969C-440B-B2C4-C1D91700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7334-4907-4CBA-BD5E-7A1395FA6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C2BA2-0991-404F-93D4-B5F956131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9D0AB-368D-49EB-96E7-0FE41D333234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476B-0BEC-4016-8B04-0260373EC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F14B1-6512-456B-89D5-AADA2D935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222F-7EF3-4950-A079-CB0A4D8AB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08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EA81584-5E7A-41AD-94E3-6CE6C73B3CD4}"/>
              </a:ext>
            </a:extLst>
          </p:cNvPr>
          <p:cNvSpPr/>
          <p:nvPr/>
        </p:nvSpPr>
        <p:spPr>
          <a:xfrm>
            <a:off x="1" y="1"/>
            <a:ext cx="5979886" cy="3429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56EC1-E67F-4D93-B0FB-1C6CEA947171}"/>
              </a:ext>
            </a:extLst>
          </p:cNvPr>
          <p:cNvSpPr/>
          <p:nvPr/>
        </p:nvSpPr>
        <p:spPr>
          <a:xfrm>
            <a:off x="5979886" y="0"/>
            <a:ext cx="6212113" cy="3429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F4699-2645-419D-89B0-43B770B8BA20}"/>
              </a:ext>
            </a:extLst>
          </p:cNvPr>
          <p:cNvSpPr/>
          <p:nvPr/>
        </p:nvSpPr>
        <p:spPr>
          <a:xfrm>
            <a:off x="-1" y="3428999"/>
            <a:ext cx="5979886" cy="3429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0A10CE-92BE-40A0-9C7B-7779954A17C5}"/>
              </a:ext>
            </a:extLst>
          </p:cNvPr>
          <p:cNvSpPr/>
          <p:nvPr/>
        </p:nvSpPr>
        <p:spPr>
          <a:xfrm>
            <a:off x="5979884" y="3428998"/>
            <a:ext cx="6212113" cy="3429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055E20-2E99-4718-AA65-2E502B6CE1EF}"/>
              </a:ext>
            </a:extLst>
          </p:cNvPr>
          <p:cNvSpPr/>
          <p:nvPr/>
        </p:nvSpPr>
        <p:spPr>
          <a:xfrm>
            <a:off x="275771" y="391886"/>
            <a:ext cx="1088572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A6D75-E73D-4C45-B2E9-87030487E807}"/>
              </a:ext>
            </a:extLst>
          </p:cNvPr>
          <p:cNvSpPr/>
          <p:nvPr/>
        </p:nvSpPr>
        <p:spPr>
          <a:xfrm>
            <a:off x="2286000" y="391886"/>
            <a:ext cx="1088572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5EB568-0237-4654-97F6-2E5D5A9C3EBF}"/>
              </a:ext>
            </a:extLst>
          </p:cNvPr>
          <p:cNvSpPr/>
          <p:nvPr/>
        </p:nvSpPr>
        <p:spPr>
          <a:xfrm>
            <a:off x="275771" y="1533070"/>
            <a:ext cx="1088572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208A2D-59D1-4C3B-AC31-B6C1F3820982}"/>
              </a:ext>
            </a:extLst>
          </p:cNvPr>
          <p:cNvSpPr/>
          <p:nvPr/>
        </p:nvSpPr>
        <p:spPr>
          <a:xfrm>
            <a:off x="2445656" y="1533070"/>
            <a:ext cx="1088572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12AAC-D78D-4173-BCF9-C43D284F40BF}"/>
              </a:ext>
            </a:extLst>
          </p:cNvPr>
          <p:cNvSpPr/>
          <p:nvPr/>
        </p:nvSpPr>
        <p:spPr>
          <a:xfrm>
            <a:off x="7217227" y="585110"/>
            <a:ext cx="1088572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65650-A202-4871-A347-CAB040E61CCD}"/>
              </a:ext>
            </a:extLst>
          </p:cNvPr>
          <p:cNvSpPr/>
          <p:nvPr/>
        </p:nvSpPr>
        <p:spPr>
          <a:xfrm>
            <a:off x="9227456" y="585110"/>
            <a:ext cx="1088572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0DEC8D-7115-452A-AB0A-C21C75934CCF}"/>
              </a:ext>
            </a:extLst>
          </p:cNvPr>
          <p:cNvSpPr/>
          <p:nvPr/>
        </p:nvSpPr>
        <p:spPr>
          <a:xfrm>
            <a:off x="7217227" y="1726294"/>
            <a:ext cx="1088572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B9E29-63D5-45E4-BDE6-C03698A0C2D7}"/>
              </a:ext>
            </a:extLst>
          </p:cNvPr>
          <p:cNvSpPr/>
          <p:nvPr/>
        </p:nvSpPr>
        <p:spPr>
          <a:xfrm>
            <a:off x="9387112" y="1726294"/>
            <a:ext cx="1088572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81EBC3-EA5E-42DA-9039-2A5CA4449ACD}"/>
              </a:ext>
            </a:extLst>
          </p:cNvPr>
          <p:cNvSpPr/>
          <p:nvPr/>
        </p:nvSpPr>
        <p:spPr>
          <a:xfrm>
            <a:off x="7057571" y="4085776"/>
            <a:ext cx="1088572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2E5223-D50F-4D7D-8569-DF305C9E8A91}"/>
              </a:ext>
            </a:extLst>
          </p:cNvPr>
          <p:cNvSpPr/>
          <p:nvPr/>
        </p:nvSpPr>
        <p:spPr>
          <a:xfrm>
            <a:off x="9067800" y="4085776"/>
            <a:ext cx="1088572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CDCEFC-9F0C-4F23-AA96-62DB611F6620}"/>
              </a:ext>
            </a:extLst>
          </p:cNvPr>
          <p:cNvSpPr/>
          <p:nvPr/>
        </p:nvSpPr>
        <p:spPr>
          <a:xfrm>
            <a:off x="7057571" y="5226960"/>
            <a:ext cx="1088572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AE360E-71E8-4CE8-BBA8-7B7DA0B416F5}"/>
              </a:ext>
            </a:extLst>
          </p:cNvPr>
          <p:cNvSpPr/>
          <p:nvPr/>
        </p:nvSpPr>
        <p:spPr>
          <a:xfrm>
            <a:off x="9227456" y="5226960"/>
            <a:ext cx="1088572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7DB2FD-E927-4AC1-9698-352D5FC293B5}"/>
              </a:ext>
            </a:extLst>
          </p:cNvPr>
          <p:cNvSpPr/>
          <p:nvPr/>
        </p:nvSpPr>
        <p:spPr>
          <a:xfrm>
            <a:off x="1331686" y="4085776"/>
            <a:ext cx="1088572" cy="7547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5F3D4D-D02B-48D1-B888-96F5D83F2352}"/>
              </a:ext>
            </a:extLst>
          </p:cNvPr>
          <p:cNvSpPr/>
          <p:nvPr/>
        </p:nvSpPr>
        <p:spPr>
          <a:xfrm>
            <a:off x="3341915" y="4085776"/>
            <a:ext cx="1088572" cy="7547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BD07D1-603F-4AB3-8AC9-B683515617FC}"/>
              </a:ext>
            </a:extLst>
          </p:cNvPr>
          <p:cNvSpPr/>
          <p:nvPr/>
        </p:nvSpPr>
        <p:spPr>
          <a:xfrm>
            <a:off x="1331686" y="5226960"/>
            <a:ext cx="1088572" cy="7547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371043-6A7A-487C-8C41-6ECA51CE38D9}"/>
              </a:ext>
            </a:extLst>
          </p:cNvPr>
          <p:cNvSpPr/>
          <p:nvPr/>
        </p:nvSpPr>
        <p:spPr>
          <a:xfrm>
            <a:off x="3501571" y="5226960"/>
            <a:ext cx="1088572" cy="7547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048308-EAC8-40AC-B028-331F9CA0FC8A}"/>
              </a:ext>
            </a:extLst>
          </p:cNvPr>
          <p:cNvSpPr txBox="1"/>
          <p:nvPr/>
        </p:nvSpPr>
        <p:spPr>
          <a:xfrm>
            <a:off x="1233386" y="2674254"/>
            <a:ext cx="2268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NVIRGINIA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26C75D-FD9E-43C1-86EF-8C06EFB726C8}"/>
              </a:ext>
            </a:extLst>
          </p:cNvPr>
          <p:cNvSpPr txBox="1"/>
          <p:nvPr/>
        </p:nvSpPr>
        <p:spPr>
          <a:xfrm>
            <a:off x="7343901" y="2669935"/>
            <a:ext cx="1855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CANADA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9ABADE-7A7D-4909-B0CD-9838005005E5}"/>
              </a:ext>
            </a:extLst>
          </p:cNvPr>
          <p:cNvSpPr txBox="1"/>
          <p:nvPr/>
        </p:nvSpPr>
        <p:spPr>
          <a:xfrm>
            <a:off x="1598220" y="6074665"/>
            <a:ext cx="169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SYDNEY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8D4209-31CE-4229-8218-B6993F3A1B41}"/>
              </a:ext>
            </a:extLst>
          </p:cNvPr>
          <p:cNvSpPr txBox="1"/>
          <p:nvPr/>
        </p:nvSpPr>
        <p:spPr>
          <a:xfrm>
            <a:off x="7663213" y="6077822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OHIO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F2B1E9-5D90-41EF-A8A6-F04C9823A6B7}"/>
              </a:ext>
            </a:extLst>
          </p:cNvPr>
          <p:cNvCxnSpPr/>
          <p:nvPr/>
        </p:nvCxnSpPr>
        <p:spPr>
          <a:xfrm flipV="1">
            <a:off x="3293749" y="2324795"/>
            <a:ext cx="1136738" cy="57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67E0DA-E26D-414C-94D2-57EF99D570C0}"/>
              </a:ext>
            </a:extLst>
          </p:cNvPr>
          <p:cNvSpPr txBox="1"/>
          <p:nvPr/>
        </p:nvSpPr>
        <p:spPr>
          <a:xfrm>
            <a:off x="3717914" y="1948540"/>
            <a:ext cx="2107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Region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6618F4-C95D-4EE3-92FA-B6711ACA603D}"/>
              </a:ext>
            </a:extLst>
          </p:cNvPr>
          <p:cNvCxnSpPr/>
          <p:nvPr/>
        </p:nvCxnSpPr>
        <p:spPr>
          <a:xfrm>
            <a:off x="152073" y="307315"/>
            <a:ext cx="0" cy="2245388"/>
          </a:xfrm>
          <a:prstGeom prst="line">
            <a:avLst/>
          </a:prstGeom>
          <a:ln w="44450" cmpd="dbl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3CA2D4-623E-4402-BB3E-09BD29254F66}"/>
              </a:ext>
            </a:extLst>
          </p:cNvPr>
          <p:cNvCxnSpPr/>
          <p:nvPr/>
        </p:nvCxnSpPr>
        <p:spPr>
          <a:xfrm flipV="1">
            <a:off x="159657" y="2481037"/>
            <a:ext cx="3374571" cy="129054"/>
          </a:xfrm>
          <a:prstGeom prst="line">
            <a:avLst/>
          </a:prstGeom>
          <a:ln w="44450" cmpd="dbl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7C18C2-5663-44A8-9BCB-ED5855D94A0C}"/>
              </a:ext>
            </a:extLst>
          </p:cNvPr>
          <p:cNvCxnSpPr>
            <a:cxnSpLocks/>
          </p:cNvCxnSpPr>
          <p:nvPr/>
        </p:nvCxnSpPr>
        <p:spPr>
          <a:xfrm flipV="1">
            <a:off x="3534228" y="225033"/>
            <a:ext cx="327890" cy="2240461"/>
          </a:xfrm>
          <a:prstGeom prst="line">
            <a:avLst/>
          </a:prstGeom>
          <a:ln w="44450" cmpd="dbl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042483-E13F-46BB-BE1F-4ADA362A5E93}"/>
              </a:ext>
            </a:extLst>
          </p:cNvPr>
          <p:cNvCxnSpPr>
            <a:cxnSpLocks/>
          </p:cNvCxnSpPr>
          <p:nvPr/>
        </p:nvCxnSpPr>
        <p:spPr>
          <a:xfrm flipV="1">
            <a:off x="159657" y="238965"/>
            <a:ext cx="3762991" cy="66621"/>
          </a:xfrm>
          <a:prstGeom prst="line">
            <a:avLst/>
          </a:prstGeom>
          <a:ln w="44450" cmpd="dbl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D02853-595F-4006-8D8A-1B1684E41905}"/>
              </a:ext>
            </a:extLst>
          </p:cNvPr>
          <p:cNvCxnSpPr>
            <a:stCxn id="20" idx="3"/>
          </p:cNvCxnSpPr>
          <p:nvPr/>
        </p:nvCxnSpPr>
        <p:spPr>
          <a:xfrm flipV="1">
            <a:off x="3374572" y="521971"/>
            <a:ext cx="1184648" cy="24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ADE9B8-0F7B-4A56-B53F-228EEB87BBE9}"/>
              </a:ext>
            </a:extLst>
          </p:cNvPr>
          <p:cNvSpPr txBox="1"/>
          <p:nvPr/>
        </p:nvSpPr>
        <p:spPr>
          <a:xfrm>
            <a:off x="4176937" y="34933"/>
            <a:ext cx="909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AZ</a:t>
            </a:r>
          </a:p>
        </p:txBody>
      </p:sp>
    </p:spTree>
    <p:extLst>
      <p:ext uri="{BB962C8B-B14F-4D97-AF65-F5344CB8AC3E}">
        <p14:creationId xmlns:p14="http://schemas.microsoft.com/office/powerpoint/2010/main" val="121315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</dc:creator>
  <cp:lastModifiedBy>vijay</cp:lastModifiedBy>
  <cp:revision>3</cp:revision>
  <dcterms:created xsi:type="dcterms:W3CDTF">2018-08-15T07:45:18Z</dcterms:created>
  <dcterms:modified xsi:type="dcterms:W3CDTF">2018-08-15T13:54:22Z</dcterms:modified>
</cp:coreProperties>
</file>