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AAF9F8D-64DE-4F00-B925-DDACDD700E1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12/31/24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B6B11D-942C-420F-91D5-696A380585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3"/>
          <p:cNvSpPr/>
          <p:nvPr/>
        </p:nvSpPr>
        <p:spPr>
          <a:xfrm>
            <a:off x="844560" y="102600"/>
            <a:ext cx="100580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7030a0"/>
                </a:solidFill>
                <a:latin typeface="Calibri"/>
              </a:rPr>
              <a:t>Analysis of Current Trends in Software Development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" name="TextBox 1"/>
          <p:cNvSpPr/>
          <p:nvPr/>
        </p:nvSpPr>
        <p:spPr>
          <a:xfrm>
            <a:off x="557280" y="1051560"/>
            <a:ext cx="1131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Calibri"/>
              </a:rPr>
              <a:t>Trend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Box 4"/>
          <p:cNvSpPr/>
          <p:nvPr/>
        </p:nvSpPr>
        <p:spPr>
          <a:xfrm>
            <a:off x="2061720" y="1042200"/>
            <a:ext cx="1406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Calibri"/>
              </a:rPr>
              <a:t>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Box 5"/>
          <p:cNvSpPr/>
          <p:nvPr/>
        </p:nvSpPr>
        <p:spPr>
          <a:xfrm>
            <a:off x="5203440" y="1050840"/>
            <a:ext cx="2503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Calibri"/>
              </a:rPr>
              <a:t>Why is it Happening?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Box 6"/>
          <p:cNvSpPr/>
          <p:nvPr/>
        </p:nvSpPr>
        <p:spPr>
          <a:xfrm>
            <a:off x="8325360" y="1042200"/>
            <a:ext cx="2211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030a0"/>
                </a:solidFill>
                <a:latin typeface="Calibri"/>
              </a:rPr>
              <a:t>Expected Impact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"/>
          <p:cNvSpPr/>
          <p:nvPr/>
        </p:nvSpPr>
        <p:spPr>
          <a:xfrm>
            <a:off x="844560" y="102600"/>
            <a:ext cx="100580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7030a0"/>
                </a:solidFill>
                <a:latin typeface="Calibri"/>
              </a:rPr>
              <a:t>Impact of Key Trends on a Real-World Project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" name="Rectangle 2"/>
          <p:cNvSpPr/>
          <p:nvPr/>
        </p:nvSpPr>
        <p:spPr>
          <a:xfrm>
            <a:off x="6487920" y="1221840"/>
            <a:ext cx="4972320" cy="192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4"/>
          <p:cNvSpPr/>
          <p:nvPr/>
        </p:nvSpPr>
        <p:spPr>
          <a:xfrm>
            <a:off x="6420240" y="852480"/>
            <a:ext cx="4889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alibri"/>
              </a:rPr>
              <a:t>Process Description – How was the Project Done?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5"/>
          <p:cNvSpPr/>
          <p:nvPr/>
        </p:nvSpPr>
        <p:spPr>
          <a:xfrm>
            <a:off x="2081520" y="852480"/>
            <a:ext cx="2074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alibri"/>
              </a:rPr>
              <a:t>Project 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Rectangle 6"/>
          <p:cNvSpPr/>
          <p:nvPr/>
        </p:nvSpPr>
        <p:spPr>
          <a:xfrm>
            <a:off x="2177280" y="1234080"/>
            <a:ext cx="4014360" cy="1928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10"/>
          <p:cNvSpPr/>
          <p:nvPr/>
        </p:nvSpPr>
        <p:spPr>
          <a:xfrm>
            <a:off x="2273040" y="1252800"/>
            <a:ext cx="372708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74600" indent="-17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What did or will the project accomplish?</a:t>
            </a:r>
            <a:endParaRPr b="0" lang="en-US" sz="1100" spc="-1" strike="noStrike">
              <a:latin typeface="Arial"/>
            </a:endParaRPr>
          </a:p>
          <a:p>
            <a:pPr marL="174600" indent="-17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What was or will be your role?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" name="TextBox 11"/>
          <p:cNvSpPr/>
          <p:nvPr/>
        </p:nvSpPr>
        <p:spPr>
          <a:xfrm>
            <a:off x="6509520" y="1242000"/>
            <a:ext cx="48895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74600" indent="-17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Major steps…</a:t>
            </a:r>
            <a:endParaRPr b="0" lang="en-US" sz="1100" spc="-1" strike="noStrike">
              <a:latin typeface="Arial"/>
            </a:endParaRPr>
          </a:p>
          <a:p>
            <a:pPr marL="174600" indent="-17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Tools used…</a:t>
            </a:r>
            <a:endParaRPr b="0" lang="en-US" sz="1100" spc="-1" strike="noStrike">
              <a:latin typeface="Arial"/>
            </a:endParaRPr>
          </a:p>
          <a:p>
            <a:pPr marL="174600" indent="-174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Methodology used…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3" name="TextBox 16"/>
          <p:cNvSpPr/>
          <p:nvPr/>
        </p:nvSpPr>
        <p:spPr>
          <a:xfrm>
            <a:off x="557280" y="3359160"/>
            <a:ext cx="2821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Calibri"/>
              </a:rPr>
              <a:t>What key trends influenced your project?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" name="TextBox 18"/>
          <p:cNvSpPr/>
          <p:nvPr/>
        </p:nvSpPr>
        <p:spPr>
          <a:xfrm>
            <a:off x="3383280" y="3358800"/>
            <a:ext cx="25034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Calibri"/>
              </a:rPr>
              <a:t>How?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TextBox 19"/>
          <p:cNvSpPr/>
          <p:nvPr/>
        </p:nvSpPr>
        <p:spPr>
          <a:xfrm>
            <a:off x="6470640" y="3349800"/>
            <a:ext cx="25034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7030a0"/>
                </a:solidFill>
                <a:latin typeface="Calibri"/>
              </a:rPr>
              <a:t>What was the impact?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6" name="Table 8"/>
          <p:cNvGraphicFramePr/>
          <p:nvPr/>
        </p:nvGraphicFramePr>
        <p:xfrm>
          <a:off x="642240" y="3385440"/>
          <a:ext cx="10818000" cy="2761560"/>
        </p:xfrm>
        <a:graphic>
          <a:graphicData uri="http://schemas.openxmlformats.org/drawingml/2006/table">
            <a:tbl>
              <a:tblPr/>
              <a:tblGrid>
                <a:gridCol w="2719080"/>
                <a:gridCol w="3143520"/>
                <a:gridCol w="4955400"/>
              </a:tblGrid>
              <a:tr h="603000"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482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Trend 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505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Trend 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13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Trend 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xxxxx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218880"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218880"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219600"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Rectangle 21"/>
          <p:cNvSpPr/>
          <p:nvPr/>
        </p:nvSpPr>
        <p:spPr>
          <a:xfrm>
            <a:off x="642240" y="1242000"/>
            <a:ext cx="1316880" cy="192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22"/>
          <p:cNvSpPr/>
          <p:nvPr/>
        </p:nvSpPr>
        <p:spPr>
          <a:xfrm>
            <a:off x="642240" y="1261800"/>
            <a:ext cx="996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xxxxx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TextBox 23"/>
          <p:cNvSpPr/>
          <p:nvPr/>
        </p:nvSpPr>
        <p:spPr>
          <a:xfrm>
            <a:off x="540000" y="869040"/>
            <a:ext cx="1462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alibri"/>
              </a:rPr>
              <a:t>Project Title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Application>LibreOffice/7.1.8.1$Linux_X86_64 LibreOffice_project/10$Build-1</Application>
  <AppVersion>15.0000</AppVersion>
  <Words>127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2021-10-08T17:27:31Z</dcterms:created>
  <dc:creator>Thomas Malone</dc:creator>
  <dc:description/>
  <dc:language>en-US</dc:language>
  <cp:lastModifiedBy/>
  <dcterms:modified xsi:type="dcterms:W3CDTF">2024-12-31T22:12:40Z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