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84" y="284672"/>
            <a:ext cx="8689976" cy="4313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Door with a password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5308" y="8299727"/>
            <a:ext cx="2856692" cy="6434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The best password advice right now (Hint: It's not the NIST guidelines) |  Insider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66" y="793632"/>
            <a:ext cx="7641177" cy="5094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3343" y="5965388"/>
            <a:ext cx="239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От Георги Карамфилов</a:t>
            </a:r>
          </a:p>
          <a:p>
            <a:r>
              <a:rPr lang="bg-BG" sz="1600" dirty="0"/>
              <a:t>		и Павел Панев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110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342" y="215660"/>
            <a:ext cx="625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Какво представлява програмата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s://cdn.discordapp.com/attachments/827864041388769300/830416003665887282/unknow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70" y="1284510"/>
            <a:ext cx="6616460" cy="3864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90113" y="1785667"/>
            <a:ext cx="2562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1.Arduino Uno R3</a:t>
            </a:r>
          </a:p>
          <a:p>
            <a:pPr lvl="0"/>
            <a:r>
              <a:rPr lang="en-US" sz="2000" dirty="0"/>
              <a:t>2.Keypad 4x4</a:t>
            </a:r>
          </a:p>
          <a:p>
            <a:pPr lvl="0"/>
            <a:r>
              <a:rPr lang="en-US" sz="2000" dirty="0"/>
              <a:t>3.LCD 16x2</a:t>
            </a:r>
          </a:p>
          <a:p>
            <a:pPr lvl="0"/>
            <a:r>
              <a:rPr lang="en-US" sz="2000" dirty="0"/>
              <a:t>4.Potentiometer</a:t>
            </a:r>
          </a:p>
          <a:p>
            <a:pPr lvl="0"/>
            <a:r>
              <a:rPr lang="en-US" sz="2000" dirty="0"/>
              <a:t>5.DC Motor</a:t>
            </a:r>
          </a:p>
          <a:p>
            <a:pPr lvl="0"/>
            <a:r>
              <a:rPr lang="en-US" sz="2000" dirty="0"/>
              <a:t>6.Diode</a:t>
            </a:r>
          </a:p>
          <a:p>
            <a:pPr lvl="0"/>
            <a:r>
              <a:rPr lang="en-US" sz="2000" dirty="0"/>
              <a:t>7.NPN Transistor (BJT)</a:t>
            </a:r>
          </a:p>
          <a:p>
            <a:pPr lvl="0"/>
            <a:r>
              <a:rPr lang="en-US" sz="2000" dirty="0"/>
              <a:t>8.Resistor 270 ома</a:t>
            </a:r>
          </a:p>
          <a:p>
            <a:r>
              <a:rPr lang="en-US" sz="2000" dirty="0"/>
              <a:t>9.Resistor 220 ома</a:t>
            </a:r>
          </a:p>
        </p:txBody>
      </p:sp>
    </p:spTree>
    <p:extLst>
      <p:ext uri="{BB962C8B-B14F-4D97-AF65-F5344CB8AC3E}">
        <p14:creationId xmlns:p14="http://schemas.microsoft.com/office/powerpoint/2010/main" val="11019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038" y="258793"/>
            <a:ext cx="472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Цели и плюсове на програмата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2437" y="2320506"/>
            <a:ext cx="2501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1.Сигурност на клиента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bg-BG" dirty="0"/>
              <a:t>Лесна за употреба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1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328" y="396815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Бъдещи ъпдейти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0560" y="2096220"/>
            <a:ext cx="524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1.Да се променя паролата</a:t>
            </a:r>
          </a:p>
          <a:p>
            <a:endParaRPr lang="bg-BG" dirty="0"/>
          </a:p>
          <a:p>
            <a:r>
              <a:rPr lang="bg-BG" dirty="0"/>
              <a:t>2.Добавяне на звуков сигнал при правилна парола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951" y="2734574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latin typeface="Bahnschrift Condensed" panose="020B0502040204020203" pitchFamily="34" charset="0"/>
              </a:rPr>
              <a:t>Благодарим за вниманието!</a:t>
            </a:r>
            <a:endParaRPr lang="en-US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5817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91</Words>
  <Application>Microsoft Office PowerPoint</Application>
  <PresentationFormat>Широк екран</PresentationFormat>
  <Paragraphs>22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Bahnschrift Condensed</vt:lpstr>
      <vt:lpstr>Tw Cen MT</vt:lpstr>
      <vt:lpstr>Droplet</vt:lpstr>
      <vt:lpstr>Door with a password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with a password</dc:title>
  <dc:creator>Георги Карамфилов</dc:creator>
  <cp:lastModifiedBy>Pavel Panev</cp:lastModifiedBy>
  <cp:revision>7</cp:revision>
  <dcterms:created xsi:type="dcterms:W3CDTF">2021-04-17T08:57:12Z</dcterms:created>
  <dcterms:modified xsi:type="dcterms:W3CDTF">2021-04-18T09:13:11Z</dcterms:modified>
</cp:coreProperties>
</file>