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59" r:id="rId4"/>
    <p:sldId id="315" r:id="rId5"/>
    <p:sldId id="314" r:id="rId6"/>
    <p:sldId id="313" r:id="rId7"/>
    <p:sldId id="316" r:id="rId8"/>
    <p:sldId id="317" r:id="rId9"/>
    <p:sldId id="263" r:id="rId10"/>
  </p:sldIdLst>
  <p:sldSz cx="9144000" cy="5143500" type="screen16x9"/>
  <p:notesSz cx="6858000" cy="9144000"/>
  <p:embeddedFontLst>
    <p:embeddedFont>
      <p:font typeface="Krona One" charset="0"/>
      <p:regular r:id="rId12"/>
    </p:embeddedFont>
    <p:embeddedFont>
      <p:font typeface="Ubuntu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F17918-C6DF-457F-984C-FF752826A914}">
  <a:tblStyle styleId="{F5F17918-C6DF-457F-984C-FF752826A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4" d="100"/>
          <a:sy n="154" d="100"/>
        </p:scale>
        <p:origin x="-384" y="108"/>
      </p:cViewPr>
      <p:guideLst>
        <p:guide orient="horz" pos="498"/>
        <p:guide orient="horz" pos="2889"/>
        <p:guide orient="horz" pos="347"/>
        <p:guide orient="horz"/>
        <p:guide orient="horz" pos="1323"/>
        <p:guide pos="519"/>
        <p:guide pos="5249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138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59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</a:rPr>
              <a:t>Star</a:t>
            </a:r>
            <a:br>
              <a:rPr lang="en-US" sz="4800" b="1" dirty="0" smtClean="0">
                <a:solidFill>
                  <a:srgbClr val="FFFFFF"/>
                </a:solidFill>
              </a:rPr>
            </a:br>
            <a:r>
              <a:rPr lang="en-US" sz="4800" b="1" dirty="0" smtClean="0"/>
              <a:t>Rent</a:t>
            </a:r>
            <a:endParaRPr sz="1900" dirty="0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2236181" cy="819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Изготвено от Георги, Ивайло, Павел и Стефани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222713" y="1345434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2853247" y="1351441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7880111" y="3062038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4920888" y="3062910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Съдържание</a:t>
            </a:r>
            <a:endParaRPr dirty="0"/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1396285" y="1351442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 на проекта</a:t>
            </a:r>
            <a:endParaRPr dirty="0"/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4025007" y="1357449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Нашата идея</a:t>
            </a:r>
            <a:endParaRPr dirty="0"/>
          </a:p>
        </p:txBody>
      </p:sp>
      <p:sp>
        <p:nvSpPr>
          <p:cNvPr id="682" name="Google Shape;682;p34"/>
          <p:cNvSpPr txBox="1">
            <a:spLocks noGrp="1"/>
          </p:cNvSpPr>
          <p:nvPr>
            <p:ph type="subTitle" idx="3"/>
          </p:nvPr>
        </p:nvSpPr>
        <p:spPr>
          <a:xfrm>
            <a:off x="227331" y="2014277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p34"/>
          <p:cNvSpPr txBox="1">
            <a:spLocks noGrp="1"/>
          </p:cNvSpPr>
          <p:nvPr>
            <p:ph type="subTitle" idx="4"/>
          </p:nvPr>
        </p:nvSpPr>
        <p:spPr>
          <a:xfrm>
            <a:off x="2856106" y="2022877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4086845" y="3070041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err="1" smtClean="0"/>
              <a:t>Демо</a:t>
            </a:r>
            <a:r>
              <a:rPr lang="bg-BG" dirty="0" smtClean="0"/>
              <a:t> на проекта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subTitle" idx="6"/>
          </p:nvPr>
        </p:nvSpPr>
        <p:spPr>
          <a:xfrm>
            <a:off x="5846496" y="3747296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7019419" y="3105466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Бъдещи планове</a:t>
            </a:r>
            <a:endParaRPr dirty="0"/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222742" y="1351438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4920917" y="3068907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14"/>
          </p:nvPr>
        </p:nvSpPr>
        <p:spPr>
          <a:xfrm>
            <a:off x="2853276" y="1357445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15"/>
          </p:nvPr>
        </p:nvSpPr>
        <p:spPr>
          <a:xfrm>
            <a:off x="7880140" y="3068035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27" name="Google Shape;670;p34"/>
          <p:cNvGrpSpPr/>
          <p:nvPr/>
        </p:nvGrpSpPr>
        <p:grpSpPr>
          <a:xfrm>
            <a:off x="5841523" y="1358820"/>
            <a:ext cx="1104972" cy="650715"/>
            <a:chOff x="1506675" y="1426838"/>
            <a:chExt cx="1097400" cy="644400"/>
          </a:xfrm>
        </p:grpSpPr>
        <p:sp>
          <p:nvSpPr>
            <p:cNvPr id="28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81;p34"/>
          <p:cNvSpPr txBox="1">
            <a:spLocks/>
          </p:cNvSpPr>
          <p:nvPr/>
        </p:nvSpPr>
        <p:spPr>
          <a:xfrm>
            <a:off x="7013283" y="1364828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bg-BG" dirty="0" smtClean="0"/>
              <a:t>Структура на проекта</a:t>
            </a:r>
            <a:endParaRPr lang="bg-BG" dirty="0"/>
          </a:p>
        </p:txBody>
      </p:sp>
      <p:sp>
        <p:nvSpPr>
          <p:cNvPr id="31" name="Google Shape;690;p34"/>
          <p:cNvSpPr txBox="1">
            <a:spLocks/>
          </p:cNvSpPr>
          <p:nvPr/>
        </p:nvSpPr>
        <p:spPr>
          <a:xfrm>
            <a:off x="5841552" y="1364824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36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 smtClean="0"/>
              <a:t>0</a:t>
            </a:r>
            <a:r>
              <a:rPr lang="bg-BG" dirty="0" smtClean="0"/>
              <a:t>3</a:t>
            </a:r>
            <a:endParaRPr lang="en" dirty="0"/>
          </a:p>
        </p:txBody>
      </p:sp>
      <p:grpSp>
        <p:nvGrpSpPr>
          <p:cNvPr id="32" name="Google Shape;676;p34"/>
          <p:cNvGrpSpPr/>
          <p:nvPr/>
        </p:nvGrpSpPr>
        <p:grpSpPr>
          <a:xfrm>
            <a:off x="2446928" y="3067794"/>
            <a:ext cx="1104972" cy="650715"/>
            <a:chOff x="1506675" y="1426838"/>
            <a:chExt cx="1097400" cy="644400"/>
          </a:xfrm>
        </p:grpSpPr>
        <p:sp>
          <p:nvSpPr>
            <p:cNvPr id="33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84;p34"/>
          <p:cNvSpPr txBox="1">
            <a:spLocks/>
          </p:cNvSpPr>
          <p:nvPr/>
        </p:nvSpPr>
        <p:spPr>
          <a:xfrm>
            <a:off x="1388734" y="311144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6" name="Google Shape;689;p34"/>
          <p:cNvSpPr txBox="1">
            <a:spLocks/>
          </p:cNvSpPr>
          <p:nvPr/>
        </p:nvSpPr>
        <p:spPr>
          <a:xfrm>
            <a:off x="2446957" y="3073791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36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/>
              <a:t>2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dirty="0" smtClean="0"/>
              <a:t>Нашата идея</a:t>
            </a: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956;p57"/>
          <p:cNvGrpSpPr/>
          <p:nvPr/>
        </p:nvGrpSpPr>
        <p:grpSpPr>
          <a:xfrm>
            <a:off x="1601524" y="2571750"/>
            <a:ext cx="1605601" cy="1846275"/>
            <a:chOff x="570700" y="981325"/>
            <a:chExt cx="1224602" cy="1274649"/>
          </a:xfrm>
        </p:grpSpPr>
        <p:sp>
          <p:nvSpPr>
            <p:cNvPr id="15" name="Google Shape;1957;p57"/>
            <p:cNvSpPr/>
            <p:nvPr/>
          </p:nvSpPr>
          <p:spPr>
            <a:xfrm>
              <a:off x="977618" y="2004039"/>
              <a:ext cx="410766" cy="251934"/>
            </a:xfrm>
            <a:custGeom>
              <a:avLst/>
              <a:gdLst/>
              <a:ahLst/>
              <a:cxnLst/>
              <a:rect l="l" t="t" r="r" b="b"/>
              <a:pathLst>
                <a:path w="2881" h="1767" extrusionOk="0">
                  <a:moveTo>
                    <a:pt x="1141" y="1"/>
                  </a:moveTo>
                  <a:lnTo>
                    <a:pt x="1141" y="1168"/>
                  </a:lnTo>
                  <a:lnTo>
                    <a:pt x="213" y="1168"/>
                  </a:lnTo>
                  <a:cubicBezTo>
                    <a:pt x="93" y="1168"/>
                    <a:pt x="0" y="1261"/>
                    <a:pt x="0" y="1381"/>
                  </a:cubicBezTo>
                  <a:lnTo>
                    <a:pt x="0" y="1767"/>
                  </a:lnTo>
                  <a:lnTo>
                    <a:pt x="2880" y="1767"/>
                  </a:lnTo>
                  <a:lnTo>
                    <a:pt x="2880" y="1381"/>
                  </a:lnTo>
                  <a:cubicBezTo>
                    <a:pt x="2880" y="1261"/>
                    <a:pt x="2782" y="1168"/>
                    <a:pt x="2667" y="1168"/>
                  </a:cubicBezTo>
                  <a:lnTo>
                    <a:pt x="1740" y="1168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8;p57"/>
            <p:cNvSpPr/>
            <p:nvPr/>
          </p:nvSpPr>
          <p:spPr>
            <a:xfrm>
              <a:off x="570700" y="981468"/>
              <a:ext cx="1224598" cy="1052507"/>
            </a:xfrm>
            <a:custGeom>
              <a:avLst/>
              <a:gdLst/>
              <a:ahLst/>
              <a:cxnLst/>
              <a:rect l="l" t="t" r="r" b="b"/>
              <a:pathLst>
                <a:path w="8589" h="7382" extrusionOk="0">
                  <a:moveTo>
                    <a:pt x="4293" y="1"/>
                  </a:moveTo>
                  <a:cubicBezTo>
                    <a:pt x="4175" y="1"/>
                    <a:pt x="4057" y="60"/>
                    <a:pt x="3991" y="177"/>
                  </a:cubicBezTo>
                  <a:lnTo>
                    <a:pt x="134" y="6853"/>
                  </a:lnTo>
                  <a:cubicBezTo>
                    <a:pt x="0" y="7088"/>
                    <a:pt x="169" y="7381"/>
                    <a:pt x="439" y="7381"/>
                  </a:cubicBezTo>
                  <a:lnTo>
                    <a:pt x="8149" y="7381"/>
                  </a:lnTo>
                  <a:cubicBezTo>
                    <a:pt x="8420" y="7381"/>
                    <a:pt x="8588" y="7088"/>
                    <a:pt x="8451" y="6853"/>
                  </a:cubicBezTo>
                  <a:lnTo>
                    <a:pt x="4598" y="177"/>
                  </a:lnTo>
                  <a:cubicBezTo>
                    <a:pt x="4529" y="60"/>
                    <a:pt x="4411" y="1"/>
                    <a:pt x="4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9;p57"/>
            <p:cNvSpPr/>
            <p:nvPr/>
          </p:nvSpPr>
          <p:spPr>
            <a:xfrm>
              <a:off x="733952" y="1161829"/>
              <a:ext cx="897383" cy="772057"/>
            </a:xfrm>
            <a:custGeom>
              <a:avLst/>
              <a:gdLst/>
              <a:ahLst/>
              <a:cxnLst/>
              <a:rect l="l" t="t" r="r" b="b"/>
              <a:pathLst>
                <a:path w="6294" h="5415" extrusionOk="0">
                  <a:moveTo>
                    <a:pt x="3147" y="0"/>
                  </a:moveTo>
                  <a:cubicBezTo>
                    <a:pt x="3076" y="0"/>
                    <a:pt x="3005" y="36"/>
                    <a:pt x="2965" y="106"/>
                  </a:cubicBezTo>
                  <a:lnTo>
                    <a:pt x="85" y="5099"/>
                  </a:lnTo>
                  <a:cubicBezTo>
                    <a:pt x="1" y="5238"/>
                    <a:pt x="103" y="5414"/>
                    <a:pt x="267" y="5414"/>
                  </a:cubicBezTo>
                  <a:lnTo>
                    <a:pt x="6032" y="5414"/>
                  </a:lnTo>
                  <a:cubicBezTo>
                    <a:pt x="6192" y="5414"/>
                    <a:pt x="6294" y="5238"/>
                    <a:pt x="6214" y="5099"/>
                  </a:cubicBezTo>
                  <a:lnTo>
                    <a:pt x="3329" y="106"/>
                  </a:lnTo>
                  <a:cubicBezTo>
                    <a:pt x="3289" y="36"/>
                    <a:pt x="3218" y="0"/>
                    <a:pt x="314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0;p57"/>
            <p:cNvSpPr/>
            <p:nvPr/>
          </p:nvSpPr>
          <p:spPr>
            <a:xfrm>
              <a:off x="1132601" y="1411199"/>
              <a:ext cx="100089" cy="273464"/>
            </a:xfrm>
            <a:custGeom>
              <a:avLst/>
              <a:gdLst/>
              <a:ahLst/>
              <a:cxnLst/>
              <a:rect l="l" t="t" r="r" b="b"/>
              <a:pathLst>
                <a:path w="702" h="1918" extrusionOk="0">
                  <a:moveTo>
                    <a:pt x="89" y="0"/>
                  </a:moveTo>
                  <a:cubicBezTo>
                    <a:pt x="40" y="0"/>
                    <a:pt x="1" y="39"/>
                    <a:pt x="1" y="88"/>
                  </a:cubicBezTo>
                  <a:lnTo>
                    <a:pt x="1" y="1828"/>
                  </a:lnTo>
                  <a:cubicBezTo>
                    <a:pt x="1" y="1877"/>
                    <a:pt x="40" y="1917"/>
                    <a:pt x="89" y="1917"/>
                  </a:cubicBezTo>
                  <a:lnTo>
                    <a:pt x="613" y="1917"/>
                  </a:lnTo>
                  <a:cubicBezTo>
                    <a:pt x="662" y="1917"/>
                    <a:pt x="702" y="1877"/>
                    <a:pt x="702" y="1828"/>
                  </a:cubicBezTo>
                  <a:lnTo>
                    <a:pt x="702" y="88"/>
                  </a:lnTo>
                  <a:cubicBezTo>
                    <a:pt x="702" y="39"/>
                    <a:pt x="662" y="0"/>
                    <a:pt x="613" y="0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61;p57"/>
            <p:cNvSpPr/>
            <p:nvPr/>
          </p:nvSpPr>
          <p:spPr>
            <a:xfrm>
              <a:off x="1132601" y="1721164"/>
              <a:ext cx="100660" cy="100232"/>
            </a:xfrm>
            <a:custGeom>
              <a:avLst/>
              <a:gdLst/>
              <a:ahLst/>
              <a:cxnLst/>
              <a:rect l="l" t="t" r="r" b="b"/>
              <a:pathLst>
                <a:path w="706" h="703" extrusionOk="0">
                  <a:moveTo>
                    <a:pt x="355" y="0"/>
                  </a:moveTo>
                  <a:cubicBezTo>
                    <a:pt x="160" y="0"/>
                    <a:pt x="1" y="156"/>
                    <a:pt x="1" y="351"/>
                  </a:cubicBezTo>
                  <a:cubicBezTo>
                    <a:pt x="1" y="547"/>
                    <a:pt x="160" y="702"/>
                    <a:pt x="355" y="702"/>
                  </a:cubicBezTo>
                  <a:cubicBezTo>
                    <a:pt x="546" y="702"/>
                    <a:pt x="706" y="547"/>
                    <a:pt x="706" y="351"/>
                  </a:cubicBezTo>
                  <a:cubicBezTo>
                    <a:pt x="706" y="156"/>
                    <a:pt x="546" y="0"/>
                    <a:pt x="355" y="0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62;p57"/>
            <p:cNvSpPr/>
            <p:nvPr/>
          </p:nvSpPr>
          <p:spPr>
            <a:xfrm>
              <a:off x="1183216" y="2033838"/>
              <a:ext cx="205169" cy="222136"/>
            </a:xfrm>
            <a:custGeom>
              <a:avLst/>
              <a:gdLst/>
              <a:ahLst/>
              <a:cxnLst/>
              <a:rect l="l" t="t" r="r" b="b"/>
              <a:pathLst>
                <a:path w="1439" h="1558" extrusionOk="0">
                  <a:moveTo>
                    <a:pt x="0" y="0"/>
                  </a:moveTo>
                  <a:lnTo>
                    <a:pt x="0" y="1558"/>
                  </a:lnTo>
                  <a:lnTo>
                    <a:pt x="1438" y="1558"/>
                  </a:lnTo>
                  <a:lnTo>
                    <a:pt x="1438" y="1172"/>
                  </a:lnTo>
                  <a:cubicBezTo>
                    <a:pt x="1438" y="1052"/>
                    <a:pt x="1340" y="959"/>
                    <a:pt x="1225" y="959"/>
                  </a:cubicBezTo>
                  <a:lnTo>
                    <a:pt x="298" y="95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3;p57"/>
            <p:cNvSpPr/>
            <p:nvPr/>
          </p:nvSpPr>
          <p:spPr>
            <a:xfrm>
              <a:off x="1183216" y="981325"/>
              <a:ext cx="612085" cy="1052650"/>
            </a:xfrm>
            <a:custGeom>
              <a:avLst/>
              <a:gdLst/>
              <a:ahLst/>
              <a:cxnLst/>
              <a:rect l="l" t="t" r="r" b="b"/>
              <a:pathLst>
                <a:path w="4293" h="7383" extrusionOk="0">
                  <a:moveTo>
                    <a:pt x="0" y="0"/>
                  </a:moveTo>
                  <a:lnTo>
                    <a:pt x="0" y="1266"/>
                  </a:lnTo>
                  <a:cubicBezTo>
                    <a:pt x="68" y="1266"/>
                    <a:pt x="138" y="1301"/>
                    <a:pt x="178" y="1372"/>
                  </a:cubicBezTo>
                  <a:lnTo>
                    <a:pt x="3063" y="6365"/>
                  </a:lnTo>
                  <a:cubicBezTo>
                    <a:pt x="3143" y="6504"/>
                    <a:pt x="3041" y="6680"/>
                    <a:pt x="2881" y="6680"/>
                  </a:cubicBezTo>
                  <a:lnTo>
                    <a:pt x="0" y="6680"/>
                  </a:lnTo>
                  <a:lnTo>
                    <a:pt x="0" y="7382"/>
                  </a:lnTo>
                  <a:lnTo>
                    <a:pt x="3853" y="7382"/>
                  </a:lnTo>
                  <a:cubicBezTo>
                    <a:pt x="4124" y="7382"/>
                    <a:pt x="4292" y="7089"/>
                    <a:pt x="4155" y="6854"/>
                  </a:cubicBezTo>
                  <a:lnTo>
                    <a:pt x="302" y="178"/>
                  </a:lnTo>
                  <a:cubicBezTo>
                    <a:pt x="236" y="63"/>
                    <a:pt x="115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4;p57"/>
            <p:cNvSpPr/>
            <p:nvPr/>
          </p:nvSpPr>
          <p:spPr>
            <a:xfrm>
              <a:off x="1183216" y="1161687"/>
              <a:ext cx="448121" cy="772200"/>
            </a:xfrm>
            <a:custGeom>
              <a:avLst/>
              <a:gdLst/>
              <a:ahLst/>
              <a:cxnLst/>
              <a:rect l="l" t="t" r="r" b="b"/>
              <a:pathLst>
                <a:path w="3143" h="5416" extrusionOk="0">
                  <a:moveTo>
                    <a:pt x="0" y="1"/>
                  </a:moveTo>
                  <a:lnTo>
                    <a:pt x="0" y="1750"/>
                  </a:lnTo>
                  <a:cubicBezTo>
                    <a:pt x="191" y="1750"/>
                    <a:pt x="347" y="1904"/>
                    <a:pt x="347" y="2100"/>
                  </a:cubicBezTo>
                  <a:lnTo>
                    <a:pt x="347" y="3316"/>
                  </a:lnTo>
                  <a:cubicBezTo>
                    <a:pt x="347" y="3508"/>
                    <a:pt x="191" y="3667"/>
                    <a:pt x="0" y="3667"/>
                  </a:cubicBezTo>
                  <a:lnTo>
                    <a:pt x="0" y="3924"/>
                  </a:lnTo>
                  <a:cubicBezTo>
                    <a:pt x="191" y="3924"/>
                    <a:pt x="351" y="4080"/>
                    <a:pt x="351" y="4275"/>
                  </a:cubicBezTo>
                  <a:cubicBezTo>
                    <a:pt x="351" y="4471"/>
                    <a:pt x="191" y="4626"/>
                    <a:pt x="0" y="4626"/>
                  </a:cubicBezTo>
                  <a:lnTo>
                    <a:pt x="0" y="5415"/>
                  </a:lnTo>
                  <a:lnTo>
                    <a:pt x="2881" y="5415"/>
                  </a:lnTo>
                  <a:cubicBezTo>
                    <a:pt x="3041" y="5415"/>
                    <a:pt x="3143" y="5239"/>
                    <a:pt x="3063" y="5100"/>
                  </a:cubicBezTo>
                  <a:lnTo>
                    <a:pt x="178" y="107"/>
                  </a:lnTo>
                  <a:cubicBezTo>
                    <a:pt x="138" y="36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5;p57"/>
            <p:cNvSpPr/>
            <p:nvPr/>
          </p:nvSpPr>
          <p:spPr>
            <a:xfrm>
              <a:off x="1183216" y="1411199"/>
              <a:ext cx="49474" cy="273464"/>
            </a:xfrm>
            <a:custGeom>
              <a:avLst/>
              <a:gdLst/>
              <a:ahLst/>
              <a:cxnLst/>
              <a:rect l="l" t="t" r="r" b="b"/>
              <a:pathLst>
                <a:path w="347" h="1918" extrusionOk="0">
                  <a:moveTo>
                    <a:pt x="0" y="0"/>
                  </a:moveTo>
                  <a:lnTo>
                    <a:pt x="0" y="1917"/>
                  </a:lnTo>
                  <a:cubicBezTo>
                    <a:pt x="191" y="1917"/>
                    <a:pt x="347" y="1758"/>
                    <a:pt x="347" y="1566"/>
                  </a:cubicBezTo>
                  <a:lnTo>
                    <a:pt x="347" y="350"/>
                  </a:lnTo>
                  <a:cubicBezTo>
                    <a:pt x="347" y="154"/>
                    <a:pt x="191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6;p57"/>
            <p:cNvSpPr/>
            <p:nvPr/>
          </p:nvSpPr>
          <p:spPr>
            <a:xfrm>
              <a:off x="1183216" y="1721164"/>
              <a:ext cx="50045" cy="100232"/>
            </a:xfrm>
            <a:custGeom>
              <a:avLst/>
              <a:gdLst/>
              <a:ahLst/>
              <a:cxnLst/>
              <a:rect l="l" t="t" r="r" b="b"/>
              <a:pathLst>
                <a:path w="351" h="703" extrusionOk="0">
                  <a:moveTo>
                    <a:pt x="0" y="0"/>
                  </a:moveTo>
                  <a:lnTo>
                    <a:pt x="0" y="702"/>
                  </a:lnTo>
                  <a:cubicBezTo>
                    <a:pt x="191" y="702"/>
                    <a:pt x="351" y="547"/>
                    <a:pt x="351" y="351"/>
                  </a:cubicBezTo>
                  <a:cubicBezTo>
                    <a:pt x="351" y="156"/>
                    <a:pt x="191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dirty="0"/>
              <a:t>Структура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901;p57"/>
          <p:cNvGrpSpPr/>
          <p:nvPr/>
        </p:nvGrpSpPr>
        <p:grpSpPr>
          <a:xfrm>
            <a:off x="1834457" y="2733422"/>
            <a:ext cx="1253384" cy="1852154"/>
            <a:chOff x="910800" y="687300"/>
            <a:chExt cx="959200" cy="1313638"/>
          </a:xfrm>
        </p:grpSpPr>
        <p:sp>
          <p:nvSpPr>
            <p:cNvPr id="15" name="Google Shape;1902;p57"/>
            <p:cNvSpPr/>
            <p:nvPr/>
          </p:nvSpPr>
          <p:spPr>
            <a:xfrm>
              <a:off x="910800" y="864840"/>
              <a:ext cx="959200" cy="1136098"/>
            </a:xfrm>
            <a:custGeom>
              <a:avLst/>
              <a:gdLst/>
              <a:ahLst/>
              <a:cxnLst/>
              <a:rect l="l" t="t" r="r" b="b"/>
              <a:pathLst>
                <a:path w="5970" h="7071" extrusionOk="0">
                  <a:moveTo>
                    <a:pt x="2448" y="860"/>
                  </a:moveTo>
                  <a:cubicBezTo>
                    <a:pt x="2553" y="860"/>
                    <a:pt x="2649" y="942"/>
                    <a:pt x="2649" y="1061"/>
                  </a:cubicBezTo>
                  <a:lnTo>
                    <a:pt x="2649" y="1962"/>
                  </a:lnTo>
                  <a:cubicBezTo>
                    <a:pt x="2649" y="2073"/>
                    <a:pt x="2561" y="2161"/>
                    <a:pt x="2450" y="2161"/>
                  </a:cubicBezTo>
                  <a:lnTo>
                    <a:pt x="683" y="2161"/>
                  </a:lnTo>
                  <a:cubicBezTo>
                    <a:pt x="470" y="2161"/>
                    <a:pt x="404" y="1878"/>
                    <a:pt x="590" y="1780"/>
                  </a:cubicBezTo>
                  <a:lnTo>
                    <a:pt x="2361" y="879"/>
                  </a:lnTo>
                  <a:cubicBezTo>
                    <a:pt x="2389" y="866"/>
                    <a:pt x="2419" y="860"/>
                    <a:pt x="2448" y="860"/>
                  </a:cubicBezTo>
                  <a:close/>
                  <a:moveTo>
                    <a:pt x="2956" y="0"/>
                  </a:moveTo>
                  <a:cubicBezTo>
                    <a:pt x="2801" y="0"/>
                    <a:pt x="2645" y="36"/>
                    <a:pt x="2503" y="107"/>
                  </a:cubicBezTo>
                  <a:lnTo>
                    <a:pt x="333" y="1239"/>
                  </a:lnTo>
                  <a:cubicBezTo>
                    <a:pt x="128" y="1341"/>
                    <a:pt x="0" y="1549"/>
                    <a:pt x="0" y="1776"/>
                  </a:cubicBezTo>
                  <a:lnTo>
                    <a:pt x="0" y="6471"/>
                  </a:lnTo>
                  <a:cubicBezTo>
                    <a:pt x="0" y="6805"/>
                    <a:pt x="271" y="7071"/>
                    <a:pt x="603" y="7071"/>
                  </a:cubicBezTo>
                  <a:lnTo>
                    <a:pt x="5366" y="7071"/>
                  </a:lnTo>
                  <a:cubicBezTo>
                    <a:pt x="5699" y="7071"/>
                    <a:pt x="5970" y="6805"/>
                    <a:pt x="5970" y="6471"/>
                  </a:cubicBezTo>
                  <a:lnTo>
                    <a:pt x="5970" y="604"/>
                  </a:lnTo>
                  <a:cubicBezTo>
                    <a:pt x="5970" y="271"/>
                    <a:pt x="5699" y="0"/>
                    <a:pt x="5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57"/>
            <p:cNvSpPr/>
            <p:nvPr/>
          </p:nvSpPr>
          <p:spPr>
            <a:xfrm>
              <a:off x="1134613" y="1337692"/>
              <a:ext cx="511413" cy="497113"/>
            </a:xfrm>
            <a:custGeom>
              <a:avLst/>
              <a:gdLst/>
              <a:ahLst/>
              <a:cxnLst/>
              <a:rect l="l" t="t" r="r" b="b"/>
              <a:pathLst>
                <a:path w="3183" h="3094" extrusionOk="0">
                  <a:moveTo>
                    <a:pt x="54" y="0"/>
                  </a:moveTo>
                  <a:cubicBezTo>
                    <a:pt x="23" y="0"/>
                    <a:pt x="1" y="23"/>
                    <a:pt x="1" y="54"/>
                  </a:cubicBezTo>
                  <a:lnTo>
                    <a:pt x="1" y="3040"/>
                  </a:lnTo>
                  <a:cubicBezTo>
                    <a:pt x="1" y="3067"/>
                    <a:pt x="23" y="3094"/>
                    <a:pt x="54" y="3094"/>
                  </a:cubicBezTo>
                  <a:lnTo>
                    <a:pt x="3129" y="3094"/>
                  </a:lnTo>
                  <a:cubicBezTo>
                    <a:pt x="3161" y="3094"/>
                    <a:pt x="3182" y="3067"/>
                    <a:pt x="3182" y="3040"/>
                  </a:cubicBezTo>
                  <a:lnTo>
                    <a:pt x="3182" y="54"/>
                  </a:lnTo>
                  <a:cubicBezTo>
                    <a:pt x="3182" y="23"/>
                    <a:pt x="3161" y="0"/>
                    <a:pt x="312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57"/>
            <p:cNvSpPr/>
            <p:nvPr/>
          </p:nvSpPr>
          <p:spPr>
            <a:xfrm>
              <a:off x="1305727" y="1438111"/>
              <a:ext cx="169186" cy="295472"/>
            </a:xfrm>
            <a:custGeom>
              <a:avLst/>
              <a:gdLst/>
              <a:ahLst/>
              <a:cxnLst/>
              <a:rect l="l" t="t" r="r" b="b"/>
              <a:pathLst>
                <a:path w="1053" h="1839" extrusionOk="0">
                  <a:moveTo>
                    <a:pt x="525" y="1"/>
                  </a:moveTo>
                  <a:lnTo>
                    <a:pt x="54" y="1084"/>
                  </a:lnTo>
                  <a:cubicBezTo>
                    <a:pt x="23" y="1150"/>
                    <a:pt x="1" y="1230"/>
                    <a:pt x="1" y="1315"/>
                  </a:cubicBezTo>
                  <a:cubicBezTo>
                    <a:pt x="1" y="1603"/>
                    <a:pt x="236" y="1838"/>
                    <a:pt x="525" y="1838"/>
                  </a:cubicBezTo>
                  <a:cubicBezTo>
                    <a:pt x="818" y="1838"/>
                    <a:pt x="1052" y="1603"/>
                    <a:pt x="1052" y="1315"/>
                  </a:cubicBezTo>
                  <a:cubicBezTo>
                    <a:pt x="1052" y="1230"/>
                    <a:pt x="1031" y="1150"/>
                    <a:pt x="999" y="1084"/>
                  </a:cubicBezTo>
                  <a:lnTo>
                    <a:pt x="525" y="1"/>
                  </a:ln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57"/>
            <p:cNvSpPr/>
            <p:nvPr/>
          </p:nvSpPr>
          <p:spPr>
            <a:xfrm>
              <a:off x="1389918" y="864840"/>
              <a:ext cx="480082" cy="1136098"/>
            </a:xfrm>
            <a:custGeom>
              <a:avLst/>
              <a:gdLst/>
              <a:ahLst/>
              <a:cxnLst/>
              <a:rect l="l" t="t" r="r" b="b"/>
              <a:pathLst>
                <a:path w="2988" h="7071" extrusionOk="0">
                  <a:moveTo>
                    <a:pt x="40" y="0"/>
                  </a:moveTo>
                  <a:cubicBezTo>
                    <a:pt x="27" y="0"/>
                    <a:pt x="14" y="0"/>
                    <a:pt x="1" y="4"/>
                  </a:cubicBezTo>
                  <a:lnTo>
                    <a:pt x="1" y="2943"/>
                  </a:lnTo>
                  <a:lnTo>
                    <a:pt x="1394" y="2943"/>
                  </a:lnTo>
                  <a:cubicBezTo>
                    <a:pt x="1505" y="2943"/>
                    <a:pt x="1593" y="3032"/>
                    <a:pt x="1593" y="3143"/>
                  </a:cubicBezTo>
                  <a:lnTo>
                    <a:pt x="1593" y="5832"/>
                  </a:lnTo>
                  <a:cubicBezTo>
                    <a:pt x="1593" y="5943"/>
                    <a:pt x="1505" y="6037"/>
                    <a:pt x="1394" y="6037"/>
                  </a:cubicBezTo>
                  <a:lnTo>
                    <a:pt x="1" y="6037"/>
                  </a:lnTo>
                  <a:lnTo>
                    <a:pt x="1" y="7071"/>
                  </a:lnTo>
                  <a:lnTo>
                    <a:pt x="2384" y="7071"/>
                  </a:lnTo>
                  <a:cubicBezTo>
                    <a:pt x="2717" y="7071"/>
                    <a:pt x="2988" y="6805"/>
                    <a:pt x="2988" y="6471"/>
                  </a:cubicBezTo>
                  <a:lnTo>
                    <a:pt x="2988" y="604"/>
                  </a:lnTo>
                  <a:cubicBezTo>
                    <a:pt x="2988" y="271"/>
                    <a:pt x="2717" y="0"/>
                    <a:pt x="2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57"/>
            <p:cNvSpPr/>
            <p:nvPr/>
          </p:nvSpPr>
          <p:spPr>
            <a:xfrm>
              <a:off x="1389918" y="1337692"/>
              <a:ext cx="256108" cy="497113"/>
            </a:xfrm>
            <a:custGeom>
              <a:avLst/>
              <a:gdLst/>
              <a:ahLst/>
              <a:cxnLst/>
              <a:rect l="l" t="t" r="r" b="b"/>
              <a:pathLst>
                <a:path w="1594" h="3094" extrusionOk="0">
                  <a:moveTo>
                    <a:pt x="1" y="0"/>
                  </a:moveTo>
                  <a:lnTo>
                    <a:pt x="1" y="626"/>
                  </a:lnTo>
                  <a:lnTo>
                    <a:pt x="475" y="1709"/>
                  </a:lnTo>
                  <a:cubicBezTo>
                    <a:pt x="507" y="1775"/>
                    <a:pt x="528" y="1855"/>
                    <a:pt x="528" y="1940"/>
                  </a:cubicBezTo>
                  <a:cubicBezTo>
                    <a:pt x="528" y="2228"/>
                    <a:pt x="294" y="2463"/>
                    <a:pt x="1" y="2463"/>
                  </a:cubicBezTo>
                  <a:lnTo>
                    <a:pt x="1" y="3094"/>
                  </a:lnTo>
                  <a:lnTo>
                    <a:pt x="1394" y="3094"/>
                  </a:lnTo>
                  <a:cubicBezTo>
                    <a:pt x="1505" y="3094"/>
                    <a:pt x="1593" y="3000"/>
                    <a:pt x="1593" y="2889"/>
                  </a:cubicBezTo>
                  <a:lnTo>
                    <a:pt x="1593" y="200"/>
                  </a:lnTo>
                  <a:cubicBezTo>
                    <a:pt x="1593" y="89"/>
                    <a:pt x="1505" y="0"/>
                    <a:pt x="1394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57"/>
            <p:cNvSpPr/>
            <p:nvPr/>
          </p:nvSpPr>
          <p:spPr>
            <a:xfrm>
              <a:off x="1389918" y="1438111"/>
              <a:ext cx="84994" cy="295472"/>
            </a:xfrm>
            <a:custGeom>
              <a:avLst/>
              <a:gdLst/>
              <a:ahLst/>
              <a:cxnLst/>
              <a:rect l="l" t="t" r="r" b="b"/>
              <a:pathLst>
                <a:path w="529" h="1839" extrusionOk="0">
                  <a:moveTo>
                    <a:pt x="1" y="1"/>
                  </a:moveTo>
                  <a:lnTo>
                    <a:pt x="1" y="1838"/>
                  </a:lnTo>
                  <a:cubicBezTo>
                    <a:pt x="294" y="1838"/>
                    <a:pt x="528" y="1603"/>
                    <a:pt x="528" y="1315"/>
                  </a:cubicBezTo>
                  <a:cubicBezTo>
                    <a:pt x="528" y="1230"/>
                    <a:pt x="507" y="1150"/>
                    <a:pt x="475" y="10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57"/>
            <p:cNvSpPr/>
            <p:nvPr/>
          </p:nvSpPr>
          <p:spPr>
            <a:xfrm>
              <a:off x="1474752" y="687300"/>
              <a:ext cx="249842" cy="177701"/>
            </a:xfrm>
            <a:custGeom>
              <a:avLst/>
              <a:gdLst/>
              <a:ahLst/>
              <a:cxnLst/>
              <a:rect l="l" t="t" r="r" b="b"/>
              <a:pathLst>
                <a:path w="1555" h="110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1105"/>
                  </a:lnTo>
                  <a:lnTo>
                    <a:pt x="1554" y="1105"/>
                  </a:lnTo>
                  <a:lnTo>
                    <a:pt x="1554" y="337"/>
                  </a:lnTo>
                  <a:cubicBezTo>
                    <a:pt x="1554" y="151"/>
                    <a:pt x="1403" y="1"/>
                    <a:pt x="1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84825" y="1639340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Технологии</a:t>
            </a:r>
            <a:endParaRPr lang="bg-BG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884;p57"/>
          <p:cNvGrpSpPr/>
          <p:nvPr/>
        </p:nvGrpSpPr>
        <p:grpSpPr>
          <a:xfrm>
            <a:off x="1911333" y="2704940"/>
            <a:ext cx="1091359" cy="1800950"/>
            <a:chOff x="3689343" y="2130526"/>
            <a:chExt cx="652433" cy="1147355"/>
          </a:xfrm>
        </p:grpSpPr>
        <p:sp>
          <p:nvSpPr>
            <p:cNvPr id="15" name="Google Shape;1885;p57"/>
            <p:cNvSpPr/>
            <p:nvPr/>
          </p:nvSpPr>
          <p:spPr>
            <a:xfrm>
              <a:off x="4185896" y="2130526"/>
              <a:ext cx="100568" cy="629556"/>
            </a:xfrm>
            <a:custGeom>
              <a:avLst/>
              <a:gdLst/>
              <a:ahLst/>
              <a:cxnLst/>
              <a:rect l="l" t="t" r="r" b="b"/>
              <a:pathLst>
                <a:path w="800" h="5008" extrusionOk="0">
                  <a:moveTo>
                    <a:pt x="403" y="0"/>
                  </a:moveTo>
                  <a:cubicBezTo>
                    <a:pt x="354" y="0"/>
                    <a:pt x="305" y="26"/>
                    <a:pt x="281" y="77"/>
                  </a:cubicBezTo>
                  <a:lnTo>
                    <a:pt x="49" y="769"/>
                  </a:lnTo>
                  <a:cubicBezTo>
                    <a:pt x="19" y="862"/>
                    <a:pt x="0" y="964"/>
                    <a:pt x="0" y="1067"/>
                  </a:cubicBezTo>
                  <a:lnTo>
                    <a:pt x="0" y="5008"/>
                  </a:lnTo>
                  <a:lnTo>
                    <a:pt x="799" y="5008"/>
                  </a:lnTo>
                  <a:lnTo>
                    <a:pt x="799" y="1067"/>
                  </a:lnTo>
                  <a:cubicBezTo>
                    <a:pt x="799" y="964"/>
                    <a:pt x="787" y="862"/>
                    <a:pt x="750" y="769"/>
                  </a:cubicBezTo>
                  <a:lnTo>
                    <a:pt x="525" y="77"/>
                  </a:lnTo>
                  <a:cubicBezTo>
                    <a:pt x="500" y="26"/>
                    <a:pt x="451" y="0"/>
                    <a:pt x="403" y="0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6;p57"/>
            <p:cNvSpPr/>
            <p:nvPr/>
          </p:nvSpPr>
          <p:spPr>
            <a:xfrm>
              <a:off x="4131212" y="2748889"/>
              <a:ext cx="210564" cy="528988"/>
            </a:xfrm>
            <a:custGeom>
              <a:avLst/>
              <a:gdLst/>
              <a:ahLst/>
              <a:cxnLst/>
              <a:rect l="l" t="t" r="r" b="b"/>
              <a:pathLst>
                <a:path w="1675" h="4208" extrusionOk="0">
                  <a:moveTo>
                    <a:pt x="134" y="0"/>
                  </a:moveTo>
                  <a:cubicBezTo>
                    <a:pt x="58" y="0"/>
                    <a:pt x="1" y="58"/>
                    <a:pt x="1" y="134"/>
                  </a:cubicBezTo>
                  <a:lnTo>
                    <a:pt x="1" y="582"/>
                  </a:lnTo>
                  <a:cubicBezTo>
                    <a:pt x="1" y="644"/>
                    <a:pt x="46" y="697"/>
                    <a:pt x="107" y="715"/>
                  </a:cubicBezTo>
                  <a:cubicBezTo>
                    <a:pt x="280" y="763"/>
                    <a:pt x="405" y="919"/>
                    <a:pt x="405" y="1105"/>
                  </a:cubicBezTo>
                  <a:cubicBezTo>
                    <a:pt x="405" y="1296"/>
                    <a:pt x="280" y="1451"/>
                    <a:pt x="107" y="1500"/>
                  </a:cubicBezTo>
                  <a:cubicBezTo>
                    <a:pt x="46" y="1518"/>
                    <a:pt x="1" y="1567"/>
                    <a:pt x="1" y="1633"/>
                  </a:cubicBezTo>
                  <a:lnTo>
                    <a:pt x="1" y="3799"/>
                  </a:lnTo>
                  <a:cubicBezTo>
                    <a:pt x="1" y="4026"/>
                    <a:pt x="183" y="4208"/>
                    <a:pt x="405" y="4208"/>
                  </a:cubicBezTo>
                  <a:lnTo>
                    <a:pt x="1265" y="4208"/>
                  </a:lnTo>
                  <a:cubicBezTo>
                    <a:pt x="1492" y="4208"/>
                    <a:pt x="1674" y="4026"/>
                    <a:pt x="1674" y="3799"/>
                  </a:cubicBezTo>
                  <a:lnTo>
                    <a:pt x="1674" y="1633"/>
                  </a:lnTo>
                  <a:cubicBezTo>
                    <a:pt x="1674" y="1567"/>
                    <a:pt x="1630" y="1518"/>
                    <a:pt x="1568" y="1500"/>
                  </a:cubicBezTo>
                  <a:cubicBezTo>
                    <a:pt x="1394" y="1451"/>
                    <a:pt x="1265" y="1296"/>
                    <a:pt x="1265" y="1105"/>
                  </a:cubicBezTo>
                  <a:cubicBezTo>
                    <a:pt x="1265" y="919"/>
                    <a:pt x="1394" y="763"/>
                    <a:pt x="1568" y="715"/>
                  </a:cubicBezTo>
                  <a:cubicBezTo>
                    <a:pt x="1630" y="697"/>
                    <a:pt x="1674" y="644"/>
                    <a:pt x="1674" y="582"/>
                  </a:cubicBezTo>
                  <a:lnTo>
                    <a:pt x="1674" y="134"/>
                  </a:lnTo>
                  <a:cubicBezTo>
                    <a:pt x="1674" y="58"/>
                    <a:pt x="1611" y="0"/>
                    <a:pt x="1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7;p57"/>
            <p:cNvSpPr/>
            <p:nvPr/>
          </p:nvSpPr>
          <p:spPr>
            <a:xfrm>
              <a:off x="4236054" y="2130652"/>
              <a:ext cx="50410" cy="618367"/>
            </a:xfrm>
            <a:custGeom>
              <a:avLst/>
              <a:gdLst/>
              <a:ahLst/>
              <a:cxnLst/>
              <a:rect l="l" t="t" r="r" b="b"/>
              <a:pathLst>
                <a:path w="401" h="4919" extrusionOk="0">
                  <a:moveTo>
                    <a:pt x="1" y="0"/>
                  </a:moveTo>
                  <a:lnTo>
                    <a:pt x="1" y="4918"/>
                  </a:lnTo>
                  <a:lnTo>
                    <a:pt x="400" y="4918"/>
                  </a:lnTo>
                  <a:lnTo>
                    <a:pt x="400" y="1066"/>
                  </a:lnTo>
                  <a:cubicBezTo>
                    <a:pt x="400" y="963"/>
                    <a:pt x="388" y="861"/>
                    <a:pt x="351" y="768"/>
                  </a:cubicBezTo>
                  <a:lnTo>
                    <a:pt x="126" y="76"/>
                  </a:lnTo>
                  <a:cubicBezTo>
                    <a:pt x="99" y="23"/>
                    <a:pt x="50" y="0"/>
                    <a:pt x="1" y="0"/>
                  </a:cubicBez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8;p57"/>
            <p:cNvSpPr/>
            <p:nvPr/>
          </p:nvSpPr>
          <p:spPr>
            <a:xfrm>
              <a:off x="4236054" y="2748889"/>
              <a:ext cx="105722" cy="528988"/>
            </a:xfrm>
            <a:custGeom>
              <a:avLst/>
              <a:gdLst/>
              <a:ahLst/>
              <a:cxnLst/>
              <a:rect l="l" t="t" r="r" b="b"/>
              <a:pathLst>
                <a:path w="841" h="4208" extrusionOk="0">
                  <a:moveTo>
                    <a:pt x="1" y="0"/>
                  </a:moveTo>
                  <a:lnTo>
                    <a:pt x="1" y="4208"/>
                  </a:lnTo>
                  <a:lnTo>
                    <a:pt x="431" y="4208"/>
                  </a:lnTo>
                  <a:cubicBezTo>
                    <a:pt x="658" y="4208"/>
                    <a:pt x="840" y="4026"/>
                    <a:pt x="840" y="3799"/>
                  </a:cubicBezTo>
                  <a:lnTo>
                    <a:pt x="840" y="1633"/>
                  </a:lnTo>
                  <a:cubicBezTo>
                    <a:pt x="840" y="1567"/>
                    <a:pt x="796" y="1518"/>
                    <a:pt x="734" y="1500"/>
                  </a:cubicBezTo>
                  <a:cubicBezTo>
                    <a:pt x="560" y="1451"/>
                    <a:pt x="431" y="1296"/>
                    <a:pt x="431" y="1105"/>
                  </a:cubicBezTo>
                  <a:cubicBezTo>
                    <a:pt x="431" y="919"/>
                    <a:pt x="560" y="763"/>
                    <a:pt x="734" y="715"/>
                  </a:cubicBezTo>
                  <a:cubicBezTo>
                    <a:pt x="796" y="697"/>
                    <a:pt x="840" y="644"/>
                    <a:pt x="840" y="582"/>
                  </a:cubicBezTo>
                  <a:lnTo>
                    <a:pt x="840" y="134"/>
                  </a:lnTo>
                  <a:cubicBezTo>
                    <a:pt x="840" y="58"/>
                    <a:pt x="777" y="0"/>
                    <a:pt x="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9;p57"/>
            <p:cNvSpPr/>
            <p:nvPr/>
          </p:nvSpPr>
          <p:spPr>
            <a:xfrm>
              <a:off x="3689343" y="2130652"/>
              <a:ext cx="325966" cy="1147229"/>
            </a:xfrm>
            <a:custGeom>
              <a:avLst/>
              <a:gdLst/>
              <a:ahLst/>
              <a:cxnLst/>
              <a:rect l="l" t="t" r="r" b="b"/>
              <a:pathLst>
                <a:path w="2593" h="9126" extrusionOk="0">
                  <a:moveTo>
                    <a:pt x="1607" y="7080"/>
                  </a:moveTo>
                  <a:lnTo>
                    <a:pt x="2051" y="7524"/>
                  </a:lnTo>
                  <a:lnTo>
                    <a:pt x="2051" y="8149"/>
                  </a:lnTo>
                  <a:lnTo>
                    <a:pt x="1607" y="8593"/>
                  </a:lnTo>
                  <a:lnTo>
                    <a:pt x="982" y="8593"/>
                  </a:lnTo>
                  <a:lnTo>
                    <a:pt x="542" y="8149"/>
                  </a:lnTo>
                  <a:lnTo>
                    <a:pt x="542" y="7524"/>
                  </a:lnTo>
                  <a:lnTo>
                    <a:pt x="982" y="7080"/>
                  </a:lnTo>
                  <a:close/>
                  <a:moveTo>
                    <a:pt x="755" y="0"/>
                  </a:moveTo>
                  <a:cubicBezTo>
                    <a:pt x="312" y="205"/>
                    <a:pt x="5" y="648"/>
                    <a:pt x="5" y="1168"/>
                  </a:cubicBezTo>
                  <a:cubicBezTo>
                    <a:pt x="5" y="1682"/>
                    <a:pt x="312" y="2126"/>
                    <a:pt x="746" y="2335"/>
                  </a:cubicBezTo>
                  <a:lnTo>
                    <a:pt x="746" y="6658"/>
                  </a:lnTo>
                  <a:cubicBezTo>
                    <a:pt x="578" y="6738"/>
                    <a:pt x="427" y="6853"/>
                    <a:pt x="306" y="7000"/>
                  </a:cubicBezTo>
                  <a:cubicBezTo>
                    <a:pt x="298" y="7004"/>
                    <a:pt x="294" y="7013"/>
                    <a:pt x="285" y="7022"/>
                  </a:cubicBezTo>
                  <a:cubicBezTo>
                    <a:pt x="271" y="7045"/>
                    <a:pt x="253" y="7062"/>
                    <a:pt x="240" y="7084"/>
                  </a:cubicBezTo>
                  <a:cubicBezTo>
                    <a:pt x="232" y="7092"/>
                    <a:pt x="222" y="7106"/>
                    <a:pt x="214" y="7119"/>
                  </a:cubicBezTo>
                  <a:cubicBezTo>
                    <a:pt x="205" y="7133"/>
                    <a:pt x="196" y="7151"/>
                    <a:pt x="187" y="7164"/>
                  </a:cubicBezTo>
                  <a:cubicBezTo>
                    <a:pt x="165" y="7199"/>
                    <a:pt x="147" y="7235"/>
                    <a:pt x="130" y="7275"/>
                  </a:cubicBezTo>
                  <a:cubicBezTo>
                    <a:pt x="130" y="7279"/>
                    <a:pt x="125" y="7279"/>
                    <a:pt x="125" y="7284"/>
                  </a:cubicBezTo>
                  <a:cubicBezTo>
                    <a:pt x="45" y="7448"/>
                    <a:pt x="1" y="7635"/>
                    <a:pt x="1" y="7830"/>
                  </a:cubicBezTo>
                  <a:cubicBezTo>
                    <a:pt x="1" y="8544"/>
                    <a:pt x="582" y="9126"/>
                    <a:pt x="1297" y="9126"/>
                  </a:cubicBezTo>
                  <a:cubicBezTo>
                    <a:pt x="2011" y="9126"/>
                    <a:pt x="2592" y="8544"/>
                    <a:pt x="2592" y="7830"/>
                  </a:cubicBezTo>
                  <a:cubicBezTo>
                    <a:pt x="2592" y="7635"/>
                    <a:pt x="2549" y="7448"/>
                    <a:pt x="2469" y="7284"/>
                  </a:cubicBezTo>
                  <a:cubicBezTo>
                    <a:pt x="2469" y="7279"/>
                    <a:pt x="2463" y="7279"/>
                    <a:pt x="2463" y="7275"/>
                  </a:cubicBezTo>
                  <a:cubicBezTo>
                    <a:pt x="2446" y="7235"/>
                    <a:pt x="2424" y="7199"/>
                    <a:pt x="2406" y="7164"/>
                  </a:cubicBezTo>
                  <a:cubicBezTo>
                    <a:pt x="2397" y="7151"/>
                    <a:pt x="2389" y="7133"/>
                    <a:pt x="2379" y="7119"/>
                  </a:cubicBezTo>
                  <a:cubicBezTo>
                    <a:pt x="2371" y="7106"/>
                    <a:pt x="2362" y="7092"/>
                    <a:pt x="2353" y="7084"/>
                  </a:cubicBezTo>
                  <a:cubicBezTo>
                    <a:pt x="2336" y="7062"/>
                    <a:pt x="2322" y="7045"/>
                    <a:pt x="2309" y="7022"/>
                  </a:cubicBezTo>
                  <a:cubicBezTo>
                    <a:pt x="2299" y="7013"/>
                    <a:pt x="2295" y="7004"/>
                    <a:pt x="2287" y="7000"/>
                  </a:cubicBezTo>
                  <a:cubicBezTo>
                    <a:pt x="2166" y="6853"/>
                    <a:pt x="2016" y="6738"/>
                    <a:pt x="1847" y="6658"/>
                  </a:cubicBezTo>
                  <a:lnTo>
                    <a:pt x="1847" y="2335"/>
                  </a:lnTo>
                  <a:cubicBezTo>
                    <a:pt x="2282" y="2126"/>
                    <a:pt x="2588" y="1682"/>
                    <a:pt x="2588" y="1168"/>
                  </a:cubicBezTo>
                  <a:cubicBezTo>
                    <a:pt x="2588" y="648"/>
                    <a:pt x="2282" y="205"/>
                    <a:pt x="1838" y="0"/>
                  </a:cubicBezTo>
                  <a:lnTo>
                    <a:pt x="1838" y="893"/>
                  </a:lnTo>
                  <a:cubicBezTo>
                    <a:pt x="1838" y="1079"/>
                    <a:pt x="1687" y="1230"/>
                    <a:pt x="1501" y="1230"/>
                  </a:cubicBezTo>
                  <a:lnTo>
                    <a:pt x="1088" y="1230"/>
                  </a:lnTo>
                  <a:cubicBezTo>
                    <a:pt x="902" y="1230"/>
                    <a:pt x="755" y="1079"/>
                    <a:pt x="755" y="893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0;p57"/>
            <p:cNvSpPr/>
            <p:nvPr/>
          </p:nvSpPr>
          <p:spPr>
            <a:xfrm>
              <a:off x="3852388" y="2130652"/>
              <a:ext cx="162920" cy="1147229"/>
            </a:xfrm>
            <a:custGeom>
              <a:avLst/>
              <a:gdLst/>
              <a:ahLst/>
              <a:cxnLst/>
              <a:rect l="l" t="t" r="r" b="b"/>
              <a:pathLst>
                <a:path w="1296" h="9126" extrusionOk="0">
                  <a:moveTo>
                    <a:pt x="541" y="0"/>
                  </a:moveTo>
                  <a:lnTo>
                    <a:pt x="541" y="893"/>
                  </a:lnTo>
                  <a:cubicBezTo>
                    <a:pt x="541" y="1079"/>
                    <a:pt x="390" y="1230"/>
                    <a:pt x="204" y="1230"/>
                  </a:cubicBezTo>
                  <a:lnTo>
                    <a:pt x="0" y="1230"/>
                  </a:lnTo>
                  <a:lnTo>
                    <a:pt x="0" y="7080"/>
                  </a:lnTo>
                  <a:lnTo>
                    <a:pt x="310" y="7080"/>
                  </a:lnTo>
                  <a:lnTo>
                    <a:pt x="754" y="7524"/>
                  </a:lnTo>
                  <a:lnTo>
                    <a:pt x="754" y="8149"/>
                  </a:lnTo>
                  <a:lnTo>
                    <a:pt x="310" y="8593"/>
                  </a:lnTo>
                  <a:lnTo>
                    <a:pt x="0" y="8593"/>
                  </a:lnTo>
                  <a:lnTo>
                    <a:pt x="0" y="9126"/>
                  </a:lnTo>
                  <a:cubicBezTo>
                    <a:pt x="714" y="9126"/>
                    <a:pt x="1295" y="8544"/>
                    <a:pt x="1295" y="7830"/>
                  </a:cubicBezTo>
                  <a:cubicBezTo>
                    <a:pt x="1295" y="7635"/>
                    <a:pt x="1252" y="7448"/>
                    <a:pt x="1172" y="7284"/>
                  </a:cubicBezTo>
                  <a:cubicBezTo>
                    <a:pt x="1172" y="7279"/>
                    <a:pt x="1166" y="7279"/>
                    <a:pt x="1166" y="7275"/>
                  </a:cubicBezTo>
                  <a:cubicBezTo>
                    <a:pt x="1149" y="7235"/>
                    <a:pt x="1127" y="7199"/>
                    <a:pt x="1109" y="7164"/>
                  </a:cubicBezTo>
                  <a:cubicBezTo>
                    <a:pt x="1100" y="7151"/>
                    <a:pt x="1092" y="7133"/>
                    <a:pt x="1082" y="7119"/>
                  </a:cubicBezTo>
                  <a:cubicBezTo>
                    <a:pt x="1074" y="7106"/>
                    <a:pt x="1065" y="7092"/>
                    <a:pt x="1056" y="7084"/>
                  </a:cubicBezTo>
                  <a:cubicBezTo>
                    <a:pt x="1039" y="7062"/>
                    <a:pt x="1025" y="7045"/>
                    <a:pt x="1012" y="7022"/>
                  </a:cubicBezTo>
                  <a:cubicBezTo>
                    <a:pt x="1002" y="7013"/>
                    <a:pt x="998" y="7004"/>
                    <a:pt x="990" y="7000"/>
                  </a:cubicBezTo>
                  <a:cubicBezTo>
                    <a:pt x="869" y="6853"/>
                    <a:pt x="719" y="6738"/>
                    <a:pt x="550" y="6658"/>
                  </a:cubicBezTo>
                  <a:lnTo>
                    <a:pt x="550" y="2335"/>
                  </a:lnTo>
                  <a:cubicBezTo>
                    <a:pt x="985" y="2126"/>
                    <a:pt x="1291" y="1682"/>
                    <a:pt x="1291" y="1168"/>
                  </a:cubicBezTo>
                  <a:cubicBezTo>
                    <a:pt x="1291" y="648"/>
                    <a:pt x="985" y="205"/>
                    <a:pt x="541" y="0"/>
                  </a:cubicBez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bg-BG" dirty="0" err="1"/>
              <a:t>Демо</a:t>
            </a:r>
            <a:r>
              <a:rPr lang="bg-BG" dirty="0"/>
              <a:t>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992;p57"/>
          <p:cNvGrpSpPr/>
          <p:nvPr/>
        </p:nvGrpSpPr>
        <p:grpSpPr>
          <a:xfrm>
            <a:off x="1684820" y="2718588"/>
            <a:ext cx="1417430" cy="1827351"/>
            <a:chOff x="5717164" y="1323015"/>
            <a:chExt cx="2118543" cy="2869996"/>
          </a:xfrm>
        </p:grpSpPr>
        <p:sp>
          <p:nvSpPr>
            <p:cNvPr id="15" name="Google Shape;1993;p57"/>
            <p:cNvSpPr/>
            <p:nvPr/>
          </p:nvSpPr>
          <p:spPr>
            <a:xfrm>
              <a:off x="5973495" y="1762903"/>
              <a:ext cx="300514" cy="326504"/>
            </a:xfrm>
            <a:custGeom>
              <a:avLst/>
              <a:gdLst/>
              <a:ahLst/>
              <a:cxnLst/>
              <a:rect l="l" t="t" r="r" b="b"/>
              <a:pathLst>
                <a:path w="925" h="1005" extrusionOk="0">
                  <a:moveTo>
                    <a:pt x="45" y="1"/>
                  </a:moveTo>
                  <a:cubicBezTo>
                    <a:pt x="19" y="1"/>
                    <a:pt x="1" y="19"/>
                    <a:pt x="1" y="45"/>
                  </a:cubicBezTo>
                  <a:lnTo>
                    <a:pt x="1" y="959"/>
                  </a:lnTo>
                  <a:cubicBezTo>
                    <a:pt x="1" y="982"/>
                    <a:pt x="19" y="1004"/>
                    <a:pt x="45" y="1004"/>
                  </a:cubicBezTo>
                  <a:lnTo>
                    <a:pt x="924" y="100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4;p57"/>
            <p:cNvSpPr/>
            <p:nvPr/>
          </p:nvSpPr>
          <p:spPr>
            <a:xfrm>
              <a:off x="6171022" y="1323015"/>
              <a:ext cx="1579567" cy="2680910"/>
            </a:xfrm>
            <a:custGeom>
              <a:avLst/>
              <a:gdLst/>
              <a:ahLst/>
              <a:cxnLst/>
              <a:rect l="l" t="t" r="r" b="b"/>
              <a:pathLst>
                <a:path w="4862" h="8252" extrusionOk="0">
                  <a:moveTo>
                    <a:pt x="161" y="1"/>
                  </a:moveTo>
                  <a:cubicBezTo>
                    <a:pt x="76" y="1"/>
                    <a:pt x="1" y="72"/>
                    <a:pt x="1" y="161"/>
                  </a:cubicBezTo>
                  <a:lnTo>
                    <a:pt x="1" y="8252"/>
                  </a:lnTo>
                  <a:lnTo>
                    <a:pt x="4861" y="8252"/>
                  </a:lnTo>
                  <a:lnTo>
                    <a:pt x="4861" y="161"/>
                  </a:lnTo>
                  <a:cubicBezTo>
                    <a:pt x="4861" y="72"/>
                    <a:pt x="4790" y="1"/>
                    <a:pt x="4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5;p57"/>
            <p:cNvSpPr/>
            <p:nvPr/>
          </p:nvSpPr>
          <p:spPr>
            <a:xfrm>
              <a:off x="6085904" y="4003605"/>
              <a:ext cx="1749804" cy="189405"/>
            </a:xfrm>
            <a:custGeom>
              <a:avLst/>
              <a:gdLst/>
              <a:ahLst/>
              <a:cxnLst/>
              <a:rect l="l" t="t" r="r" b="b"/>
              <a:pathLst>
                <a:path w="5386" h="583" extrusionOk="0">
                  <a:moveTo>
                    <a:pt x="54" y="1"/>
                  </a:moveTo>
                  <a:cubicBezTo>
                    <a:pt x="27" y="1"/>
                    <a:pt x="1" y="23"/>
                    <a:pt x="1" y="54"/>
                  </a:cubicBezTo>
                  <a:lnTo>
                    <a:pt x="1" y="529"/>
                  </a:lnTo>
                  <a:cubicBezTo>
                    <a:pt x="1" y="560"/>
                    <a:pt x="27" y="582"/>
                    <a:pt x="54" y="582"/>
                  </a:cubicBezTo>
                  <a:lnTo>
                    <a:pt x="5332" y="582"/>
                  </a:lnTo>
                  <a:cubicBezTo>
                    <a:pt x="5363" y="582"/>
                    <a:pt x="5385" y="560"/>
                    <a:pt x="5385" y="529"/>
                  </a:cubicBezTo>
                  <a:lnTo>
                    <a:pt x="5385" y="54"/>
                  </a:lnTo>
                  <a:cubicBezTo>
                    <a:pt x="5385" y="23"/>
                    <a:pt x="5363" y="1"/>
                    <a:pt x="5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6;p57"/>
            <p:cNvSpPr/>
            <p:nvPr/>
          </p:nvSpPr>
          <p:spPr>
            <a:xfrm>
              <a:off x="6534564" y="2421761"/>
              <a:ext cx="170562" cy="170562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1"/>
                  </a:moveTo>
                  <a:cubicBezTo>
                    <a:pt x="121" y="1"/>
                    <a:pt x="0" y="121"/>
                    <a:pt x="0" y="263"/>
                  </a:cubicBezTo>
                  <a:cubicBezTo>
                    <a:pt x="0" y="410"/>
                    <a:pt x="121" y="525"/>
                    <a:pt x="262" y="525"/>
                  </a:cubicBezTo>
                  <a:cubicBezTo>
                    <a:pt x="409" y="525"/>
                    <a:pt x="524" y="410"/>
                    <a:pt x="524" y="263"/>
                  </a:cubicBezTo>
                  <a:cubicBezTo>
                    <a:pt x="524" y="121"/>
                    <a:pt x="40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7;p57"/>
            <p:cNvSpPr/>
            <p:nvPr/>
          </p:nvSpPr>
          <p:spPr>
            <a:xfrm>
              <a:off x="5717164" y="1855494"/>
              <a:ext cx="454182" cy="1727712"/>
            </a:xfrm>
            <a:custGeom>
              <a:avLst/>
              <a:gdLst/>
              <a:ahLst/>
              <a:cxnLst/>
              <a:rect l="l" t="t" r="r" b="b"/>
              <a:pathLst>
                <a:path w="1398" h="5318" extrusionOk="0">
                  <a:moveTo>
                    <a:pt x="648" y="0"/>
                  </a:moveTo>
                  <a:cubicBezTo>
                    <a:pt x="289" y="0"/>
                    <a:pt x="0" y="293"/>
                    <a:pt x="0" y="652"/>
                  </a:cubicBezTo>
                  <a:lnTo>
                    <a:pt x="0" y="4669"/>
                  </a:lnTo>
                  <a:cubicBezTo>
                    <a:pt x="0" y="5025"/>
                    <a:pt x="289" y="5318"/>
                    <a:pt x="648" y="5318"/>
                  </a:cubicBezTo>
                  <a:lnTo>
                    <a:pt x="1398" y="5318"/>
                  </a:lnTo>
                  <a:lnTo>
                    <a:pt x="1398" y="4882"/>
                  </a:lnTo>
                  <a:lnTo>
                    <a:pt x="648" y="4882"/>
                  </a:lnTo>
                  <a:cubicBezTo>
                    <a:pt x="529" y="4882"/>
                    <a:pt x="431" y="4789"/>
                    <a:pt x="431" y="4669"/>
                  </a:cubicBezTo>
                  <a:lnTo>
                    <a:pt x="431" y="652"/>
                  </a:lnTo>
                  <a:cubicBezTo>
                    <a:pt x="431" y="533"/>
                    <a:pt x="529" y="435"/>
                    <a:pt x="648" y="435"/>
                  </a:cubicBezTo>
                  <a:lnTo>
                    <a:pt x="790" y="43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8;p57"/>
            <p:cNvSpPr/>
            <p:nvPr/>
          </p:nvSpPr>
          <p:spPr>
            <a:xfrm>
              <a:off x="7216488" y="2421761"/>
              <a:ext cx="170562" cy="170562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3" y="1"/>
                  </a:moveTo>
                  <a:cubicBezTo>
                    <a:pt x="121" y="1"/>
                    <a:pt x="1" y="121"/>
                    <a:pt x="1" y="263"/>
                  </a:cubicBezTo>
                  <a:cubicBezTo>
                    <a:pt x="1" y="410"/>
                    <a:pt x="121" y="525"/>
                    <a:pt x="263" y="525"/>
                  </a:cubicBezTo>
                  <a:cubicBezTo>
                    <a:pt x="409" y="525"/>
                    <a:pt x="525" y="410"/>
                    <a:pt x="525" y="263"/>
                  </a:cubicBezTo>
                  <a:cubicBezTo>
                    <a:pt x="525" y="121"/>
                    <a:pt x="409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9;p57"/>
            <p:cNvSpPr/>
            <p:nvPr/>
          </p:nvSpPr>
          <p:spPr>
            <a:xfrm>
              <a:off x="6886789" y="2421761"/>
              <a:ext cx="170237" cy="170562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3" y="1"/>
                  </a:moveTo>
                  <a:cubicBezTo>
                    <a:pt x="116" y="1"/>
                    <a:pt x="1" y="121"/>
                    <a:pt x="1" y="263"/>
                  </a:cubicBezTo>
                  <a:cubicBezTo>
                    <a:pt x="1" y="410"/>
                    <a:pt x="116" y="525"/>
                    <a:pt x="263" y="525"/>
                  </a:cubicBezTo>
                  <a:cubicBezTo>
                    <a:pt x="404" y="525"/>
                    <a:pt x="524" y="410"/>
                    <a:pt x="524" y="263"/>
                  </a:cubicBezTo>
                  <a:cubicBezTo>
                    <a:pt x="524" y="121"/>
                    <a:pt x="40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00;p57"/>
            <p:cNvSpPr/>
            <p:nvPr/>
          </p:nvSpPr>
          <p:spPr>
            <a:xfrm>
              <a:off x="6971500" y="1325925"/>
              <a:ext cx="779100" cy="2675100"/>
            </a:xfrm>
            <a:prstGeom prst="roundRect">
              <a:avLst>
                <a:gd name="adj" fmla="val 427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01;p57"/>
            <p:cNvSpPr/>
            <p:nvPr/>
          </p:nvSpPr>
          <p:spPr>
            <a:xfrm>
              <a:off x="6396165" y="1572523"/>
              <a:ext cx="1129608" cy="705639"/>
            </a:xfrm>
            <a:custGeom>
              <a:avLst/>
              <a:gdLst/>
              <a:ahLst/>
              <a:cxnLst/>
              <a:rect l="l" t="t" r="r" b="b"/>
              <a:pathLst>
                <a:path w="3477" h="2172" extrusionOk="0">
                  <a:moveTo>
                    <a:pt x="54" y="1"/>
                  </a:moveTo>
                  <a:cubicBezTo>
                    <a:pt x="27" y="1"/>
                    <a:pt x="0" y="23"/>
                    <a:pt x="0" y="54"/>
                  </a:cubicBezTo>
                  <a:lnTo>
                    <a:pt x="0" y="2118"/>
                  </a:lnTo>
                  <a:cubicBezTo>
                    <a:pt x="0" y="2149"/>
                    <a:pt x="27" y="2172"/>
                    <a:pt x="54" y="2172"/>
                  </a:cubicBezTo>
                  <a:lnTo>
                    <a:pt x="3423" y="2172"/>
                  </a:lnTo>
                  <a:cubicBezTo>
                    <a:pt x="3454" y="2172"/>
                    <a:pt x="3476" y="2149"/>
                    <a:pt x="3476" y="2118"/>
                  </a:cubicBezTo>
                  <a:lnTo>
                    <a:pt x="3476" y="54"/>
                  </a:lnTo>
                  <a:cubicBezTo>
                    <a:pt x="3476" y="23"/>
                    <a:pt x="3454" y="1"/>
                    <a:pt x="342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02;p57"/>
            <p:cNvSpPr/>
            <p:nvPr/>
          </p:nvSpPr>
          <p:spPr>
            <a:xfrm>
              <a:off x="6971503" y="1572525"/>
              <a:ext cx="554277" cy="705623"/>
            </a:xfrm>
            <a:custGeom>
              <a:avLst/>
              <a:gdLst/>
              <a:ahLst/>
              <a:cxnLst/>
              <a:rect l="l" t="t" r="r" b="b"/>
              <a:pathLst>
                <a:path w="3477" h="2172" extrusionOk="0">
                  <a:moveTo>
                    <a:pt x="54" y="1"/>
                  </a:moveTo>
                  <a:cubicBezTo>
                    <a:pt x="27" y="1"/>
                    <a:pt x="0" y="23"/>
                    <a:pt x="0" y="54"/>
                  </a:cubicBezTo>
                  <a:lnTo>
                    <a:pt x="0" y="2118"/>
                  </a:lnTo>
                  <a:cubicBezTo>
                    <a:pt x="0" y="2149"/>
                    <a:pt x="27" y="2172"/>
                    <a:pt x="54" y="2172"/>
                  </a:cubicBezTo>
                  <a:lnTo>
                    <a:pt x="3423" y="2172"/>
                  </a:lnTo>
                  <a:cubicBezTo>
                    <a:pt x="3454" y="2172"/>
                    <a:pt x="3476" y="2149"/>
                    <a:pt x="3476" y="2118"/>
                  </a:cubicBezTo>
                  <a:lnTo>
                    <a:pt x="3476" y="54"/>
                  </a:lnTo>
                  <a:cubicBezTo>
                    <a:pt x="3476" y="23"/>
                    <a:pt x="3454" y="1"/>
                    <a:pt x="342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3;p57"/>
            <p:cNvSpPr/>
            <p:nvPr/>
          </p:nvSpPr>
          <p:spPr>
            <a:xfrm>
              <a:off x="7216489" y="2421761"/>
              <a:ext cx="170562" cy="170562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1"/>
                  </a:moveTo>
                  <a:cubicBezTo>
                    <a:pt x="121" y="1"/>
                    <a:pt x="0" y="121"/>
                    <a:pt x="0" y="263"/>
                  </a:cubicBezTo>
                  <a:cubicBezTo>
                    <a:pt x="0" y="410"/>
                    <a:pt x="121" y="525"/>
                    <a:pt x="262" y="525"/>
                  </a:cubicBezTo>
                  <a:cubicBezTo>
                    <a:pt x="409" y="525"/>
                    <a:pt x="524" y="410"/>
                    <a:pt x="524" y="263"/>
                  </a:cubicBezTo>
                  <a:cubicBezTo>
                    <a:pt x="524" y="121"/>
                    <a:pt x="409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4;p57"/>
            <p:cNvSpPr/>
            <p:nvPr/>
          </p:nvSpPr>
          <p:spPr>
            <a:xfrm>
              <a:off x="6971499" y="4003600"/>
              <a:ext cx="864197" cy="189401"/>
            </a:xfrm>
            <a:custGeom>
              <a:avLst/>
              <a:gdLst/>
              <a:ahLst/>
              <a:cxnLst/>
              <a:rect l="l" t="t" r="r" b="b"/>
              <a:pathLst>
                <a:path w="5386" h="583" extrusionOk="0">
                  <a:moveTo>
                    <a:pt x="54" y="1"/>
                  </a:moveTo>
                  <a:cubicBezTo>
                    <a:pt x="27" y="1"/>
                    <a:pt x="1" y="23"/>
                    <a:pt x="1" y="54"/>
                  </a:cubicBezTo>
                  <a:lnTo>
                    <a:pt x="1" y="529"/>
                  </a:lnTo>
                  <a:cubicBezTo>
                    <a:pt x="1" y="560"/>
                    <a:pt x="27" y="582"/>
                    <a:pt x="54" y="582"/>
                  </a:cubicBezTo>
                  <a:lnTo>
                    <a:pt x="5332" y="582"/>
                  </a:lnTo>
                  <a:cubicBezTo>
                    <a:pt x="5363" y="582"/>
                    <a:pt x="5385" y="560"/>
                    <a:pt x="5385" y="529"/>
                  </a:cubicBezTo>
                  <a:lnTo>
                    <a:pt x="5385" y="54"/>
                  </a:lnTo>
                  <a:cubicBezTo>
                    <a:pt x="5385" y="23"/>
                    <a:pt x="5363" y="1"/>
                    <a:pt x="5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005;p57"/>
            <p:cNvSpPr/>
            <p:nvPr/>
          </p:nvSpPr>
          <p:spPr>
            <a:xfrm flipH="1">
              <a:off x="6885787" y="2421838"/>
              <a:ext cx="170400" cy="170400"/>
            </a:xfrm>
            <a:prstGeom prst="pie">
              <a:avLst>
                <a:gd name="adj1" fmla="val 5403476"/>
                <a:gd name="adj2" fmla="val 162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6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bg-BG" dirty="0"/>
              <a:t>Бъдещи планове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976;p57"/>
          <p:cNvGrpSpPr/>
          <p:nvPr/>
        </p:nvGrpSpPr>
        <p:grpSpPr>
          <a:xfrm>
            <a:off x="1537574" y="2545513"/>
            <a:ext cx="1915012" cy="1934265"/>
            <a:chOff x="1190950" y="1315975"/>
            <a:chExt cx="1094245" cy="866532"/>
          </a:xfrm>
        </p:grpSpPr>
        <p:sp>
          <p:nvSpPr>
            <p:cNvPr id="15" name="Google Shape;1977;p57"/>
            <p:cNvSpPr/>
            <p:nvPr/>
          </p:nvSpPr>
          <p:spPr>
            <a:xfrm>
              <a:off x="1406307" y="1315975"/>
              <a:ext cx="202189" cy="145227"/>
            </a:xfrm>
            <a:custGeom>
              <a:avLst/>
              <a:gdLst/>
              <a:ahLst/>
              <a:cxnLst/>
              <a:rect l="l" t="t" r="r" b="b"/>
              <a:pathLst>
                <a:path w="1505" h="1081" extrusionOk="0">
                  <a:moveTo>
                    <a:pt x="89" y="1"/>
                  </a:moveTo>
                  <a:cubicBezTo>
                    <a:pt x="40" y="1"/>
                    <a:pt x="0" y="41"/>
                    <a:pt x="0" y="89"/>
                  </a:cubicBezTo>
                  <a:lnTo>
                    <a:pt x="0" y="1080"/>
                  </a:lnTo>
                  <a:lnTo>
                    <a:pt x="1504" y="1080"/>
                  </a:lnTo>
                  <a:lnTo>
                    <a:pt x="1504" y="89"/>
                  </a:lnTo>
                  <a:cubicBezTo>
                    <a:pt x="1504" y="41"/>
                    <a:pt x="1465" y="1"/>
                    <a:pt x="1416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8;p57"/>
            <p:cNvSpPr/>
            <p:nvPr/>
          </p:nvSpPr>
          <p:spPr>
            <a:xfrm>
              <a:off x="1242808" y="1430572"/>
              <a:ext cx="990660" cy="586282"/>
            </a:xfrm>
            <a:custGeom>
              <a:avLst/>
              <a:gdLst/>
              <a:ahLst/>
              <a:cxnLst/>
              <a:rect l="l" t="t" r="r" b="b"/>
              <a:pathLst>
                <a:path w="7374" h="4364" extrusionOk="0">
                  <a:moveTo>
                    <a:pt x="107" y="0"/>
                  </a:moveTo>
                  <a:cubicBezTo>
                    <a:pt x="50" y="0"/>
                    <a:pt x="1" y="45"/>
                    <a:pt x="1" y="107"/>
                  </a:cubicBezTo>
                  <a:lnTo>
                    <a:pt x="1" y="4363"/>
                  </a:lnTo>
                  <a:lnTo>
                    <a:pt x="7373" y="4363"/>
                  </a:lnTo>
                  <a:lnTo>
                    <a:pt x="7373" y="107"/>
                  </a:lnTo>
                  <a:cubicBezTo>
                    <a:pt x="7373" y="45"/>
                    <a:pt x="7324" y="0"/>
                    <a:pt x="7267" y="0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79;p57"/>
            <p:cNvSpPr/>
            <p:nvPr/>
          </p:nvSpPr>
          <p:spPr>
            <a:xfrm>
              <a:off x="1190950" y="2016725"/>
              <a:ext cx="1094240" cy="165782"/>
            </a:xfrm>
            <a:custGeom>
              <a:avLst/>
              <a:gdLst/>
              <a:ahLst/>
              <a:cxnLst/>
              <a:rect l="l" t="t" r="r" b="b"/>
              <a:pathLst>
                <a:path w="8145" h="1234" extrusionOk="0">
                  <a:moveTo>
                    <a:pt x="53" y="0"/>
                  </a:moveTo>
                  <a:cubicBezTo>
                    <a:pt x="27" y="0"/>
                    <a:pt x="0" y="23"/>
                    <a:pt x="0" y="53"/>
                  </a:cubicBezTo>
                  <a:lnTo>
                    <a:pt x="0" y="1180"/>
                  </a:lnTo>
                  <a:cubicBezTo>
                    <a:pt x="0" y="1211"/>
                    <a:pt x="27" y="1234"/>
                    <a:pt x="53" y="1234"/>
                  </a:cubicBezTo>
                  <a:lnTo>
                    <a:pt x="8092" y="1234"/>
                  </a:lnTo>
                  <a:cubicBezTo>
                    <a:pt x="8118" y="1234"/>
                    <a:pt x="8145" y="1211"/>
                    <a:pt x="8145" y="1180"/>
                  </a:cubicBezTo>
                  <a:lnTo>
                    <a:pt x="8145" y="53"/>
                  </a:lnTo>
                  <a:cubicBezTo>
                    <a:pt x="8145" y="23"/>
                    <a:pt x="8118" y="0"/>
                    <a:pt x="8092" y="0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0;p57"/>
            <p:cNvSpPr/>
            <p:nvPr/>
          </p:nvSpPr>
          <p:spPr>
            <a:xfrm>
              <a:off x="1387633" y="1537915"/>
              <a:ext cx="239268" cy="239268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592" y="0"/>
                  </a:moveTo>
                  <a:lnTo>
                    <a:pt x="592" y="590"/>
                  </a:lnTo>
                  <a:lnTo>
                    <a:pt x="1" y="590"/>
                  </a:lnTo>
                  <a:lnTo>
                    <a:pt x="1" y="1190"/>
                  </a:lnTo>
                  <a:lnTo>
                    <a:pt x="592" y="1190"/>
                  </a:lnTo>
                  <a:lnTo>
                    <a:pt x="592" y="1780"/>
                  </a:lnTo>
                  <a:lnTo>
                    <a:pt x="1191" y="1780"/>
                  </a:lnTo>
                  <a:lnTo>
                    <a:pt x="1191" y="1190"/>
                  </a:lnTo>
                  <a:lnTo>
                    <a:pt x="1781" y="1190"/>
                  </a:lnTo>
                  <a:lnTo>
                    <a:pt x="1781" y="590"/>
                  </a:lnTo>
                  <a:lnTo>
                    <a:pt x="1191" y="59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1;p57"/>
            <p:cNvSpPr/>
            <p:nvPr/>
          </p:nvSpPr>
          <p:spPr>
            <a:xfrm>
              <a:off x="1867786" y="1315975"/>
              <a:ext cx="202189" cy="114731"/>
            </a:xfrm>
            <a:custGeom>
              <a:avLst/>
              <a:gdLst/>
              <a:ahLst/>
              <a:cxnLst/>
              <a:rect l="l" t="t" r="r" b="b"/>
              <a:pathLst>
                <a:path w="1505" h="854" extrusionOk="0">
                  <a:moveTo>
                    <a:pt x="337" y="1"/>
                  </a:moveTo>
                  <a:cubicBezTo>
                    <a:pt x="151" y="1"/>
                    <a:pt x="1" y="152"/>
                    <a:pt x="1" y="334"/>
                  </a:cubicBezTo>
                  <a:lnTo>
                    <a:pt x="1" y="853"/>
                  </a:lnTo>
                  <a:lnTo>
                    <a:pt x="1505" y="853"/>
                  </a:lnTo>
                  <a:lnTo>
                    <a:pt x="1505" y="334"/>
                  </a:lnTo>
                  <a:cubicBezTo>
                    <a:pt x="1505" y="152"/>
                    <a:pt x="1353" y="1"/>
                    <a:pt x="1167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2;p57"/>
            <p:cNvSpPr/>
            <p:nvPr/>
          </p:nvSpPr>
          <p:spPr>
            <a:xfrm>
              <a:off x="1738277" y="1430572"/>
              <a:ext cx="495196" cy="586282"/>
            </a:xfrm>
            <a:custGeom>
              <a:avLst/>
              <a:gdLst/>
              <a:ahLst/>
              <a:cxnLst/>
              <a:rect l="l" t="t" r="r" b="b"/>
              <a:pathLst>
                <a:path w="3686" h="4364" extrusionOk="0">
                  <a:moveTo>
                    <a:pt x="2606" y="1389"/>
                  </a:moveTo>
                  <a:lnTo>
                    <a:pt x="2606" y="1989"/>
                  </a:lnTo>
                  <a:lnTo>
                    <a:pt x="826" y="1989"/>
                  </a:lnTo>
                  <a:lnTo>
                    <a:pt x="826" y="1389"/>
                  </a:lnTo>
                  <a:close/>
                  <a:moveTo>
                    <a:pt x="1" y="0"/>
                  </a:moveTo>
                  <a:lnTo>
                    <a:pt x="1" y="4363"/>
                  </a:lnTo>
                  <a:lnTo>
                    <a:pt x="3685" y="4363"/>
                  </a:lnTo>
                  <a:lnTo>
                    <a:pt x="3685" y="400"/>
                  </a:lnTo>
                  <a:cubicBezTo>
                    <a:pt x="3685" y="178"/>
                    <a:pt x="3507" y="0"/>
                    <a:pt x="3286" y="0"/>
                  </a:cubicBez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3;p57"/>
            <p:cNvSpPr/>
            <p:nvPr/>
          </p:nvSpPr>
          <p:spPr>
            <a:xfrm>
              <a:off x="1738277" y="2016725"/>
              <a:ext cx="546918" cy="165782"/>
            </a:xfrm>
            <a:custGeom>
              <a:avLst/>
              <a:gdLst/>
              <a:ahLst/>
              <a:cxnLst/>
              <a:rect l="l" t="t" r="r" b="b"/>
              <a:pathLst>
                <a:path w="4071" h="1234" extrusionOk="0">
                  <a:moveTo>
                    <a:pt x="1" y="0"/>
                  </a:moveTo>
                  <a:lnTo>
                    <a:pt x="1" y="1234"/>
                  </a:lnTo>
                  <a:lnTo>
                    <a:pt x="3872" y="1234"/>
                  </a:lnTo>
                  <a:cubicBezTo>
                    <a:pt x="3982" y="1234"/>
                    <a:pt x="4071" y="1145"/>
                    <a:pt x="4071" y="1035"/>
                  </a:cubicBezTo>
                  <a:lnTo>
                    <a:pt x="4071" y="199"/>
                  </a:lnTo>
                  <a:cubicBezTo>
                    <a:pt x="4071" y="89"/>
                    <a:pt x="3982" y="0"/>
                    <a:pt x="387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4;p57"/>
            <p:cNvSpPr/>
            <p:nvPr/>
          </p:nvSpPr>
          <p:spPr>
            <a:xfrm>
              <a:off x="1849247" y="1617179"/>
              <a:ext cx="239268" cy="80607"/>
            </a:xfrm>
            <a:custGeom>
              <a:avLst/>
              <a:gdLst/>
              <a:ahLst/>
              <a:cxnLst/>
              <a:rect l="l" t="t" r="r" b="b"/>
              <a:pathLst>
                <a:path w="1781" h="600" extrusionOk="0">
                  <a:moveTo>
                    <a:pt x="0" y="0"/>
                  </a:moveTo>
                  <a:lnTo>
                    <a:pt x="0" y="600"/>
                  </a:lnTo>
                  <a:lnTo>
                    <a:pt x="1780" y="60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9"/>
          <p:cNvSpPr txBox="1">
            <a:spLocks noGrp="1"/>
          </p:cNvSpPr>
          <p:nvPr>
            <p:ph type="title"/>
          </p:nvPr>
        </p:nvSpPr>
        <p:spPr>
          <a:xfrm>
            <a:off x="1282124" y="2208057"/>
            <a:ext cx="6199892" cy="78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sz="3200" dirty="0"/>
              <a:t>Благодарим за вниманието</a:t>
            </a:r>
            <a:r>
              <a:rPr lang="bg-BG" sz="3200" dirty="0" smtClean="0"/>
              <a:t>!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036" name="Google Shape;1036;p39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63</Words>
  <Application>Microsoft Office PowerPoint</Application>
  <PresentationFormat>Презентация на цял екран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Krona One</vt:lpstr>
      <vt:lpstr>Ubuntu</vt:lpstr>
      <vt:lpstr>Driving Center Company Profile by Slidesgo</vt:lpstr>
      <vt:lpstr>Star Rent</vt:lpstr>
      <vt:lpstr>Съдържание</vt:lpstr>
      <vt:lpstr>01</vt:lpstr>
      <vt:lpstr>02</vt:lpstr>
      <vt:lpstr>03</vt:lpstr>
      <vt:lpstr>04</vt:lpstr>
      <vt:lpstr>05</vt:lpstr>
      <vt:lpstr>06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Rent</dc:title>
  <cp:lastModifiedBy>Krasi</cp:lastModifiedBy>
  <cp:revision>6</cp:revision>
  <dcterms:modified xsi:type="dcterms:W3CDTF">2022-04-09T08:34:47Z</dcterms:modified>
</cp:coreProperties>
</file>