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56205" y="-1574165"/>
            <a:ext cx="16837025" cy="947166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8862695" y="1872615"/>
            <a:ext cx="26974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如图所示，热区按钮，</a:t>
            </a:r>
            <a:endParaRPr lang="zh-CN" altLang="en-US"/>
          </a:p>
          <a:p>
            <a:r>
              <a:rPr lang="zh-CN" altLang="en-US"/>
              <a:t>可点击</a:t>
            </a:r>
            <a:r>
              <a:rPr lang="en-US" altLang="zh-CN"/>
              <a:t>“</a:t>
            </a:r>
            <a:r>
              <a:rPr lang="zh-CN" altLang="en-US"/>
              <a:t>评论</a:t>
            </a:r>
            <a:r>
              <a:rPr lang="en-US" altLang="zh-CN"/>
              <a:t>”</a:t>
            </a:r>
            <a:r>
              <a:rPr lang="zh-CN" altLang="en-US"/>
              <a:t>跳转至</a:t>
            </a:r>
            <a:br>
              <a:rPr lang="zh-CN" altLang="en-US"/>
            </a:br>
            <a:r>
              <a:rPr lang="zh-CN" altLang="en-US"/>
              <a:t>评论页面。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可以点击左上角返回标</a:t>
            </a:r>
            <a:endParaRPr lang="zh-CN" altLang="en-US"/>
          </a:p>
          <a:p>
            <a:r>
              <a:rPr lang="zh-CN" altLang="en-US"/>
              <a:t>志，返回至上一级页面。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587625" y="-1831975"/>
            <a:ext cx="17367885" cy="97713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862695" y="1872615"/>
            <a:ext cx="2889250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可上下拖动。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可点击</a:t>
            </a:r>
            <a:r>
              <a:rPr lang="en-US" altLang="zh-CN"/>
              <a:t>“</a:t>
            </a:r>
            <a:r>
              <a:rPr lang="zh-CN" altLang="en-US"/>
              <a:t>报价</a:t>
            </a:r>
            <a:r>
              <a:rPr lang="en-US" altLang="zh-CN"/>
              <a:t>”</a:t>
            </a:r>
            <a:r>
              <a:rPr lang="zh-CN" altLang="en-US"/>
              <a:t>按钮跳转</a:t>
            </a:r>
            <a:endParaRPr lang="zh-CN" altLang="en-US"/>
          </a:p>
          <a:p>
            <a:r>
              <a:rPr lang="zh-CN" altLang="en-US"/>
              <a:t>至报价页面。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可点击左上角</a:t>
            </a:r>
            <a:r>
              <a:rPr lang="en-US" altLang="zh-CN"/>
              <a:t>“</a:t>
            </a:r>
            <a:r>
              <a:rPr lang="zh-CN" altLang="en-US"/>
              <a:t>返回</a:t>
            </a:r>
            <a:r>
              <a:rPr lang="en-US" altLang="zh-CN"/>
              <a:t>”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返回至上一级页面。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可点击</a:t>
            </a:r>
            <a:r>
              <a:rPr lang="en-US" altLang="zh-CN"/>
              <a:t>“</a:t>
            </a:r>
            <a:r>
              <a:rPr lang="zh-CN" altLang="en-US"/>
              <a:t>最新</a:t>
            </a:r>
            <a:r>
              <a:rPr lang="en-US" altLang="zh-CN"/>
              <a:t>”“</a:t>
            </a:r>
            <a:r>
              <a:rPr lang="zh-CN" altLang="en-US"/>
              <a:t>推荐</a:t>
            </a:r>
            <a:r>
              <a:rPr lang="en-US" altLang="zh-CN"/>
              <a:t>”“</a:t>
            </a:r>
            <a:r>
              <a:rPr lang="zh-CN" altLang="en-US"/>
              <a:t>查看</a:t>
            </a:r>
            <a:r>
              <a:rPr lang="en-US" altLang="zh-CN"/>
              <a:t>”</a:t>
            </a:r>
            <a:endParaRPr lang="en-US" altLang="zh-CN"/>
          </a:p>
          <a:p>
            <a:r>
              <a:rPr lang="zh-CN" altLang="en-US"/>
              <a:t>按钮。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可点击</a:t>
            </a:r>
            <a:r>
              <a:rPr lang="en-US" altLang="zh-CN"/>
              <a:t>“</a:t>
            </a:r>
            <a:r>
              <a:rPr lang="zh-CN" altLang="en-US"/>
              <a:t>热门牛友正在讨论</a:t>
            </a:r>
            <a:r>
              <a:rPr lang="en-US" altLang="zh-CN"/>
              <a:t>”</a:t>
            </a:r>
            <a:endParaRPr lang="en-US" altLang="zh-CN"/>
          </a:p>
          <a:p>
            <a:r>
              <a:rPr lang="zh-CN" altLang="en-US"/>
              <a:t>跳转至新页面。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526665" y="-1481455"/>
            <a:ext cx="17456785" cy="982091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862695" y="1872615"/>
            <a:ext cx="252793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可上下拖动。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可点击左上角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返回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返回至上一级页面。</a:t>
            </a:r>
            <a:endParaRPr lang="zh-CN" altLang="en-US"/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可点击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全部</a:t>
            </a:r>
            <a:r>
              <a:rPr lang="en-US" altLang="zh-CN">
                <a:sym typeface="+mn-ea"/>
              </a:rPr>
              <a:t>”“</a:t>
            </a:r>
            <a:r>
              <a:rPr lang="zh-CN" altLang="en-US">
                <a:sym typeface="+mn-ea"/>
              </a:rPr>
              <a:t>原创</a:t>
            </a:r>
            <a:r>
              <a:rPr lang="en-US" altLang="zh-CN">
                <a:sym typeface="+mn-ea"/>
              </a:rPr>
              <a:t>”“</a:t>
            </a:r>
            <a:r>
              <a:rPr lang="zh-CN" altLang="en-US">
                <a:sym typeface="+mn-ea"/>
              </a:rPr>
              <a:t>苹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果</a:t>
            </a:r>
            <a:r>
              <a:rPr lang="en-US" altLang="zh-CN">
                <a:sym typeface="+mn-ea"/>
              </a:rPr>
              <a:t>”“</a:t>
            </a:r>
            <a:r>
              <a:rPr lang="zh-CN" altLang="en-US">
                <a:sym typeface="+mn-ea"/>
              </a:rPr>
              <a:t>恒指主连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，跳转至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对应的新页面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322195" y="-961390"/>
            <a:ext cx="16504920" cy="92862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862695" y="1872615"/>
            <a:ext cx="269748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可上下拖动。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可点击左上角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返回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返回至上一级页面。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可点击</a:t>
            </a:r>
            <a:r>
              <a:rPr lang="en-US" altLang="zh-CN"/>
              <a:t>“</a:t>
            </a:r>
            <a:r>
              <a:rPr lang="zh-CN" altLang="en-US"/>
              <a:t>苹果</a:t>
            </a:r>
            <a:r>
              <a:rPr lang="en-US" altLang="zh-CN"/>
              <a:t>(AAPL.US)”</a:t>
            </a:r>
            <a:endParaRPr lang="en-US" altLang="zh-CN"/>
          </a:p>
          <a:p>
            <a:pPr algn="l"/>
            <a:r>
              <a:rPr lang="zh-CN" altLang="en-US"/>
              <a:t>跳转至苹果报价页面。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可点击天命猫叔头像，</a:t>
            </a:r>
            <a:endParaRPr lang="zh-CN" altLang="en-US"/>
          </a:p>
          <a:p>
            <a:pPr algn="l"/>
            <a:r>
              <a:rPr lang="zh-CN" altLang="en-US"/>
              <a:t>跳转至个人页面。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可点击天明猫叔右边的</a:t>
            </a:r>
            <a:endParaRPr lang="zh-CN" altLang="en-US"/>
          </a:p>
          <a:p>
            <a:pPr algn="l"/>
            <a:r>
              <a:rPr lang="zh-CN" altLang="en-US"/>
              <a:t>热区，跳转至关于他发</a:t>
            </a:r>
            <a:endParaRPr lang="zh-CN" altLang="en-US"/>
          </a:p>
          <a:p>
            <a:pPr algn="l"/>
            <a:r>
              <a:rPr lang="zh-CN" altLang="en-US"/>
              <a:t>表当前股票的所有帖子。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WPS Presentation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7ornrny</cp:lastModifiedBy>
  <cp:revision>5</cp:revision>
  <dcterms:created xsi:type="dcterms:W3CDTF">2021-09-20T15:26:00Z</dcterms:created>
  <dcterms:modified xsi:type="dcterms:W3CDTF">2021-10-08T06:53:47Z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