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33675" y="-1229360"/>
            <a:ext cx="18288000" cy="10287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519285" y="2605405"/>
            <a:ext cx="2468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可上下拖动当前页面。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可点击查看对话按钮，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跳转至新页面。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58900" y="-1022985"/>
            <a:ext cx="15826105" cy="89039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519285" y="2605405"/>
            <a:ext cx="2697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可上下拖动当前页面。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可点击左上角返回按钮，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返回至原评论圈。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Presentation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7ornrny</cp:lastModifiedBy>
  <cp:revision>5</cp:revision>
  <dcterms:created xsi:type="dcterms:W3CDTF">2021-09-20T15:29:00Z</dcterms:created>
  <dcterms:modified xsi:type="dcterms:W3CDTF">2021-10-08T06:32:55Z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