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56205" y="-1574165"/>
            <a:ext cx="16837025" cy="947166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8862695" y="187261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如图所示，热区按钮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587625" y="-1831975"/>
            <a:ext cx="17367885" cy="97713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862695" y="187261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如图所示，热区按钮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517140" y="-1448435"/>
            <a:ext cx="17456785" cy="98209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862695" y="187261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如图所示，热区按钮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322195" y="-975995"/>
            <a:ext cx="16504920" cy="92862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862695" y="187261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如图所示，热区按钮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Presentation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7ornrny</cp:lastModifiedBy>
  <cp:revision>2</cp:revision>
  <dcterms:created xsi:type="dcterms:W3CDTF">2021-09-20T15:26:00Z</dcterms:created>
  <dcterms:modified xsi:type="dcterms:W3CDTF">2021-09-20T15:50:31Z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