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33675" y="-1229360"/>
            <a:ext cx="18288000" cy="10287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519285" y="2605405"/>
            <a:ext cx="2240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可点击查看对话按钮</a:t>
            </a:r>
            <a:endParaRPr lang="zh-CN" altLang="en-US"/>
          </a:p>
          <a:p>
            <a:r>
              <a:rPr lang="zh-CN" altLang="en-US"/>
              <a:t>可上下拖动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358900" y="-1022985"/>
            <a:ext cx="15826105" cy="89039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519285" y="2605405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可点击左上角返回按钮</a:t>
            </a:r>
            <a:endParaRPr lang="zh-CN" altLang="en-US"/>
          </a:p>
          <a:p>
            <a:r>
              <a:rPr lang="zh-CN" altLang="en-US"/>
              <a:t>可上下拖动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WPS Presentation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7ornrny</cp:lastModifiedBy>
  <cp:revision>4</cp:revision>
  <dcterms:created xsi:type="dcterms:W3CDTF">2021-09-20T15:29:00Z</dcterms:created>
  <dcterms:modified xsi:type="dcterms:W3CDTF">2021-09-20T16:46:01Z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