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4" r:id="rId6"/>
    <p:sldId id="275" r:id="rId7"/>
    <p:sldId id="278" r:id="rId8"/>
    <p:sldId id="279" r:id="rId9"/>
    <p:sldId id="267" r:id="rId10"/>
    <p:sldId id="276" r:id="rId11"/>
    <p:sldId id="269" r:id="rId12"/>
    <p:sldId id="282" r:id="rId13"/>
    <p:sldId id="270" r:id="rId14"/>
    <p:sldId id="271" r:id="rId15"/>
    <p:sldId id="273" r:id="rId16"/>
    <p:sldId id="274" r:id="rId17"/>
    <p:sldId id="281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5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72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9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1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3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5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00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7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4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6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4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0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4649BD-54F5-4054-8698-2C3B8AD7000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3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340768"/>
            <a:ext cx="7632848" cy="144259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Разработка игрового приложения «</a:t>
            </a:r>
            <a:r>
              <a:rPr lang="en-US" dirty="0"/>
              <a:t>Weaken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3717032"/>
            <a:ext cx="4608512" cy="201622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Руководитель Манакова О.И.</a:t>
            </a:r>
          </a:p>
          <a:p>
            <a:pPr algn="r"/>
            <a:r>
              <a:rPr lang="ru-RU" dirty="0"/>
              <a:t>Группа ПОКС-44 </a:t>
            </a:r>
          </a:p>
          <a:p>
            <a:pPr algn="r"/>
            <a:r>
              <a:rPr lang="ru-RU" dirty="0"/>
              <a:t>Студенты Гвоздиков В.П.</a:t>
            </a:r>
            <a:br>
              <a:rPr lang="ru-RU" dirty="0"/>
            </a:br>
            <a:r>
              <a:rPr lang="ru-RU" dirty="0"/>
              <a:t>Григорян Н.А</a:t>
            </a:r>
            <a:br>
              <a:rPr lang="ru-RU" dirty="0"/>
            </a:br>
            <a:r>
              <a:rPr lang="ru-RU" dirty="0" err="1"/>
              <a:t>Бардахчиян</a:t>
            </a:r>
            <a:r>
              <a:rPr lang="ru-RU" dirty="0"/>
              <a:t> В.М.</a:t>
            </a:r>
          </a:p>
        </p:txBody>
      </p:sp>
    </p:spTree>
    <p:extLst>
      <p:ext uri="{BB962C8B-B14F-4D97-AF65-F5344CB8AC3E}">
        <p14:creationId xmlns:p14="http://schemas.microsoft.com/office/powerpoint/2010/main" val="306719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40650" cy="60113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Выбор инструментальных средств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196752"/>
            <a:ext cx="7128908" cy="2592288"/>
          </a:xfrm>
        </p:spPr>
        <p:txBody>
          <a:bodyPr>
            <a:normAutofit/>
          </a:bodyPr>
          <a:lstStyle/>
          <a:p>
            <a:r>
              <a:rPr lang="ru-RU" dirty="0"/>
              <a:t>Для разработки программной части был использован игровой движок </a:t>
            </a:r>
            <a:r>
              <a:rPr lang="en-US" dirty="0"/>
              <a:t>Unity</a:t>
            </a:r>
            <a:r>
              <a:rPr lang="ru-RU" dirty="0"/>
              <a:t> в связке с языком программирования </a:t>
            </a:r>
            <a:r>
              <a:rPr lang="en-US" dirty="0"/>
              <a:t>C#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Для написания кода была использована</a:t>
            </a:r>
            <a:r>
              <a:rPr lang="en-US" dirty="0"/>
              <a:t> </a:t>
            </a:r>
            <a:r>
              <a:rPr lang="ru-RU" dirty="0"/>
              <a:t>среда разработки ПО </a:t>
            </a:r>
            <a:r>
              <a:rPr lang="en-US" dirty="0"/>
              <a:t>Microsoft Visual Studio 2022.</a:t>
            </a:r>
          </a:p>
          <a:p>
            <a:r>
              <a:rPr lang="ru-RU" dirty="0"/>
              <a:t>Для создания дизайна уровней и персонажей использовался графический редактор </a:t>
            </a:r>
            <a:r>
              <a:rPr lang="en-US" dirty="0" err="1"/>
              <a:t>Aseprite</a:t>
            </a:r>
            <a:r>
              <a:rPr lang="ru-RU" dirty="0"/>
              <a:t>.</a:t>
            </a:r>
          </a:p>
        </p:txBody>
      </p:sp>
      <p:pic>
        <p:nvPicPr>
          <p:cNvPr id="1032" name="Picture 8" descr="Download] Aseprite macOS Big Sur Icon - Features - Aseprite Community">
            <a:extLst>
              <a:ext uri="{FF2B5EF4-FFF2-40B4-BE49-F238E27FC236}">
                <a16:creationId xmlns:a16="http://schemas.microsoft.com/office/drawing/2014/main" id="{BC6EBDA3-A91A-6182-5B03-D4EE23D6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88" y="3844914"/>
            <a:ext cx="1721859" cy="17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ity - Free technology icons">
            <a:extLst>
              <a:ext uri="{FF2B5EF4-FFF2-40B4-BE49-F238E27FC236}">
                <a16:creationId xmlns:a16="http://schemas.microsoft.com/office/drawing/2014/main" id="{BA2B6F8A-94F2-091F-2361-D980E07E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8" y="383597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 Sharp (C#) &quot; Icon - Download for free – Iconduck">
            <a:extLst>
              <a:ext uri="{FF2B5EF4-FFF2-40B4-BE49-F238E27FC236}">
                <a16:creationId xmlns:a16="http://schemas.microsoft.com/office/drawing/2014/main" id="{C7850F30-95E3-6D7C-2C4C-9A541F08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43" y="3844914"/>
            <a:ext cx="166743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C530D-A99F-1C20-307E-DB98E883B57A}"/>
              </a:ext>
            </a:extLst>
          </p:cNvPr>
          <p:cNvSpPr txBox="1"/>
          <p:nvPr/>
        </p:nvSpPr>
        <p:spPr>
          <a:xfrm>
            <a:off x="7357281" y="5485520"/>
            <a:ext cx="113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Aseprite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31D24-BEA6-0CC5-530A-A5DD5B7888C7}"/>
              </a:ext>
            </a:extLst>
          </p:cNvPr>
          <p:cNvSpPr txBox="1"/>
          <p:nvPr/>
        </p:nvSpPr>
        <p:spPr>
          <a:xfrm>
            <a:off x="1082406" y="5708184"/>
            <a:ext cx="77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Unity</a:t>
            </a:r>
            <a:endParaRPr lang="ru-RU" dirty="0"/>
          </a:p>
        </p:txBody>
      </p:sp>
      <p:pic>
        <p:nvPicPr>
          <p:cNvPr id="1044" name="Picture 20" descr="Visual Studio logo and symbol, meaning, history, PNG">
            <a:extLst>
              <a:ext uri="{FF2B5EF4-FFF2-40B4-BE49-F238E27FC236}">
                <a16:creationId xmlns:a16="http://schemas.microsoft.com/office/drawing/2014/main" id="{E326B341-15B4-5F89-AE99-9B1E4EF3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22" y="3835976"/>
            <a:ext cx="299553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1E092-5B0B-EE15-474C-8ACBFB78942C}"/>
              </a:ext>
            </a:extLst>
          </p:cNvPr>
          <p:cNvSpPr txBox="1"/>
          <p:nvPr/>
        </p:nvSpPr>
        <p:spPr>
          <a:xfrm>
            <a:off x="4662501" y="5708184"/>
            <a:ext cx="216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 Studio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17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892480" cy="77809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Диаграмма </a:t>
            </a:r>
            <a:r>
              <a:rPr lang="ru-RU" sz="3200" dirty="0" err="1"/>
              <a:t>Ганта</a:t>
            </a:r>
            <a:r>
              <a:rPr lang="ru-RU" sz="3200" dirty="0"/>
              <a:t> – календарный график работ</a:t>
            </a:r>
          </a:p>
        </p:txBody>
      </p:sp>
      <p:pic>
        <p:nvPicPr>
          <p:cNvPr id="3" name="image5.jpeg">
            <a:extLst>
              <a:ext uri="{FF2B5EF4-FFF2-40B4-BE49-F238E27FC236}">
                <a16:creationId xmlns:a16="http://schemas.microsoft.com/office/drawing/2014/main" id="{DD2F7C13-D1F7-3484-8AD2-3E9BF2FBAE4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229" y="2233447"/>
            <a:ext cx="8393541" cy="23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263" y="260648"/>
            <a:ext cx="7511473" cy="1312480"/>
          </a:xfrm>
        </p:spPr>
        <p:txBody>
          <a:bodyPr>
            <a:normAutofit/>
          </a:bodyPr>
          <a:lstStyle/>
          <a:p>
            <a:r>
              <a:rPr lang="ru-RU" sz="3200" dirty="0"/>
              <a:t>Обоснование выбора метода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6263" y="2744949"/>
            <a:ext cx="7511472" cy="1368102"/>
          </a:xfrm>
        </p:spPr>
        <p:txBody>
          <a:bodyPr/>
          <a:lstStyle/>
          <a:p>
            <a:r>
              <a:rPr lang="ru-RU" dirty="0"/>
              <a:t>Нами было выбрано ручное функциональное тестирование в связи с простым алгоритмом тестирования и функционалом игры.</a:t>
            </a:r>
          </a:p>
          <a:p>
            <a:r>
              <a:rPr lang="ru-RU" dirty="0"/>
              <a:t>Были составлены тест план и тест-кейсы</a:t>
            </a:r>
          </a:p>
        </p:txBody>
      </p:sp>
    </p:spTree>
    <p:extLst>
      <p:ext uri="{BB962C8B-B14F-4D97-AF65-F5344CB8AC3E}">
        <p14:creationId xmlns:p14="http://schemas.microsoft.com/office/powerpoint/2010/main" val="145838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0464"/>
            <a:ext cx="8229600" cy="74868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Было проведено ручное функциональное тестирование и функциональное тестирование интерфейса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DDB4F8-ACEB-F18C-FC89-02F4B53A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348880"/>
            <a:ext cx="8280920" cy="384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92696"/>
            <a:ext cx="8229600" cy="274042"/>
          </a:xfrm>
        </p:spPr>
        <p:txBody>
          <a:bodyPr>
            <a:no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1BB1D3-52F6-4435-5335-432E5047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3" y="1322147"/>
            <a:ext cx="4513512" cy="43763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8EA68A7-1914-FFD7-FC0C-C5A1C4CA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74" y="1322147"/>
            <a:ext cx="4143003" cy="437632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CFA3FB3-FEA7-D88D-CCC6-8FEA70E7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5602569"/>
            <a:ext cx="325638" cy="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0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11473" cy="711746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3F025-8B9E-B4AC-69E4-8BEC3283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9" y="1184757"/>
            <a:ext cx="4626442" cy="16076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D94CBD-381A-2190-94F7-F5984FD8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9" y="2792428"/>
            <a:ext cx="4626441" cy="20078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6F12FB-0AA6-4C4F-34FA-1523EB702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778" y="4800261"/>
            <a:ext cx="4626442" cy="18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5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792088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E0B6F8-B9D2-6DDD-2432-D35D0023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5149559"/>
            <a:ext cx="6257925" cy="11049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FF6294-97C4-6987-6FBB-A3F2C056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412776"/>
            <a:ext cx="6257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6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263" y="548680"/>
            <a:ext cx="7511473" cy="711746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58B1F-57B5-6E62-F0A8-B8DB7181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98" y="1260426"/>
            <a:ext cx="4956003" cy="53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8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F91BC-149F-9FDC-543D-520B3123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00734"/>
          </a:xfrm>
        </p:spPr>
        <p:txBody>
          <a:bodyPr/>
          <a:lstStyle/>
          <a:p>
            <a:r>
              <a:rPr lang="ru-RU" sz="2800" dirty="0"/>
              <a:t>Тестирование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BC3B87-2C72-3B90-24B9-A2D49B5C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8457"/>
            <a:ext cx="4573885" cy="5421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006259-3E84-EBBD-FEFE-B31C45C6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50650"/>
            <a:ext cx="4573885" cy="22174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3075D7-4711-EB70-3B09-D8E115C8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968080"/>
            <a:ext cx="4573884" cy="234931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D889A4-8AD8-E8B3-F7CE-F80BC042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396" y="1208457"/>
            <a:ext cx="4304040" cy="22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45BAF-4868-A1F6-B042-14973A73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528726"/>
          </a:xfrm>
        </p:spPr>
        <p:txBody>
          <a:bodyPr/>
          <a:lstStyle/>
          <a:p>
            <a:r>
              <a:rPr lang="ru-RU" sz="2800" dirty="0"/>
              <a:t>Тестирование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1ECF46-4FF7-86AF-7114-80C9CB81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63" y="1196752"/>
            <a:ext cx="5419274" cy="5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/>
              <a:t>Сбор требований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936104"/>
          </a:xfrm>
        </p:spPr>
        <p:txBody>
          <a:bodyPr>
            <a:normAutofit/>
          </a:bodyPr>
          <a:lstStyle/>
          <a:p>
            <a:r>
              <a:rPr lang="ru-RU" sz="2400" dirty="0"/>
              <a:t>С целью сбора требований была сформулирована идея стартапа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3EDC2-5056-9D9B-3DC2-A80AC73D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95" y="1784712"/>
            <a:ext cx="4626609" cy="27529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32242B-126D-3ABD-10E7-6E51B018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694" y="4470992"/>
            <a:ext cx="4626609" cy="21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248" y="404664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и архитектура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4B3FF8-EEB8-C029-663A-04BA4BF2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1110754"/>
            <a:ext cx="664386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83880" cy="517808"/>
          </a:xfrm>
        </p:spPr>
        <p:txBody>
          <a:bodyPr>
            <a:noAutofit/>
          </a:bodyPr>
          <a:lstStyle/>
          <a:p>
            <a:r>
              <a:rPr lang="ru-RU" sz="2800" dirty="0"/>
              <a:t>Проектирование и архитектура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8"/>
            <a:ext cx="7859216" cy="648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	Для представления функций игры составлены </a:t>
            </a:r>
            <a:r>
              <a:rPr lang="en-US" sz="2400" dirty="0"/>
              <a:t>UML</a:t>
            </a:r>
            <a:r>
              <a:rPr lang="ru-RU" sz="2400" dirty="0"/>
              <a:t> диаграммы  </a:t>
            </a:r>
            <a:r>
              <a:rPr lang="en-US" sz="2400" dirty="0"/>
              <a:t>Use Case 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BFE63-7CC7-7104-E0CE-C8E1D211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11" y="3078104"/>
            <a:ext cx="5125754" cy="21626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74BB08-FA3F-CA31-DAFC-8A7230A6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79407"/>
            <a:ext cx="3551191" cy="39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2AADD95-DBF7-3AA5-3471-13AB9D6608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446" y="1329137"/>
            <a:ext cx="8065107" cy="41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529128"/>
          </a:xfrm>
        </p:spPr>
        <p:txBody>
          <a:bodyPr>
            <a:no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717957-2596-2F98-F7DA-56245C0E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78" y="1988840"/>
            <a:ext cx="828324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8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3" name="image4.jpeg">
            <a:extLst>
              <a:ext uri="{FF2B5EF4-FFF2-40B4-BE49-F238E27FC236}">
                <a16:creationId xmlns:a16="http://schemas.microsoft.com/office/drawing/2014/main" id="{ECD51223-9CBA-EFFB-6849-33B11B6066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014" y="1251248"/>
            <a:ext cx="7570385" cy="2612465"/>
          </a:xfrm>
          <a:prstGeom prst="rect">
            <a:avLst/>
          </a:prstGeom>
        </p:spPr>
      </p:pic>
      <p:pic>
        <p:nvPicPr>
          <p:cNvPr id="4" name="image5.jpeg">
            <a:extLst>
              <a:ext uri="{FF2B5EF4-FFF2-40B4-BE49-F238E27FC236}">
                <a16:creationId xmlns:a16="http://schemas.microsoft.com/office/drawing/2014/main" id="{52C63CA6-F12C-7567-C3C0-ACE0D0AC83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59" y="3933056"/>
            <a:ext cx="7560839" cy="26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697" y="0"/>
            <a:ext cx="8502605" cy="1312480"/>
          </a:xfrm>
        </p:spPr>
        <p:txBody>
          <a:bodyPr>
            <a:normAutofit/>
          </a:bodyPr>
          <a:lstStyle/>
          <a:p>
            <a:r>
              <a:rPr lang="ru-RU" sz="3200" dirty="0"/>
              <a:t>Прототип интерфейса</a:t>
            </a:r>
            <a:r>
              <a:rPr lang="en-US" sz="3200" dirty="0"/>
              <a:t> </a:t>
            </a:r>
            <a:r>
              <a:rPr lang="ru-RU" sz="3200" dirty="0"/>
              <a:t>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CB318C-4EB4-336E-DE74-2E626997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78" y="1124744"/>
            <a:ext cx="7596844" cy="2634330"/>
          </a:xfrm>
          <a:prstGeom prst="rect">
            <a:avLst/>
          </a:prstGeom>
        </p:spPr>
      </p:pic>
      <p:pic>
        <p:nvPicPr>
          <p:cNvPr id="4" name="image6.jpeg">
            <a:extLst>
              <a:ext uri="{FF2B5EF4-FFF2-40B4-BE49-F238E27FC236}">
                <a16:creationId xmlns:a16="http://schemas.microsoft.com/office/drawing/2014/main" id="{1D718D59-EAF6-2508-9C2D-FD2FBF8D29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675" y="3933056"/>
            <a:ext cx="7596844" cy="26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6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64" y="404664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ПП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1319B-E267-E704-2830-803D0976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27" y="1951511"/>
            <a:ext cx="8073545" cy="29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01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381</TotalTime>
  <Words>168</Words>
  <Application>Microsoft Office PowerPoint</Application>
  <PresentationFormat>Экран (4:3)</PresentationFormat>
  <Paragraphs>33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Сетка</vt:lpstr>
      <vt:lpstr>Разработка игрового приложения «Weaken»</vt:lpstr>
      <vt:lpstr>Сбор требований</vt:lpstr>
      <vt:lpstr>Проектирование и архитектура </vt:lpstr>
      <vt:lpstr>Проектирование и архитектура </vt:lpstr>
      <vt:lpstr>Прототип интерфейса пользователя</vt:lpstr>
      <vt:lpstr>Прототип интерфейса пользователя</vt:lpstr>
      <vt:lpstr>Прототип интерфейса пользователя</vt:lpstr>
      <vt:lpstr>Прототип интерфейса пользователя</vt:lpstr>
      <vt:lpstr>Архитектура ПП</vt:lpstr>
      <vt:lpstr>Выбор инструментальных средств</vt:lpstr>
      <vt:lpstr>Диаграмма Ганта – календарный график работ</vt:lpstr>
      <vt:lpstr>Обоснование выбора метода тестирования</vt:lpstr>
      <vt:lpstr>Тестирование</vt:lpstr>
      <vt:lpstr>Тестирование</vt:lpstr>
      <vt:lpstr>Тестирование </vt:lpstr>
      <vt:lpstr>Тестирование</vt:lpstr>
      <vt:lpstr>Тестирование</vt:lpstr>
      <vt:lpstr>Тестирование</vt:lpstr>
      <vt:lpstr>Тестирование</vt:lpstr>
    </vt:vector>
  </TitlesOfParts>
  <Company>RSEU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Влад Гвоздиков</cp:lastModifiedBy>
  <cp:revision>50</cp:revision>
  <dcterms:created xsi:type="dcterms:W3CDTF">2015-06-01T12:10:32Z</dcterms:created>
  <dcterms:modified xsi:type="dcterms:W3CDTF">2022-10-17T14:40:11Z</dcterms:modified>
</cp:coreProperties>
</file>