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9" r:id="rId4"/>
    <p:sldId id="283" r:id="rId5"/>
    <p:sldId id="281" r:id="rId6"/>
    <p:sldId id="280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79"/>
            <p14:sldId id="283"/>
            <p14:sldId id="281"/>
            <p14:sldId id="280"/>
          </p14:sldIdLst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10B748-EA40-4668-98E8-E24129A8E968}" type="datetime1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F4E9AA-8B68-4026-826F-95F859DBBF5A}" type="datetime1">
              <a:rPr lang="fr-FR" noProof="0" smtClean="0"/>
              <a:t>23/10/2024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6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8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9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1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D73AFFA-A6F2-4B06-B935-9E8D85E79903}" type="datetime1">
              <a:rPr lang="fr-FR" noProof="0" smtClean="0"/>
              <a:t>23/10/2024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1B589D6-0A3B-49A2-A2F1-A1288C62EC4C}" type="datetime1">
              <a:rPr lang="fr-FR" noProof="0" smtClean="0"/>
              <a:t>23/10/2024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19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fr.wikipedia.org/wiki/Base_de_donn%C3%A9es#cite_note-2012_Carlos_CORONEL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era.com/fr/knowledge-center/sql-vs-nosq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ent.learn.gomycode.co/course/847136f5-710a-465a-b61c-f9b42d4884eb/node/ddc10325-fed7-495e-95a8-f75df554b6ec/kind/1" TargetMode="External"/><Relationship Id="rId4" Type="http://schemas.openxmlformats.org/officeDocument/2006/relationships/hyperlink" Target="https://fr.wikipedia.org/wiki/Base_de_donn%C3%A9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841978"/>
            <a:ext cx="10515600" cy="1137793"/>
          </a:xfrm>
        </p:spPr>
        <p:txBody>
          <a:bodyPr rtlCol="0" anchor="ctr" anchorCtr="0">
            <a:normAutofit fontScale="90000"/>
          </a:bodyPr>
          <a:lstStyle/>
          <a:p>
            <a:r>
              <a:rPr lang="fr-SN" sz="3200" b="1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QU'EST-CE QU'UNE BASE DE DONNÉES ?</a:t>
            </a:r>
            <a:br>
              <a:rPr lang="fr-S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670216" y="1615583"/>
            <a:ext cx="9582736" cy="2907256"/>
          </a:xfrm>
        </p:spPr>
        <p:txBody>
          <a:bodyPr rtlCol="0">
            <a:normAutofit lnSpcReduction="10000"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244340" algn="l"/>
              </a:tabLst>
            </a:pPr>
            <a:r>
              <a:rPr lang="fr-S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 terme </a:t>
            </a:r>
            <a:r>
              <a:rPr lang="fr-SN" sz="1800" kern="100" dirty="0" err="1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</a:t>
            </a:r>
            <a:r>
              <a:rPr lang="fr-S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(base de données) est apparu en </a:t>
            </a:r>
            <a:r>
              <a:rPr lang="fr-SN" sz="1800" u="none" strike="noStrike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 tooltip="19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1964</a:t>
            </a:r>
            <a:r>
              <a:rPr lang="fr-S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pour désigner une collection d'informations partagées par différents utilisateurs d'un système d'informations militaire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244340" algn="l"/>
              </a:tabLst>
            </a:pPr>
            <a:r>
              <a:rPr lang="fr-SN" sz="1800" b="1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 base de données est un « conteneur » stockant des </a:t>
            </a:r>
            <a:r>
              <a:rPr lang="fr-SN" sz="1800" b="1" i="1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données</a:t>
            </a:r>
            <a:r>
              <a:rPr lang="fr-SN" sz="1800" b="1" u="sng" kern="100" baseline="300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fr-SN" sz="1800" b="1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telles que des chiffres, des dates ou des mots, pouvant être retraités par des moyens informatiques pour produire une information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244340" algn="l"/>
              </a:tabLst>
            </a:pPr>
            <a:r>
              <a:rPr lang="fr-S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existe de nombreux types de bases de données. On peut citer les bases de données relationnelles, les bases de données non relationnelles. Chacune présente ses propres avantages et inconvénients.</a:t>
            </a:r>
          </a:p>
          <a:p>
            <a:pPr marL="0" indent="0" rtl="0">
              <a:buNone/>
            </a:pP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 descr="Icône du programme PowerPoint"/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68513" cy="640080"/>
          </a:xfrm>
        </p:spPr>
        <p:txBody>
          <a:bodyPr rtlCol="0">
            <a:noAutofit/>
          </a:bodyPr>
          <a:lstStyle/>
          <a:p>
            <a:pPr rtl="0"/>
            <a:r>
              <a:rPr lang="fr-CA" sz="2400" i="0" dirty="0">
                <a:solidFill>
                  <a:srgbClr val="333333"/>
                </a:solidFill>
                <a:effectLst/>
                <a:latin typeface="Inter"/>
              </a:rPr>
              <a:t>Différences entre les bases de données relationnelles et non relationnelles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541609" y="1524707"/>
            <a:ext cx="11158777" cy="459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différences entre les bases de données relationnelles et non relationnelles sont </a:t>
            </a:r>
            <a:r>
              <a:rPr lang="fr-F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diverses.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Différence structurelle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base de données relationnelle est organisée en table avec des lignes ou enregistrements et des colonnes ou attributs. Les données sont structurées selon un schéma défini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base de données non relationnelle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utilise des documents, des graphes, des colonnes ou des paires clé-valeur pour stocker les données.</a:t>
            </a:r>
          </a:p>
          <a:p>
            <a:pPr lvl="0" rt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Différence de langage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base de données relationnelle utilise le langage SQL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Structured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pour interagir avec les données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base de données non relationnelle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utilise des API spécifiques à la base de données pour les opérations sans le langage SQL standard.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Différence dans l’usage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base de données relationnelle est adaptée aux applications nécessitant des transactions complexes comme les systèmes financiers ou de gestion d’inventaire.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Une base de données non relationnelle (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est idéale pour les grandes quantités de données variées comme les réseaux sociaux, le big data,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Avantages des bases de données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9D1DE2-C926-F347-E015-98E9445D9923}"/>
              </a:ext>
            </a:extLst>
          </p:cNvPr>
          <p:cNvSpPr txBox="1"/>
          <p:nvPr/>
        </p:nvSpPr>
        <p:spPr>
          <a:xfrm>
            <a:off x="521207" y="1730477"/>
            <a:ext cx="107563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600" b="1" dirty="0">
                <a:solidFill>
                  <a:schemeClr val="accent2"/>
                </a:solidFill>
              </a:rPr>
              <a:t>Base de données relationnelle</a:t>
            </a:r>
          </a:p>
          <a:p>
            <a:pPr algn="l"/>
            <a:endParaRPr lang="fr-CA" sz="1200" b="1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A" sz="1200" b="1" i="0" dirty="0">
                <a:effectLst/>
                <a:latin typeface="Open Sans" panose="020B0606030504020204" pitchFamily="34" charset="0"/>
              </a:rPr>
              <a:t>Requêtes bien structurées</a:t>
            </a:r>
            <a:r>
              <a:rPr lang="fr-CA" sz="1200" b="0" i="0" dirty="0">
                <a:effectLst/>
                <a:latin typeface="Open Sans" panose="020B0606030504020204" pitchFamily="34" charset="0"/>
              </a:rPr>
              <a:t>: Les bases de données SQL utilisent un langage de requête structuré, ce qui le rend idéal pour les tâches de traitement de données complexes.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A" sz="1200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A" sz="1200" b="1" i="0" dirty="0">
                <a:effectLst/>
                <a:latin typeface="Open Sans" panose="020B0606030504020204" pitchFamily="34" charset="0"/>
              </a:rPr>
              <a:t>Facilité d’utilisation</a:t>
            </a:r>
            <a:r>
              <a:rPr lang="fr-CA" sz="1200" b="0" i="0" dirty="0">
                <a:effectLst/>
                <a:latin typeface="Open Sans" panose="020B0606030504020204" pitchFamily="34" charset="0"/>
              </a:rPr>
              <a:t>: SQL est facile à apprendre et à utiliser pour les débutants.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A" sz="1200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A" sz="1200" b="1" i="0" dirty="0">
                <a:effectLst/>
                <a:latin typeface="Open Sans" panose="020B0606030504020204" pitchFamily="34" charset="0"/>
              </a:rPr>
              <a:t>Schéma flexible</a:t>
            </a:r>
            <a:r>
              <a:rPr lang="fr-CA" sz="1200" b="0" i="0" dirty="0">
                <a:effectLst/>
                <a:latin typeface="Open Sans" panose="020B0606030504020204" pitchFamily="34" charset="0"/>
              </a:rPr>
              <a:t>: Les bases de données SQL ont un schéma très flexible qui peut gérer différents types de données.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A" sz="1200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A" sz="1200" b="1" i="0" dirty="0">
                <a:effectLst/>
                <a:latin typeface="Open Sans" panose="020B0606030504020204" pitchFamily="34" charset="0"/>
              </a:rPr>
              <a:t>Compatible avec les langages de programmation populaires</a:t>
            </a:r>
            <a:r>
              <a:rPr lang="fr-CA" sz="1200" b="0" i="0" dirty="0">
                <a:effectLst/>
                <a:latin typeface="Open Sans" panose="020B0606030504020204" pitchFamily="34" charset="0"/>
              </a:rPr>
              <a:t>: SQL est compatible avec les langages de programmation populaires tels que Java, Python et C#.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Avantages des bases de données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9D1DE2-C926-F347-E015-98E9445D9923}"/>
              </a:ext>
            </a:extLst>
          </p:cNvPr>
          <p:cNvSpPr txBox="1"/>
          <p:nvPr/>
        </p:nvSpPr>
        <p:spPr>
          <a:xfrm>
            <a:off x="392779" y="1411416"/>
            <a:ext cx="10756393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600" b="1" dirty="0">
                <a:solidFill>
                  <a:schemeClr val="accent2"/>
                </a:solidFill>
              </a:rPr>
              <a:t>Base de données non  relationnelle</a:t>
            </a:r>
          </a:p>
          <a:p>
            <a:pPr algn="l"/>
            <a:endParaRPr lang="fr-CA" sz="1200" b="1" i="0" dirty="0">
              <a:effectLst/>
              <a:latin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CA" sz="1400" b="1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Évolutivité horizontale plus facile</a:t>
            </a:r>
            <a:r>
              <a:rPr lang="fr-CA" sz="140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Les bases de données NoSQL peuvent facilement évoluer horizontalement, ce qui est plus rentable que la mise à l'échelle verticale d'un grand serveur en SQL, ce qui est important.</a:t>
            </a:r>
            <a:endParaRPr lang="fr-S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CA" sz="1400" b="1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Mises à jour et requêtes rapides</a:t>
            </a:r>
            <a:r>
              <a:rPr lang="fr-CA" sz="140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NoSQL vous permet de mettre à jour ou d'interroger rapidement de grands ensembles de données sans avoir à recharger toute la base de données.</a:t>
            </a:r>
            <a:endParaRPr lang="fr-S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CA" sz="1400" b="1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Schémas flexibles</a:t>
            </a:r>
            <a:r>
              <a:rPr lang="fr-CA" sz="140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Les bases de données NoSQL ont des schémas flexibles, ce qui facilite la gestion de structures de données complexes.</a:t>
            </a:r>
            <a:endParaRPr lang="fr-S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CA" sz="1400" b="1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Prend en charge les données non structurées</a:t>
            </a:r>
            <a:r>
              <a:rPr lang="fr-CA" sz="1400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Les bases de données NoSQL prennent en charge différents types de données non structurées comme les enregistrements audio/vidéo et les textes en langage naturel.</a:t>
            </a:r>
            <a:endParaRPr lang="fr-S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SN" dirty="0"/>
          </a:p>
        </p:txBody>
      </p:sp>
      <p:pic>
        <p:nvPicPr>
          <p:cNvPr id="5" name="Image 4" descr="Une image contenant texte, capture d’écran, Police, Système d’exploitation&#10;&#10;Description générée automatiquement">
            <a:extLst>
              <a:ext uri="{FF2B5EF4-FFF2-40B4-BE49-F238E27FC236}">
                <a16:creationId xmlns:a16="http://schemas.microsoft.com/office/drawing/2014/main" id="{CC40AA8A-C04A-EBDA-6610-FB09C514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14" y="4158322"/>
            <a:ext cx="10234772" cy="24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Inconvénients des bases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26BDB1-6493-6F3A-3E17-BC66F50B6AA8}"/>
              </a:ext>
            </a:extLst>
          </p:cNvPr>
          <p:cNvSpPr txBox="1"/>
          <p:nvPr/>
        </p:nvSpPr>
        <p:spPr>
          <a:xfrm>
            <a:off x="619432" y="1799302"/>
            <a:ext cx="5368413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fr-CA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Base de données relationnelles</a:t>
            </a:r>
          </a:p>
          <a:p>
            <a:pPr algn="l"/>
            <a:endParaRPr lang="fr-CA" b="1" i="0" dirty="0">
              <a:solidFill>
                <a:srgbClr val="535353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CA" sz="1200" b="1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Évolutivité limitée</a:t>
            </a:r>
            <a:r>
              <a:rPr lang="fr-CA" sz="1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: Les bases de données SQL ont tendance à avoir du mal à évoluer horizontalement, et il peut être coûteux d'évoluer verticalement avec des serveurs plus volumineux.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A" sz="1200" b="1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Données structurées</a:t>
            </a:r>
            <a:r>
              <a:rPr lang="fr-CA" sz="1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 : Les bases de données SQL ne fonctionnent bien qu'avec des données structurées, donc si vous avez des données non structurées ou des données qui changent fréquemment, cela peut être difficile à gérer.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A" sz="1200" b="1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Flexibilité limitée</a:t>
            </a:r>
            <a:r>
              <a:rPr lang="fr-CA" sz="1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: Les bases de données SQL ont un schéma fixe, ce qui rend difficile la modification de la structure des données.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8A71FD-9B39-E9DA-8A11-545A85E4C7C4}"/>
              </a:ext>
            </a:extLst>
          </p:cNvPr>
          <p:cNvSpPr txBox="1"/>
          <p:nvPr/>
        </p:nvSpPr>
        <p:spPr>
          <a:xfrm>
            <a:off x="6489291" y="1703632"/>
            <a:ext cx="529958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CA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Base de données non relationnelles</a:t>
            </a:r>
          </a:p>
          <a:p>
            <a:pPr algn="l"/>
            <a:endParaRPr lang="fr-CA" b="1" i="0" dirty="0">
              <a:solidFill>
                <a:srgbClr val="535353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CA" sz="1200" b="1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Moins mature</a:t>
            </a:r>
            <a:r>
              <a:rPr lang="fr-CA" sz="1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: Par rapport à SQL vs NoSQL, les bases de données sont moins matures et moins connues.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A" sz="1200" b="1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Requêtes plus complexes</a:t>
            </a:r>
            <a:r>
              <a:rPr lang="fr-CA" sz="1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: Les requêtes dans les bases de données NoSQL peuvent être plus complexes à écrire que dans les bases de données SQL.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CA" sz="1200" b="1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Moins de support pour les transactions</a:t>
            </a:r>
            <a:r>
              <a:rPr lang="fr-CA" sz="1200" b="0" i="0" dirty="0">
                <a:solidFill>
                  <a:srgbClr val="535353"/>
                </a:solidFill>
                <a:effectLst/>
                <a:latin typeface="Open Sans" panose="020B0606030504020204" pitchFamily="34" charset="0"/>
              </a:rPr>
              <a:t>: Les transactions sont essentielles pour assurer la cohérence des données. Les bases de données NoSQL ne les prennent souvent pas en charge aussi bien que les bases de données SQL.</a:t>
            </a:r>
          </a:p>
          <a:p>
            <a:pPr algn="l"/>
            <a:endParaRPr lang="fr-CA" b="1" i="0" dirty="0">
              <a:solidFill>
                <a:srgbClr val="53535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Références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3329B3-F4F1-CAD0-6CA8-FDCB1F495A75}"/>
              </a:ext>
            </a:extLst>
          </p:cNvPr>
          <p:cNvSpPr txBox="1"/>
          <p:nvPr/>
        </p:nvSpPr>
        <p:spPr>
          <a:xfrm>
            <a:off x="412956" y="1317522"/>
            <a:ext cx="9301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>
                <a:hlinkClick r:id="rId3"/>
              </a:rPr>
              <a:t>https://www.astera.com/fr/knowledge-center/sql-vs-nosql/</a:t>
            </a:r>
            <a:endParaRPr lang="fr-SN" dirty="0"/>
          </a:p>
          <a:p>
            <a:endParaRPr lang="fr-SN" dirty="0"/>
          </a:p>
          <a:p>
            <a:r>
              <a:rPr lang="fr-SN" dirty="0">
                <a:hlinkClick r:id="rId4"/>
              </a:rPr>
              <a:t>https://fr.wikipedia.org/wiki/Base_de_donn%C3%A9es</a:t>
            </a:r>
            <a:endParaRPr lang="fr-SN" dirty="0"/>
          </a:p>
          <a:p>
            <a:endParaRPr lang="fr-SN" dirty="0"/>
          </a:p>
          <a:p>
            <a:r>
              <a:rPr lang="fr-SN" dirty="0">
                <a:hlinkClick r:id="rId5"/>
              </a:rPr>
              <a:t>https://student.learn.gomycode.co/course/847136f5-710a-465a-b61c-f9b42d4884eb/node/ddc10325-fed7-495e-95a8-f75df554b6ec/kind/1</a:t>
            </a:r>
            <a:endParaRPr lang="fr-SN" dirty="0"/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5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{1742AB8D-DD7C-44ED-B312-5931AF28D53D}tf10001108_win32</Template>
  <TotalTime>103</TotalTime>
  <Words>776</Words>
  <Application>Microsoft Office PowerPoint</Application>
  <PresentationFormat>Grand écran</PresentationFormat>
  <Paragraphs>55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Aptos</vt:lpstr>
      <vt:lpstr>Arial</vt:lpstr>
      <vt:lpstr>Calibri</vt:lpstr>
      <vt:lpstr>Inter</vt:lpstr>
      <vt:lpstr>Open Sans</vt:lpstr>
      <vt:lpstr>Segoe UI</vt:lpstr>
      <vt:lpstr>Segoe UI Light</vt:lpstr>
      <vt:lpstr>Wingdings</vt:lpstr>
      <vt:lpstr>Personnalisé</vt:lpstr>
      <vt:lpstr>QU'EST-CE QU'UNE BASE DE DONNÉES ? </vt:lpstr>
      <vt:lpstr>Différences entre les bases de données relationnelles et non relationnelles</vt:lpstr>
      <vt:lpstr>Avantages des bases de données </vt:lpstr>
      <vt:lpstr>Avantages des bases de données </vt:lpstr>
      <vt:lpstr>Inconvénients des bases de données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 Jean-Pierre Harley</dc:creator>
  <cp:keywords/>
  <cp:lastModifiedBy>DIA Jean-Pierre Harley</cp:lastModifiedBy>
  <cp:revision>2</cp:revision>
  <dcterms:created xsi:type="dcterms:W3CDTF">2024-10-23T19:10:49Z</dcterms:created>
  <dcterms:modified xsi:type="dcterms:W3CDTF">2024-10-23T20:53:59Z</dcterms:modified>
  <cp:version/>
</cp:coreProperties>
</file>