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55DD-9D34-C7E2-A8A0-2918EA881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4540B9-D722-1561-65D2-B3B40183B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AD7BDE-5C0F-3758-210F-7CE5D74CD529}"/>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36178DEB-506E-E07B-FA70-20383168B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68C6-B982-4FC8-D98B-998BE990D256}"/>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81641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CABE-C465-B8A4-37A3-0868797EB9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05766E-82A3-0923-C711-7E1BFE39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86BCF-CF9E-5EEC-AE05-67227FB8A07E}"/>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120A8658-1F24-6836-21E6-6526E796C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0A215-D38E-98A8-2321-B332A2429695}"/>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47407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F1330-BC84-1299-C1A0-5185C4C66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25F38-D0F5-FAB7-27BF-423E393B3D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C4A80-BD7D-1390-09A8-9DDAB786A695}"/>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61AE47A5-FD4D-1D40-9A3D-04A0F8FBA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9B1B5-31CC-F4D7-7B75-FA2C0D71FE2F}"/>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8867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F0D-3090-046C-7EA7-F7F1115948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C6537B-0088-B80C-0F88-6D14F3C4D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B47C0-BD80-E448-5D74-78CD3F491744}"/>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32313670-9C7E-341D-A0F6-52B04C2D2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1B7A4-D19C-053D-9F15-4007DCB1FF29}"/>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23053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9C1-FA74-7F45-EF4A-21036325C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463EE8-434F-70DF-C32C-F9D63BC17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402CB-ADC3-5EA9-82A2-5C2D8DFC78B8}"/>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2FEBCA29-66E1-D439-D6B4-54D5ADE6C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C1521-116B-344D-FCC5-FFF1D011355A}"/>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264537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5C1-667F-38BA-A611-A5570F42B1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CC23FE-A470-A97E-FBC2-A4353B274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DD7691-8ED7-0BE9-7C2E-E05D5CDCE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8543A-CC76-E65D-40C4-9398E14DC574}"/>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6" name="Footer Placeholder 5">
            <a:extLst>
              <a:ext uri="{FF2B5EF4-FFF2-40B4-BE49-F238E27FC236}">
                <a16:creationId xmlns:a16="http://schemas.microsoft.com/office/drawing/2014/main" id="{B1605AEA-C64D-041F-A0EB-307673303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CDAF5-B527-EE16-97B7-CC10A3CC152D}"/>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93852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AEEE-C955-B66A-7A7E-4D04FE8774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ACA18-DA6F-8AAC-A818-83E050B47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E30B0-51B5-4FFD-BA45-25E8BA309D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1FA1A-0586-A279-8E1A-757C5F620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25CF9-FDD6-EF03-AC49-0C31F0BA1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0FC1F5-E88A-28A0-5A0F-6C01A53858D0}"/>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8" name="Footer Placeholder 7">
            <a:extLst>
              <a:ext uri="{FF2B5EF4-FFF2-40B4-BE49-F238E27FC236}">
                <a16:creationId xmlns:a16="http://schemas.microsoft.com/office/drawing/2014/main" id="{DFE66F39-7D12-2949-115E-E070569E2F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B25809-D47B-9B14-957A-3F2CC7DAEA03}"/>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22322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54C-3678-9FCB-6826-D388E1A0BB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58AE8F-3B16-657D-56DB-C4F47D439F4C}"/>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4" name="Footer Placeholder 3">
            <a:extLst>
              <a:ext uri="{FF2B5EF4-FFF2-40B4-BE49-F238E27FC236}">
                <a16:creationId xmlns:a16="http://schemas.microsoft.com/office/drawing/2014/main" id="{624DD130-5413-2696-AECC-84EE48F348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0D87E9-B04E-C0B8-1FFF-3852130A4A67}"/>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383065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261A3-2657-BF47-1A5E-86997BB192C8}"/>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3" name="Footer Placeholder 2">
            <a:extLst>
              <a:ext uri="{FF2B5EF4-FFF2-40B4-BE49-F238E27FC236}">
                <a16:creationId xmlns:a16="http://schemas.microsoft.com/office/drawing/2014/main" id="{86769BF3-6C32-3D09-1F40-5ADB67322C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20CE1-C1B2-E904-7542-BC3D143354C1}"/>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38318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87F5-C10E-44CB-D661-4C6191359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DB0342-4CBF-ECC6-1671-F5FB0B341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9B91FA-2D4A-8775-BA21-042F75E9F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3D356-36A9-6FFC-AE07-568EA5CE9589}"/>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6" name="Footer Placeholder 5">
            <a:extLst>
              <a:ext uri="{FF2B5EF4-FFF2-40B4-BE49-F238E27FC236}">
                <a16:creationId xmlns:a16="http://schemas.microsoft.com/office/drawing/2014/main" id="{0FA99FC5-463E-8937-5779-02982485E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A94E5F-065B-F120-2B69-96340DC103CC}"/>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161061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909-BFA0-2580-FF14-7B3EBA7DE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218965-4DAF-6820-BEB0-7C54DD497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16BAC-EA95-827A-F4B8-23CF3F5B5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5B793-F4DC-1611-0C07-C35583EAFE53}"/>
              </a:ext>
            </a:extLst>
          </p:cNvPr>
          <p:cNvSpPr>
            <a:spLocks noGrp="1"/>
          </p:cNvSpPr>
          <p:nvPr>
            <p:ph type="dt" sz="half" idx="10"/>
          </p:nvPr>
        </p:nvSpPr>
        <p:spPr/>
        <p:txBody>
          <a:bodyPr/>
          <a:lstStyle/>
          <a:p>
            <a:fld id="{83A34443-E55F-4D7A-958A-D3CB2E7CE89F}" type="datetimeFigureOut">
              <a:rPr lang="en-IN" smtClean="0"/>
              <a:t>23-07-2023</a:t>
            </a:fld>
            <a:endParaRPr lang="en-IN"/>
          </a:p>
        </p:txBody>
      </p:sp>
      <p:sp>
        <p:nvSpPr>
          <p:cNvPr id="6" name="Footer Placeholder 5">
            <a:extLst>
              <a:ext uri="{FF2B5EF4-FFF2-40B4-BE49-F238E27FC236}">
                <a16:creationId xmlns:a16="http://schemas.microsoft.com/office/drawing/2014/main" id="{5DA0429D-7E39-065C-3C63-075447631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FF881-3C89-5022-A9C9-997AD70B922A}"/>
              </a:ext>
            </a:extLst>
          </p:cNvPr>
          <p:cNvSpPr>
            <a:spLocks noGrp="1"/>
          </p:cNvSpPr>
          <p:nvPr>
            <p:ph type="sldNum" sz="quarter" idx="12"/>
          </p:nvPr>
        </p:nvSpPr>
        <p:spPr/>
        <p:txBody>
          <a:bodyPr/>
          <a:lstStyle/>
          <a:p>
            <a:fld id="{2428950F-496B-41C3-8B15-280C443DD238}" type="slidenum">
              <a:rPr lang="en-IN" smtClean="0"/>
              <a:t>‹#›</a:t>
            </a:fld>
            <a:endParaRPr lang="en-IN"/>
          </a:p>
        </p:txBody>
      </p:sp>
    </p:spTree>
    <p:extLst>
      <p:ext uri="{BB962C8B-B14F-4D97-AF65-F5344CB8AC3E}">
        <p14:creationId xmlns:p14="http://schemas.microsoft.com/office/powerpoint/2010/main" val="25269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E6C998-D05A-7992-C849-813693477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82EE2-ACCF-9D80-52A7-6096D9B45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2A3F1-C5BE-9247-EA1E-1E1F57CEC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34443-E55F-4D7A-958A-D3CB2E7CE89F}" type="datetimeFigureOut">
              <a:rPr lang="en-IN" smtClean="0"/>
              <a:t>23-07-2023</a:t>
            </a:fld>
            <a:endParaRPr lang="en-IN"/>
          </a:p>
        </p:txBody>
      </p:sp>
      <p:sp>
        <p:nvSpPr>
          <p:cNvPr id="5" name="Footer Placeholder 4">
            <a:extLst>
              <a:ext uri="{FF2B5EF4-FFF2-40B4-BE49-F238E27FC236}">
                <a16:creationId xmlns:a16="http://schemas.microsoft.com/office/drawing/2014/main" id="{DF4CE956-1088-F05A-F750-3DFF120BF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D50119-C890-877C-A88E-2AA31DF85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8950F-496B-41C3-8B15-280C443DD238}" type="slidenum">
              <a:rPr lang="en-IN" smtClean="0"/>
              <a:t>‹#›</a:t>
            </a:fld>
            <a:endParaRPr lang="en-IN"/>
          </a:p>
        </p:txBody>
      </p:sp>
    </p:spTree>
    <p:extLst>
      <p:ext uri="{BB962C8B-B14F-4D97-AF65-F5344CB8AC3E}">
        <p14:creationId xmlns:p14="http://schemas.microsoft.com/office/powerpoint/2010/main" val="3937104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7E63-9BFC-1F2C-9E08-DF3DAC0C1F65}"/>
              </a:ext>
            </a:extLst>
          </p:cNvPr>
          <p:cNvSpPr>
            <a:spLocks noGrp="1"/>
          </p:cNvSpPr>
          <p:nvPr>
            <p:ph type="ctrTitle"/>
          </p:nvPr>
        </p:nvSpPr>
        <p:spPr>
          <a:xfrm>
            <a:off x="1524000" y="254285"/>
            <a:ext cx="9144000" cy="1297113"/>
          </a:xfrm>
        </p:spPr>
        <p:txBody>
          <a:bodyPr>
            <a:normAutofit fontScale="90000"/>
          </a:bodyPr>
          <a:lstStyle/>
          <a:p>
            <a:r>
              <a:rPr lang="en-US" dirty="0"/>
              <a:t>Introduction and Description of the Project</a:t>
            </a:r>
            <a:endParaRPr lang="en-IN" dirty="0"/>
          </a:p>
        </p:txBody>
      </p:sp>
      <p:sp>
        <p:nvSpPr>
          <p:cNvPr id="3" name="Subtitle 2">
            <a:extLst>
              <a:ext uri="{FF2B5EF4-FFF2-40B4-BE49-F238E27FC236}">
                <a16:creationId xmlns:a16="http://schemas.microsoft.com/office/drawing/2014/main" id="{E08BFFB1-3D09-9C68-1065-90D6B71892DC}"/>
              </a:ext>
            </a:extLst>
          </p:cNvPr>
          <p:cNvSpPr>
            <a:spLocks noGrp="1"/>
          </p:cNvSpPr>
          <p:nvPr>
            <p:ph type="subTitle" idx="1"/>
          </p:nvPr>
        </p:nvSpPr>
        <p:spPr>
          <a:xfrm>
            <a:off x="1226050" y="1551397"/>
            <a:ext cx="10229636" cy="4900773"/>
          </a:xfrm>
        </p:spPr>
        <p:txBody>
          <a:bodyPr>
            <a:normAutofit/>
          </a:bodyPr>
          <a:lstStyle/>
          <a:p>
            <a:r>
              <a:rPr lang="en-US" dirty="0" err="1"/>
              <a:t>Theme:Social</a:t>
            </a:r>
            <a:r>
              <a:rPr lang="en-US" dirty="0"/>
              <a:t> Good</a:t>
            </a:r>
          </a:p>
          <a:p>
            <a:r>
              <a:rPr lang="en-US" dirty="0"/>
              <a:t>Project Title: House Rent Prediction Model
</a:t>
            </a:r>
            <a:r>
              <a:rPr lang="en-IN" dirty="0"/>
              <a:t>Overview:
The House Rent Prediction System is an AI-based solution designed to predict house rental prices in India. The system aims to assist tenants, landlords, and real estate agents in making informed decisions regarding property rentals. By leveraging machine learning algorithms, the system </a:t>
            </a:r>
            <a:r>
              <a:rPr lang="en-IN" dirty="0" err="1"/>
              <a:t>analyzes</a:t>
            </a:r>
            <a:r>
              <a:rPr lang="en-IN" dirty="0"/>
              <a:t> historical rent data and property features to estimate accurate rental prices.</a:t>
            </a:r>
            <a:endParaRPr lang="en-US" dirty="0"/>
          </a:p>
          <a:p>
            <a:r>
              <a:rPr lang="en-US" dirty="0"/>
              <a:t>
Objectives: Predict accurate rental prices, enhance market transparency, and streamline rental processes.
Target Audience: Tenants, landlords, and real estate stakeholders.</a:t>
            </a:r>
            <a:endParaRPr lang="en-IN" dirty="0"/>
          </a:p>
        </p:txBody>
      </p:sp>
    </p:spTree>
    <p:extLst>
      <p:ext uri="{BB962C8B-B14F-4D97-AF65-F5344CB8AC3E}">
        <p14:creationId xmlns:p14="http://schemas.microsoft.com/office/powerpoint/2010/main" val="10975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F4D9-80F3-AD03-0997-9D206AA41EC1}"/>
              </a:ext>
            </a:extLst>
          </p:cNvPr>
          <p:cNvSpPr>
            <a:spLocks noGrp="1"/>
          </p:cNvSpPr>
          <p:nvPr>
            <p:ph type="ctrTitle"/>
          </p:nvPr>
        </p:nvSpPr>
        <p:spPr>
          <a:xfrm>
            <a:off x="1421258" y="154112"/>
            <a:ext cx="9144000" cy="941424"/>
          </a:xfrm>
        </p:spPr>
        <p:txBody>
          <a:bodyPr/>
          <a:lstStyle/>
          <a:p>
            <a:r>
              <a:rPr lang="en-IN" dirty="0"/>
              <a:t>Concept and Theory Used</a:t>
            </a:r>
          </a:p>
        </p:txBody>
      </p:sp>
      <p:sp>
        <p:nvSpPr>
          <p:cNvPr id="3" name="Subtitle 2">
            <a:extLst>
              <a:ext uri="{FF2B5EF4-FFF2-40B4-BE49-F238E27FC236}">
                <a16:creationId xmlns:a16="http://schemas.microsoft.com/office/drawing/2014/main" id="{E3694A7A-7D2A-71E4-989B-BA0E98BCE8F1}"/>
              </a:ext>
            </a:extLst>
          </p:cNvPr>
          <p:cNvSpPr>
            <a:spLocks noGrp="1"/>
          </p:cNvSpPr>
          <p:nvPr>
            <p:ph type="subTitle" idx="1"/>
          </p:nvPr>
        </p:nvSpPr>
        <p:spPr>
          <a:xfrm>
            <a:off x="1524000" y="1555195"/>
            <a:ext cx="9144000" cy="3366125"/>
          </a:xfrm>
        </p:spPr>
        <p:txBody>
          <a:bodyPr>
            <a:normAutofit/>
          </a:bodyPr>
          <a:lstStyle/>
          <a:p>
            <a:r>
              <a:rPr lang="en-IN" dirty="0"/>
              <a:t>AI and ML: Utilizing Artificial Intelligence and Machine Learning for rent prediction.
Regression Algorithms: Implementing regression models (e.g., Linear Regression) for data analysis.
Feature Selection: Identifying relevant features (e.g., area, bathrooms, furnished status) for rent estimation.</a:t>
            </a:r>
          </a:p>
        </p:txBody>
      </p:sp>
    </p:spTree>
    <p:extLst>
      <p:ext uri="{BB962C8B-B14F-4D97-AF65-F5344CB8AC3E}">
        <p14:creationId xmlns:p14="http://schemas.microsoft.com/office/powerpoint/2010/main" val="311240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95D5-05FA-8823-3F7C-CDF9A5BED32E}"/>
              </a:ext>
            </a:extLst>
          </p:cNvPr>
          <p:cNvSpPr>
            <a:spLocks noGrp="1"/>
          </p:cNvSpPr>
          <p:nvPr>
            <p:ph type="ctrTitle"/>
          </p:nvPr>
        </p:nvSpPr>
        <p:spPr>
          <a:xfrm>
            <a:off x="1524000" y="195208"/>
            <a:ext cx="9144000" cy="1033891"/>
          </a:xfrm>
        </p:spPr>
        <p:txBody>
          <a:bodyPr/>
          <a:lstStyle/>
          <a:p>
            <a:r>
              <a:rPr lang="en-IN" dirty="0"/>
              <a:t>Impact of this Idea</a:t>
            </a:r>
          </a:p>
        </p:txBody>
      </p:sp>
      <p:sp>
        <p:nvSpPr>
          <p:cNvPr id="3" name="Subtitle 2">
            <a:extLst>
              <a:ext uri="{FF2B5EF4-FFF2-40B4-BE49-F238E27FC236}">
                <a16:creationId xmlns:a16="http://schemas.microsoft.com/office/drawing/2014/main" id="{1FA4A584-D318-FFC5-50C0-7BDE92EF1C4A}"/>
              </a:ext>
            </a:extLst>
          </p:cNvPr>
          <p:cNvSpPr>
            <a:spLocks noGrp="1"/>
          </p:cNvSpPr>
          <p:nvPr>
            <p:ph type="subTitle" idx="1"/>
          </p:nvPr>
        </p:nvSpPr>
        <p:spPr>
          <a:xfrm>
            <a:off x="1524000" y="1972638"/>
            <a:ext cx="9144000" cy="3285162"/>
          </a:xfrm>
        </p:spPr>
        <p:txBody>
          <a:bodyPr>
            <a:normAutofit/>
          </a:bodyPr>
          <a:lstStyle/>
          <a:p>
            <a:r>
              <a:rPr lang="en-US" dirty="0"/>
              <a:t>Benefits: Empowering users with accurate rent estimates, leading to better decision-making.
Market Impact: Improving market efficiency, fairness, and trust in the real estate sector.
Social Impact: Contributing to housing affordability and supporting fair rental practices.</a:t>
            </a:r>
            <a:endParaRPr lang="en-IN" dirty="0"/>
          </a:p>
        </p:txBody>
      </p:sp>
    </p:spTree>
    <p:extLst>
      <p:ext uri="{BB962C8B-B14F-4D97-AF65-F5344CB8AC3E}">
        <p14:creationId xmlns:p14="http://schemas.microsoft.com/office/powerpoint/2010/main" val="60476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9116-81D5-656F-8ED8-8D5B020E7F4C}"/>
              </a:ext>
            </a:extLst>
          </p:cNvPr>
          <p:cNvSpPr>
            <a:spLocks noGrp="1"/>
          </p:cNvSpPr>
          <p:nvPr>
            <p:ph type="ctrTitle"/>
          </p:nvPr>
        </p:nvSpPr>
        <p:spPr>
          <a:xfrm>
            <a:off x="1524000" y="107592"/>
            <a:ext cx="9144000" cy="1655763"/>
          </a:xfrm>
        </p:spPr>
        <p:txBody>
          <a:bodyPr>
            <a:normAutofit/>
          </a:bodyPr>
          <a:lstStyle/>
          <a:p>
            <a:r>
              <a:rPr lang="en-US" sz="4000" b="1" dirty="0"/>
              <a:t>Timelines, Approach, and Implementation Flow</a:t>
            </a:r>
            <a:endParaRPr lang="en-IN" sz="4000" b="1" dirty="0"/>
          </a:p>
        </p:txBody>
      </p:sp>
      <p:sp>
        <p:nvSpPr>
          <p:cNvPr id="3" name="Subtitle 2">
            <a:extLst>
              <a:ext uri="{FF2B5EF4-FFF2-40B4-BE49-F238E27FC236}">
                <a16:creationId xmlns:a16="http://schemas.microsoft.com/office/drawing/2014/main" id="{CF9EAA45-84A0-8B69-47D4-F5F04F9A5568}"/>
              </a:ext>
            </a:extLst>
          </p:cNvPr>
          <p:cNvSpPr>
            <a:spLocks noGrp="1"/>
          </p:cNvSpPr>
          <p:nvPr>
            <p:ph type="subTitle" idx="1"/>
          </p:nvPr>
        </p:nvSpPr>
        <p:spPr>
          <a:xfrm>
            <a:off x="1524000" y="1684962"/>
            <a:ext cx="9144000" cy="4171308"/>
          </a:xfrm>
        </p:spPr>
        <p:txBody>
          <a:bodyPr>
            <a:normAutofit lnSpcReduction="10000"/>
          </a:bodyPr>
          <a:lstStyle/>
          <a:p>
            <a:pPr algn="l"/>
            <a:endParaRPr lang="en-IN" b="0" i="0" dirty="0">
              <a:effectLst/>
              <a:latin typeface="Söhne"/>
            </a:endParaRPr>
          </a:p>
          <a:p>
            <a:pPr marL="342900" indent="-342900" algn="l">
              <a:buFont typeface="Arial" panose="020B0604020202020204" pitchFamily="34" charset="0"/>
              <a:buChar char="•"/>
            </a:pPr>
            <a:r>
              <a:rPr lang="en-IN" b="0" i="0" dirty="0">
                <a:effectLst/>
                <a:latin typeface="Söhne"/>
              </a:rPr>
              <a:t>Project Initiation</a:t>
            </a:r>
          </a:p>
          <a:p>
            <a:pPr marL="342900" indent="-342900" algn="l">
              <a:buFont typeface="Arial" panose="020B0604020202020204" pitchFamily="34" charset="0"/>
              <a:buChar char="•"/>
            </a:pPr>
            <a:r>
              <a:rPr lang="en-IN" b="0" i="0" dirty="0">
                <a:effectLst/>
                <a:latin typeface="Söhne"/>
              </a:rPr>
              <a:t>Data Collection </a:t>
            </a:r>
          </a:p>
          <a:p>
            <a:pPr marL="342900" indent="-342900" algn="l">
              <a:buFont typeface="Arial" panose="020B0604020202020204" pitchFamily="34" charset="0"/>
              <a:buChar char="•"/>
            </a:pPr>
            <a:r>
              <a:rPr lang="en-IN" b="0" i="0" dirty="0">
                <a:effectLst/>
                <a:latin typeface="Söhne"/>
              </a:rPr>
              <a:t>Data Preprocessing </a:t>
            </a:r>
          </a:p>
          <a:p>
            <a:pPr marL="342900" indent="-342900" algn="l">
              <a:buFont typeface="Arial" panose="020B0604020202020204" pitchFamily="34" charset="0"/>
              <a:buChar char="•"/>
            </a:pPr>
            <a:r>
              <a:rPr lang="en-IN" b="0" i="0" dirty="0">
                <a:effectLst/>
                <a:latin typeface="Söhne"/>
              </a:rPr>
              <a:t>Data Exploration and Analysis</a:t>
            </a:r>
          </a:p>
          <a:p>
            <a:pPr marL="342900" indent="-342900" algn="l">
              <a:buFont typeface="Arial" panose="020B0604020202020204" pitchFamily="34" charset="0"/>
              <a:buChar char="•"/>
            </a:pPr>
            <a:r>
              <a:rPr lang="en-IN" b="0" i="0" dirty="0">
                <a:effectLst/>
                <a:latin typeface="Söhne"/>
              </a:rPr>
              <a:t>Model Selection </a:t>
            </a:r>
          </a:p>
          <a:p>
            <a:pPr marL="342900" indent="-342900" algn="l">
              <a:buFont typeface="Arial" panose="020B0604020202020204" pitchFamily="34" charset="0"/>
              <a:buChar char="•"/>
            </a:pPr>
            <a:r>
              <a:rPr lang="en-IN" b="0" i="0" dirty="0">
                <a:effectLst/>
                <a:latin typeface="Söhne"/>
              </a:rPr>
              <a:t>Model Training </a:t>
            </a:r>
          </a:p>
          <a:p>
            <a:pPr marL="342900" indent="-342900" algn="l">
              <a:buFont typeface="Arial" panose="020B0604020202020204" pitchFamily="34" charset="0"/>
              <a:buChar char="•"/>
            </a:pPr>
            <a:r>
              <a:rPr lang="en-IN" b="0" i="0" dirty="0">
                <a:effectLst/>
                <a:latin typeface="Söhne"/>
              </a:rPr>
              <a:t>Model Evaluation </a:t>
            </a:r>
          </a:p>
          <a:p>
            <a:pPr marL="342900" indent="-342900" algn="l">
              <a:buFont typeface="Arial" panose="020B0604020202020204" pitchFamily="34" charset="0"/>
              <a:buChar char="•"/>
            </a:pPr>
            <a:r>
              <a:rPr lang="en-IN" b="0" i="0" dirty="0">
                <a:effectLst/>
                <a:latin typeface="Söhne"/>
              </a:rPr>
              <a:t>Web Interface Development  </a:t>
            </a:r>
          </a:p>
          <a:p>
            <a:pPr marL="342900" indent="-342900" algn="l">
              <a:buFont typeface="Arial" panose="020B0604020202020204" pitchFamily="34" charset="0"/>
              <a:buChar char="•"/>
            </a:pPr>
            <a:r>
              <a:rPr lang="en-IN" b="0" i="0" dirty="0">
                <a:effectLst/>
                <a:latin typeface="Söhne"/>
              </a:rPr>
              <a:t>Integration and Testing</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31747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6232-A8EC-58A2-9B96-F59BD67EFCA1}"/>
              </a:ext>
            </a:extLst>
          </p:cNvPr>
          <p:cNvSpPr>
            <a:spLocks noGrp="1"/>
          </p:cNvSpPr>
          <p:nvPr>
            <p:ph type="ctrTitle"/>
          </p:nvPr>
        </p:nvSpPr>
        <p:spPr>
          <a:xfrm>
            <a:off x="1524000" y="102742"/>
            <a:ext cx="9144000" cy="1124736"/>
          </a:xfrm>
        </p:spPr>
        <p:txBody>
          <a:bodyPr>
            <a:normAutofit/>
          </a:bodyPr>
          <a:lstStyle/>
          <a:p>
            <a:r>
              <a:rPr lang="en-US" dirty="0"/>
              <a:t> Workflow of the Project</a:t>
            </a:r>
            <a:endParaRPr lang="en-IN" dirty="0"/>
          </a:p>
        </p:txBody>
      </p:sp>
      <p:sp>
        <p:nvSpPr>
          <p:cNvPr id="3" name="Subtitle 2">
            <a:extLst>
              <a:ext uri="{FF2B5EF4-FFF2-40B4-BE49-F238E27FC236}">
                <a16:creationId xmlns:a16="http://schemas.microsoft.com/office/drawing/2014/main" id="{A90E905B-6DEB-9917-F98F-638D6E642772}"/>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F7F56F2-0530-8468-6FE0-6ECD143E1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45" y="1319158"/>
            <a:ext cx="10307109" cy="5102190"/>
          </a:xfrm>
          <a:prstGeom prst="rect">
            <a:avLst/>
          </a:prstGeom>
        </p:spPr>
      </p:pic>
    </p:spTree>
    <p:extLst>
      <p:ext uri="{BB962C8B-B14F-4D97-AF65-F5344CB8AC3E}">
        <p14:creationId xmlns:p14="http://schemas.microsoft.com/office/powerpoint/2010/main" val="30401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4F29-606F-7F41-499D-268DD3EC6A9A}"/>
              </a:ext>
            </a:extLst>
          </p:cNvPr>
          <p:cNvSpPr>
            <a:spLocks noGrp="1"/>
          </p:cNvSpPr>
          <p:nvPr>
            <p:ph type="title"/>
          </p:nvPr>
        </p:nvSpPr>
        <p:spPr>
          <a:xfrm>
            <a:off x="838200" y="18255"/>
            <a:ext cx="10515600" cy="1325563"/>
          </a:xfrm>
        </p:spPr>
        <p:txBody>
          <a:bodyPr/>
          <a:lstStyle/>
          <a:p>
            <a:pPr algn="ctr"/>
            <a:r>
              <a:rPr lang="en-IN" b="1" dirty="0"/>
              <a:t>Data Flow Diagram(DFD)</a:t>
            </a:r>
          </a:p>
        </p:txBody>
      </p:sp>
      <p:pic>
        <p:nvPicPr>
          <p:cNvPr id="5" name="Content Placeholder 4">
            <a:extLst>
              <a:ext uri="{FF2B5EF4-FFF2-40B4-BE49-F238E27FC236}">
                <a16:creationId xmlns:a16="http://schemas.microsoft.com/office/drawing/2014/main" id="{1D0D7E94-40F6-9093-A34B-100F315B1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011" y="1065338"/>
            <a:ext cx="11399775" cy="5014120"/>
          </a:xfrm>
        </p:spPr>
      </p:pic>
    </p:spTree>
    <p:extLst>
      <p:ext uri="{BB962C8B-B14F-4D97-AF65-F5344CB8AC3E}">
        <p14:creationId xmlns:p14="http://schemas.microsoft.com/office/powerpoint/2010/main" val="310393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B17-0360-52D6-4CE5-025972AF0EA6}"/>
              </a:ext>
            </a:extLst>
          </p:cNvPr>
          <p:cNvSpPr>
            <a:spLocks noGrp="1"/>
          </p:cNvSpPr>
          <p:nvPr>
            <p:ph type="title"/>
          </p:nvPr>
        </p:nvSpPr>
        <p:spPr>
          <a:xfrm>
            <a:off x="838200" y="97998"/>
            <a:ext cx="10412002" cy="1011612"/>
          </a:xfrm>
        </p:spPr>
        <p:txBody>
          <a:bodyPr/>
          <a:lstStyle/>
          <a:p>
            <a:pPr algn="ctr"/>
            <a:r>
              <a:rPr lang="en-IN" dirty="0"/>
              <a:t>Activity Diagram</a:t>
            </a:r>
          </a:p>
        </p:txBody>
      </p:sp>
      <p:pic>
        <p:nvPicPr>
          <p:cNvPr id="5" name="Content Placeholder 4">
            <a:extLst>
              <a:ext uri="{FF2B5EF4-FFF2-40B4-BE49-F238E27FC236}">
                <a16:creationId xmlns:a16="http://schemas.microsoft.com/office/drawing/2014/main" id="{51FDD417-2766-E21E-A0D2-E59BF700D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212" y="883047"/>
            <a:ext cx="4793978" cy="5641802"/>
          </a:xfrm>
        </p:spPr>
      </p:pic>
    </p:spTree>
    <p:extLst>
      <p:ext uri="{BB962C8B-B14F-4D97-AF65-F5344CB8AC3E}">
        <p14:creationId xmlns:p14="http://schemas.microsoft.com/office/powerpoint/2010/main" val="9233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C0C-FACA-3588-C65B-FD8F29096B39}"/>
              </a:ext>
            </a:extLst>
          </p:cNvPr>
          <p:cNvSpPr>
            <a:spLocks noGrp="1"/>
          </p:cNvSpPr>
          <p:nvPr>
            <p:ph type="ctrTitle"/>
          </p:nvPr>
        </p:nvSpPr>
        <p:spPr>
          <a:xfrm>
            <a:off x="1524000" y="380143"/>
            <a:ext cx="9144000" cy="951698"/>
          </a:xfrm>
        </p:spPr>
        <p:txBody>
          <a:bodyPr/>
          <a:lstStyle/>
          <a:p>
            <a:r>
              <a:rPr lang="en-IN" dirty="0"/>
              <a:t>Features</a:t>
            </a:r>
          </a:p>
        </p:txBody>
      </p:sp>
      <p:sp>
        <p:nvSpPr>
          <p:cNvPr id="3" name="Subtitle 2">
            <a:extLst>
              <a:ext uri="{FF2B5EF4-FFF2-40B4-BE49-F238E27FC236}">
                <a16:creationId xmlns:a16="http://schemas.microsoft.com/office/drawing/2014/main" id="{4B0F5F8F-BA3A-46E7-AED4-511FA6E65885}"/>
              </a:ext>
            </a:extLst>
          </p:cNvPr>
          <p:cNvSpPr>
            <a:spLocks noGrp="1"/>
          </p:cNvSpPr>
          <p:nvPr>
            <p:ph type="subTitle" idx="1"/>
          </p:nvPr>
        </p:nvSpPr>
        <p:spPr>
          <a:xfrm>
            <a:off x="1524000" y="1582219"/>
            <a:ext cx="9144000" cy="4387066"/>
          </a:xfrm>
        </p:spPr>
        <p:txBody>
          <a:bodyPr>
            <a:normAutofit fontScale="92500" lnSpcReduction="10000"/>
          </a:bodyPr>
          <a:lstStyle/>
          <a:p>
            <a:pPr algn="l"/>
            <a:r>
              <a:rPr lang="en-US" dirty="0"/>
              <a:t>1. Area</a:t>
            </a:r>
          </a:p>
          <a:p>
            <a:pPr algn="l"/>
            <a:r>
              <a:rPr lang="en-US" dirty="0"/>
              <a:t>2. Bathroom</a:t>
            </a:r>
          </a:p>
          <a:p>
            <a:pPr algn="l"/>
            <a:r>
              <a:rPr lang="en-US" dirty="0"/>
              <a:t>3. Furnished Status</a:t>
            </a:r>
          </a:p>
          <a:p>
            <a:pPr algn="l"/>
            <a:r>
              <a:rPr lang="en-US" dirty="0"/>
              <a:t>4. Air Conditioning</a:t>
            </a:r>
          </a:p>
          <a:p>
            <a:pPr algn="l"/>
            <a:r>
              <a:rPr lang="en-US" dirty="0"/>
              <a:t>5. Stories</a:t>
            </a:r>
          </a:p>
          <a:p>
            <a:pPr algn="l"/>
            <a:r>
              <a:rPr lang="en-US" dirty="0"/>
              <a:t>6. Bedrooms</a:t>
            </a:r>
          </a:p>
          <a:p>
            <a:pPr algn="l"/>
            <a:r>
              <a:rPr lang="en-US" dirty="0"/>
              <a:t>7. Basement</a:t>
            </a:r>
          </a:p>
          <a:p>
            <a:pPr algn="l"/>
            <a:r>
              <a:rPr lang="en-US" dirty="0"/>
              <a:t>8. Parking</a:t>
            </a:r>
          </a:p>
          <a:p>
            <a:pPr algn="l"/>
            <a:r>
              <a:rPr lang="en-US" dirty="0"/>
              <a:t>9. Hot Water</a:t>
            </a:r>
          </a:p>
          <a:p>
            <a:pPr algn="l"/>
            <a:r>
              <a:rPr lang="en-US" dirty="0"/>
              <a:t>10. Guestroom</a:t>
            </a:r>
          </a:p>
          <a:p>
            <a:pPr algn="l"/>
            <a:r>
              <a:rPr lang="en-US" dirty="0"/>
              <a:t>11. Main Road</a:t>
            </a:r>
            <a:endParaRPr lang="en-IN" dirty="0"/>
          </a:p>
        </p:txBody>
      </p:sp>
    </p:spTree>
    <p:extLst>
      <p:ext uri="{BB962C8B-B14F-4D97-AF65-F5344CB8AC3E}">
        <p14:creationId xmlns:p14="http://schemas.microsoft.com/office/powerpoint/2010/main" val="374462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301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Introduction and Description of the Project</vt:lpstr>
      <vt:lpstr>Concept and Theory Used</vt:lpstr>
      <vt:lpstr>Impact of this Idea</vt:lpstr>
      <vt:lpstr>Timelines, Approach, and Implementation Flow</vt:lpstr>
      <vt:lpstr> Workflow of the Project</vt:lpstr>
      <vt:lpstr>Data Flow Diagram(DFD)</vt:lpstr>
      <vt:lpstr>Activity Diagram</vt:lpstr>
      <vt:lpstr>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Description of the Project</dc:title>
  <dc:creator>HAKEEM</dc:creator>
  <cp:lastModifiedBy>HAKEEM</cp:lastModifiedBy>
  <cp:revision>2</cp:revision>
  <dcterms:created xsi:type="dcterms:W3CDTF">2023-07-23T14:04:28Z</dcterms:created>
  <dcterms:modified xsi:type="dcterms:W3CDTF">2023-07-23T17:06:54Z</dcterms:modified>
</cp:coreProperties>
</file>