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2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DF5E0-C00D-169F-C52C-DD81039B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665546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April 1Update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448C-AC3F-CA9E-27A9-6C40B70D8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665546" cy="1655762"/>
          </a:xfr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1030" name="Picture 6" descr="Once a fool always a fool - 9GAG">
            <a:extLst>
              <a:ext uri="{FF2B5EF4-FFF2-40B4-BE49-F238E27FC236}">
                <a16:creationId xmlns:a16="http://schemas.microsoft.com/office/drawing/2014/main" id="{1439DDC2-DC7F-51F9-470D-9DA1A341C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915" y="950913"/>
            <a:ext cx="5842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05F4-DB58-EF1B-E8FB-8CD4943E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1120-483D-31AA-8AAD-E58F05C5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352"/>
            <a:ext cx="10515600" cy="4295611"/>
          </a:xfrm>
        </p:spPr>
        <p:txBody>
          <a:bodyPr/>
          <a:lstStyle/>
          <a:p>
            <a:r>
              <a:rPr lang="en-US" dirty="0"/>
              <a:t>This makes sense to me</a:t>
            </a:r>
          </a:p>
          <a:p>
            <a:r>
              <a:rPr lang="en-US" dirty="0"/>
              <a:t>But uh the </a:t>
            </a:r>
            <a:r>
              <a:rPr lang="en-US" dirty="0" err="1"/>
              <a:t>cnot</a:t>
            </a:r>
            <a:r>
              <a:rPr lang="en-US" dirty="0"/>
              <a:t>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72833-C6BB-FB91-5B8A-73524503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04" y="788274"/>
            <a:ext cx="6137896" cy="45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4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F02A-3D08-9043-2F48-83C4A1C0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29" y="313750"/>
            <a:ext cx="10515600" cy="1090785"/>
          </a:xfrm>
        </p:spPr>
        <p:txBody>
          <a:bodyPr/>
          <a:lstStyle/>
          <a:p>
            <a:r>
              <a:rPr lang="en-US" dirty="0"/>
              <a:t>help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45A74-817D-D755-D776-882CC3E5C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04535"/>
            <a:ext cx="5181231" cy="4263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213CF9-B7B7-DE09-C6E1-81A3B572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70" y="1404535"/>
            <a:ext cx="5217213" cy="426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7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B03-ED49-6BCA-11F8-A18FC23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F6B2-3A3A-8F48-995D-BB740FDF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611"/>
            <a:ext cx="10515600" cy="3998306"/>
          </a:xfrm>
        </p:spPr>
        <p:txBody>
          <a:bodyPr/>
          <a:lstStyle/>
          <a:p>
            <a:r>
              <a:rPr lang="en-US" dirty="0"/>
              <a:t>Can you send me the quantum dot paper? So I don’t cite the wrong thing</a:t>
            </a:r>
          </a:p>
          <a:p>
            <a:r>
              <a:rPr lang="en-US" dirty="0"/>
              <a:t>Is this ugly/does it make sense ?</a:t>
            </a:r>
          </a:p>
          <a:p>
            <a:r>
              <a:rPr lang="en-US" dirty="0"/>
              <a:t>Graphics / steps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82B99-5E9C-15E3-27CA-7A836A87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65" y="3216436"/>
            <a:ext cx="6586152" cy="36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277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45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Sabon Next LT</vt:lpstr>
      <vt:lpstr>Wingdings</vt:lpstr>
      <vt:lpstr>LuminousVTI</vt:lpstr>
      <vt:lpstr>April 1Update</vt:lpstr>
      <vt:lpstr>Graphs !</vt:lpstr>
      <vt:lpstr>help</vt:lpstr>
      <vt:lpstr>Other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1Update</dc:title>
  <dc:creator>Ivanna Montserrat Boras Vazquez</dc:creator>
  <cp:lastModifiedBy>Ivanna Montserrat Boras Vazquez</cp:lastModifiedBy>
  <cp:revision>1</cp:revision>
  <dcterms:created xsi:type="dcterms:W3CDTF">2024-04-01T14:16:38Z</dcterms:created>
  <dcterms:modified xsi:type="dcterms:W3CDTF">2024-04-03T21:35:58Z</dcterms:modified>
</cp:coreProperties>
</file>