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349" r:id="rId3"/>
    <p:sldId id="348" r:id="rId4"/>
    <p:sldId id="260" r:id="rId5"/>
    <p:sldId id="340" r:id="rId6"/>
    <p:sldId id="341" r:id="rId7"/>
    <p:sldId id="309" r:id="rId8"/>
    <p:sldId id="344" r:id="rId9"/>
    <p:sldId id="347" r:id="rId10"/>
    <p:sldId id="351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8C3"/>
    <a:srgbClr val="FFA037"/>
    <a:srgbClr val="9A5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C177DB-FE7C-5F1A-DBAB-176B3D45FFCB}" v="3" dt="2024-01-24T13:07:50.085"/>
  </p1510:revLst>
</p1510:revInfo>
</file>

<file path=ppt/tableStyles.xml><?xml version="1.0" encoding="utf-8"?>
<a:tblStyleLst xmlns:a="http://schemas.openxmlformats.org/drawingml/2006/main" def="{4C18DEEC-DF66-4DCA-8A4F-CDD5757C0C81}">
  <a:tblStyle styleId="{4C18DEEC-DF66-4DCA-8A4F-CDD5757C0C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ntum_syste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0" name="Google Shape;26450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1" name="Google Shape;26451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0" name="Google Shape;26450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1" name="Google Shape;26451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interferometer has to keep a stable phase, which means that the path length difference must vary by much less than the wavelength of light during the experiment.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151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Quantum simulators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permit the study of a </a:t>
            </a:r>
            <a:r>
              <a:rPr lang="en-US" b="0" i="0" u="none" strike="noStrike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Quantum system"/>
              </a:rPr>
              <a:t>quantum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a programmable fashion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199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45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00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78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8" name="Google Shape;28378;gd362d286f3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79" name="Google Shape;28379;gd362d286f3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265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7" name="Google Shape;27027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8" name="Google Shape;27028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02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4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4" name="Google Shape;14414;p19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15" name="Google Shape;14415;p19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416" name="Google Shape;14416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4417" name="Google Shape;14417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8" name="Google Shape;14418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9" name="Google Shape;14419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0" name="Google Shape;14420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1" name="Google Shape;14421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2" name="Google Shape;14422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3" name="Google Shape;14423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4" name="Google Shape;14424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5" name="Google Shape;14425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6" name="Google Shape;14426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7" name="Google Shape;14427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8" name="Google Shape;14428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9" name="Google Shape;14429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0" name="Google Shape;14430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1" name="Google Shape;14431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2" name="Google Shape;14432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3" name="Google Shape;14433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4" name="Google Shape;14434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5" name="Google Shape;14435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6" name="Google Shape;14436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7" name="Google Shape;14437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8" name="Google Shape;14438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9" name="Google Shape;14439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0" name="Google Shape;14440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1" name="Google Shape;14441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2" name="Google Shape;14442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3" name="Google Shape;14443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4" name="Google Shape;14444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5" name="Google Shape;14445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6" name="Google Shape;14446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7" name="Google Shape;14447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8" name="Google Shape;14448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9" name="Google Shape;14449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0" name="Google Shape;14450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1" name="Google Shape;14451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2" name="Google Shape;14452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3" name="Google Shape;14453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4" name="Google Shape;14454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5" name="Google Shape;14455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6" name="Google Shape;14456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7" name="Google Shape;14457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8" name="Google Shape;14458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9" name="Google Shape;14459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0" name="Google Shape;14460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1" name="Google Shape;14461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2" name="Google Shape;14462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3" name="Google Shape;14463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4" name="Google Shape;14464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" name="Google Shape;16005;p33"/>
          <p:cNvSpPr txBox="1">
            <a:spLocks noGrp="1"/>
          </p:cNvSpPr>
          <p:nvPr>
            <p:ph type="title"/>
          </p:nvPr>
        </p:nvSpPr>
        <p:spPr>
          <a:xfrm>
            <a:off x="720000" y="201366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06" name="Google Shape;16006;p33"/>
          <p:cNvSpPr txBox="1">
            <a:spLocks noGrp="1"/>
          </p:cNvSpPr>
          <p:nvPr>
            <p:ph type="subTitle" idx="1"/>
          </p:nvPr>
        </p:nvSpPr>
        <p:spPr>
          <a:xfrm>
            <a:off x="720000" y="239055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07" name="Google Shape;16007;p33"/>
          <p:cNvSpPr txBox="1">
            <a:spLocks noGrp="1"/>
          </p:cNvSpPr>
          <p:nvPr>
            <p:ph type="title" idx="2"/>
          </p:nvPr>
        </p:nvSpPr>
        <p:spPr>
          <a:xfrm>
            <a:off x="3429000" y="201366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08" name="Google Shape;16008;p33"/>
          <p:cNvSpPr txBox="1">
            <a:spLocks noGrp="1"/>
          </p:cNvSpPr>
          <p:nvPr>
            <p:ph type="subTitle" idx="3"/>
          </p:nvPr>
        </p:nvSpPr>
        <p:spPr>
          <a:xfrm>
            <a:off x="3429000" y="239055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09" name="Google Shape;16009;p33"/>
          <p:cNvSpPr txBox="1">
            <a:spLocks noGrp="1"/>
          </p:cNvSpPr>
          <p:nvPr>
            <p:ph type="title" idx="4"/>
          </p:nvPr>
        </p:nvSpPr>
        <p:spPr>
          <a:xfrm>
            <a:off x="720000" y="376941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10" name="Google Shape;16010;p33"/>
          <p:cNvSpPr txBox="1">
            <a:spLocks noGrp="1"/>
          </p:cNvSpPr>
          <p:nvPr>
            <p:ph type="subTitle" idx="5"/>
          </p:nvPr>
        </p:nvSpPr>
        <p:spPr>
          <a:xfrm>
            <a:off x="720000" y="414630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11" name="Google Shape;16011;p33"/>
          <p:cNvSpPr txBox="1">
            <a:spLocks noGrp="1"/>
          </p:cNvSpPr>
          <p:nvPr>
            <p:ph type="title" idx="6"/>
          </p:nvPr>
        </p:nvSpPr>
        <p:spPr>
          <a:xfrm>
            <a:off x="3429000" y="376941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12" name="Google Shape;16012;p33"/>
          <p:cNvSpPr txBox="1">
            <a:spLocks noGrp="1"/>
          </p:cNvSpPr>
          <p:nvPr>
            <p:ph type="subTitle" idx="7"/>
          </p:nvPr>
        </p:nvSpPr>
        <p:spPr>
          <a:xfrm>
            <a:off x="3429000" y="414630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13" name="Google Shape;16013;p33"/>
          <p:cNvSpPr txBox="1">
            <a:spLocks noGrp="1"/>
          </p:cNvSpPr>
          <p:nvPr>
            <p:ph type="title" idx="8"/>
          </p:nvPr>
        </p:nvSpPr>
        <p:spPr>
          <a:xfrm>
            <a:off x="6137995" y="201366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14" name="Google Shape;16014;p33"/>
          <p:cNvSpPr txBox="1">
            <a:spLocks noGrp="1"/>
          </p:cNvSpPr>
          <p:nvPr>
            <p:ph type="subTitle" idx="9"/>
          </p:nvPr>
        </p:nvSpPr>
        <p:spPr>
          <a:xfrm>
            <a:off x="6137995" y="239055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15" name="Google Shape;16015;p33"/>
          <p:cNvSpPr txBox="1">
            <a:spLocks noGrp="1"/>
          </p:cNvSpPr>
          <p:nvPr>
            <p:ph type="title" idx="13"/>
          </p:nvPr>
        </p:nvSpPr>
        <p:spPr>
          <a:xfrm>
            <a:off x="6137995" y="3769419"/>
            <a:ext cx="2286000" cy="3657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16" name="Google Shape;16016;p33"/>
          <p:cNvSpPr txBox="1">
            <a:spLocks noGrp="1"/>
          </p:cNvSpPr>
          <p:nvPr>
            <p:ph type="subTitle" idx="14"/>
          </p:nvPr>
        </p:nvSpPr>
        <p:spPr>
          <a:xfrm>
            <a:off x="6137995" y="4146300"/>
            <a:ext cx="2286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17" name="Google Shape;16017;p33"/>
          <p:cNvSpPr txBox="1">
            <a:spLocks noGrp="1"/>
          </p:cNvSpPr>
          <p:nvPr>
            <p:ph type="title" idx="15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018" name="Google Shape;16018;p3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6019" name="Google Shape;16019;p3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3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3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3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3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3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3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3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3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3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3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3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3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3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3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3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3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3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3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3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3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3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3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3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3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3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3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3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3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3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3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3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3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3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3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3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3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3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3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3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3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3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3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3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3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3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3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3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2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72" name="Google Shape;21972;p43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21973" name="Google Shape;21973;p43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21974" name="Google Shape;2197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5" name="Google Shape;2197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6" name="Google Shape;2197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7" name="Google Shape;2197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8" name="Google Shape;2197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9" name="Google Shape;2197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0" name="Google Shape;2198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1" name="Google Shape;2198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2" name="Google Shape;2198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3" name="Google Shape;2198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4" name="Google Shape;2198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5" name="Google Shape;2198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6" name="Google Shape;2198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7" name="Google Shape;2198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8" name="Google Shape;2198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9" name="Google Shape;2198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0" name="Google Shape;2199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1" name="Google Shape;2199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2" name="Google Shape;2199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3" name="Google Shape;2199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4" name="Google Shape;2199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5" name="Google Shape;2199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6" name="Google Shape;2199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7" name="Google Shape;2199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8" name="Google Shape;2199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9" name="Google Shape;2199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0" name="Google Shape;2200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1" name="Google Shape;2200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2" name="Google Shape;2200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3" name="Google Shape;2200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4" name="Google Shape;2200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5" name="Google Shape;2200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6" name="Google Shape;2200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7" name="Google Shape;2200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8" name="Google Shape;2200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9" name="Google Shape;2200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0" name="Google Shape;2201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1" name="Google Shape;2201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2" name="Google Shape;2201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3" name="Google Shape;2201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4" name="Google Shape;2201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5" name="Google Shape;2201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6" name="Google Shape;2201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7" name="Google Shape;2201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8" name="Google Shape;2201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9" name="Google Shape;2201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0" name="Google Shape;2202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1" name="Google Shape;2202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2" name="Google Shape;2202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3" name="Google Shape;2202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4" name="Google Shape;2202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5" name="Google Shape;2202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6" name="Google Shape;2202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7" name="Google Shape;2202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8" name="Google Shape;2202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9" name="Google Shape;2202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0" name="Google Shape;2203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1" name="Google Shape;2203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2" name="Google Shape;2203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3" name="Google Shape;2203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4" name="Google Shape;2203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5" name="Google Shape;2203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6" name="Google Shape;2203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7" name="Google Shape;2203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8" name="Google Shape;2203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9" name="Google Shape;2203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0" name="Google Shape;2204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1" name="Google Shape;2204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2" name="Google Shape;2204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3" name="Google Shape;2204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4" name="Google Shape;2204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5" name="Google Shape;2204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46" name="Google Shape;22046;p43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22047" name="Google Shape;2204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8" name="Google Shape;2204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9" name="Google Shape;2204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0" name="Google Shape;2205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1" name="Google Shape;2205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2" name="Google Shape;2205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3" name="Google Shape;2205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4" name="Google Shape;2205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5" name="Google Shape;2205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6" name="Google Shape;2205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7" name="Google Shape;2205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8" name="Google Shape;2205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9" name="Google Shape;2205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0" name="Google Shape;2206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1" name="Google Shape;2206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2" name="Google Shape;2206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3" name="Google Shape;2206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4" name="Google Shape;2206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5" name="Google Shape;2206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6" name="Google Shape;2206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7" name="Google Shape;2206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8" name="Google Shape;2206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9" name="Google Shape;2206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0" name="Google Shape;2207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1" name="Google Shape;2207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2" name="Google Shape;2207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3" name="Google Shape;2207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4" name="Google Shape;2207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5" name="Google Shape;2207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6" name="Google Shape;2207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7" name="Google Shape;2207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8" name="Google Shape;2207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9" name="Google Shape;2207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0" name="Google Shape;2208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1" name="Google Shape;2208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2" name="Google Shape;2208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3" name="Google Shape;2208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4" name="Google Shape;2208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5" name="Google Shape;2208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6" name="Google Shape;2208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7" name="Google Shape;2208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8" name="Google Shape;2208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9" name="Google Shape;2208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0" name="Google Shape;2209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1" name="Google Shape;2209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2" name="Google Shape;2209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3" name="Google Shape;2209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4" name="Google Shape;2209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5" name="Google Shape;2209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6" name="Google Shape;2209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7" name="Google Shape;2209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8" name="Google Shape;2209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9" name="Google Shape;2209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0" name="Google Shape;2210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1" name="Google Shape;2210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2" name="Google Shape;2210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3" name="Google Shape;2210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4" name="Google Shape;2210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5" name="Google Shape;2210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6" name="Google Shape;2210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7" name="Google Shape;2210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8" name="Google Shape;2210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9" name="Google Shape;2210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0" name="Google Shape;2211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1" name="Google Shape;2211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2" name="Google Shape;2211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3" name="Google Shape;2211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4" name="Google Shape;2211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5" name="Google Shape;2211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6" name="Google Shape;2211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7" name="Google Shape;2211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8" name="Google Shape;2211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9" name="Google Shape;22119;p43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22120" name="Google Shape;2212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1" name="Google Shape;2212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2" name="Google Shape;2212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3" name="Google Shape;2212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4" name="Google Shape;2212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5" name="Google Shape;2212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6" name="Google Shape;2212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7" name="Google Shape;2212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8" name="Google Shape;2212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9" name="Google Shape;2212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0" name="Google Shape;2213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1" name="Google Shape;2213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2" name="Google Shape;2213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3" name="Google Shape;2213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4" name="Google Shape;2213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5" name="Google Shape;2213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6" name="Google Shape;2213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7" name="Google Shape;2213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8" name="Google Shape;2213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9" name="Google Shape;2213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0" name="Google Shape;2214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1" name="Google Shape;2214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2" name="Google Shape;2214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3" name="Google Shape;2214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4" name="Google Shape;2214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5" name="Google Shape;2214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6" name="Google Shape;2214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7" name="Google Shape;2214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8" name="Google Shape;2214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9" name="Google Shape;2214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0" name="Google Shape;2215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1" name="Google Shape;2215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2" name="Google Shape;2215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3" name="Google Shape;2215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4" name="Google Shape;2215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5" name="Google Shape;2215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6" name="Google Shape;2215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7" name="Google Shape;2215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8" name="Google Shape;2215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9" name="Google Shape;2215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0" name="Google Shape;2216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1" name="Google Shape;2216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2" name="Google Shape;2216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3" name="Google Shape;2216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4" name="Google Shape;2216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5" name="Google Shape;2216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6" name="Google Shape;2216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7" name="Google Shape;2216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8" name="Google Shape;2216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9" name="Google Shape;2216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0" name="Google Shape;2217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1" name="Google Shape;2217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2" name="Google Shape;2217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3" name="Google Shape;2217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4" name="Google Shape;2217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5" name="Google Shape;2217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6" name="Google Shape;2217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7" name="Google Shape;2217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8" name="Google Shape;2217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9" name="Google Shape;2217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0" name="Google Shape;2218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1" name="Google Shape;2218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2" name="Google Shape;2218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3" name="Google Shape;2218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4" name="Google Shape;2218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5" name="Google Shape;2218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6" name="Google Shape;2218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7" name="Google Shape;2218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8" name="Google Shape;2218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9" name="Google Shape;2218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0" name="Google Shape;2219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1" name="Google Shape;2219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92" name="Google Shape;22192;p43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22193" name="Google Shape;2219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4" name="Google Shape;2219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5" name="Google Shape;2219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6" name="Google Shape;2219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7" name="Google Shape;2219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8" name="Google Shape;2219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9" name="Google Shape;2219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0" name="Google Shape;2220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1" name="Google Shape;2220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2" name="Google Shape;2220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3" name="Google Shape;2220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4" name="Google Shape;2220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5" name="Google Shape;2220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6" name="Google Shape;2220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7" name="Google Shape;2220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8" name="Google Shape;2220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9" name="Google Shape;2220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0" name="Google Shape;2221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1" name="Google Shape;2221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2" name="Google Shape;2221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3" name="Google Shape;2221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4" name="Google Shape;2221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5" name="Google Shape;2221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6" name="Google Shape;2221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7" name="Google Shape;2221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8" name="Google Shape;2221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9" name="Google Shape;2221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0" name="Google Shape;2222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1" name="Google Shape;2222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2" name="Google Shape;2222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3" name="Google Shape;2222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4" name="Google Shape;2222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5" name="Google Shape;2222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6" name="Google Shape;2222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7" name="Google Shape;2222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8" name="Google Shape;2222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9" name="Google Shape;2222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0" name="Google Shape;2223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1" name="Google Shape;2223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2" name="Google Shape;2223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3" name="Google Shape;2223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4" name="Google Shape;2223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5" name="Google Shape;2223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6" name="Google Shape;2223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7" name="Google Shape;2223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8" name="Google Shape;2223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9" name="Google Shape;2223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0" name="Google Shape;2224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1" name="Google Shape;2224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2" name="Google Shape;2224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3" name="Google Shape;2224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4" name="Google Shape;2224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5" name="Google Shape;2224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6" name="Google Shape;2224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7" name="Google Shape;2224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8" name="Google Shape;2224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9" name="Google Shape;2224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0" name="Google Shape;2225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1" name="Google Shape;2225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2" name="Google Shape;2225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3" name="Google Shape;2225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4" name="Google Shape;2225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5" name="Google Shape;2225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6" name="Google Shape;2225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7" name="Google Shape;2225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8" name="Google Shape;2225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9" name="Google Shape;2225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0" name="Google Shape;2226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1" name="Google Shape;2226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2" name="Google Shape;2226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3" name="Google Shape;2226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4" name="Google Shape;2226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5" name="Google Shape;22265;p43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22266" name="Google Shape;2226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7" name="Google Shape;2226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8" name="Google Shape;2226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9" name="Google Shape;2226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0" name="Google Shape;2227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1" name="Google Shape;2227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2" name="Google Shape;2227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3" name="Google Shape;2227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4" name="Google Shape;2227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5" name="Google Shape;2227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6" name="Google Shape;2227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7" name="Google Shape;2227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8" name="Google Shape;2227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9" name="Google Shape;2227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0" name="Google Shape;2228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1" name="Google Shape;2228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2" name="Google Shape;2228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3" name="Google Shape;2228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4" name="Google Shape;2228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5" name="Google Shape;2228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6" name="Google Shape;2228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7" name="Google Shape;2228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8" name="Google Shape;2228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9" name="Google Shape;2228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0" name="Google Shape;2229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1" name="Google Shape;2229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2" name="Google Shape;2229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3" name="Google Shape;2229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4" name="Google Shape;2229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5" name="Google Shape;2229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6" name="Google Shape;2229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7" name="Google Shape;2229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8" name="Google Shape;2229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9" name="Google Shape;2229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0" name="Google Shape;2230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1" name="Google Shape;2230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2" name="Google Shape;2230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3" name="Google Shape;2230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4" name="Google Shape;2230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5" name="Google Shape;2230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6" name="Google Shape;2230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7" name="Google Shape;2230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8" name="Google Shape;2230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9" name="Google Shape;2230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0" name="Google Shape;2231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1" name="Google Shape;2231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2" name="Google Shape;2231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3" name="Google Shape;2231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4" name="Google Shape;2231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5" name="Google Shape;2231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6" name="Google Shape;2231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7" name="Google Shape;2231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8" name="Google Shape;2231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9" name="Google Shape;2231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0" name="Google Shape;2232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1" name="Google Shape;2232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2" name="Google Shape;2232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3" name="Google Shape;2232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4" name="Google Shape;2232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5" name="Google Shape;2232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6" name="Google Shape;2232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7" name="Google Shape;2232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8" name="Google Shape;2232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9" name="Google Shape;2232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0" name="Google Shape;2233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1" name="Google Shape;2233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2" name="Google Shape;2233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3" name="Google Shape;2233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4" name="Google Shape;2233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5" name="Google Shape;2233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6" name="Google Shape;2233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7" name="Google Shape;2233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38" name="Google Shape;22338;p43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22339" name="Google Shape;2233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0" name="Google Shape;2234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1" name="Google Shape;2234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2" name="Google Shape;2234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3" name="Google Shape;2234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4" name="Google Shape;2234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5" name="Google Shape;2234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6" name="Google Shape;2234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7" name="Google Shape;2234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8" name="Google Shape;2234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9" name="Google Shape;2234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0" name="Google Shape;2235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1" name="Google Shape;2235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2" name="Google Shape;2235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3" name="Google Shape;2235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4" name="Google Shape;2235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5" name="Google Shape;2235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6" name="Google Shape;2235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7" name="Google Shape;2235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8" name="Google Shape;2235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9" name="Google Shape;2235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0" name="Google Shape;2236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1" name="Google Shape;2236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2" name="Google Shape;2236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3" name="Google Shape;2236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4" name="Google Shape;2236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5" name="Google Shape;2236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6" name="Google Shape;2236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7" name="Google Shape;2236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8" name="Google Shape;2236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9" name="Google Shape;2236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0" name="Google Shape;2237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1" name="Google Shape;2237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2" name="Google Shape;2237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3" name="Google Shape;2237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4" name="Google Shape;2237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5" name="Google Shape;2237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6" name="Google Shape;2237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7" name="Google Shape;2237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8" name="Google Shape;2237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9" name="Google Shape;2237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0" name="Google Shape;2238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1" name="Google Shape;2238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2" name="Google Shape;2238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3" name="Google Shape;2238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4" name="Google Shape;2238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5" name="Google Shape;2238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6" name="Google Shape;2238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7" name="Google Shape;2238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8" name="Google Shape;2238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9" name="Google Shape;2238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0" name="Google Shape;2239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1" name="Google Shape;2239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2" name="Google Shape;2239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3" name="Google Shape;2239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4" name="Google Shape;2239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5" name="Google Shape;2239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6" name="Google Shape;2239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7" name="Google Shape;2239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8" name="Google Shape;2239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9" name="Google Shape;2239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0" name="Google Shape;2240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1" name="Google Shape;2240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2" name="Google Shape;2240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3" name="Google Shape;2240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4" name="Google Shape;2240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5" name="Google Shape;2240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6" name="Google Shape;2240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7" name="Google Shape;2240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8" name="Google Shape;2240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9" name="Google Shape;2240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0" name="Google Shape;2241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1" name="Google Shape;22411;p43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22412" name="Google Shape;2241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3" name="Google Shape;2241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4" name="Google Shape;2241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5" name="Google Shape;2241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6" name="Google Shape;2241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7" name="Google Shape;2241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8" name="Google Shape;2241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9" name="Google Shape;2241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0" name="Google Shape;2242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1" name="Google Shape;2242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2" name="Google Shape;2242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3" name="Google Shape;2242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4" name="Google Shape;2242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5" name="Google Shape;2242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6" name="Google Shape;2242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7" name="Google Shape;2242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8" name="Google Shape;2242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9" name="Google Shape;2242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0" name="Google Shape;2243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1" name="Google Shape;2243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2" name="Google Shape;2243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3" name="Google Shape;2243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4" name="Google Shape;2243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5" name="Google Shape;2243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6" name="Google Shape;2243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7" name="Google Shape;2243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8" name="Google Shape;2243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9" name="Google Shape;2243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0" name="Google Shape;2244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1" name="Google Shape;2244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2" name="Google Shape;2244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3" name="Google Shape;2244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4" name="Google Shape;2244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5" name="Google Shape;2244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6" name="Google Shape;2244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7" name="Google Shape;2244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8" name="Google Shape;2244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9" name="Google Shape;2244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0" name="Google Shape;2245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1" name="Google Shape;2245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2" name="Google Shape;2245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3" name="Google Shape;2245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4" name="Google Shape;2245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5" name="Google Shape;2245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6" name="Google Shape;2245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7" name="Google Shape;2245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8" name="Google Shape;2245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9" name="Google Shape;2245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0" name="Google Shape;2246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1" name="Google Shape;2246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2" name="Google Shape;2246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3" name="Google Shape;2246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4" name="Google Shape;2246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5" name="Google Shape;2246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6" name="Google Shape;2246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7" name="Google Shape;2246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8" name="Google Shape;2246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9" name="Google Shape;2246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0" name="Google Shape;2247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1" name="Google Shape;2247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2" name="Google Shape;2247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3" name="Google Shape;2247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4" name="Google Shape;2247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5" name="Google Shape;2247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6" name="Google Shape;2247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7" name="Google Shape;2247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8" name="Google Shape;2247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9" name="Google Shape;2247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0" name="Google Shape;2248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1" name="Google Shape;2248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2" name="Google Shape;2248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3" name="Google Shape;2248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84" name="Google Shape;22484;p43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22485" name="Google Shape;2248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6" name="Google Shape;2248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7" name="Google Shape;2248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8" name="Google Shape;2248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9" name="Google Shape;2248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0" name="Google Shape;2249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1" name="Google Shape;2249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2" name="Google Shape;2249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3" name="Google Shape;2249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4" name="Google Shape;2249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5" name="Google Shape;2249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6" name="Google Shape;2249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7" name="Google Shape;2249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8" name="Google Shape;2249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9" name="Google Shape;2249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0" name="Google Shape;2250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1" name="Google Shape;2250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2" name="Google Shape;2250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3" name="Google Shape;2250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4" name="Google Shape;2250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5" name="Google Shape;2250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6" name="Google Shape;2250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7" name="Google Shape;2250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8" name="Google Shape;2250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9" name="Google Shape;2250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0" name="Google Shape;2251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1" name="Google Shape;2251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2" name="Google Shape;2251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3" name="Google Shape;2251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4" name="Google Shape;2251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5" name="Google Shape;2251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6" name="Google Shape;2251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7" name="Google Shape;2251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8" name="Google Shape;2251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9" name="Google Shape;2251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0" name="Google Shape;2252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1" name="Google Shape;2252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2" name="Google Shape;2252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3" name="Google Shape;2252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4" name="Google Shape;2252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5" name="Google Shape;2252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6" name="Google Shape;2252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7" name="Google Shape;2252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8" name="Google Shape;2252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9" name="Google Shape;2252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0" name="Google Shape;2253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1" name="Google Shape;2253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2" name="Google Shape;2253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3" name="Google Shape;2253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4" name="Google Shape;2253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5" name="Google Shape;2253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6" name="Google Shape;2253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7" name="Google Shape;2253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8" name="Google Shape;2253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9" name="Google Shape;2253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0" name="Google Shape;2254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1" name="Google Shape;2254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2" name="Google Shape;2254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3" name="Google Shape;2254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4" name="Google Shape;2254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5" name="Google Shape;2254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6" name="Google Shape;2254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7" name="Google Shape;2254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8" name="Google Shape;2254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9" name="Google Shape;2254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0" name="Google Shape;2255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1" name="Google Shape;2255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2" name="Google Shape;2255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3" name="Google Shape;2255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4" name="Google Shape;2255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5" name="Google Shape;2255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6" name="Google Shape;2255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57" name="Google Shape;22557;p43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22558" name="Google Shape;2255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9" name="Google Shape;2255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0" name="Google Shape;2256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1" name="Google Shape;2256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2" name="Google Shape;2256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3" name="Google Shape;2256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4" name="Google Shape;2256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5" name="Google Shape;2256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6" name="Google Shape;2256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7" name="Google Shape;2256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8" name="Google Shape;2256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9" name="Google Shape;2256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0" name="Google Shape;2257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1" name="Google Shape;2257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2" name="Google Shape;2257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3" name="Google Shape;2257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4" name="Google Shape;2257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5" name="Google Shape;2257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6" name="Google Shape;2257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7" name="Google Shape;2257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8" name="Google Shape;2257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9" name="Google Shape;2257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0" name="Google Shape;2258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1" name="Google Shape;2258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2" name="Google Shape;2258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3" name="Google Shape;2258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4" name="Google Shape;2258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5" name="Google Shape;2258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6" name="Google Shape;2258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7" name="Google Shape;2258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8" name="Google Shape;2258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9" name="Google Shape;2258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0" name="Google Shape;2259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1" name="Google Shape;2259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2" name="Google Shape;2259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3" name="Google Shape;2259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4" name="Google Shape;2259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5" name="Google Shape;2259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6" name="Google Shape;2259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7" name="Google Shape;2259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8" name="Google Shape;2259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9" name="Google Shape;2259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0" name="Google Shape;2260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1" name="Google Shape;2260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2" name="Google Shape;2260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3" name="Google Shape;2260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4" name="Google Shape;2260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5" name="Google Shape;2260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6" name="Google Shape;2260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7" name="Google Shape;2260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8" name="Google Shape;2260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9" name="Google Shape;2260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0" name="Google Shape;2261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1" name="Google Shape;2261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2" name="Google Shape;2261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3" name="Google Shape;2261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4" name="Google Shape;2261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5" name="Google Shape;2261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6" name="Google Shape;2261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7" name="Google Shape;2261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8" name="Google Shape;2261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9" name="Google Shape;2261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0" name="Google Shape;2262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1" name="Google Shape;2262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2" name="Google Shape;2262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3" name="Google Shape;2262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4" name="Google Shape;2262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5" name="Google Shape;2262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6" name="Google Shape;2262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7" name="Google Shape;2262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8" name="Google Shape;2262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9" name="Google Shape;2262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30" name="Google Shape;22630;p43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22631" name="Google Shape;2263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2" name="Google Shape;2263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3" name="Google Shape;2263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4" name="Google Shape;2263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5" name="Google Shape;2263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6" name="Google Shape;2263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7" name="Google Shape;2263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8" name="Google Shape;2263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9" name="Google Shape;2263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0" name="Google Shape;2264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1" name="Google Shape;2264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2" name="Google Shape;2264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3" name="Google Shape;2264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4" name="Google Shape;2264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5" name="Google Shape;2264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6" name="Google Shape;2264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7" name="Google Shape;2264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8" name="Google Shape;2264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9" name="Google Shape;2264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0" name="Google Shape;2265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1" name="Google Shape;2265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2" name="Google Shape;2265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3" name="Google Shape;2265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4" name="Google Shape;2265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5" name="Google Shape;2265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6" name="Google Shape;2265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7" name="Google Shape;2265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8" name="Google Shape;2265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9" name="Google Shape;2265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0" name="Google Shape;2266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1" name="Google Shape;2266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2" name="Google Shape;2266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3" name="Google Shape;2266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4" name="Google Shape;2266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5" name="Google Shape;2266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6" name="Google Shape;2266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7" name="Google Shape;2266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8" name="Google Shape;2266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9" name="Google Shape;2266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0" name="Google Shape;2267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1" name="Google Shape;2267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2" name="Google Shape;2267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3" name="Google Shape;2267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4" name="Google Shape;2267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5" name="Google Shape;2267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6" name="Google Shape;2267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7" name="Google Shape;2267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8" name="Google Shape;2267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9" name="Google Shape;2267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0" name="Google Shape;2268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1" name="Google Shape;2268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2" name="Google Shape;2268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3" name="Google Shape;2268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4" name="Google Shape;2268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5" name="Google Shape;2268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6" name="Google Shape;2268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7" name="Google Shape;2268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8" name="Google Shape;2268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9" name="Google Shape;2268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0" name="Google Shape;2269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1" name="Google Shape;2269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2" name="Google Shape;2269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3" name="Google Shape;2269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4" name="Google Shape;2269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5" name="Google Shape;2269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6" name="Google Shape;2269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7" name="Google Shape;2269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8" name="Google Shape;2269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9" name="Google Shape;2269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0" name="Google Shape;2270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1" name="Google Shape;2270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2" name="Google Shape;2270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03" name="Google Shape;22703;p43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22704" name="Google Shape;2270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5" name="Google Shape;2270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6" name="Google Shape;2270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7" name="Google Shape;2270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8" name="Google Shape;2270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9" name="Google Shape;2270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0" name="Google Shape;2271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1" name="Google Shape;2271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2" name="Google Shape;2271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3" name="Google Shape;2271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4" name="Google Shape;2271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5" name="Google Shape;2271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6" name="Google Shape;2271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7" name="Google Shape;2271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8" name="Google Shape;2271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9" name="Google Shape;2271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0" name="Google Shape;2272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1" name="Google Shape;2272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2" name="Google Shape;2272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3" name="Google Shape;2272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4" name="Google Shape;2272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5" name="Google Shape;2272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6" name="Google Shape;2272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7" name="Google Shape;2272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8" name="Google Shape;2272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9" name="Google Shape;2272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0" name="Google Shape;2273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1" name="Google Shape;2273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2" name="Google Shape;2273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3" name="Google Shape;2273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4" name="Google Shape;2273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5" name="Google Shape;2273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6" name="Google Shape;2273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7" name="Google Shape;2273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8" name="Google Shape;2273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9" name="Google Shape;2273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0" name="Google Shape;2274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1" name="Google Shape;2274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2" name="Google Shape;2274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3" name="Google Shape;2274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4" name="Google Shape;2274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5" name="Google Shape;2274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6" name="Google Shape;2274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7" name="Google Shape;2274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8" name="Google Shape;2274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9" name="Google Shape;2274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0" name="Google Shape;2275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1" name="Google Shape;2275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2" name="Google Shape;2275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3" name="Google Shape;2275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4" name="Google Shape;2275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5" name="Google Shape;2275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6" name="Google Shape;2275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7" name="Google Shape;2275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8" name="Google Shape;2275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9" name="Google Shape;2275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0" name="Google Shape;2276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1" name="Google Shape;2276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2" name="Google Shape;2276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3" name="Google Shape;2276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4" name="Google Shape;2276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5" name="Google Shape;2276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6" name="Google Shape;2276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7" name="Google Shape;2276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8" name="Google Shape;2276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9" name="Google Shape;2276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0" name="Google Shape;2277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1" name="Google Shape;2277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2" name="Google Shape;2277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3" name="Google Shape;2277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4" name="Google Shape;2277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5" name="Google Shape;2277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76" name="Google Shape;22776;p43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22777" name="Google Shape;2277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8" name="Google Shape;2277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9" name="Google Shape;2277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0" name="Google Shape;2278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1" name="Google Shape;2278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2" name="Google Shape;2278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3" name="Google Shape;2278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4" name="Google Shape;2278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5" name="Google Shape;2278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6" name="Google Shape;2278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7" name="Google Shape;2278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8" name="Google Shape;2278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9" name="Google Shape;2278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0" name="Google Shape;2279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1" name="Google Shape;2279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2" name="Google Shape;2279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3" name="Google Shape;2279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4" name="Google Shape;2279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5" name="Google Shape;2279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6" name="Google Shape;2279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7" name="Google Shape;2279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8" name="Google Shape;2279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9" name="Google Shape;2279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0" name="Google Shape;2280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1" name="Google Shape;2280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2" name="Google Shape;2280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3" name="Google Shape;2280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4" name="Google Shape;2280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5" name="Google Shape;2280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6" name="Google Shape;2280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7" name="Google Shape;2280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8" name="Google Shape;2280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9" name="Google Shape;2280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0" name="Google Shape;2281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1" name="Google Shape;2281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2" name="Google Shape;2281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3" name="Google Shape;2281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4" name="Google Shape;2281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5" name="Google Shape;2281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6" name="Google Shape;2281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7" name="Google Shape;2281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8" name="Google Shape;2281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9" name="Google Shape;2281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0" name="Google Shape;2282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1" name="Google Shape;2282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2" name="Google Shape;2282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3" name="Google Shape;2282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4" name="Google Shape;2282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5" name="Google Shape;2282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6" name="Google Shape;2282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7" name="Google Shape;2282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8" name="Google Shape;2282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9" name="Google Shape;2282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0" name="Google Shape;2283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1" name="Google Shape;2283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2" name="Google Shape;2283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3" name="Google Shape;2283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4" name="Google Shape;2283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5" name="Google Shape;2283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6" name="Google Shape;2283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7" name="Google Shape;2283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8" name="Google Shape;2283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9" name="Google Shape;2283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0" name="Google Shape;2284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1" name="Google Shape;2284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2" name="Google Shape;2284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3" name="Google Shape;2284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4" name="Google Shape;2284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5" name="Google Shape;2284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6" name="Google Shape;2284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7" name="Google Shape;2284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8" name="Google Shape;2284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49" name="Google Shape;22849;p43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22850" name="Google Shape;2285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1" name="Google Shape;2285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2" name="Google Shape;2285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3" name="Google Shape;2285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4" name="Google Shape;2285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5" name="Google Shape;2285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6" name="Google Shape;2285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7" name="Google Shape;2285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8" name="Google Shape;2285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9" name="Google Shape;2285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0" name="Google Shape;2286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1" name="Google Shape;2286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2" name="Google Shape;2286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3" name="Google Shape;2286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4" name="Google Shape;2286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5" name="Google Shape;2286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6" name="Google Shape;2286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7" name="Google Shape;2286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8" name="Google Shape;2286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9" name="Google Shape;2286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0" name="Google Shape;2287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1" name="Google Shape;2287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2" name="Google Shape;2287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3" name="Google Shape;2287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4" name="Google Shape;2287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5" name="Google Shape;2287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6" name="Google Shape;2287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7" name="Google Shape;2287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8" name="Google Shape;2287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9" name="Google Shape;2287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0" name="Google Shape;2288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1" name="Google Shape;2288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2" name="Google Shape;2288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3" name="Google Shape;2288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4" name="Google Shape;2288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5" name="Google Shape;2288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6" name="Google Shape;2288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7" name="Google Shape;2288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8" name="Google Shape;2288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9" name="Google Shape;2288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0" name="Google Shape;2289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1" name="Google Shape;2289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2" name="Google Shape;2289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3" name="Google Shape;2289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4" name="Google Shape;2289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5" name="Google Shape;2289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6" name="Google Shape;2289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7" name="Google Shape;2289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8" name="Google Shape;2289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9" name="Google Shape;2289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0" name="Google Shape;2290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1" name="Google Shape;2290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2" name="Google Shape;2290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3" name="Google Shape;2290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4" name="Google Shape;2290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5" name="Google Shape;2290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6" name="Google Shape;2290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7" name="Google Shape;2290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8" name="Google Shape;2290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9" name="Google Shape;2290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0" name="Google Shape;2291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1" name="Google Shape;2291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2" name="Google Shape;2291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3" name="Google Shape;2291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4" name="Google Shape;2291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5" name="Google Shape;2291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6" name="Google Shape;2291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7" name="Google Shape;2291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8" name="Google Shape;2291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9" name="Google Shape;2291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0" name="Google Shape;2292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1" name="Google Shape;2292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22" name="Google Shape;22922;p43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22923" name="Google Shape;2292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4" name="Google Shape;2292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5" name="Google Shape;2292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6" name="Google Shape;2292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7" name="Google Shape;2292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8" name="Google Shape;2292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9" name="Google Shape;2292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0" name="Google Shape;2293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1" name="Google Shape;2293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2" name="Google Shape;2293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3" name="Google Shape;2293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4" name="Google Shape;2293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5" name="Google Shape;2293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6" name="Google Shape;2293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7" name="Google Shape;2293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8" name="Google Shape;2293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9" name="Google Shape;2293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0" name="Google Shape;2294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1" name="Google Shape;2294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2" name="Google Shape;2294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3" name="Google Shape;2294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4" name="Google Shape;2294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5" name="Google Shape;2294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6" name="Google Shape;2294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7" name="Google Shape;2294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8" name="Google Shape;2294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9" name="Google Shape;2294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0" name="Google Shape;2295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1" name="Google Shape;2295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2" name="Google Shape;2295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3" name="Google Shape;2295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4" name="Google Shape;2295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5" name="Google Shape;2295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6" name="Google Shape;2295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7" name="Google Shape;2295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8" name="Google Shape;2295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9" name="Google Shape;2295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0" name="Google Shape;2296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1" name="Google Shape;2296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2" name="Google Shape;2296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3" name="Google Shape;2296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4" name="Google Shape;2296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5" name="Google Shape;2296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6" name="Google Shape;2296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7" name="Google Shape;2296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8" name="Google Shape;2296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9" name="Google Shape;2296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0" name="Google Shape;2297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1" name="Google Shape;2297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2" name="Google Shape;2297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3" name="Google Shape;2297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4" name="Google Shape;2297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5" name="Google Shape;2297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6" name="Google Shape;2297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7" name="Google Shape;2297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8" name="Google Shape;2297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9" name="Google Shape;2297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0" name="Google Shape;2298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1" name="Google Shape;2298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2" name="Google Shape;2298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3" name="Google Shape;2298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4" name="Google Shape;2298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5" name="Google Shape;2298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6" name="Google Shape;2298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7" name="Google Shape;2298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8" name="Google Shape;2298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9" name="Google Shape;2298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0" name="Google Shape;2299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1" name="Google Shape;2299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2" name="Google Shape;2299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3" name="Google Shape;2299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4" name="Google Shape;2299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5" name="Google Shape;22995;p43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22996" name="Google Shape;2299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7" name="Google Shape;2299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8" name="Google Shape;2299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9" name="Google Shape;2299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0" name="Google Shape;2300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1" name="Google Shape;2300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2" name="Google Shape;2300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3" name="Google Shape;2300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4" name="Google Shape;2300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5" name="Google Shape;2300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6" name="Google Shape;2300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7" name="Google Shape;2300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8" name="Google Shape;2300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9" name="Google Shape;2300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0" name="Google Shape;2301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1" name="Google Shape;2301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2" name="Google Shape;2301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3" name="Google Shape;2301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4" name="Google Shape;2301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5" name="Google Shape;2301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6" name="Google Shape;2301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7" name="Google Shape;2301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8" name="Google Shape;2301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9" name="Google Shape;2301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0" name="Google Shape;2302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1" name="Google Shape;2302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2" name="Google Shape;2302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3" name="Google Shape;2302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4" name="Google Shape;2302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5" name="Google Shape;2302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6" name="Google Shape;2302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7" name="Google Shape;2302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8" name="Google Shape;2302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9" name="Google Shape;2302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0" name="Google Shape;2303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1" name="Google Shape;2303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2" name="Google Shape;2303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3" name="Google Shape;2303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4" name="Google Shape;2303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5" name="Google Shape;2303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6" name="Google Shape;2303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7" name="Google Shape;2303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8" name="Google Shape;2303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9" name="Google Shape;2303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0" name="Google Shape;2304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1" name="Google Shape;2304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2" name="Google Shape;2304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3" name="Google Shape;2304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4" name="Google Shape;2304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5" name="Google Shape;2304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6" name="Google Shape;2304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7" name="Google Shape;2304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8" name="Google Shape;2304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9" name="Google Shape;2304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0" name="Google Shape;2305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1" name="Google Shape;2305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2" name="Google Shape;2305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3" name="Google Shape;2305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4" name="Google Shape;2305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5" name="Google Shape;2305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6" name="Google Shape;2305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7" name="Google Shape;2305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8" name="Google Shape;2305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9" name="Google Shape;2305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0" name="Google Shape;2306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1" name="Google Shape;2306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2" name="Google Shape;2306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3" name="Google Shape;2306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4" name="Google Shape;2306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5" name="Google Shape;2306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6" name="Google Shape;2306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7" name="Google Shape;2306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68" name="Google Shape;23068;p43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23069" name="Google Shape;2306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0" name="Google Shape;2307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1" name="Google Shape;2307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2" name="Google Shape;2307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3" name="Google Shape;2307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4" name="Google Shape;2307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5" name="Google Shape;2307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6" name="Google Shape;2307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7" name="Google Shape;2307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8" name="Google Shape;2307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9" name="Google Shape;2307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0" name="Google Shape;2308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1" name="Google Shape;2308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2" name="Google Shape;2308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3" name="Google Shape;2308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4" name="Google Shape;2308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5" name="Google Shape;2308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6" name="Google Shape;2308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7" name="Google Shape;2308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8" name="Google Shape;2308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9" name="Google Shape;2308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0" name="Google Shape;2309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1" name="Google Shape;2309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2" name="Google Shape;2309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3" name="Google Shape;2309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4" name="Google Shape;2309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5" name="Google Shape;2309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6" name="Google Shape;2309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7" name="Google Shape;2309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8" name="Google Shape;2309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9" name="Google Shape;2309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0" name="Google Shape;2310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1" name="Google Shape;2310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2" name="Google Shape;2310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3" name="Google Shape;2310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4" name="Google Shape;2310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5" name="Google Shape;2310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6" name="Google Shape;2310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7" name="Google Shape;2310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8" name="Google Shape;2310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9" name="Google Shape;2310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0" name="Google Shape;2311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1" name="Google Shape;2311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2" name="Google Shape;2311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3" name="Google Shape;2311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4" name="Google Shape;2311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5" name="Google Shape;2311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6" name="Google Shape;2311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7" name="Google Shape;2311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8" name="Google Shape;2311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9" name="Google Shape;2311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0" name="Google Shape;2312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1" name="Google Shape;2312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2" name="Google Shape;2312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3" name="Google Shape;2312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4" name="Google Shape;2312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5" name="Google Shape;2312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6" name="Google Shape;2312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7" name="Google Shape;2312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8" name="Google Shape;2312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9" name="Google Shape;2312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0" name="Google Shape;2313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1" name="Google Shape;2313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2" name="Google Shape;2313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3" name="Google Shape;2313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4" name="Google Shape;2313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5" name="Google Shape;2313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6" name="Google Shape;2313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7" name="Google Shape;2313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8" name="Google Shape;2313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9" name="Google Shape;2313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0" name="Google Shape;2314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41" name="Google Shape;23141;p43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23142" name="Google Shape;2314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3" name="Google Shape;2314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4" name="Google Shape;2314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5" name="Google Shape;2314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6" name="Google Shape;2314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7" name="Google Shape;2314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8" name="Google Shape;2314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9" name="Google Shape;2314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0" name="Google Shape;2315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1" name="Google Shape;2315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2" name="Google Shape;2315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3" name="Google Shape;2315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4" name="Google Shape;2315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5" name="Google Shape;2315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6" name="Google Shape;2315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7" name="Google Shape;2315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8" name="Google Shape;2315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9" name="Google Shape;2315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0" name="Google Shape;2316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1" name="Google Shape;2316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2" name="Google Shape;2316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3" name="Google Shape;2316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4" name="Google Shape;2316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5" name="Google Shape;2316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6" name="Google Shape;2316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7" name="Google Shape;2316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8" name="Google Shape;2316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9" name="Google Shape;2316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0" name="Google Shape;2317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1" name="Google Shape;2317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2" name="Google Shape;2317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3" name="Google Shape;2317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4" name="Google Shape;2317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5" name="Google Shape;2317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6" name="Google Shape;2317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7" name="Google Shape;2317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8" name="Google Shape;2317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9" name="Google Shape;2317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0" name="Google Shape;2318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1" name="Google Shape;2318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2" name="Google Shape;2318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3" name="Google Shape;2318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4" name="Google Shape;2318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5" name="Google Shape;2318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6" name="Google Shape;2318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7" name="Google Shape;2318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8" name="Google Shape;2318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9" name="Google Shape;2318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0" name="Google Shape;2319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1" name="Google Shape;2319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2" name="Google Shape;2319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3" name="Google Shape;2319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4" name="Google Shape;2319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5" name="Google Shape;2319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6" name="Google Shape;2319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7" name="Google Shape;2319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8" name="Google Shape;2319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9" name="Google Shape;2319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0" name="Google Shape;2320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1" name="Google Shape;2320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2" name="Google Shape;2320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3" name="Google Shape;2320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4" name="Google Shape;2320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5" name="Google Shape;2320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6" name="Google Shape;2320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7" name="Google Shape;2320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8" name="Google Shape;2320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9" name="Google Shape;2320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0" name="Google Shape;2321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1" name="Google Shape;2321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2" name="Google Shape;2321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3" name="Google Shape;2321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14" name="Google Shape;23214;p43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23215" name="Google Shape;2321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6" name="Google Shape;2321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7" name="Google Shape;2321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8" name="Google Shape;2321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9" name="Google Shape;2321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0" name="Google Shape;2322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1" name="Google Shape;2322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2" name="Google Shape;2322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3" name="Google Shape;2322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4" name="Google Shape;2322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5" name="Google Shape;2322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6" name="Google Shape;2322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7" name="Google Shape;2322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8" name="Google Shape;2322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9" name="Google Shape;2322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0" name="Google Shape;2323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1" name="Google Shape;2323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2" name="Google Shape;2323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3" name="Google Shape;2323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4" name="Google Shape;2323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5" name="Google Shape;2323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6" name="Google Shape;2323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7" name="Google Shape;2323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8" name="Google Shape;2323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9" name="Google Shape;2323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0" name="Google Shape;2324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1" name="Google Shape;2324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2" name="Google Shape;2324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3" name="Google Shape;2324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4" name="Google Shape;2324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5" name="Google Shape;2324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6" name="Google Shape;2324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7" name="Google Shape;2324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8" name="Google Shape;2324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9" name="Google Shape;2324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0" name="Google Shape;2325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1" name="Google Shape;2325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2" name="Google Shape;2325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3" name="Google Shape;2325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4" name="Google Shape;2325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5" name="Google Shape;2325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6" name="Google Shape;2325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7" name="Google Shape;2325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8" name="Google Shape;2325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9" name="Google Shape;2325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0" name="Google Shape;2326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1" name="Google Shape;2326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2" name="Google Shape;2326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3" name="Google Shape;2326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4" name="Google Shape;2326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5" name="Google Shape;2326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6" name="Google Shape;2326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7" name="Google Shape;2326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8" name="Google Shape;2326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9" name="Google Shape;2326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0" name="Google Shape;2327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1" name="Google Shape;2327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2" name="Google Shape;2327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3" name="Google Shape;2327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4" name="Google Shape;2327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5" name="Google Shape;2327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6" name="Google Shape;2327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7" name="Google Shape;2327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8" name="Google Shape;2327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9" name="Google Shape;2327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0" name="Google Shape;2328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1" name="Google Shape;2328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2" name="Google Shape;2328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3" name="Google Shape;2328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4" name="Google Shape;2328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5" name="Google Shape;2328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6" name="Google Shape;2328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87" name="Google Shape;23287;p43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23288" name="Google Shape;2328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9" name="Google Shape;2328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0" name="Google Shape;2329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1" name="Google Shape;2329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2" name="Google Shape;2329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3" name="Google Shape;2329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4" name="Google Shape;2329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5" name="Google Shape;2329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6" name="Google Shape;2329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7" name="Google Shape;2329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8" name="Google Shape;2329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9" name="Google Shape;2329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0" name="Google Shape;2330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1" name="Google Shape;2330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2" name="Google Shape;2330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3" name="Google Shape;2330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4" name="Google Shape;2330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5" name="Google Shape;2330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6" name="Google Shape;2330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7" name="Google Shape;2330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8" name="Google Shape;2330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9" name="Google Shape;2330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0" name="Google Shape;2331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1" name="Google Shape;2331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2" name="Google Shape;2331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3" name="Google Shape;2331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4" name="Google Shape;2331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5" name="Google Shape;2331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6" name="Google Shape;2331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7" name="Google Shape;2331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8" name="Google Shape;2331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9" name="Google Shape;2331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0" name="Google Shape;2332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1" name="Google Shape;2332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2" name="Google Shape;2332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3" name="Google Shape;2332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4" name="Google Shape;2332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5" name="Google Shape;2332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6" name="Google Shape;2332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7" name="Google Shape;2332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8" name="Google Shape;2332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9" name="Google Shape;2332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0" name="Google Shape;2333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1" name="Google Shape;2333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2" name="Google Shape;2333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3" name="Google Shape;2333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4" name="Google Shape;2333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5" name="Google Shape;2333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6" name="Google Shape;2333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7" name="Google Shape;2333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8" name="Google Shape;2333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9" name="Google Shape;2333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0" name="Google Shape;2334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1" name="Google Shape;2334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2" name="Google Shape;2334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3" name="Google Shape;2334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4" name="Google Shape;2334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5" name="Google Shape;2334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6" name="Google Shape;2334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7" name="Google Shape;2334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8" name="Google Shape;2334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9" name="Google Shape;2334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0" name="Google Shape;2335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1" name="Google Shape;2335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2" name="Google Shape;2335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3" name="Google Shape;2335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4" name="Google Shape;2335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5" name="Google Shape;2335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6" name="Google Shape;2335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7" name="Google Shape;2335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8" name="Google Shape;2335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9" name="Google Shape;2335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60" name="Google Shape;23360;p43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23361" name="Google Shape;2336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2" name="Google Shape;2336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3" name="Google Shape;2336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4" name="Google Shape;2336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5" name="Google Shape;2336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6" name="Google Shape;2336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7" name="Google Shape;2336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8" name="Google Shape;2336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9" name="Google Shape;2336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0" name="Google Shape;2337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1" name="Google Shape;2337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2" name="Google Shape;2337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3" name="Google Shape;2337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4" name="Google Shape;2337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5" name="Google Shape;2337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6" name="Google Shape;2337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7" name="Google Shape;2337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8" name="Google Shape;2337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9" name="Google Shape;2337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0" name="Google Shape;2338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1" name="Google Shape;2338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2" name="Google Shape;2338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3" name="Google Shape;2338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4" name="Google Shape;2338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5" name="Google Shape;2338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6" name="Google Shape;2338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7" name="Google Shape;2338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8" name="Google Shape;2338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9" name="Google Shape;2338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0" name="Google Shape;2339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1" name="Google Shape;2339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2" name="Google Shape;2339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3" name="Google Shape;2339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4" name="Google Shape;2339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5" name="Google Shape;2339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6" name="Google Shape;2339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7" name="Google Shape;2339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8" name="Google Shape;2339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9" name="Google Shape;2339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0" name="Google Shape;2340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1" name="Google Shape;2340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2" name="Google Shape;2340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3" name="Google Shape;2340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4" name="Google Shape;2340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5" name="Google Shape;2340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6" name="Google Shape;2340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7" name="Google Shape;2340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8" name="Google Shape;2340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9" name="Google Shape;2340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0" name="Google Shape;2341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1" name="Google Shape;2341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2" name="Google Shape;2341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3" name="Google Shape;2341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4" name="Google Shape;2341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5" name="Google Shape;2341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6" name="Google Shape;2341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7" name="Google Shape;2341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8" name="Google Shape;2341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9" name="Google Shape;2341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0" name="Google Shape;2342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1" name="Google Shape;2342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2" name="Google Shape;2342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3" name="Google Shape;2342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4" name="Google Shape;2342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5" name="Google Shape;2342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6" name="Google Shape;2342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7" name="Google Shape;2342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8" name="Google Shape;2342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9" name="Google Shape;2342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0" name="Google Shape;2343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1" name="Google Shape;2343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2" name="Google Shape;2343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33" name="Google Shape;23433;p43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23434" name="Google Shape;2343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5" name="Google Shape;2343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6" name="Google Shape;2343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7" name="Google Shape;2343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8" name="Google Shape;2343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9" name="Google Shape;2343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0" name="Google Shape;2344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1" name="Google Shape;2344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2" name="Google Shape;2344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3" name="Google Shape;2344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4" name="Google Shape;2344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5" name="Google Shape;2344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6" name="Google Shape;2344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7" name="Google Shape;2344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8" name="Google Shape;2344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9" name="Google Shape;2344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0" name="Google Shape;2345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1" name="Google Shape;2345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2" name="Google Shape;2345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3" name="Google Shape;2345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4" name="Google Shape;2345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5" name="Google Shape;2345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6" name="Google Shape;2345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7" name="Google Shape;2345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8" name="Google Shape;2345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9" name="Google Shape;2345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0" name="Google Shape;2346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1" name="Google Shape;2346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2" name="Google Shape;2346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3" name="Google Shape;2346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4" name="Google Shape;2346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5" name="Google Shape;2346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6" name="Google Shape;2346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7" name="Google Shape;2346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8" name="Google Shape;2346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9" name="Google Shape;2346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0" name="Google Shape;2347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1" name="Google Shape;2347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2" name="Google Shape;2347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3" name="Google Shape;2347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4" name="Google Shape;2347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5" name="Google Shape;2347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6" name="Google Shape;2347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7" name="Google Shape;2347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8" name="Google Shape;2347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9" name="Google Shape;2347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0" name="Google Shape;2348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1" name="Google Shape;2348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2" name="Google Shape;2348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3" name="Google Shape;2348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4" name="Google Shape;2348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5" name="Google Shape;2348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6" name="Google Shape;2348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7" name="Google Shape;2348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8" name="Google Shape;2348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9" name="Google Shape;2348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0" name="Google Shape;2349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1" name="Google Shape;2349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2" name="Google Shape;2349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3" name="Google Shape;2349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4" name="Google Shape;2349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5" name="Google Shape;2349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6" name="Google Shape;2349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7" name="Google Shape;2349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8" name="Google Shape;2349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9" name="Google Shape;2349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0" name="Google Shape;2350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1" name="Google Shape;2350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2" name="Google Shape;2350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3" name="Google Shape;2350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4" name="Google Shape;2350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5" name="Google Shape;2350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06" name="Google Shape;23506;p43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23507" name="Google Shape;2350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8" name="Google Shape;2350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9" name="Google Shape;2350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0" name="Google Shape;2351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1" name="Google Shape;2351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2" name="Google Shape;2351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3" name="Google Shape;2351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4" name="Google Shape;2351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5" name="Google Shape;2351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6" name="Google Shape;2351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7" name="Google Shape;2351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8" name="Google Shape;2351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9" name="Google Shape;2351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0" name="Google Shape;2352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1" name="Google Shape;2352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2" name="Google Shape;2352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3" name="Google Shape;2352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4" name="Google Shape;2352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5" name="Google Shape;2352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6" name="Google Shape;2352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7" name="Google Shape;2352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8" name="Google Shape;2352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9" name="Google Shape;2352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0" name="Google Shape;2353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1" name="Google Shape;2353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2" name="Google Shape;2353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3" name="Google Shape;2353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4" name="Google Shape;2353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5" name="Google Shape;2353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6" name="Google Shape;2353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7" name="Google Shape;2353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8" name="Google Shape;2353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9" name="Google Shape;2353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0" name="Google Shape;2354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1" name="Google Shape;2354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2" name="Google Shape;2354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3" name="Google Shape;2354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4" name="Google Shape;2354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5" name="Google Shape;2354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6" name="Google Shape;2354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7" name="Google Shape;2354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8" name="Google Shape;2354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9" name="Google Shape;2354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0" name="Google Shape;2355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1" name="Google Shape;2355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2" name="Google Shape;2355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3" name="Google Shape;2355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4" name="Google Shape;2355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5" name="Google Shape;2355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6" name="Google Shape;2355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7" name="Google Shape;2355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8" name="Google Shape;2355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9" name="Google Shape;2355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0" name="Google Shape;2356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1" name="Google Shape;2356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2" name="Google Shape;2356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3" name="Google Shape;2356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4" name="Google Shape;2356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5" name="Google Shape;2356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6" name="Google Shape;2356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7" name="Google Shape;2356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8" name="Google Shape;2356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9" name="Google Shape;2356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0" name="Google Shape;2357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1" name="Google Shape;2357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2" name="Google Shape;2357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3" name="Google Shape;2357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4" name="Google Shape;2357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5" name="Google Shape;2357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6" name="Google Shape;2357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7" name="Google Shape;2357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8" name="Google Shape;2357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79" name="Google Shape;23579;p43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23580" name="Google Shape;2358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1" name="Google Shape;2358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2" name="Google Shape;2358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3" name="Google Shape;2358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4" name="Google Shape;2358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5" name="Google Shape;2358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6" name="Google Shape;2358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7" name="Google Shape;2358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8" name="Google Shape;2358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9" name="Google Shape;2358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0" name="Google Shape;2359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1" name="Google Shape;2359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2" name="Google Shape;2359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3" name="Google Shape;2359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4" name="Google Shape;2359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5" name="Google Shape;2359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6" name="Google Shape;2359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7" name="Google Shape;2359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8" name="Google Shape;2359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9" name="Google Shape;2359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0" name="Google Shape;2360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1" name="Google Shape;2360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2" name="Google Shape;2360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3" name="Google Shape;2360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4" name="Google Shape;2360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5" name="Google Shape;2360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6" name="Google Shape;2360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7" name="Google Shape;2360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8" name="Google Shape;2360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9" name="Google Shape;2360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0" name="Google Shape;2361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1" name="Google Shape;2361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2" name="Google Shape;2361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3" name="Google Shape;2361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4" name="Google Shape;2361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5" name="Google Shape;2361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6" name="Google Shape;2361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7" name="Google Shape;2361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8" name="Google Shape;2361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9" name="Google Shape;2361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0" name="Google Shape;2362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1" name="Google Shape;2362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2" name="Google Shape;2362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3" name="Google Shape;2362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4" name="Google Shape;2362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5" name="Google Shape;2362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6" name="Google Shape;2362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7" name="Google Shape;2362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8" name="Google Shape;2362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9" name="Google Shape;2362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0" name="Google Shape;2363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1" name="Google Shape;2363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2" name="Google Shape;2363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3" name="Google Shape;2363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4" name="Google Shape;2363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5" name="Google Shape;2363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6" name="Google Shape;2363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7" name="Google Shape;2363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8" name="Google Shape;2363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9" name="Google Shape;2363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0" name="Google Shape;2364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1" name="Google Shape;2364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2" name="Google Shape;2364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3" name="Google Shape;2364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4" name="Google Shape;2364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5" name="Google Shape;2364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6" name="Google Shape;2364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7" name="Google Shape;2364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8" name="Google Shape;2364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9" name="Google Shape;2364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0" name="Google Shape;2365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1" name="Google Shape;2365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52" name="Google Shape;23652;p43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23653" name="Google Shape;2365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4" name="Google Shape;2365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5" name="Google Shape;2365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6" name="Google Shape;2365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7" name="Google Shape;2365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8" name="Google Shape;2365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9" name="Google Shape;2365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0" name="Google Shape;2366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1" name="Google Shape;2366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2" name="Google Shape;2366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3" name="Google Shape;2366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4" name="Google Shape;2366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5" name="Google Shape;2366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6" name="Google Shape;2366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7" name="Google Shape;2366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8" name="Google Shape;2366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9" name="Google Shape;2366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0" name="Google Shape;2367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1" name="Google Shape;2367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2" name="Google Shape;2367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3" name="Google Shape;2367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4" name="Google Shape;2367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5" name="Google Shape;2367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6" name="Google Shape;2367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7" name="Google Shape;2367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8" name="Google Shape;2367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9" name="Google Shape;2367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0" name="Google Shape;2368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1" name="Google Shape;2368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2" name="Google Shape;2368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3" name="Google Shape;2368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4" name="Google Shape;2368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5" name="Google Shape;2368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6" name="Google Shape;2368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7" name="Google Shape;2368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8" name="Google Shape;2368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9" name="Google Shape;2368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0" name="Google Shape;2369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1" name="Google Shape;2369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2" name="Google Shape;2369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3" name="Google Shape;2369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4" name="Google Shape;2369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5" name="Google Shape;2369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6" name="Google Shape;2369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7" name="Google Shape;2369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8" name="Google Shape;2369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9" name="Google Shape;2369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0" name="Google Shape;2370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1" name="Google Shape;2370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2" name="Google Shape;2370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3" name="Google Shape;2370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4" name="Google Shape;2370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5" name="Google Shape;2370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6" name="Google Shape;2370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7" name="Google Shape;2370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8" name="Google Shape;2370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9" name="Google Shape;2370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0" name="Google Shape;2371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1" name="Google Shape;2371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2" name="Google Shape;2371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3" name="Google Shape;2371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4" name="Google Shape;2371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5" name="Google Shape;2371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6" name="Google Shape;2371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7" name="Google Shape;2371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8" name="Google Shape;2371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9" name="Google Shape;2371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0" name="Google Shape;2372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1" name="Google Shape;2372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2" name="Google Shape;2372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3" name="Google Shape;2372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4" name="Google Shape;2372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25" name="Google Shape;23725;p43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23726" name="Google Shape;2372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7" name="Google Shape;2372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8" name="Google Shape;2372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9" name="Google Shape;2372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0" name="Google Shape;2373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1" name="Google Shape;2373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2" name="Google Shape;2373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3" name="Google Shape;2373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4" name="Google Shape;2373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5" name="Google Shape;2373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6" name="Google Shape;2373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7" name="Google Shape;2373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8" name="Google Shape;2373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9" name="Google Shape;2373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0" name="Google Shape;2374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1" name="Google Shape;2374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2" name="Google Shape;2374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3" name="Google Shape;2374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4" name="Google Shape;2374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5" name="Google Shape;2374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6" name="Google Shape;2374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7" name="Google Shape;2374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8" name="Google Shape;2374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9" name="Google Shape;2374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0" name="Google Shape;2375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1" name="Google Shape;2375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2" name="Google Shape;2375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3" name="Google Shape;2375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4" name="Google Shape;2375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5" name="Google Shape;2375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6" name="Google Shape;2375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7" name="Google Shape;2375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8" name="Google Shape;2375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9" name="Google Shape;2375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0" name="Google Shape;2376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1" name="Google Shape;2376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2" name="Google Shape;2376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3" name="Google Shape;2376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4" name="Google Shape;2376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5" name="Google Shape;2376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6" name="Google Shape;2376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7" name="Google Shape;2376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8" name="Google Shape;2376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9" name="Google Shape;2376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0" name="Google Shape;2377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1" name="Google Shape;2377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2" name="Google Shape;2377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3" name="Google Shape;2377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4" name="Google Shape;2377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5" name="Google Shape;2377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6" name="Google Shape;2377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7" name="Google Shape;2377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8" name="Google Shape;2377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9" name="Google Shape;2377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0" name="Google Shape;2378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1" name="Google Shape;2378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2" name="Google Shape;2378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3" name="Google Shape;2378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4" name="Google Shape;2378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5" name="Google Shape;2378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6" name="Google Shape;2378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7" name="Google Shape;2378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8" name="Google Shape;2378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9" name="Google Shape;2378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0" name="Google Shape;2379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1" name="Google Shape;2379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2" name="Google Shape;2379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3" name="Google Shape;2379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4" name="Google Shape;2379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5" name="Google Shape;2379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6" name="Google Shape;2379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7" name="Google Shape;2379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98" name="Google Shape;23798;p43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23799" name="Google Shape;2379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0" name="Google Shape;2380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1" name="Google Shape;2380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2" name="Google Shape;2380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3" name="Google Shape;2380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4" name="Google Shape;2380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5" name="Google Shape;2380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6" name="Google Shape;2380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7" name="Google Shape;2380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8" name="Google Shape;2380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9" name="Google Shape;2380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0" name="Google Shape;2381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1" name="Google Shape;2381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2" name="Google Shape;2381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3" name="Google Shape;2381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4" name="Google Shape;2381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5" name="Google Shape;2381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6" name="Google Shape;2381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7" name="Google Shape;2381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8" name="Google Shape;2381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9" name="Google Shape;2381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0" name="Google Shape;2382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1" name="Google Shape;2382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2" name="Google Shape;2382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3" name="Google Shape;2382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4" name="Google Shape;2382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5" name="Google Shape;2382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6" name="Google Shape;2382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7" name="Google Shape;2382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8" name="Google Shape;2382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9" name="Google Shape;2382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0" name="Google Shape;2383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1" name="Google Shape;2383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2" name="Google Shape;2383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3" name="Google Shape;2383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4" name="Google Shape;2383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5" name="Google Shape;2383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6" name="Google Shape;2383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7" name="Google Shape;2383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8" name="Google Shape;2383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9" name="Google Shape;2383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0" name="Google Shape;2384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1" name="Google Shape;2384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2" name="Google Shape;2384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3" name="Google Shape;2384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4" name="Google Shape;2384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5" name="Google Shape;2384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6" name="Google Shape;2384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7" name="Google Shape;2384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8" name="Google Shape;2384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9" name="Google Shape;2384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0" name="Google Shape;2385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1" name="Google Shape;2385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2" name="Google Shape;2385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3" name="Google Shape;2385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4" name="Google Shape;2385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5" name="Google Shape;2385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6" name="Google Shape;2385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7" name="Google Shape;2385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8" name="Google Shape;2385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9" name="Google Shape;2385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0" name="Google Shape;2386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1" name="Google Shape;2386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2" name="Google Shape;2386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3" name="Google Shape;2386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4" name="Google Shape;2386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5" name="Google Shape;2386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6" name="Google Shape;2386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7" name="Google Shape;2386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8" name="Google Shape;2386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9" name="Google Shape;2386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0" name="Google Shape;2387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71" name="Google Shape;23871;p43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23872" name="Google Shape;2387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3" name="Google Shape;2387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4" name="Google Shape;2387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5" name="Google Shape;2387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6" name="Google Shape;2387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7" name="Google Shape;2387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8" name="Google Shape;2387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9" name="Google Shape;2387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0" name="Google Shape;2388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1" name="Google Shape;2388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2" name="Google Shape;2388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3" name="Google Shape;2388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4" name="Google Shape;2388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5" name="Google Shape;2388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6" name="Google Shape;2388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7" name="Google Shape;2388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8" name="Google Shape;2388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9" name="Google Shape;2388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0" name="Google Shape;2389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1" name="Google Shape;2389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2" name="Google Shape;2389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3" name="Google Shape;2389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4" name="Google Shape;2389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5" name="Google Shape;2389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6" name="Google Shape;2389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7" name="Google Shape;2389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8" name="Google Shape;2389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9" name="Google Shape;2389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0" name="Google Shape;2390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1" name="Google Shape;2390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2" name="Google Shape;2390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3" name="Google Shape;2390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4" name="Google Shape;2390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5" name="Google Shape;2390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6" name="Google Shape;2390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7" name="Google Shape;2390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8" name="Google Shape;2390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9" name="Google Shape;2390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0" name="Google Shape;2391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1" name="Google Shape;2391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2" name="Google Shape;2391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3" name="Google Shape;2391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4" name="Google Shape;2391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5" name="Google Shape;2391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6" name="Google Shape;2391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7" name="Google Shape;2391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8" name="Google Shape;2391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9" name="Google Shape;2391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0" name="Google Shape;2392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1" name="Google Shape;2392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2" name="Google Shape;2392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3" name="Google Shape;2392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4" name="Google Shape;2392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5" name="Google Shape;2392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6" name="Google Shape;2392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7" name="Google Shape;2392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8" name="Google Shape;2392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9" name="Google Shape;2392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0" name="Google Shape;2393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1" name="Google Shape;2393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2" name="Google Shape;2393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3" name="Google Shape;2393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4" name="Google Shape;2393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5" name="Google Shape;2393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6" name="Google Shape;2393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7" name="Google Shape;2393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8" name="Google Shape;2393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9" name="Google Shape;2393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0" name="Google Shape;2394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1" name="Google Shape;2394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2" name="Google Shape;2394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3" name="Google Shape;2394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44" name="Google Shape;23944;p43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23945" name="Google Shape;2394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6" name="Google Shape;2394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7" name="Google Shape;2394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8" name="Google Shape;2394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9" name="Google Shape;2394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0" name="Google Shape;2395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1" name="Google Shape;2395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2" name="Google Shape;2395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3" name="Google Shape;2395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4" name="Google Shape;2395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5" name="Google Shape;2395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6" name="Google Shape;2395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7" name="Google Shape;2395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8" name="Google Shape;2395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9" name="Google Shape;2395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0" name="Google Shape;2396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1" name="Google Shape;2396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2" name="Google Shape;2396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3" name="Google Shape;2396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4" name="Google Shape;2396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5" name="Google Shape;2396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6" name="Google Shape;2396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7" name="Google Shape;2396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8" name="Google Shape;2396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9" name="Google Shape;2396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0" name="Google Shape;2397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1" name="Google Shape;2397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2" name="Google Shape;2397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3" name="Google Shape;2397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4" name="Google Shape;2397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5" name="Google Shape;2397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6" name="Google Shape;2397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7" name="Google Shape;2397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8" name="Google Shape;2397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9" name="Google Shape;2397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0" name="Google Shape;2398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1" name="Google Shape;2398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2" name="Google Shape;2398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3" name="Google Shape;2398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4" name="Google Shape;2398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5" name="Google Shape;2398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6" name="Google Shape;2398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7" name="Google Shape;2398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8" name="Google Shape;2398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9" name="Google Shape;2398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0" name="Google Shape;2399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1" name="Google Shape;2399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2" name="Google Shape;2399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3" name="Google Shape;2399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4" name="Google Shape;2399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5" name="Google Shape;2399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6" name="Google Shape;2399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7" name="Google Shape;2399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8" name="Google Shape;2399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9" name="Google Shape;2399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0" name="Google Shape;2400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1" name="Google Shape;2400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2" name="Google Shape;2400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3" name="Google Shape;2400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4" name="Google Shape;2400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5" name="Google Shape;2400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6" name="Google Shape;2400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7" name="Google Shape;2400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8" name="Google Shape;2400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9" name="Google Shape;2400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0" name="Google Shape;2401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1" name="Google Shape;2401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2" name="Google Shape;2401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3" name="Google Shape;2401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4" name="Google Shape;2401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5" name="Google Shape;2401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6" name="Google Shape;2401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17" name="Google Shape;24017;p43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24018" name="Google Shape;2401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9" name="Google Shape;2401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0" name="Google Shape;2402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1" name="Google Shape;2402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2" name="Google Shape;2402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3" name="Google Shape;2402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4" name="Google Shape;2402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5" name="Google Shape;2402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6" name="Google Shape;2402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7" name="Google Shape;2402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8" name="Google Shape;2402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9" name="Google Shape;2402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0" name="Google Shape;2403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1" name="Google Shape;2403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2" name="Google Shape;2403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3" name="Google Shape;2403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4" name="Google Shape;2403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5" name="Google Shape;2403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6" name="Google Shape;2403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7" name="Google Shape;2403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8" name="Google Shape;2403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9" name="Google Shape;2403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0" name="Google Shape;2404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1" name="Google Shape;2404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2" name="Google Shape;2404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3" name="Google Shape;2404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4" name="Google Shape;2404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5" name="Google Shape;2404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6" name="Google Shape;2404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7" name="Google Shape;2404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8" name="Google Shape;2404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9" name="Google Shape;2404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0" name="Google Shape;2405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1" name="Google Shape;2405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2" name="Google Shape;2405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3" name="Google Shape;2405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4" name="Google Shape;2405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5" name="Google Shape;2405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6" name="Google Shape;2405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7" name="Google Shape;2405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8" name="Google Shape;2405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9" name="Google Shape;2405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0" name="Google Shape;2406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1" name="Google Shape;2406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2" name="Google Shape;2406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3" name="Google Shape;2406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4" name="Google Shape;2406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5" name="Google Shape;2406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6" name="Google Shape;2406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7" name="Google Shape;2406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8" name="Google Shape;2406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9" name="Google Shape;2406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0" name="Google Shape;2407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1" name="Google Shape;2407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2" name="Google Shape;2407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3" name="Google Shape;2407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4" name="Google Shape;2407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5" name="Google Shape;2407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6" name="Google Shape;2407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7" name="Google Shape;2407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8" name="Google Shape;2407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9" name="Google Shape;2407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0" name="Google Shape;2408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1" name="Google Shape;2408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2" name="Google Shape;2408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3" name="Google Shape;2408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4" name="Google Shape;2408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5" name="Google Shape;2408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6" name="Google Shape;2408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7" name="Google Shape;2408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8" name="Google Shape;2408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9" name="Google Shape;2408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90" name="Google Shape;24090;p43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24091" name="Google Shape;24091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2" name="Google Shape;24092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3" name="Google Shape;24093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4" name="Google Shape;24094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5" name="Google Shape;24095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6" name="Google Shape;24096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7" name="Google Shape;24097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8" name="Google Shape;24098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9" name="Google Shape;24099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0" name="Google Shape;24100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1" name="Google Shape;24101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2" name="Google Shape;24102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3" name="Google Shape;24103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4" name="Google Shape;24104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5" name="Google Shape;24105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6" name="Google Shape;24106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7" name="Google Shape;24107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8" name="Google Shape;24108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9" name="Google Shape;24109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0" name="Google Shape;24110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1" name="Google Shape;24111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2" name="Google Shape;24112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3" name="Google Shape;24113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4" name="Google Shape;24114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5" name="Google Shape;24115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6" name="Google Shape;24116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7" name="Google Shape;24117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8" name="Google Shape;24118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9" name="Google Shape;24119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0" name="Google Shape;24120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1" name="Google Shape;24121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2" name="Google Shape;24122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3" name="Google Shape;24123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4" name="Google Shape;24124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5" name="Google Shape;24125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6" name="Google Shape;24126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7" name="Google Shape;24127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8" name="Google Shape;24128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9" name="Google Shape;24129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0" name="Google Shape;24130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1" name="Google Shape;24131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2" name="Google Shape;24132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3" name="Google Shape;24133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4" name="Google Shape;24134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5" name="Google Shape;24135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6" name="Google Shape;24136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7" name="Google Shape;24137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8" name="Google Shape;24138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9" name="Google Shape;24139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0" name="Google Shape;24140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1" name="Google Shape;24141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2" name="Google Shape;24142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3" name="Google Shape;24143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4" name="Google Shape;24144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5" name="Google Shape;24145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6" name="Google Shape;24146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7" name="Google Shape;24147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8" name="Google Shape;24148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9" name="Google Shape;24149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0" name="Google Shape;24150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1" name="Google Shape;24151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2" name="Google Shape;24152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3" name="Google Shape;24153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4" name="Google Shape;24154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5" name="Google Shape;24155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6" name="Google Shape;24156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7" name="Google Shape;24157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8" name="Google Shape;24158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9" name="Google Shape;24159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0" name="Google Shape;24160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1" name="Google Shape;24161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2" name="Google Shape;24162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63" name="Google Shape;24163;p43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24164" name="Google Shape;24164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5" name="Google Shape;24165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6" name="Google Shape;24166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7" name="Google Shape;24167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8" name="Google Shape;24168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9" name="Google Shape;24169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0" name="Google Shape;24170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1" name="Google Shape;24171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2" name="Google Shape;24172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3" name="Google Shape;24173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4" name="Google Shape;24174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5" name="Google Shape;24175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6" name="Google Shape;24176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7" name="Google Shape;24177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8" name="Google Shape;24178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9" name="Google Shape;24179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0" name="Google Shape;24180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1" name="Google Shape;24181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2" name="Google Shape;24182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3" name="Google Shape;24183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4" name="Google Shape;24184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5" name="Google Shape;24185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6" name="Google Shape;24186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7" name="Google Shape;24187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8" name="Google Shape;24188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9" name="Google Shape;24189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0" name="Google Shape;24190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1" name="Google Shape;24191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2" name="Google Shape;24192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3" name="Google Shape;24193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4" name="Google Shape;24194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5" name="Google Shape;24195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6" name="Google Shape;24196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7" name="Google Shape;24197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8" name="Google Shape;24198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9" name="Google Shape;24199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0" name="Google Shape;24200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1" name="Google Shape;24201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2" name="Google Shape;24202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3" name="Google Shape;24203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4" name="Google Shape;24204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5" name="Google Shape;24205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6" name="Google Shape;24206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7" name="Google Shape;24207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8" name="Google Shape;24208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9" name="Google Shape;24209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0" name="Google Shape;24210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1" name="Google Shape;24211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2" name="Google Shape;24212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3" name="Google Shape;24213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4" name="Google Shape;24214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5" name="Google Shape;24215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6" name="Google Shape;24216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7" name="Google Shape;24217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8" name="Google Shape;24218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9" name="Google Shape;24219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0" name="Google Shape;24220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1" name="Google Shape;24221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2" name="Google Shape;24222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3" name="Google Shape;24223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4" name="Google Shape;24224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5" name="Google Shape;24225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6" name="Google Shape;24226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7" name="Google Shape;24227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8" name="Google Shape;24228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9" name="Google Shape;24229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0" name="Google Shape;24230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1" name="Google Shape;24231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2" name="Google Shape;24232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3" name="Google Shape;24233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4" name="Google Shape;24234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5" name="Google Shape;24235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6" name="Google Shape;24236;p43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24237" name="Google Shape;24237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8" name="Google Shape;24238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9" name="Google Shape;24239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0" name="Google Shape;24240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1" name="Google Shape;24241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2" name="Google Shape;24242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3" name="Google Shape;24243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4" name="Google Shape;24244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5" name="Google Shape;24245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6" name="Google Shape;24246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7" name="Google Shape;24247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8" name="Google Shape;24248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9" name="Google Shape;24249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0" name="Google Shape;24250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1" name="Google Shape;24251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2" name="Google Shape;24252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3" name="Google Shape;24253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4" name="Google Shape;24254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5" name="Google Shape;24255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6" name="Google Shape;24256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7" name="Google Shape;24257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8" name="Google Shape;24258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9" name="Google Shape;24259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0" name="Google Shape;24260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1" name="Google Shape;24261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2" name="Google Shape;24262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3" name="Google Shape;24263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4" name="Google Shape;24264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5" name="Google Shape;24265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6" name="Google Shape;24266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7" name="Google Shape;24267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8" name="Google Shape;24268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9" name="Google Shape;24269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0" name="Google Shape;24270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1" name="Google Shape;24271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2" name="Google Shape;24272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3" name="Google Shape;24273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4" name="Google Shape;24274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5" name="Google Shape;24275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6" name="Google Shape;24276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7" name="Google Shape;24277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8" name="Google Shape;24278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9" name="Google Shape;24279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0" name="Google Shape;24280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1" name="Google Shape;24281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2" name="Google Shape;24282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3" name="Google Shape;24283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4" name="Google Shape;24284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5" name="Google Shape;24285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6" name="Google Shape;24286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7" name="Google Shape;24287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8" name="Google Shape;24288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9" name="Google Shape;24289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0" name="Google Shape;24290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1" name="Google Shape;24291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2" name="Google Shape;24292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3" name="Google Shape;24293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4" name="Google Shape;24294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5" name="Google Shape;24295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6" name="Google Shape;24296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7" name="Google Shape;24297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8" name="Google Shape;24298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9" name="Google Shape;24299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0" name="Google Shape;24300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1" name="Google Shape;24301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2" name="Google Shape;24302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3" name="Google Shape;24303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4" name="Google Shape;24304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5" name="Google Shape;24305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6" name="Google Shape;24306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7" name="Google Shape;24307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8" name="Google Shape;24308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09" name="Google Shape;24309;p43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24310" name="Google Shape;24310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1" name="Google Shape;24311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2" name="Google Shape;24312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3" name="Google Shape;24313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4" name="Google Shape;24314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5" name="Google Shape;24315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6" name="Google Shape;24316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7" name="Google Shape;24317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8" name="Google Shape;24318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9" name="Google Shape;24319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0" name="Google Shape;24320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1" name="Google Shape;24321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2" name="Google Shape;24322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3" name="Google Shape;24323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4" name="Google Shape;24324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5" name="Google Shape;24325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6" name="Google Shape;24326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7" name="Google Shape;24327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8" name="Google Shape;24328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9" name="Google Shape;24329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0" name="Google Shape;24330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1" name="Google Shape;24331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2" name="Google Shape;24332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3" name="Google Shape;24333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4" name="Google Shape;24334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5" name="Google Shape;24335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6" name="Google Shape;24336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7" name="Google Shape;24337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8" name="Google Shape;24338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9" name="Google Shape;24339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0" name="Google Shape;24340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1" name="Google Shape;24341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2" name="Google Shape;24342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3" name="Google Shape;24343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4" name="Google Shape;24344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5" name="Google Shape;24345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6" name="Google Shape;24346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7" name="Google Shape;24347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8" name="Google Shape;24348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9" name="Google Shape;24349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0" name="Google Shape;24350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1" name="Google Shape;24351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2" name="Google Shape;24352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3" name="Google Shape;24353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4" name="Google Shape;24354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5" name="Google Shape;24355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6" name="Google Shape;24356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7" name="Google Shape;24357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8" name="Google Shape;24358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9" name="Google Shape;24359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0" name="Google Shape;24360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1" name="Google Shape;24361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2" name="Google Shape;24362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3" name="Google Shape;24363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4" name="Google Shape;24364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5" name="Google Shape;24365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6" name="Google Shape;24366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7" name="Google Shape;24367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8" name="Google Shape;24368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9" name="Google Shape;24369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0" name="Google Shape;24370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1" name="Google Shape;24371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2" name="Google Shape;24372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3" name="Google Shape;24373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4" name="Google Shape;24374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5" name="Google Shape;24375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6" name="Google Shape;24376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7" name="Google Shape;24377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8" name="Google Shape;24378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9" name="Google Shape;24379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0" name="Google Shape;24380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1" name="Google Shape;24381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82" name="Google Shape;24382;p43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24383" name="Google Shape;24383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4" name="Google Shape;24384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5" name="Google Shape;24385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6" name="Google Shape;24386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7" name="Google Shape;24387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8" name="Google Shape;24388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9" name="Google Shape;24389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0" name="Google Shape;24390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1" name="Google Shape;24391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2" name="Google Shape;24392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3" name="Google Shape;24393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4" name="Google Shape;24394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5" name="Google Shape;24395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6" name="Google Shape;24396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7" name="Google Shape;24397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8" name="Google Shape;24398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9" name="Google Shape;24399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0" name="Google Shape;24400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1" name="Google Shape;24401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2" name="Google Shape;24402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3" name="Google Shape;24403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4" name="Google Shape;24404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5" name="Google Shape;24405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6" name="Google Shape;24406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7" name="Google Shape;24407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8" name="Google Shape;24408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9" name="Google Shape;24409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0" name="Google Shape;24410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1" name="Google Shape;24411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2" name="Google Shape;24412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3" name="Google Shape;24413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4" name="Google Shape;24414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5" name="Google Shape;24415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6" name="Google Shape;24416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7" name="Google Shape;24417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8" name="Google Shape;24418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9" name="Google Shape;24419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0" name="Google Shape;24420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1" name="Google Shape;24421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2" name="Google Shape;24422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3" name="Google Shape;24423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4" name="Google Shape;24424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5" name="Google Shape;24425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6" name="Google Shape;24426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7" name="Google Shape;24427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8" name="Google Shape;24428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9" name="Google Shape;24429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0" name="Google Shape;24430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1" name="Google Shape;24431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2" name="Google Shape;24432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3" name="Google Shape;24433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4" name="Google Shape;24434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5" name="Google Shape;24435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6" name="Google Shape;24436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7" name="Google Shape;24437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8" name="Google Shape;24438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9" name="Google Shape;24439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0" name="Google Shape;24440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1" name="Google Shape;24441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2" name="Google Shape;24442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3" name="Google Shape;24443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4" name="Google Shape;24444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5" name="Google Shape;24445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6" name="Google Shape;24446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7" name="Google Shape;24447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8" name="Google Shape;24448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9" name="Google Shape;24449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0" name="Google Shape;24450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1" name="Google Shape;24451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2" name="Google Shape;24452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3" name="Google Shape;24453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4" name="Google Shape;24454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5" name="Google Shape;24455;p43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24456" name="Google Shape;24456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7" name="Google Shape;24457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8" name="Google Shape;24458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9" name="Google Shape;24459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0" name="Google Shape;24460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1" name="Google Shape;24461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2" name="Google Shape;24462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3" name="Google Shape;24463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4" name="Google Shape;24464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5" name="Google Shape;24465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6" name="Google Shape;24466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7" name="Google Shape;24467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8" name="Google Shape;24468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9" name="Google Shape;24469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0" name="Google Shape;24470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1" name="Google Shape;24471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2" name="Google Shape;24472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3" name="Google Shape;24473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4" name="Google Shape;24474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5" name="Google Shape;24475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6" name="Google Shape;24476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7" name="Google Shape;24477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8" name="Google Shape;24478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9" name="Google Shape;24479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0" name="Google Shape;24480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1" name="Google Shape;24481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2" name="Google Shape;24482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3" name="Google Shape;24483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4" name="Google Shape;24484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5" name="Google Shape;24485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6" name="Google Shape;24486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7" name="Google Shape;24487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8" name="Google Shape;24488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9" name="Google Shape;24489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0" name="Google Shape;24490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1" name="Google Shape;24491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2" name="Google Shape;24492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3" name="Google Shape;24493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4" name="Google Shape;24494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5" name="Google Shape;24495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6" name="Google Shape;24496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7" name="Google Shape;24497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8" name="Google Shape;24498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9" name="Google Shape;24499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0" name="Google Shape;24500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1" name="Google Shape;24501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2" name="Google Shape;24502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3" name="Google Shape;24503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4" name="Google Shape;24504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5" name="Google Shape;24505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6" name="Google Shape;24506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7" name="Google Shape;24507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8" name="Google Shape;24508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9" name="Google Shape;24509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0" name="Google Shape;24510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1" name="Google Shape;24511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2" name="Google Shape;24512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3" name="Google Shape;24513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4" name="Google Shape;24514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5" name="Google Shape;24515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6" name="Google Shape;24516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7" name="Google Shape;24517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8" name="Google Shape;24518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9" name="Google Shape;24519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0" name="Google Shape;24520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1" name="Google Shape;24521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2" name="Google Shape;24522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3" name="Google Shape;24523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4" name="Google Shape;24524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5" name="Google Shape;24525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6" name="Google Shape;24526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7" name="Google Shape;24527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8" name="Google Shape;24528;p43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24529" name="Google Shape;24529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0" name="Google Shape;24530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1" name="Google Shape;24531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2" name="Google Shape;24532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3" name="Google Shape;24533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4" name="Google Shape;24534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5" name="Google Shape;24535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6" name="Google Shape;24536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7" name="Google Shape;24537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8" name="Google Shape;24538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9" name="Google Shape;24539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0" name="Google Shape;24540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1" name="Google Shape;24541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2" name="Google Shape;24542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3" name="Google Shape;24543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4" name="Google Shape;24544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5" name="Google Shape;24545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6" name="Google Shape;24546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7" name="Google Shape;24547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8" name="Google Shape;24548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9" name="Google Shape;24549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0" name="Google Shape;24550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1" name="Google Shape;24551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2" name="Google Shape;24552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3" name="Google Shape;24553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4" name="Google Shape;24554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5" name="Google Shape;24555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6" name="Google Shape;24556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7" name="Google Shape;24557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8" name="Google Shape;24558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9" name="Google Shape;24559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0" name="Google Shape;24560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1" name="Google Shape;24561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2" name="Google Shape;24562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3" name="Google Shape;24563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4" name="Google Shape;24564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5" name="Google Shape;24565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6" name="Google Shape;24566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7" name="Google Shape;24567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8" name="Google Shape;24568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9" name="Google Shape;24569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0" name="Google Shape;24570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1" name="Google Shape;24571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2" name="Google Shape;24572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3" name="Google Shape;24573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4" name="Google Shape;24574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5" name="Google Shape;24575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6" name="Google Shape;24576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7" name="Google Shape;24577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8" name="Google Shape;24578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9" name="Google Shape;24579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0" name="Google Shape;24580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1" name="Google Shape;24581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2" name="Google Shape;24582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3" name="Google Shape;24583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4" name="Google Shape;24584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5" name="Google Shape;24585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6" name="Google Shape;24586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7" name="Google Shape;24587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8" name="Google Shape;24588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9" name="Google Shape;24589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0" name="Google Shape;24590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1" name="Google Shape;24591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2" name="Google Shape;24592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3" name="Google Shape;24593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4" name="Google Shape;24594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5" name="Google Shape;24595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6" name="Google Shape;24596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7" name="Google Shape;24597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8" name="Google Shape;24598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9" name="Google Shape;24599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0" name="Google Shape;24600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1" name="Google Shape;24601;p43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24602" name="Google Shape;24602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3" name="Google Shape;24603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4" name="Google Shape;24604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5" name="Google Shape;24605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6" name="Google Shape;24606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7" name="Google Shape;24607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8" name="Google Shape;24608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9" name="Google Shape;24609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0" name="Google Shape;24610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1" name="Google Shape;24611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2" name="Google Shape;24612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3" name="Google Shape;24613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4" name="Google Shape;24614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5" name="Google Shape;24615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6" name="Google Shape;24616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7" name="Google Shape;24617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8" name="Google Shape;24618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9" name="Google Shape;24619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0" name="Google Shape;24620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1" name="Google Shape;24621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2" name="Google Shape;24622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3" name="Google Shape;24623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4" name="Google Shape;24624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5" name="Google Shape;24625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6" name="Google Shape;24626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7" name="Google Shape;24627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8" name="Google Shape;24628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9" name="Google Shape;24629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0" name="Google Shape;24630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1" name="Google Shape;24631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2" name="Google Shape;24632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3" name="Google Shape;24633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4" name="Google Shape;24634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5" name="Google Shape;24635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6" name="Google Shape;24636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7" name="Google Shape;24637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8" name="Google Shape;24638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9" name="Google Shape;24639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0" name="Google Shape;24640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1" name="Google Shape;24641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2" name="Google Shape;24642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3" name="Google Shape;24643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4" name="Google Shape;24644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5" name="Google Shape;24645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6" name="Google Shape;24646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7" name="Google Shape;24647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8" name="Google Shape;24648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9" name="Google Shape;24649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0" name="Google Shape;24650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1" name="Google Shape;24651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2" name="Google Shape;24652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3" name="Google Shape;24653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4" name="Google Shape;24654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5" name="Google Shape;24655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6" name="Google Shape;24656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7" name="Google Shape;24657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8" name="Google Shape;24658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9" name="Google Shape;24659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0" name="Google Shape;24660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1" name="Google Shape;24661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2" name="Google Shape;24662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3" name="Google Shape;24663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4" name="Google Shape;24664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5" name="Google Shape;24665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6" name="Google Shape;24666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7" name="Google Shape;24667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8" name="Google Shape;24668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9" name="Google Shape;24669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0" name="Google Shape;24670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1" name="Google Shape;24671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2" name="Google Shape;24672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3" name="Google Shape;24673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74" name="Google Shape;24674;p43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24675" name="Google Shape;24675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6" name="Google Shape;24676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7" name="Google Shape;24677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8" name="Google Shape;24678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9" name="Google Shape;24679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0" name="Google Shape;24680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1" name="Google Shape;24681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2" name="Google Shape;24682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3" name="Google Shape;24683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4" name="Google Shape;24684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5" name="Google Shape;24685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6" name="Google Shape;24686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7" name="Google Shape;24687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8" name="Google Shape;24688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9" name="Google Shape;24689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0" name="Google Shape;24690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1" name="Google Shape;24691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2" name="Google Shape;24692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3" name="Google Shape;24693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4" name="Google Shape;24694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5" name="Google Shape;24695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6" name="Google Shape;24696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7" name="Google Shape;24697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8" name="Google Shape;24698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9" name="Google Shape;24699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0" name="Google Shape;24700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1" name="Google Shape;24701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2" name="Google Shape;24702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3" name="Google Shape;24703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4" name="Google Shape;24704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5" name="Google Shape;24705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6" name="Google Shape;24706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7" name="Google Shape;24707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8" name="Google Shape;24708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9" name="Google Shape;24709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0" name="Google Shape;24710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1" name="Google Shape;24711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2" name="Google Shape;24712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3" name="Google Shape;24713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4" name="Google Shape;24714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5" name="Google Shape;24715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6" name="Google Shape;24716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7" name="Google Shape;24717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8" name="Google Shape;24718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9" name="Google Shape;24719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0" name="Google Shape;24720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1" name="Google Shape;24721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2" name="Google Shape;24722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3" name="Google Shape;24723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4" name="Google Shape;24724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5" name="Google Shape;24725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6" name="Google Shape;24726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7" name="Google Shape;24727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8" name="Google Shape;24728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9" name="Google Shape;24729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0" name="Google Shape;24730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1" name="Google Shape;24731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2" name="Google Shape;24732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3" name="Google Shape;24733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4" name="Google Shape;24734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5" name="Google Shape;24735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6" name="Google Shape;24736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7" name="Google Shape;24737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8" name="Google Shape;24738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9" name="Google Shape;24739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0" name="Google Shape;24740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1" name="Google Shape;24741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2" name="Google Shape;24742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3" name="Google Shape;24743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4" name="Google Shape;24744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5" name="Google Shape;24745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6" name="Google Shape;24746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47" name="Google Shape;24747;p43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24748" name="Google Shape;24748;p43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9" name="Google Shape;24749;p43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0" name="Google Shape;24750;p43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1" name="Google Shape;24751;p43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2" name="Google Shape;24752;p43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3" name="Google Shape;24753;p43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4" name="Google Shape;24754;p43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5" name="Google Shape;24755;p43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6" name="Google Shape;24756;p43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7" name="Google Shape;24757;p43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8" name="Google Shape;24758;p43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9" name="Google Shape;24759;p43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0" name="Google Shape;24760;p43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1" name="Google Shape;24761;p43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2" name="Google Shape;24762;p43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3" name="Google Shape;24763;p43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4" name="Google Shape;24764;p43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5" name="Google Shape;24765;p43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6" name="Google Shape;24766;p43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7" name="Google Shape;24767;p43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8" name="Google Shape;24768;p43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9" name="Google Shape;24769;p43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0" name="Google Shape;24770;p43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1" name="Google Shape;24771;p43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2" name="Google Shape;24772;p43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3" name="Google Shape;24773;p43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4" name="Google Shape;24774;p43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5" name="Google Shape;24775;p43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6" name="Google Shape;24776;p43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7" name="Google Shape;24777;p43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8" name="Google Shape;24778;p43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9" name="Google Shape;24779;p43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0" name="Google Shape;24780;p43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1" name="Google Shape;24781;p43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2" name="Google Shape;24782;p43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3" name="Google Shape;24783;p43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4" name="Google Shape;24784;p43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5" name="Google Shape;24785;p43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6" name="Google Shape;24786;p43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7" name="Google Shape;24787;p43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8" name="Google Shape;24788;p43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9" name="Google Shape;24789;p43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0" name="Google Shape;24790;p43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1" name="Google Shape;24791;p43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2" name="Google Shape;24792;p43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3" name="Google Shape;24793;p43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4" name="Google Shape;24794;p43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5" name="Google Shape;24795;p43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6" name="Google Shape;24796;p43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7" name="Google Shape;24797;p43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8" name="Google Shape;24798;p43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9" name="Google Shape;24799;p43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0" name="Google Shape;24800;p43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1" name="Google Shape;24801;p43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2" name="Google Shape;24802;p43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3" name="Google Shape;24803;p43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4" name="Google Shape;24804;p43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5" name="Google Shape;24805;p43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6" name="Google Shape;24806;p43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7" name="Google Shape;24807;p43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8" name="Google Shape;24808;p43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9" name="Google Shape;24809;p43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0" name="Google Shape;24810;p43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1" name="Google Shape;24811;p43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2" name="Google Shape;24812;p43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3" name="Google Shape;24813;p43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4" name="Google Shape;24814;p43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5" name="Google Shape;24815;p43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6" name="Google Shape;24816;p43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7" name="Google Shape;24817;p43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8" name="Google Shape;24818;p43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9" name="Google Shape;24819;p43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20" name="Google Shape;24820;p43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24821" name="Google Shape;24821;p43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2" name="Google Shape;24822;p43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3" name="Google Shape;24823;p43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4" name="Google Shape;24824;p43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24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6" name="Google Shape;24826;p4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24827" name="Google Shape;24827;p4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8" name="Google Shape;24828;p4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9" name="Google Shape;24829;p4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0" name="Google Shape;24830;p4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1" name="Google Shape;24831;p4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2" name="Google Shape;24832;p4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3" name="Google Shape;24833;p4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4" name="Google Shape;24834;p4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5" name="Google Shape;24835;p4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6" name="Google Shape;24836;p4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7" name="Google Shape;24837;p4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8" name="Google Shape;24838;p4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9" name="Google Shape;24839;p4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0" name="Google Shape;24840;p4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1" name="Google Shape;24841;p4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2" name="Google Shape;24842;p4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3" name="Google Shape;24843;p4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4" name="Google Shape;24844;p4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5" name="Google Shape;24845;p4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6" name="Google Shape;24846;p4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7" name="Google Shape;24847;p4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8" name="Google Shape;24848;p4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9" name="Google Shape;24849;p4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0" name="Google Shape;24850;p4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1" name="Google Shape;24851;p4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2" name="Google Shape;24852;p4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3" name="Google Shape;24853;p4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4" name="Google Shape;24854;p4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5" name="Google Shape;24855;p4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6" name="Google Shape;24856;p4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7" name="Google Shape;24857;p4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8" name="Google Shape;24858;p4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9" name="Google Shape;24859;p4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0" name="Google Shape;24860;p4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1" name="Google Shape;24861;p4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2" name="Google Shape;24862;p4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3" name="Google Shape;24863;p4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4" name="Google Shape;24864;p4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5" name="Google Shape;24865;p4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6" name="Google Shape;24866;p4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7" name="Google Shape;24867;p4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8" name="Google Shape;24868;p4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9" name="Google Shape;24869;p4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0" name="Google Shape;24870;p4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1" name="Google Shape;24871;p4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2" name="Google Shape;24872;p4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3" name="Google Shape;24873;p4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4" name="Google Shape;24874;p4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">
    <p:spTree>
      <p:nvGrpSpPr>
        <p:cNvPr id="1" name="Shape 2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6" name="Google Shape;24876;p45"/>
          <p:cNvGrpSpPr/>
          <p:nvPr/>
        </p:nvGrpSpPr>
        <p:grpSpPr>
          <a:xfrm>
            <a:off x="313503" y="540001"/>
            <a:ext cx="8516819" cy="4063568"/>
            <a:chOff x="313503" y="540001"/>
            <a:chExt cx="8516819" cy="4063568"/>
          </a:xfrm>
        </p:grpSpPr>
        <p:sp>
          <p:nvSpPr>
            <p:cNvPr id="24877" name="Google Shape;24877;p45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8" name="Google Shape;24878;p45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9" name="Google Shape;24879;p45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0" name="Google Shape;24880;p45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1" name="Google Shape;24881;p45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2" name="Google Shape;24882;p45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3" name="Google Shape;24883;p45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4" name="Google Shape;24884;p45"/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5" name="Google Shape;24885;p45"/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6" name="Google Shape;24886;p45"/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7" name="Google Shape;24887;p45"/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8" name="Google Shape;24888;p45"/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9" name="Google Shape;24889;p45"/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0" name="Google Shape;24890;p45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1" name="Google Shape;24891;p45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2" name="Google Shape;24892;p45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3" name="Google Shape;24893;p45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4" name="Google Shape;24894;p45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5" name="Google Shape;24895;p45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6" name="Google Shape;24896;p45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7" name="Google Shape;24897;p45"/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8" name="Google Shape;24898;p45"/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9" name="Google Shape;24899;p45"/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0" name="Google Shape;24900;p45"/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1" name="Google Shape;24901;p45"/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2" name="Google Shape;24902;p45"/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3" name="Google Shape;24903;p45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4" name="Google Shape;24904;p45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5" name="Google Shape;24905;p45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6" name="Google Shape;24906;p45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7" name="Google Shape;24907;p45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8" name="Google Shape;24908;p45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9" name="Google Shape;24909;p45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0" name="Google Shape;24910;p45"/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1" name="Google Shape;24911;p45"/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2" name="Google Shape;24912;p45"/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3" name="Google Shape;24913;p45"/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4" name="Google Shape;24914;p45"/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5" name="Google Shape;24915;p45"/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6" name="Google Shape;24916;p45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7" name="Google Shape;24917;p45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8" name="Google Shape;24918;p45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9" name="Google Shape;24919;p45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0" name="Google Shape;24920;p45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1" name="Google Shape;24921;p45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2" name="Google Shape;24922;p45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3" name="Google Shape;24923;p45"/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4" name="Google Shape;24924;p45"/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5" name="Google Shape;24925;p45"/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6" name="Google Shape;24926;p45"/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7" name="Google Shape;24927;p45"/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8" name="Google Shape;24928;p45"/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9" name="Google Shape;24929;p45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0" name="Google Shape;24930;p45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1" name="Google Shape;24931;p45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2" name="Google Shape;24932;p45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3" name="Google Shape;24933;p45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4" name="Google Shape;24934;p45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5" name="Google Shape;24935;p45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6" name="Google Shape;24936;p45"/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7" name="Google Shape;24937;p45"/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8" name="Google Shape;24938;p45"/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9" name="Google Shape;24939;p45"/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0" name="Google Shape;24940;p45"/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1" name="Google Shape;24941;p45"/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2" name="Google Shape;24942;p45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3" name="Google Shape;24943;p45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4" name="Google Shape;24944;p45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5" name="Google Shape;24945;p45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6" name="Google Shape;24946;p45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7" name="Google Shape;24947;p45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8" name="Google Shape;24948;p45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9" name="Google Shape;24949;p45"/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0" name="Google Shape;24950;p45"/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1" name="Google Shape;24951;p45"/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2" name="Google Shape;24952;p45"/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3" name="Google Shape;24953;p45"/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4" name="Google Shape;24954;p45"/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5" name="Google Shape;24955;p45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6" name="Google Shape;24956;p45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7" name="Google Shape;24957;p45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8" name="Google Shape;24958;p45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9" name="Google Shape;24959;p45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0" name="Google Shape;24960;p45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1" name="Google Shape;24961;p45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2" name="Google Shape;24962;p45"/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3" name="Google Shape;24963;p45"/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4" name="Google Shape;24964;p45"/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5" name="Google Shape;24965;p45"/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6" name="Google Shape;24966;p45"/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7" name="Google Shape;24967;p45"/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8" name="Google Shape;24968;p45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9" name="Google Shape;24969;p45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0" name="Google Shape;24970;p45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1" name="Google Shape;24971;p45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2" name="Google Shape;24972;p45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3" name="Google Shape;24973;p45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4" name="Google Shape;24974;p45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5" name="Google Shape;24975;p45"/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6" name="Google Shape;24976;p45"/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7" name="Google Shape;24977;p45"/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8" name="Google Shape;24978;p45"/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9" name="Google Shape;24979;p45"/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0" name="Google Shape;24980;p45"/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1" name="Google Shape;24981;p45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2" name="Google Shape;24982;p45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3" name="Google Shape;24983;p45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4" name="Google Shape;24984;p45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5" name="Google Shape;24985;p45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6" name="Google Shape;24986;p45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7" name="Google Shape;24987;p45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8" name="Google Shape;24988;p45"/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9" name="Google Shape;24989;p45"/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0" name="Google Shape;24990;p45"/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1" name="Google Shape;24991;p45"/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2" name="Google Shape;24992;p45"/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3" name="Google Shape;24993;p45"/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4" name="Google Shape;24994;p45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5" name="Google Shape;24995;p45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6" name="Google Shape;24996;p45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7" name="Google Shape;24997;p45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8" name="Google Shape;24998;p45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9" name="Google Shape;24999;p45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0" name="Google Shape;25000;p45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1" name="Google Shape;25001;p45"/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2" name="Google Shape;25002;p45"/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3" name="Google Shape;25003;p45"/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4" name="Google Shape;25004;p45"/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5" name="Google Shape;25005;p45"/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6" name="Google Shape;25006;p45"/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7" name="Google Shape;25007;p45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8" name="Google Shape;25008;p45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9" name="Google Shape;25009;p45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0" name="Google Shape;25010;p45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1" name="Google Shape;25011;p45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2" name="Google Shape;25012;p45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3" name="Google Shape;25013;p45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4" name="Google Shape;25014;p45"/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5" name="Google Shape;25015;p45"/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6" name="Google Shape;25016;p45"/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7" name="Google Shape;25017;p45"/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8" name="Google Shape;25018;p45"/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9" name="Google Shape;25019;p45"/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0" name="Google Shape;25020;p45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1" name="Google Shape;25021;p45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2" name="Google Shape;25022;p45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3" name="Google Shape;25023;p45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4" name="Google Shape;25024;p45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5" name="Google Shape;25025;p45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6" name="Google Shape;25026;p45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7" name="Google Shape;25027;p45"/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8" name="Google Shape;25028;p45"/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9" name="Google Shape;25029;p45"/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0" name="Google Shape;25030;p45"/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1" name="Google Shape;25031;p45"/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2" name="Google Shape;25032;p45"/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3" name="Google Shape;25033;p45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4" name="Google Shape;25034;p45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5" name="Google Shape;25035;p45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6" name="Google Shape;25036;p45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7" name="Google Shape;25037;p45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8" name="Google Shape;25038;p45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9" name="Google Shape;25039;p45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0" name="Google Shape;25040;p45"/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1" name="Google Shape;25041;p45"/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2" name="Google Shape;25042;p45"/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3" name="Google Shape;25043;p45"/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4" name="Google Shape;25044;p45"/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5" name="Google Shape;25045;p45"/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6" name="Google Shape;25046;p45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7" name="Google Shape;25047;p45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8" name="Google Shape;25048;p45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9" name="Google Shape;25049;p45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0" name="Google Shape;25050;p45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1" name="Google Shape;25051;p45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2" name="Google Shape;25052;p45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3" name="Google Shape;25053;p45"/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4" name="Google Shape;25054;p45"/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5" name="Google Shape;25055;p45"/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6" name="Google Shape;25056;p45"/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7" name="Google Shape;25057;p45"/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8" name="Google Shape;25058;p45"/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9" name="Google Shape;25059;p45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0" name="Google Shape;25060;p45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1" name="Google Shape;25061;p45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2" name="Google Shape;25062;p45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3" name="Google Shape;25063;p45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4" name="Google Shape;25064;p45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5" name="Google Shape;25065;p45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6" name="Google Shape;25066;p45"/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7" name="Google Shape;25067;p45"/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8" name="Google Shape;25068;p45"/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9" name="Google Shape;25069;p45"/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0" name="Google Shape;25070;p45"/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1" name="Google Shape;25071;p45"/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2" name="Google Shape;25072;p45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3" name="Google Shape;25073;p45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4" name="Google Shape;25074;p45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5" name="Google Shape;25075;p45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6" name="Google Shape;25076;p45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7" name="Google Shape;25077;p45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8" name="Google Shape;25078;p45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9" name="Google Shape;25079;p45"/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0" name="Google Shape;25080;p45"/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1" name="Google Shape;25081;p45"/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2" name="Google Shape;25082;p45"/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3" name="Google Shape;25083;p45"/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4" name="Google Shape;25084;p45"/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5" name="Google Shape;25085;p45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6" name="Google Shape;25086;p45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7" name="Google Shape;25087;p45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8" name="Google Shape;25088;p45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9" name="Google Shape;25089;p45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0" name="Google Shape;25090;p45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1" name="Google Shape;25091;p45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2" name="Google Shape;25092;p45"/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3" name="Google Shape;25093;p45"/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4" name="Google Shape;25094;p45"/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5" name="Google Shape;25095;p45"/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6" name="Google Shape;25096;p45"/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7" name="Google Shape;25097;p45"/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8" name="Google Shape;25098;p45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9" name="Google Shape;25099;p45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0" name="Google Shape;25100;p45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1" name="Google Shape;25101;p45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2" name="Google Shape;25102;p45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3" name="Google Shape;25103;p45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4" name="Google Shape;25104;p45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5" name="Google Shape;25105;p45"/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6" name="Google Shape;25106;p45"/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7" name="Google Shape;25107;p45"/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8" name="Google Shape;25108;p45"/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9" name="Google Shape;25109;p45"/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0" name="Google Shape;25110;p45"/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1" name="Google Shape;25111;p45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2" name="Google Shape;25112;p45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3" name="Google Shape;25113;p45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4" name="Google Shape;25114;p45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5" name="Google Shape;25115;p45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6" name="Google Shape;25116;p45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7" name="Google Shape;25117;p45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8" name="Google Shape;25118;p45"/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9" name="Google Shape;25119;p45"/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0" name="Google Shape;25120;p45"/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1" name="Google Shape;25121;p45"/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2" name="Google Shape;25122;p45"/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3" name="Google Shape;25123;p45"/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4" name="Google Shape;25124;p45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5" name="Google Shape;25125;p45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6" name="Google Shape;25126;p45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7" name="Google Shape;25127;p45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8" name="Google Shape;25128;p45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9" name="Google Shape;25129;p45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0" name="Google Shape;25130;p45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1" name="Google Shape;25131;p45"/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2" name="Google Shape;25132;p45"/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3" name="Google Shape;25133;p45"/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4" name="Google Shape;25134;p45"/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5" name="Google Shape;25135;p45"/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6" name="Google Shape;25136;p45"/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7" name="Google Shape;25137;p45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8" name="Google Shape;25138;p45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9" name="Google Shape;25139;p45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0" name="Google Shape;25140;p45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1" name="Google Shape;25141;p45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2" name="Google Shape;25142;p45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3" name="Google Shape;25143;p45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4" name="Google Shape;25144;p45"/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5" name="Google Shape;25145;p45"/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6" name="Google Shape;25146;p45"/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7" name="Google Shape;25147;p45"/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8" name="Google Shape;25148;p45"/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9" name="Google Shape;25149;p45"/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0" name="Google Shape;25150;p45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1" name="Google Shape;25151;p45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2" name="Google Shape;25152;p45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3" name="Google Shape;25153;p45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4" name="Google Shape;25154;p45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5" name="Google Shape;25155;p45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6" name="Google Shape;25156;p45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7" name="Google Shape;25157;p45"/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8" name="Google Shape;25158;p45"/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9" name="Google Shape;25159;p45"/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0" name="Google Shape;25160;p45"/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1" name="Google Shape;25161;p45"/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2" name="Google Shape;25162;p45"/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3" name="Google Shape;25163;p45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4" name="Google Shape;25164;p45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5" name="Google Shape;25165;p45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6" name="Google Shape;25166;p45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7" name="Google Shape;25167;p45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8" name="Google Shape;25168;p45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9" name="Google Shape;25169;p45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0" name="Google Shape;25170;p45"/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1" name="Google Shape;25171;p45"/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2" name="Google Shape;25172;p45"/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3" name="Google Shape;25173;p45"/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4" name="Google Shape;25174;p45"/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5" name="Google Shape;25175;p45"/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6" name="Google Shape;25176;p45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7" name="Google Shape;25177;p45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8" name="Google Shape;25178;p45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9" name="Google Shape;25179;p45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0" name="Google Shape;25180;p45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1" name="Google Shape;25181;p45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2" name="Google Shape;25182;p45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3" name="Google Shape;25183;p45"/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4" name="Google Shape;25184;p45"/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5" name="Google Shape;25185;p45"/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6" name="Google Shape;25186;p45"/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7" name="Google Shape;25187;p45"/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8" name="Google Shape;25188;p45"/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9" name="Google Shape;25189;p45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0" name="Google Shape;25190;p45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1" name="Google Shape;25191;p45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2" name="Google Shape;25192;p45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3" name="Google Shape;25193;p45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4" name="Google Shape;25194;p45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5" name="Google Shape;25195;p45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6" name="Google Shape;25196;p45"/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7" name="Google Shape;25197;p45"/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8" name="Google Shape;25198;p45"/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9" name="Google Shape;25199;p45"/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0" name="Google Shape;25200;p45"/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1" name="Google Shape;25201;p45"/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2" name="Google Shape;25202;p45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3" name="Google Shape;25203;p45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4" name="Google Shape;25204;p45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5" name="Google Shape;25205;p45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6" name="Google Shape;25206;p45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7" name="Google Shape;25207;p45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8" name="Google Shape;25208;p45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9" name="Google Shape;25209;p45"/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0" name="Google Shape;25210;p45"/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1" name="Google Shape;25211;p45"/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2" name="Google Shape;25212;p45"/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3" name="Google Shape;25213;p45"/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4" name="Google Shape;25214;p45"/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5" name="Google Shape;25215;p45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6" name="Google Shape;25216;p45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7" name="Google Shape;25217;p45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8" name="Google Shape;25218;p45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9" name="Google Shape;25219;p45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0" name="Google Shape;25220;p45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1" name="Google Shape;25221;p45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2" name="Google Shape;25222;p45"/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3" name="Google Shape;25223;p45"/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4" name="Google Shape;25224;p45"/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5" name="Google Shape;25225;p45"/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6" name="Google Shape;25226;p45"/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7" name="Google Shape;25227;p45"/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8" name="Google Shape;25228;p45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9" name="Google Shape;25229;p45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0" name="Google Shape;25230;p45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1" name="Google Shape;25231;p45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2" name="Google Shape;25232;p45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3" name="Google Shape;25233;p45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4" name="Google Shape;25234;p45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5" name="Google Shape;25235;p45"/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6" name="Google Shape;25236;p45"/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7" name="Google Shape;25237;p45"/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8" name="Google Shape;25238;p45"/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9" name="Google Shape;25239;p45"/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0" name="Google Shape;25240;p45"/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1" name="Google Shape;25241;p45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2" name="Google Shape;25242;p45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3" name="Google Shape;25243;p45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4" name="Google Shape;25244;p45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5" name="Google Shape;25245;p45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6" name="Google Shape;25246;p45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7" name="Google Shape;25247;p45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8" name="Google Shape;25248;p45"/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9" name="Google Shape;25249;p45"/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0" name="Google Shape;25250;p45"/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1" name="Google Shape;25251;p45"/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2" name="Google Shape;25252;p45"/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3" name="Google Shape;25253;p45"/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4" name="Google Shape;25254;p45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5" name="Google Shape;25255;p45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6" name="Google Shape;25256;p45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7" name="Google Shape;25257;p45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8" name="Google Shape;25258;p45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9" name="Google Shape;25259;p45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0" name="Google Shape;25260;p45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1" name="Google Shape;25261;p45"/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2" name="Google Shape;25262;p45"/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3" name="Google Shape;25263;p45"/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4" name="Google Shape;25264;p45"/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5" name="Google Shape;25265;p45"/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6" name="Google Shape;25266;p45"/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7" name="Google Shape;25267;p45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8" name="Google Shape;25268;p45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9" name="Google Shape;25269;p45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0" name="Google Shape;25270;p45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1" name="Google Shape;25271;p45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2" name="Google Shape;25272;p45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3" name="Google Shape;25273;p45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4" name="Google Shape;25274;p45"/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5" name="Google Shape;25275;p45"/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6" name="Google Shape;25276;p45"/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7" name="Google Shape;25277;p45"/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8" name="Google Shape;25278;p45"/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9" name="Google Shape;25279;p45"/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0" name="Google Shape;25280;p45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1" name="Google Shape;25281;p45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2" name="Google Shape;25282;p45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3" name="Google Shape;25283;p45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4" name="Google Shape;25284;p45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5" name="Google Shape;25285;p45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6" name="Google Shape;25286;p45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7" name="Google Shape;25287;p45"/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8" name="Google Shape;25288;p45"/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9" name="Google Shape;25289;p45"/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0" name="Google Shape;25290;p45"/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1" name="Google Shape;25291;p45"/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2" name="Google Shape;25292;p45"/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3" name="Google Shape;25293;p45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4" name="Google Shape;25294;p45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5" name="Google Shape;25295;p45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6" name="Google Shape;25296;p45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7" name="Google Shape;25297;p45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8" name="Google Shape;25298;p45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9" name="Google Shape;25299;p45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0" name="Google Shape;25300;p45"/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1" name="Google Shape;25301;p45"/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2" name="Google Shape;25302;p45"/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3" name="Google Shape;25303;p45"/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4" name="Google Shape;25304;p45"/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5" name="Google Shape;25305;p45"/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6" name="Google Shape;25306;p45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7" name="Google Shape;25307;p45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8" name="Google Shape;25308;p45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9" name="Google Shape;25309;p45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0" name="Google Shape;25310;p45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1" name="Google Shape;25311;p45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2" name="Google Shape;25312;p45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3" name="Google Shape;25313;p45"/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4" name="Google Shape;25314;p45"/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5" name="Google Shape;25315;p45"/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6" name="Google Shape;25316;p45"/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7" name="Google Shape;25317;p45"/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8" name="Google Shape;25318;p45"/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9" name="Google Shape;25319;p45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0" name="Google Shape;25320;p45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1" name="Google Shape;25321;p45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2" name="Google Shape;25322;p45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3" name="Google Shape;25323;p45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4" name="Google Shape;25324;p45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5" name="Google Shape;25325;p45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6" name="Google Shape;25326;p45"/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7" name="Google Shape;25327;p45"/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8" name="Google Shape;25328;p45"/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9" name="Google Shape;25329;p45"/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0" name="Google Shape;25330;p45"/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1" name="Google Shape;25331;p45"/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2" name="Google Shape;25332;p45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3" name="Google Shape;25333;p45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4" name="Google Shape;25334;p45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5" name="Google Shape;25335;p45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6" name="Google Shape;25336;p45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7" name="Google Shape;25337;p45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8" name="Google Shape;25338;p45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9" name="Google Shape;25339;p45"/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0" name="Google Shape;25340;p45"/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1" name="Google Shape;25341;p45"/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2" name="Google Shape;25342;p45"/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3" name="Google Shape;25343;p45"/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4" name="Google Shape;25344;p45"/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5" name="Google Shape;25345;p45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6" name="Google Shape;25346;p45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7" name="Google Shape;25347;p45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8" name="Google Shape;25348;p45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9" name="Google Shape;25349;p45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0" name="Google Shape;25350;p45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1" name="Google Shape;25351;p45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2" name="Google Shape;25352;p45"/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3" name="Google Shape;25353;p45"/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4" name="Google Shape;25354;p45"/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5" name="Google Shape;25355;p45"/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6" name="Google Shape;25356;p45"/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7" name="Google Shape;25357;p45"/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8" name="Google Shape;25358;p45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9" name="Google Shape;25359;p45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0" name="Google Shape;25360;p45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1" name="Google Shape;25361;p45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2" name="Google Shape;25362;p45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3" name="Google Shape;25363;p45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4" name="Google Shape;25364;p45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5" name="Google Shape;25365;p45"/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6" name="Google Shape;25366;p45"/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7" name="Google Shape;25367;p45"/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8" name="Google Shape;25368;p45"/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9" name="Google Shape;25369;p45"/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0" name="Google Shape;25370;p45"/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1" name="Google Shape;25371;p45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2" name="Google Shape;25372;p45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3" name="Google Shape;25373;p45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4" name="Google Shape;25374;p45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5" name="Google Shape;25375;p45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6" name="Google Shape;25376;p45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7" name="Google Shape;25377;p45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8" name="Google Shape;25378;p45"/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9" name="Google Shape;25379;p45"/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0" name="Google Shape;25380;p45"/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1" name="Google Shape;25381;p45"/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2" name="Google Shape;25382;p45"/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3" name="Google Shape;25383;p45"/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">
    <p:spTree>
      <p:nvGrpSpPr>
        <p:cNvPr id="1" name="Shape 25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85" name="Google Shape;25385;p46"/>
          <p:cNvGrpSpPr/>
          <p:nvPr/>
        </p:nvGrpSpPr>
        <p:grpSpPr>
          <a:xfrm>
            <a:off x="5640453" y="540001"/>
            <a:ext cx="3138714" cy="4063568"/>
            <a:chOff x="313503" y="540001"/>
            <a:chExt cx="3138714" cy="4063568"/>
          </a:xfrm>
        </p:grpSpPr>
        <p:sp>
          <p:nvSpPr>
            <p:cNvPr id="25386" name="Google Shape;25386;p46"/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7" name="Google Shape;25387;p46"/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8" name="Google Shape;25388;p46"/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9" name="Google Shape;25389;p46"/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0" name="Google Shape;25390;p46"/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1" name="Google Shape;25391;p46"/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2" name="Google Shape;25392;p46"/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3" name="Google Shape;25393;p46"/>
            <p:cNvSpPr/>
            <p:nvPr/>
          </p:nvSpPr>
          <p:spPr>
            <a:xfrm>
              <a:off x="115006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4" name="Google Shape;25394;p46"/>
            <p:cNvSpPr/>
            <p:nvPr/>
          </p:nvSpPr>
          <p:spPr>
            <a:xfrm>
              <a:off x="126956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5" name="Google Shape;25395;p46"/>
            <p:cNvSpPr/>
            <p:nvPr/>
          </p:nvSpPr>
          <p:spPr>
            <a:xfrm>
              <a:off x="138907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6" name="Google Shape;25396;p46"/>
            <p:cNvSpPr/>
            <p:nvPr/>
          </p:nvSpPr>
          <p:spPr>
            <a:xfrm>
              <a:off x="1508585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7" name="Google Shape;25397;p46"/>
            <p:cNvSpPr/>
            <p:nvPr/>
          </p:nvSpPr>
          <p:spPr>
            <a:xfrm>
              <a:off x="162809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8" name="Google Shape;25398;p46"/>
            <p:cNvSpPr/>
            <p:nvPr/>
          </p:nvSpPr>
          <p:spPr>
            <a:xfrm>
              <a:off x="174760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9" name="Google Shape;25399;p46"/>
            <p:cNvSpPr/>
            <p:nvPr/>
          </p:nvSpPr>
          <p:spPr>
            <a:xfrm>
              <a:off x="186711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0" name="Google Shape;25400;p46"/>
            <p:cNvSpPr/>
            <p:nvPr/>
          </p:nvSpPr>
          <p:spPr>
            <a:xfrm>
              <a:off x="1986618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1" name="Google Shape;25401;p46"/>
            <p:cNvSpPr/>
            <p:nvPr/>
          </p:nvSpPr>
          <p:spPr>
            <a:xfrm>
              <a:off x="210612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2" name="Google Shape;25402;p46"/>
            <p:cNvSpPr/>
            <p:nvPr/>
          </p:nvSpPr>
          <p:spPr>
            <a:xfrm>
              <a:off x="222563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3" name="Google Shape;25403;p46"/>
            <p:cNvSpPr/>
            <p:nvPr/>
          </p:nvSpPr>
          <p:spPr>
            <a:xfrm>
              <a:off x="2345143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4" name="Google Shape;25404;p46"/>
            <p:cNvSpPr/>
            <p:nvPr/>
          </p:nvSpPr>
          <p:spPr>
            <a:xfrm>
              <a:off x="2464651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5" name="Google Shape;25405;p46"/>
            <p:cNvSpPr/>
            <p:nvPr/>
          </p:nvSpPr>
          <p:spPr>
            <a:xfrm>
              <a:off x="258415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6" name="Google Shape;25406;p46"/>
            <p:cNvSpPr/>
            <p:nvPr/>
          </p:nvSpPr>
          <p:spPr>
            <a:xfrm>
              <a:off x="270366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7" name="Google Shape;25407;p46"/>
            <p:cNvSpPr/>
            <p:nvPr/>
          </p:nvSpPr>
          <p:spPr>
            <a:xfrm>
              <a:off x="2823176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8" name="Google Shape;25408;p46"/>
            <p:cNvSpPr/>
            <p:nvPr/>
          </p:nvSpPr>
          <p:spPr>
            <a:xfrm>
              <a:off x="2942684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9" name="Google Shape;25409;p46"/>
            <p:cNvSpPr/>
            <p:nvPr/>
          </p:nvSpPr>
          <p:spPr>
            <a:xfrm>
              <a:off x="3062192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0" name="Google Shape;25410;p46"/>
            <p:cNvSpPr/>
            <p:nvPr/>
          </p:nvSpPr>
          <p:spPr>
            <a:xfrm>
              <a:off x="3181700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1" name="Google Shape;25411;p46"/>
            <p:cNvSpPr/>
            <p:nvPr/>
          </p:nvSpPr>
          <p:spPr>
            <a:xfrm>
              <a:off x="3301209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2" name="Google Shape;25412;p46"/>
            <p:cNvSpPr/>
            <p:nvPr/>
          </p:nvSpPr>
          <p:spPr>
            <a:xfrm>
              <a:off x="3420717" y="54000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3" name="Google Shape;25413;p46"/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4" name="Google Shape;25414;p46"/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5" name="Google Shape;25415;p46"/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6" name="Google Shape;25416;p46"/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7" name="Google Shape;25417;p46"/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8" name="Google Shape;25418;p46"/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9" name="Google Shape;25419;p46"/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0" name="Google Shape;25420;p46"/>
            <p:cNvSpPr/>
            <p:nvPr/>
          </p:nvSpPr>
          <p:spPr>
            <a:xfrm>
              <a:off x="115006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1" name="Google Shape;25421;p46"/>
            <p:cNvSpPr/>
            <p:nvPr/>
          </p:nvSpPr>
          <p:spPr>
            <a:xfrm>
              <a:off x="126956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2" name="Google Shape;25422;p46"/>
            <p:cNvSpPr/>
            <p:nvPr/>
          </p:nvSpPr>
          <p:spPr>
            <a:xfrm>
              <a:off x="138907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3" name="Google Shape;25423;p46"/>
            <p:cNvSpPr/>
            <p:nvPr/>
          </p:nvSpPr>
          <p:spPr>
            <a:xfrm>
              <a:off x="1508585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4" name="Google Shape;25424;p46"/>
            <p:cNvSpPr/>
            <p:nvPr/>
          </p:nvSpPr>
          <p:spPr>
            <a:xfrm>
              <a:off x="162809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5" name="Google Shape;25425;p46"/>
            <p:cNvSpPr/>
            <p:nvPr/>
          </p:nvSpPr>
          <p:spPr>
            <a:xfrm>
              <a:off x="174760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6" name="Google Shape;25426;p46"/>
            <p:cNvSpPr/>
            <p:nvPr/>
          </p:nvSpPr>
          <p:spPr>
            <a:xfrm>
              <a:off x="186711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7" name="Google Shape;25427;p46"/>
            <p:cNvSpPr/>
            <p:nvPr/>
          </p:nvSpPr>
          <p:spPr>
            <a:xfrm>
              <a:off x="1986618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8" name="Google Shape;25428;p46"/>
            <p:cNvSpPr/>
            <p:nvPr/>
          </p:nvSpPr>
          <p:spPr>
            <a:xfrm>
              <a:off x="210612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9" name="Google Shape;25429;p46"/>
            <p:cNvSpPr/>
            <p:nvPr/>
          </p:nvSpPr>
          <p:spPr>
            <a:xfrm>
              <a:off x="222563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0" name="Google Shape;25430;p46"/>
            <p:cNvSpPr/>
            <p:nvPr/>
          </p:nvSpPr>
          <p:spPr>
            <a:xfrm>
              <a:off x="2345143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1" name="Google Shape;25431;p46"/>
            <p:cNvSpPr/>
            <p:nvPr/>
          </p:nvSpPr>
          <p:spPr>
            <a:xfrm>
              <a:off x="2464651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2" name="Google Shape;25432;p46"/>
            <p:cNvSpPr/>
            <p:nvPr/>
          </p:nvSpPr>
          <p:spPr>
            <a:xfrm>
              <a:off x="258415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3" name="Google Shape;25433;p46"/>
            <p:cNvSpPr/>
            <p:nvPr/>
          </p:nvSpPr>
          <p:spPr>
            <a:xfrm>
              <a:off x="270366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4" name="Google Shape;25434;p46"/>
            <p:cNvSpPr/>
            <p:nvPr/>
          </p:nvSpPr>
          <p:spPr>
            <a:xfrm>
              <a:off x="2823176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5" name="Google Shape;25435;p46"/>
            <p:cNvSpPr/>
            <p:nvPr/>
          </p:nvSpPr>
          <p:spPr>
            <a:xfrm>
              <a:off x="2942684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6" name="Google Shape;25436;p46"/>
            <p:cNvSpPr/>
            <p:nvPr/>
          </p:nvSpPr>
          <p:spPr>
            <a:xfrm>
              <a:off x="3062192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7" name="Google Shape;25437;p46"/>
            <p:cNvSpPr/>
            <p:nvPr/>
          </p:nvSpPr>
          <p:spPr>
            <a:xfrm>
              <a:off x="3181700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8" name="Google Shape;25438;p46"/>
            <p:cNvSpPr/>
            <p:nvPr/>
          </p:nvSpPr>
          <p:spPr>
            <a:xfrm>
              <a:off x="3301209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9" name="Google Shape;25439;p46"/>
            <p:cNvSpPr/>
            <p:nvPr/>
          </p:nvSpPr>
          <p:spPr>
            <a:xfrm>
              <a:off x="3420717" y="64610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0" name="Google Shape;25440;p46"/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1" name="Google Shape;25441;p46"/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2" name="Google Shape;25442;p46"/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3" name="Google Shape;25443;p46"/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4" name="Google Shape;25444;p46"/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5" name="Google Shape;25445;p46"/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6" name="Google Shape;25446;p46"/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7" name="Google Shape;25447;p46"/>
            <p:cNvSpPr/>
            <p:nvPr/>
          </p:nvSpPr>
          <p:spPr>
            <a:xfrm>
              <a:off x="115006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8" name="Google Shape;25448;p46"/>
            <p:cNvSpPr/>
            <p:nvPr/>
          </p:nvSpPr>
          <p:spPr>
            <a:xfrm>
              <a:off x="126956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9" name="Google Shape;25449;p46"/>
            <p:cNvSpPr/>
            <p:nvPr/>
          </p:nvSpPr>
          <p:spPr>
            <a:xfrm>
              <a:off x="138907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0" name="Google Shape;25450;p46"/>
            <p:cNvSpPr/>
            <p:nvPr/>
          </p:nvSpPr>
          <p:spPr>
            <a:xfrm>
              <a:off x="1508585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1" name="Google Shape;25451;p46"/>
            <p:cNvSpPr/>
            <p:nvPr/>
          </p:nvSpPr>
          <p:spPr>
            <a:xfrm>
              <a:off x="162809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2" name="Google Shape;25452;p46"/>
            <p:cNvSpPr/>
            <p:nvPr/>
          </p:nvSpPr>
          <p:spPr>
            <a:xfrm>
              <a:off x="174760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3" name="Google Shape;25453;p46"/>
            <p:cNvSpPr/>
            <p:nvPr/>
          </p:nvSpPr>
          <p:spPr>
            <a:xfrm>
              <a:off x="186711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4" name="Google Shape;25454;p46"/>
            <p:cNvSpPr/>
            <p:nvPr/>
          </p:nvSpPr>
          <p:spPr>
            <a:xfrm>
              <a:off x="1986618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5" name="Google Shape;25455;p46"/>
            <p:cNvSpPr/>
            <p:nvPr/>
          </p:nvSpPr>
          <p:spPr>
            <a:xfrm>
              <a:off x="210612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6" name="Google Shape;25456;p46"/>
            <p:cNvSpPr/>
            <p:nvPr/>
          </p:nvSpPr>
          <p:spPr>
            <a:xfrm>
              <a:off x="222563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7" name="Google Shape;25457;p46"/>
            <p:cNvSpPr/>
            <p:nvPr/>
          </p:nvSpPr>
          <p:spPr>
            <a:xfrm>
              <a:off x="2345143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8" name="Google Shape;25458;p46"/>
            <p:cNvSpPr/>
            <p:nvPr/>
          </p:nvSpPr>
          <p:spPr>
            <a:xfrm>
              <a:off x="2464651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9" name="Google Shape;25459;p46"/>
            <p:cNvSpPr/>
            <p:nvPr/>
          </p:nvSpPr>
          <p:spPr>
            <a:xfrm>
              <a:off x="258415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0" name="Google Shape;25460;p46"/>
            <p:cNvSpPr/>
            <p:nvPr/>
          </p:nvSpPr>
          <p:spPr>
            <a:xfrm>
              <a:off x="270366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1" name="Google Shape;25461;p46"/>
            <p:cNvSpPr/>
            <p:nvPr/>
          </p:nvSpPr>
          <p:spPr>
            <a:xfrm>
              <a:off x="2823176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2" name="Google Shape;25462;p46"/>
            <p:cNvSpPr/>
            <p:nvPr/>
          </p:nvSpPr>
          <p:spPr>
            <a:xfrm>
              <a:off x="2942684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3" name="Google Shape;25463;p46"/>
            <p:cNvSpPr/>
            <p:nvPr/>
          </p:nvSpPr>
          <p:spPr>
            <a:xfrm>
              <a:off x="3062192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4" name="Google Shape;25464;p46"/>
            <p:cNvSpPr/>
            <p:nvPr/>
          </p:nvSpPr>
          <p:spPr>
            <a:xfrm>
              <a:off x="3181700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5" name="Google Shape;25465;p46"/>
            <p:cNvSpPr/>
            <p:nvPr/>
          </p:nvSpPr>
          <p:spPr>
            <a:xfrm>
              <a:off x="3301209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6" name="Google Shape;25466;p46"/>
            <p:cNvSpPr/>
            <p:nvPr/>
          </p:nvSpPr>
          <p:spPr>
            <a:xfrm>
              <a:off x="3420717" y="75221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7" name="Google Shape;25467;p46"/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8" name="Google Shape;25468;p46"/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9" name="Google Shape;25469;p46"/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0" name="Google Shape;25470;p46"/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1" name="Google Shape;25471;p46"/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2" name="Google Shape;25472;p46"/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3" name="Google Shape;25473;p46"/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4" name="Google Shape;25474;p46"/>
            <p:cNvSpPr/>
            <p:nvPr/>
          </p:nvSpPr>
          <p:spPr>
            <a:xfrm>
              <a:off x="115006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5" name="Google Shape;25475;p46"/>
            <p:cNvSpPr/>
            <p:nvPr/>
          </p:nvSpPr>
          <p:spPr>
            <a:xfrm>
              <a:off x="126956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6" name="Google Shape;25476;p46"/>
            <p:cNvSpPr/>
            <p:nvPr/>
          </p:nvSpPr>
          <p:spPr>
            <a:xfrm>
              <a:off x="138907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7" name="Google Shape;25477;p46"/>
            <p:cNvSpPr/>
            <p:nvPr/>
          </p:nvSpPr>
          <p:spPr>
            <a:xfrm>
              <a:off x="1508585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8" name="Google Shape;25478;p46"/>
            <p:cNvSpPr/>
            <p:nvPr/>
          </p:nvSpPr>
          <p:spPr>
            <a:xfrm>
              <a:off x="162809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9" name="Google Shape;25479;p46"/>
            <p:cNvSpPr/>
            <p:nvPr/>
          </p:nvSpPr>
          <p:spPr>
            <a:xfrm>
              <a:off x="174760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0" name="Google Shape;25480;p46"/>
            <p:cNvSpPr/>
            <p:nvPr/>
          </p:nvSpPr>
          <p:spPr>
            <a:xfrm>
              <a:off x="186711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1" name="Google Shape;25481;p46"/>
            <p:cNvSpPr/>
            <p:nvPr/>
          </p:nvSpPr>
          <p:spPr>
            <a:xfrm>
              <a:off x="1986618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2" name="Google Shape;25482;p46"/>
            <p:cNvSpPr/>
            <p:nvPr/>
          </p:nvSpPr>
          <p:spPr>
            <a:xfrm>
              <a:off x="210612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3" name="Google Shape;25483;p46"/>
            <p:cNvSpPr/>
            <p:nvPr/>
          </p:nvSpPr>
          <p:spPr>
            <a:xfrm>
              <a:off x="222563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4" name="Google Shape;25484;p46"/>
            <p:cNvSpPr/>
            <p:nvPr/>
          </p:nvSpPr>
          <p:spPr>
            <a:xfrm>
              <a:off x="2345143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5" name="Google Shape;25485;p46"/>
            <p:cNvSpPr/>
            <p:nvPr/>
          </p:nvSpPr>
          <p:spPr>
            <a:xfrm>
              <a:off x="2464651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6" name="Google Shape;25486;p46"/>
            <p:cNvSpPr/>
            <p:nvPr/>
          </p:nvSpPr>
          <p:spPr>
            <a:xfrm>
              <a:off x="258415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7" name="Google Shape;25487;p46"/>
            <p:cNvSpPr/>
            <p:nvPr/>
          </p:nvSpPr>
          <p:spPr>
            <a:xfrm>
              <a:off x="270366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8" name="Google Shape;25488;p46"/>
            <p:cNvSpPr/>
            <p:nvPr/>
          </p:nvSpPr>
          <p:spPr>
            <a:xfrm>
              <a:off x="2823176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9" name="Google Shape;25489;p46"/>
            <p:cNvSpPr/>
            <p:nvPr/>
          </p:nvSpPr>
          <p:spPr>
            <a:xfrm>
              <a:off x="2942684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0" name="Google Shape;25490;p46"/>
            <p:cNvSpPr/>
            <p:nvPr/>
          </p:nvSpPr>
          <p:spPr>
            <a:xfrm>
              <a:off x="3062192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1" name="Google Shape;25491;p46"/>
            <p:cNvSpPr/>
            <p:nvPr/>
          </p:nvSpPr>
          <p:spPr>
            <a:xfrm>
              <a:off x="3181700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2" name="Google Shape;25492;p46"/>
            <p:cNvSpPr/>
            <p:nvPr/>
          </p:nvSpPr>
          <p:spPr>
            <a:xfrm>
              <a:off x="3301209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3" name="Google Shape;25493;p46"/>
            <p:cNvSpPr/>
            <p:nvPr/>
          </p:nvSpPr>
          <p:spPr>
            <a:xfrm>
              <a:off x="3420717" y="85832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4" name="Google Shape;25494;p46"/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5" name="Google Shape;25495;p46"/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6" name="Google Shape;25496;p46"/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7" name="Google Shape;25497;p46"/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8" name="Google Shape;25498;p46"/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9" name="Google Shape;25499;p46"/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0" name="Google Shape;25500;p46"/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1" name="Google Shape;25501;p46"/>
            <p:cNvSpPr/>
            <p:nvPr/>
          </p:nvSpPr>
          <p:spPr>
            <a:xfrm>
              <a:off x="115006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2" name="Google Shape;25502;p46"/>
            <p:cNvSpPr/>
            <p:nvPr/>
          </p:nvSpPr>
          <p:spPr>
            <a:xfrm>
              <a:off x="126956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3" name="Google Shape;25503;p46"/>
            <p:cNvSpPr/>
            <p:nvPr/>
          </p:nvSpPr>
          <p:spPr>
            <a:xfrm>
              <a:off x="138907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4" name="Google Shape;25504;p46"/>
            <p:cNvSpPr/>
            <p:nvPr/>
          </p:nvSpPr>
          <p:spPr>
            <a:xfrm>
              <a:off x="1508585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5" name="Google Shape;25505;p46"/>
            <p:cNvSpPr/>
            <p:nvPr/>
          </p:nvSpPr>
          <p:spPr>
            <a:xfrm>
              <a:off x="162809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6" name="Google Shape;25506;p46"/>
            <p:cNvSpPr/>
            <p:nvPr/>
          </p:nvSpPr>
          <p:spPr>
            <a:xfrm>
              <a:off x="174760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7" name="Google Shape;25507;p46"/>
            <p:cNvSpPr/>
            <p:nvPr/>
          </p:nvSpPr>
          <p:spPr>
            <a:xfrm>
              <a:off x="186711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8" name="Google Shape;25508;p46"/>
            <p:cNvSpPr/>
            <p:nvPr/>
          </p:nvSpPr>
          <p:spPr>
            <a:xfrm>
              <a:off x="1986618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9" name="Google Shape;25509;p46"/>
            <p:cNvSpPr/>
            <p:nvPr/>
          </p:nvSpPr>
          <p:spPr>
            <a:xfrm>
              <a:off x="210612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0" name="Google Shape;25510;p46"/>
            <p:cNvSpPr/>
            <p:nvPr/>
          </p:nvSpPr>
          <p:spPr>
            <a:xfrm>
              <a:off x="222563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1" name="Google Shape;25511;p46"/>
            <p:cNvSpPr/>
            <p:nvPr/>
          </p:nvSpPr>
          <p:spPr>
            <a:xfrm>
              <a:off x="2345143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2" name="Google Shape;25512;p46"/>
            <p:cNvSpPr/>
            <p:nvPr/>
          </p:nvSpPr>
          <p:spPr>
            <a:xfrm>
              <a:off x="2464651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3" name="Google Shape;25513;p46"/>
            <p:cNvSpPr/>
            <p:nvPr/>
          </p:nvSpPr>
          <p:spPr>
            <a:xfrm>
              <a:off x="258415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4" name="Google Shape;25514;p46"/>
            <p:cNvSpPr/>
            <p:nvPr/>
          </p:nvSpPr>
          <p:spPr>
            <a:xfrm>
              <a:off x="270366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5" name="Google Shape;25515;p46"/>
            <p:cNvSpPr/>
            <p:nvPr/>
          </p:nvSpPr>
          <p:spPr>
            <a:xfrm>
              <a:off x="2823176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6" name="Google Shape;25516;p46"/>
            <p:cNvSpPr/>
            <p:nvPr/>
          </p:nvSpPr>
          <p:spPr>
            <a:xfrm>
              <a:off x="2942684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7" name="Google Shape;25517;p46"/>
            <p:cNvSpPr/>
            <p:nvPr/>
          </p:nvSpPr>
          <p:spPr>
            <a:xfrm>
              <a:off x="3062192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8" name="Google Shape;25518;p46"/>
            <p:cNvSpPr/>
            <p:nvPr/>
          </p:nvSpPr>
          <p:spPr>
            <a:xfrm>
              <a:off x="3181700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9" name="Google Shape;25519;p46"/>
            <p:cNvSpPr/>
            <p:nvPr/>
          </p:nvSpPr>
          <p:spPr>
            <a:xfrm>
              <a:off x="3301209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0" name="Google Shape;25520;p46"/>
            <p:cNvSpPr/>
            <p:nvPr/>
          </p:nvSpPr>
          <p:spPr>
            <a:xfrm>
              <a:off x="3420717" y="96442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1" name="Google Shape;25521;p46"/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2" name="Google Shape;25522;p46"/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3" name="Google Shape;25523;p46"/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4" name="Google Shape;25524;p46"/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5" name="Google Shape;25525;p46"/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6" name="Google Shape;25526;p46"/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7" name="Google Shape;25527;p46"/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8" name="Google Shape;25528;p46"/>
            <p:cNvSpPr/>
            <p:nvPr/>
          </p:nvSpPr>
          <p:spPr>
            <a:xfrm>
              <a:off x="115006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9" name="Google Shape;25529;p46"/>
            <p:cNvSpPr/>
            <p:nvPr/>
          </p:nvSpPr>
          <p:spPr>
            <a:xfrm>
              <a:off x="126956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0" name="Google Shape;25530;p46"/>
            <p:cNvSpPr/>
            <p:nvPr/>
          </p:nvSpPr>
          <p:spPr>
            <a:xfrm>
              <a:off x="138907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1" name="Google Shape;25531;p46"/>
            <p:cNvSpPr/>
            <p:nvPr/>
          </p:nvSpPr>
          <p:spPr>
            <a:xfrm>
              <a:off x="1508585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2" name="Google Shape;25532;p46"/>
            <p:cNvSpPr/>
            <p:nvPr/>
          </p:nvSpPr>
          <p:spPr>
            <a:xfrm>
              <a:off x="162809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3" name="Google Shape;25533;p46"/>
            <p:cNvSpPr/>
            <p:nvPr/>
          </p:nvSpPr>
          <p:spPr>
            <a:xfrm>
              <a:off x="174760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4" name="Google Shape;25534;p46"/>
            <p:cNvSpPr/>
            <p:nvPr/>
          </p:nvSpPr>
          <p:spPr>
            <a:xfrm>
              <a:off x="186711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5" name="Google Shape;25535;p46"/>
            <p:cNvSpPr/>
            <p:nvPr/>
          </p:nvSpPr>
          <p:spPr>
            <a:xfrm>
              <a:off x="1986618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6" name="Google Shape;25536;p46"/>
            <p:cNvSpPr/>
            <p:nvPr/>
          </p:nvSpPr>
          <p:spPr>
            <a:xfrm>
              <a:off x="210612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7" name="Google Shape;25537;p46"/>
            <p:cNvSpPr/>
            <p:nvPr/>
          </p:nvSpPr>
          <p:spPr>
            <a:xfrm>
              <a:off x="222563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8" name="Google Shape;25538;p46"/>
            <p:cNvSpPr/>
            <p:nvPr/>
          </p:nvSpPr>
          <p:spPr>
            <a:xfrm>
              <a:off x="2345143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9" name="Google Shape;25539;p46"/>
            <p:cNvSpPr/>
            <p:nvPr/>
          </p:nvSpPr>
          <p:spPr>
            <a:xfrm>
              <a:off x="2464651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0" name="Google Shape;25540;p46"/>
            <p:cNvSpPr/>
            <p:nvPr/>
          </p:nvSpPr>
          <p:spPr>
            <a:xfrm>
              <a:off x="258415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1" name="Google Shape;25541;p46"/>
            <p:cNvSpPr/>
            <p:nvPr/>
          </p:nvSpPr>
          <p:spPr>
            <a:xfrm>
              <a:off x="270366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2" name="Google Shape;25542;p46"/>
            <p:cNvSpPr/>
            <p:nvPr/>
          </p:nvSpPr>
          <p:spPr>
            <a:xfrm>
              <a:off x="2823176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3" name="Google Shape;25543;p46"/>
            <p:cNvSpPr/>
            <p:nvPr/>
          </p:nvSpPr>
          <p:spPr>
            <a:xfrm>
              <a:off x="2942684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4" name="Google Shape;25544;p46"/>
            <p:cNvSpPr/>
            <p:nvPr/>
          </p:nvSpPr>
          <p:spPr>
            <a:xfrm>
              <a:off x="3062192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5" name="Google Shape;25545;p46"/>
            <p:cNvSpPr/>
            <p:nvPr/>
          </p:nvSpPr>
          <p:spPr>
            <a:xfrm>
              <a:off x="3181700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6" name="Google Shape;25546;p46"/>
            <p:cNvSpPr/>
            <p:nvPr/>
          </p:nvSpPr>
          <p:spPr>
            <a:xfrm>
              <a:off x="3301209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7" name="Google Shape;25547;p46"/>
            <p:cNvSpPr/>
            <p:nvPr/>
          </p:nvSpPr>
          <p:spPr>
            <a:xfrm>
              <a:off x="3420717" y="107053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8" name="Google Shape;25548;p46"/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9" name="Google Shape;25549;p46"/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0" name="Google Shape;25550;p46"/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1" name="Google Shape;25551;p46"/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2" name="Google Shape;25552;p46"/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3" name="Google Shape;25553;p46"/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4" name="Google Shape;25554;p46"/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5" name="Google Shape;25555;p46"/>
            <p:cNvSpPr/>
            <p:nvPr/>
          </p:nvSpPr>
          <p:spPr>
            <a:xfrm>
              <a:off x="115006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6" name="Google Shape;25556;p46"/>
            <p:cNvSpPr/>
            <p:nvPr/>
          </p:nvSpPr>
          <p:spPr>
            <a:xfrm>
              <a:off x="126956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7" name="Google Shape;25557;p46"/>
            <p:cNvSpPr/>
            <p:nvPr/>
          </p:nvSpPr>
          <p:spPr>
            <a:xfrm>
              <a:off x="138907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8" name="Google Shape;25558;p46"/>
            <p:cNvSpPr/>
            <p:nvPr/>
          </p:nvSpPr>
          <p:spPr>
            <a:xfrm>
              <a:off x="1508585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9" name="Google Shape;25559;p46"/>
            <p:cNvSpPr/>
            <p:nvPr/>
          </p:nvSpPr>
          <p:spPr>
            <a:xfrm>
              <a:off x="162809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0" name="Google Shape;25560;p46"/>
            <p:cNvSpPr/>
            <p:nvPr/>
          </p:nvSpPr>
          <p:spPr>
            <a:xfrm>
              <a:off x="174760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1" name="Google Shape;25561;p46"/>
            <p:cNvSpPr/>
            <p:nvPr/>
          </p:nvSpPr>
          <p:spPr>
            <a:xfrm>
              <a:off x="186711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2" name="Google Shape;25562;p46"/>
            <p:cNvSpPr/>
            <p:nvPr/>
          </p:nvSpPr>
          <p:spPr>
            <a:xfrm>
              <a:off x="1986618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3" name="Google Shape;25563;p46"/>
            <p:cNvSpPr/>
            <p:nvPr/>
          </p:nvSpPr>
          <p:spPr>
            <a:xfrm>
              <a:off x="210612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4" name="Google Shape;25564;p46"/>
            <p:cNvSpPr/>
            <p:nvPr/>
          </p:nvSpPr>
          <p:spPr>
            <a:xfrm>
              <a:off x="222563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5" name="Google Shape;25565;p46"/>
            <p:cNvSpPr/>
            <p:nvPr/>
          </p:nvSpPr>
          <p:spPr>
            <a:xfrm>
              <a:off x="2345143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6" name="Google Shape;25566;p46"/>
            <p:cNvSpPr/>
            <p:nvPr/>
          </p:nvSpPr>
          <p:spPr>
            <a:xfrm>
              <a:off x="2464651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7" name="Google Shape;25567;p46"/>
            <p:cNvSpPr/>
            <p:nvPr/>
          </p:nvSpPr>
          <p:spPr>
            <a:xfrm>
              <a:off x="258415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8" name="Google Shape;25568;p46"/>
            <p:cNvSpPr/>
            <p:nvPr/>
          </p:nvSpPr>
          <p:spPr>
            <a:xfrm>
              <a:off x="270366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9" name="Google Shape;25569;p46"/>
            <p:cNvSpPr/>
            <p:nvPr/>
          </p:nvSpPr>
          <p:spPr>
            <a:xfrm>
              <a:off x="2823176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0" name="Google Shape;25570;p46"/>
            <p:cNvSpPr/>
            <p:nvPr/>
          </p:nvSpPr>
          <p:spPr>
            <a:xfrm>
              <a:off x="2942684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1" name="Google Shape;25571;p46"/>
            <p:cNvSpPr/>
            <p:nvPr/>
          </p:nvSpPr>
          <p:spPr>
            <a:xfrm>
              <a:off x="3062192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2" name="Google Shape;25572;p46"/>
            <p:cNvSpPr/>
            <p:nvPr/>
          </p:nvSpPr>
          <p:spPr>
            <a:xfrm>
              <a:off x="3181700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3" name="Google Shape;25573;p46"/>
            <p:cNvSpPr/>
            <p:nvPr/>
          </p:nvSpPr>
          <p:spPr>
            <a:xfrm>
              <a:off x="3301209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4" name="Google Shape;25574;p46"/>
            <p:cNvSpPr/>
            <p:nvPr/>
          </p:nvSpPr>
          <p:spPr>
            <a:xfrm>
              <a:off x="3420717" y="117664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5" name="Google Shape;25575;p46"/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6" name="Google Shape;25576;p46"/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7" name="Google Shape;25577;p46"/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8" name="Google Shape;25578;p46"/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9" name="Google Shape;25579;p46"/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0" name="Google Shape;25580;p46"/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1" name="Google Shape;25581;p46"/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2" name="Google Shape;25582;p46"/>
            <p:cNvSpPr/>
            <p:nvPr/>
          </p:nvSpPr>
          <p:spPr>
            <a:xfrm>
              <a:off x="115006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3" name="Google Shape;25583;p46"/>
            <p:cNvSpPr/>
            <p:nvPr/>
          </p:nvSpPr>
          <p:spPr>
            <a:xfrm>
              <a:off x="126956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4" name="Google Shape;25584;p46"/>
            <p:cNvSpPr/>
            <p:nvPr/>
          </p:nvSpPr>
          <p:spPr>
            <a:xfrm>
              <a:off x="138907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5" name="Google Shape;25585;p46"/>
            <p:cNvSpPr/>
            <p:nvPr/>
          </p:nvSpPr>
          <p:spPr>
            <a:xfrm>
              <a:off x="1508585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6" name="Google Shape;25586;p46"/>
            <p:cNvSpPr/>
            <p:nvPr/>
          </p:nvSpPr>
          <p:spPr>
            <a:xfrm>
              <a:off x="162809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7" name="Google Shape;25587;p46"/>
            <p:cNvSpPr/>
            <p:nvPr/>
          </p:nvSpPr>
          <p:spPr>
            <a:xfrm>
              <a:off x="174760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8" name="Google Shape;25588;p46"/>
            <p:cNvSpPr/>
            <p:nvPr/>
          </p:nvSpPr>
          <p:spPr>
            <a:xfrm>
              <a:off x="186711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9" name="Google Shape;25589;p46"/>
            <p:cNvSpPr/>
            <p:nvPr/>
          </p:nvSpPr>
          <p:spPr>
            <a:xfrm>
              <a:off x="1986618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0" name="Google Shape;25590;p46"/>
            <p:cNvSpPr/>
            <p:nvPr/>
          </p:nvSpPr>
          <p:spPr>
            <a:xfrm>
              <a:off x="210612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1" name="Google Shape;25591;p46"/>
            <p:cNvSpPr/>
            <p:nvPr/>
          </p:nvSpPr>
          <p:spPr>
            <a:xfrm>
              <a:off x="222563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2" name="Google Shape;25592;p46"/>
            <p:cNvSpPr/>
            <p:nvPr/>
          </p:nvSpPr>
          <p:spPr>
            <a:xfrm>
              <a:off x="2345143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3" name="Google Shape;25593;p46"/>
            <p:cNvSpPr/>
            <p:nvPr/>
          </p:nvSpPr>
          <p:spPr>
            <a:xfrm>
              <a:off x="2464651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4" name="Google Shape;25594;p46"/>
            <p:cNvSpPr/>
            <p:nvPr/>
          </p:nvSpPr>
          <p:spPr>
            <a:xfrm>
              <a:off x="258415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5" name="Google Shape;25595;p46"/>
            <p:cNvSpPr/>
            <p:nvPr/>
          </p:nvSpPr>
          <p:spPr>
            <a:xfrm>
              <a:off x="270366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6" name="Google Shape;25596;p46"/>
            <p:cNvSpPr/>
            <p:nvPr/>
          </p:nvSpPr>
          <p:spPr>
            <a:xfrm>
              <a:off x="2823176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7" name="Google Shape;25597;p46"/>
            <p:cNvSpPr/>
            <p:nvPr/>
          </p:nvSpPr>
          <p:spPr>
            <a:xfrm>
              <a:off x="2942684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8" name="Google Shape;25598;p46"/>
            <p:cNvSpPr/>
            <p:nvPr/>
          </p:nvSpPr>
          <p:spPr>
            <a:xfrm>
              <a:off x="3062192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9" name="Google Shape;25599;p46"/>
            <p:cNvSpPr/>
            <p:nvPr/>
          </p:nvSpPr>
          <p:spPr>
            <a:xfrm>
              <a:off x="3181700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0" name="Google Shape;25600;p46"/>
            <p:cNvSpPr/>
            <p:nvPr/>
          </p:nvSpPr>
          <p:spPr>
            <a:xfrm>
              <a:off x="3301209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1" name="Google Shape;25601;p46"/>
            <p:cNvSpPr/>
            <p:nvPr/>
          </p:nvSpPr>
          <p:spPr>
            <a:xfrm>
              <a:off x="3420717" y="128275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2" name="Google Shape;25602;p46"/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3" name="Google Shape;25603;p46"/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4" name="Google Shape;25604;p46"/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5" name="Google Shape;25605;p46"/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6" name="Google Shape;25606;p46"/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7" name="Google Shape;25607;p46"/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8" name="Google Shape;25608;p46"/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9" name="Google Shape;25609;p46"/>
            <p:cNvSpPr/>
            <p:nvPr/>
          </p:nvSpPr>
          <p:spPr>
            <a:xfrm>
              <a:off x="115006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0" name="Google Shape;25610;p46"/>
            <p:cNvSpPr/>
            <p:nvPr/>
          </p:nvSpPr>
          <p:spPr>
            <a:xfrm>
              <a:off x="126956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1" name="Google Shape;25611;p46"/>
            <p:cNvSpPr/>
            <p:nvPr/>
          </p:nvSpPr>
          <p:spPr>
            <a:xfrm>
              <a:off x="138907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2" name="Google Shape;25612;p46"/>
            <p:cNvSpPr/>
            <p:nvPr/>
          </p:nvSpPr>
          <p:spPr>
            <a:xfrm>
              <a:off x="1508585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3" name="Google Shape;25613;p46"/>
            <p:cNvSpPr/>
            <p:nvPr/>
          </p:nvSpPr>
          <p:spPr>
            <a:xfrm>
              <a:off x="162809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4" name="Google Shape;25614;p46"/>
            <p:cNvSpPr/>
            <p:nvPr/>
          </p:nvSpPr>
          <p:spPr>
            <a:xfrm>
              <a:off x="174760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5" name="Google Shape;25615;p46"/>
            <p:cNvSpPr/>
            <p:nvPr/>
          </p:nvSpPr>
          <p:spPr>
            <a:xfrm>
              <a:off x="186711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6" name="Google Shape;25616;p46"/>
            <p:cNvSpPr/>
            <p:nvPr/>
          </p:nvSpPr>
          <p:spPr>
            <a:xfrm>
              <a:off x="1986618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7" name="Google Shape;25617;p46"/>
            <p:cNvSpPr/>
            <p:nvPr/>
          </p:nvSpPr>
          <p:spPr>
            <a:xfrm>
              <a:off x="210612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8" name="Google Shape;25618;p46"/>
            <p:cNvSpPr/>
            <p:nvPr/>
          </p:nvSpPr>
          <p:spPr>
            <a:xfrm>
              <a:off x="222563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9" name="Google Shape;25619;p46"/>
            <p:cNvSpPr/>
            <p:nvPr/>
          </p:nvSpPr>
          <p:spPr>
            <a:xfrm>
              <a:off x="2345143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0" name="Google Shape;25620;p46"/>
            <p:cNvSpPr/>
            <p:nvPr/>
          </p:nvSpPr>
          <p:spPr>
            <a:xfrm>
              <a:off x="2464651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1" name="Google Shape;25621;p46"/>
            <p:cNvSpPr/>
            <p:nvPr/>
          </p:nvSpPr>
          <p:spPr>
            <a:xfrm>
              <a:off x="258415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2" name="Google Shape;25622;p46"/>
            <p:cNvSpPr/>
            <p:nvPr/>
          </p:nvSpPr>
          <p:spPr>
            <a:xfrm>
              <a:off x="270366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3" name="Google Shape;25623;p46"/>
            <p:cNvSpPr/>
            <p:nvPr/>
          </p:nvSpPr>
          <p:spPr>
            <a:xfrm>
              <a:off x="2823176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4" name="Google Shape;25624;p46"/>
            <p:cNvSpPr/>
            <p:nvPr/>
          </p:nvSpPr>
          <p:spPr>
            <a:xfrm>
              <a:off x="2942684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5" name="Google Shape;25625;p46"/>
            <p:cNvSpPr/>
            <p:nvPr/>
          </p:nvSpPr>
          <p:spPr>
            <a:xfrm>
              <a:off x="3062192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6" name="Google Shape;25626;p46"/>
            <p:cNvSpPr/>
            <p:nvPr/>
          </p:nvSpPr>
          <p:spPr>
            <a:xfrm>
              <a:off x="3181700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7" name="Google Shape;25627;p46"/>
            <p:cNvSpPr/>
            <p:nvPr/>
          </p:nvSpPr>
          <p:spPr>
            <a:xfrm>
              <a:off x="3301209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8" name="Google Shape;25628;p46"/>
            <p:cNvSpPr/>
            <p:nvPr/>
          </p:nvSpPr>
          <p:spPr>
            <a:xfrm>
              <a:off x="3420717" y="138885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9" name="Google Shape;25629;p46"/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0" name="Google Shape;25630;p46"/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1" name="Google Shape;25631;p46"/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2" name="Google Shape;25632;p46"/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3" name="Google Shape;25633;p46"/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4" name="Google Shape;25634;p46"/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5" name="Google Shape;25635;p46"/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6" name="Google Shape;25636;p46"/>
            <p:cNvSpPr/>
            <p:nvPr/>
          </p:nvSpPr>
          <p:spPr>
            <a:xfrm>
              <a:off x="115006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7" name="Google Shape;25637;p46"/>
            <p:cNvSpPr/>
            <p:nvPr/>
          </p:nvSpPr>
          <p:spPr>
            <a:xfrm>
              <a:off x="126956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8" name="Google Shape;25638;p46"/>
            <p:cNvSpPr/>
            <p:nvPr/>
          </p:nvSpPr>
          <p:spPr>
            <a:xfrm>
              <a:off x="138907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9" name="Google Shape;25639;p46"/>
            <p:cNvSpPr/>
            <p:nvPr/>
          </p:nvSpPr>
          <p:spPr>
            <a:xfrm>
              <a:off x="1508585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0" name="Google Shape;25640;p46"/>
            <p:cNvSpPr/>
            <p:nvPr/>
          </p:nvSpPr>
          <p:spPr>
            <a:xfrm>
              <a:off x="162809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1" name="Google Shape;25641;p46"/>
            <p:cNvSpPr/>
            <p:nvPr/>
          </p:nvSpPr>
          <p:spPr>
            <a:xfrm>
              <a:off x="174760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2" name="Google Shape;25642;p46"/>
            <p:cNvSpPr/>
            <p:nvPr/>
          </p:nvSpPr>
          <p:spPr>
            <a:xfrm>
              <a:off x="186711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3" name="Google Shape;25643;p46"/>
            <p:cNvSpPr/>
            <p:nvPr/>
          </p:nvSpPr>
          <p:spPr>
            <a:xfrm>
              <a:off x="1986618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4" name="Google Shape;25644;p46"/>
            <p:cNvSpPr/>
            <p:nvPr/>
          </p:nvSpPr>
          <p:spPr>
            <a:xfrm>
              <a:off x="210612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5" name="Google Shape;25645;p46"/>
            <p:cNvSpPr/>
            <p:nvPr/>
          </p:nvSpPr>
          <p:spPr>
            <a:xfrm>
              <a:off x="222563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6" name="Google Shape;25646;p46"/>
            <p:cNvSpPr/>
            <p:nvPr/>
          </p:nvSpPr>
          <p:spPr>
            <a:xfrm>
              <a:off x="2345143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7" name="Google Shape;25647;p46"/>
            <p:cNvSpPr/>
            <p:nvPr/>
          </p:nvSpPr>
          <p:spPr>
            <a:xfrm>
              <a:off x="2464651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8" name="Google Shape;25648;p46"/>
            <p:cNvSpPr/>
            <p:nvPr/>
          </p:nvSpPr>
          <p:spPr>
            <a:xfrm>
              <a:off x="258415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9" name="Google Shape;25649;p46"/>
            <p:cNvSpPr/>
            <p:nvPr/>
          </p:nvSpPr>
          <p:spPr>
            <a:xfrm>
              <a:off x="270366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0" name="Google Shape;25650;p46"/>
            <p:cNvSpPr/>
            <p:nvPr/>
          </p:nvSpPr>
          <p:spPr>
            <a:xfrm>
              <a:off x="2823176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1" name="Google Shape;25651;p46"/>
            <p:cNvSpPr/>
            <p:nvPr/>
          </p:nvSpPr>
          <p:spPr>
            <a:xfrm>
              <a:off x="2942684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2" name="Google Shape;25652;p46"/>
            <p:cNvSpPr/>
            <p:nvPr/>
          </p:nvSpPr>
          <p:spPr>
            <a:xfrm>
              <a:off x="3062192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3" name="Google Shape;25653;p46"/>
            <p:cNvSpPr/>
            <p:nvPr/>
          </p:nvSpPr>
          <p:spPr>
            <a:xfrm>
              <a:off x="3181700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4" name="Google Shape;25654;p46"/>
            <p:cNvSpPr/>
            <p:nvPr/>
          </p:nvSpPr>
          <p:spPr>
            <a:xfrm>
              <a:off x="3301209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5" name="Google Shape;25655;p46"/>
            <p:cNvSpPr/>
            <p:nvPr/>
          </p:nvSpPr>
          <p:spPr>
            <a:xfrm>
              <a:off x="3420717" y="149496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6" name="Google Shape;25656;p46"/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7" name="Google Shape;25657;p46"/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8" name="Google Shape;25658;p46"/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9" name="Google Shape;25659;p46"/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0" name="Google Shape;25660;p46"/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1" name="Google Shape;25661;p46"/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2" name="Google Shape;25662;p46"/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3" name="Google Shape;25663;p46"/>
            <p:cNvSpPr/>
            <p:nvPr/>
          </p:nvSpPr>
          <p:spPr>
            <a:xfrm>
              <a:off x="115006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4" name="Google Shape;25664;p46"/>
            <p:cNvSpPr/>
            <p:nvPr/>
          </p:nvSpPr>
          <p:spPr>
            <a:xfrm>
              <a:off x="126956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5" name="Google Shape;25665;p46"/>
            <p:cNvSpPr/>
            <p:nvPr/>
          </p:nvSpPr>
          <p:spPr>
            <a:xfrm>
              <a:off x="138907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6" name="Google Shape;25666;p46"/>
            <p:cNvSpPr/>
            <p:nvPr/>
          </p:nvSpPr>
          <p:spPr>
            <a:xfrm>
              <a:off x="1508585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7" name="Google Shape;25667;p46"/>
            <p:cNvSpPr/>
            <p:nvPr/>
          </p:nvSpPr>
          <p:spPr>
            <a:xfrm>
              <a:off x="162809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8" name="Google Shape;25668;p46"/>
            <p:cNvSpPr/>
            <p:nvPr/>
          </p:nvSpPr>
          <p:spPr>
            <a:xfrm>
              <a:off x="174760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9" name="Google Shape;25669;p46"/>
            <p:cNvSpPr/>
            <p:nvPr/>
          </p:nvSpPr>
          <p:spPr>
            <a:xfrm>
              <a:off x="186711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0" name="Google Shape;25670;p46"/>
            <p:cNvSpPr/>
            <p:nvPr/>
          </p:nvSpPr>
          <p:spPr>
            <a:xfrm>
              <a:off x="1986618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1" name="Google Shape;25671;p46"/>
            <p:cNvSpPr/>
            <p:nvPr/>
          </p:nvSpPr>
          <p:spPr>
            <a:xfrm>
              <a:off x="210612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2" name="Google Shape;25672;p46"/>
            <p:cNvSpPr/>
            <p:nvPr/>
          </p:nvSpPr>
          <p:spPr>
            <a:xfrm>
              <a:off x="222563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3" name="Google Shape;25673;p46"/>
            <p:cNvSpPr/>
            <p:nvPr/>
          </p:nvSpPr>
          <p:spPr>
            <a:xfrm>
              <a:off x="2345143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4" name="Google Shape;25674;p46"/>
            <p:cNvSpPr/>
            <p:nvPr/>
          </p:nvSpPr>
          <p:spPr>
            <a:xfrm>
              <a:off x="2464651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5" name="Google Shape;25675;p46"/>
            <p:cNvSpPr/>
            <p:nvPr/>
          </p:nvSpPr>
          <p:spPr>
            <a:xfrm>
              <a:off x="258415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6" name="Google Shape;25676;p46"/>
            <p:cNvSpPr/>
            <p:nvPr/>
          </p:nvSpPr>
          <p:spPr>
            <a:xfrm>
              <a:off x="270366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7" name="Google Shape;25677;p46"/>
            <p:cNvSpPr/>
            <p:nvPr/>
          </p:nvSpPr>
          <p:spPr>
            <a:xfrm>
              <a:off x="2823176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8" name="Google Shape;25678;p46"/>
            <p:cNvSpPr/>
            <p:nvPr/>
          </p:nvSpPr>
          <p:spPr>
            <a:xfrm>
              <a:off x="2942684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9" name="Google Shape;25679;p46"/>
            <p:cNvSpPr/>
            <p:nvPr/>
          </p:nvSpPr>
          <p:spPr>
            <a:xfrm>
              <a:off x="3062192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0" name="Google Shape;25680;p46"/>
            <p:cNvSpPr/>
            <p:nvPr/>
          </p:nvSpPr>
          <p:spPr>
            <a:xfrm>
              <a:off x="3181700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1" name="Google Shape;25681;p46"/>
            <p:cNvSpPr/>
            <p:nvPr/>
          </p:nvSpPr>
          <p:spPr>
            <a:xfrm>
              <a:off x="3301209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2" name="Google Shape;25682;p46"/>
            <p:cNvSpPr/>
            <p:nvPr/>
          </p:nvSpPr>
          <p:spPr>
            <a:xfrm>
              <a:off x="3420717" y="160107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3" name="Google Shape;25683;p46"/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4" name="Google Shape;25684;p46"/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5" name="Google Shape;25685;p46"/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6" name="Google Shape;25686;p46"/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7" name="Google Shape;25687;p46"/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8" name="Google Shape;25688;p46"/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9" name="Google Shape;25689;p46"/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0" name="Google Shape;25690;p46"/>
            <p:cNvSpPr/>
            <p:nvPr/>
          </p:nvSpPr>
          <p:spPr>
            <a:xfrm>
              <a:off x="115006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1" name="Google Shape;25691;p46"/>
            <p:cNvSpPr/>
            <p:nvPr/>
          </p:nvSpPr>
          <p:spPr>
            <a:xfrm>
              <a:off x="126956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2" name="Google Shape;25692;p46"/>
            <p:cNvSpPr/>
            <p:nvPr/>
          </p:nvSpPr>
          <p:spPr>
            <a:xfrm>
              <a:off x="138907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3" name="Google Shape;25693;p46"/>
            <p:cNvSpPr/>
            <p:nvPr/>
          </p:nvSpPr>
          <p:spPr>
            <a:xfrm>
              <a:off x="1508585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4" name="Google Shape;25694;p46"/>
            <p:cNvSpPr/>
            <p:nvPr/>
          </p:nvSpPr>
          <p:spPr>
            <a:xfrm>
              <a:off x="162809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5" name="Google Shape;25695;p46"/>
            <p:cNvSpPr/>
            <p:nvPr/>
          </p:nvSpPr>
          <p:spPr>
            <a:xfrm>
              <a:off x="174760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6" name="Google Shape;25696;p46"/>
            <p:cNvSpPr/>
            <p:nvPr/>
          </p:nvSpPr>
          <p:spPr>
            <a:xfrm>
              <a:off x="186711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7" name="Google Shape;25697;p46"/>
            <p:cNvSpPr/>
            <p:nvPr/>
          </p:nvSpPr>
          <p:spPr>
            <a:xfrm>
              <a:off x="1986618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8" name="Google Shape;25698;p46"/>
            <p:cNvSpPr/>
            <p:nvPr/>
          </p:nvSpPr>
          <p:spPr>
            <a:xfrm>
              <a:off x="210612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9" name="Google Shape;25699;p46"/>
            <p:cNvSpPr/>
            <p:nvPr/>
          </p:nvSpPr>
          <p:spPr>
            <a:xfrm>
              <a:off x="222563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0" name="Google Shape;25700;p46"/>
            <p:cNvSpPr/>
            <p:nvPr/>
          </p:nvSpPr>
          <p:spPr>
            <a:xfrm>
              <a:off x="2345143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1" name="Google Shape;25701;p46"/>
            <p:cNvSpPr/>
            <p:nvPr/>
          </p:nvSpPr>
          <p:spPr>
            <a:xfrm>
              <a:off x="2464651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2" name="Google Shape;25702;p46"/>
            <p:cNvSpPr/>
            <p:nvPr/>
          </p:nvSpPr>
          <p:spPr>
            <a:xfrm>
              <a:off x="258415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3" name="Google Shape;25703;p46"/>
            <p:cNvSpPr/>
            <p:nvPr/>
          </p:nvSpPr>
          <p:spPr>
            <a:xfrm>
              <a:off x="270366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4" name="Google Shape;25704;p46"/>
            <p:cNvSpPr/>
            <p:nvPr/>
          </p:nvSpPr>
          <p:spPr>
            <a:xfrm>
              <a:off x="2823176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5" name="Google Shape;25705;p46"/>
            <p:cNvSpPr/>
            <p:nvPr/>
          </p:nvSpPr>
          <p:spPr>
            <a:xfrm>
              <a:off x="2942684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6" name="Google Shape;25706;p46"/>
            <p:cNvSpPr/>
            <p:nvPr/>
          </p:nvSpPr>
          <p:spPr>
            <a:xfrm>
              <a:off x="3062192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7" name="Google Shape;25707;p46"/>
            <p:cNvSpPr/>
            <p:nvPr/>
          </p:nvSpPr>
          <p:spPr>
            <a:xfrm>
              <a:off x="3181700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8" name="Google Shape;25708;p46"/>
            <p:cNvSpPr/>
            <p:nvPr/>
          </p:nvSpPr>
          <p:spPr>
            <a:xfrm>
              <a:off x="3301209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9" name="Google Shape;25709;p46"/>
            <p:cNvSpPr/>
            <p:nvPr/>
          </p:nvSpPr>
          <p:spPr>
            <a:xfrm>
              <a:off x="3420717" y="170717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0" name="Google Shape;25710;p46"/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1" name="Google Shape;25711;p46"/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2" name="Google Shape;25712;p46"/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3" name="Google Shape;25713;p46"/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4" name="Google Shape;25714;p46"/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5" name="Google Shape;25715;p46"/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6" name="Google Shape;25716;p46"/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7" name="Google Shape;25717;p46"/>
            <p:cNvSpPr/>
            <p:nvPr/>
          </p:nvSpPr>
          <p:spPr>
            <a:xfrm>
              <a:off x="115006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8" name="Google Shape;25718;p46"/>
            <p:cNvSpPr/>
            <p:nvPr/>
          </p:nvSpPr>
          <p:spPr>
            <a:xfrm>
              <a:off x="126956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9" name="Google Shape;25719;p46"/>
            <p:cNvSpPr/>
            <p:nvPr/>
          </p:nvSpPr>
          <p:spPr>
            <a:xfrm>
              <a:off x="138907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0" name="Google Shape;25720;p46"/>
            <p:cNvSpPr/>
            <p:nvPr/>
          </p:nvSpPr>
          <p:spPr>
            <a:xfrm>
              <a:off x="1508585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1" name="Google Shape;25721;p46"/>
            <p:cNvSpPr/>
            <p:nvPr/>
          </p:nvSpPr>
          <p:spPr>
            <a:xfrm>
              <a:off x="162809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2" name="Google Shape;25722;p46"/>
            <p:cNvSpPr/>
            <p:nvPr/>
          </p:nvSpPr>
          <p:spPr>
            <a:xfrm>
              <a:off x="174760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3" name="Google Shape;25723;p46"/>
            <p:cNvSpPr/>
            <p:nvPr/>
          </p:nvSpPr>
          <p:spPr>
            <a:xfrm>
              <a:off x="186711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4" name="Google Shape;25724;p46"/>
            <p:cNvSpPr/>
            <p:nvPr/>
          </p:nvSpPr>
          <p:spPr>
            <a:xfrm>
              <a:off x="1986618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5" name="Google Shape;25725;p46"/>
            <p:cNvSpPr/>
            <p:nvPr/>
          </p:nvSpPr>
          <p:spPr>
            <a:xfrm>
              <a:off x="210612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6" name="Google Shape;25726;p46"/>
            <p:cNvSpPr/>
            <p:nvPr/>
          </p:nvSpPr>
          <p:spPr>
            <a:xfrm>
              <a:off x="222563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7" name="Google Shape;25727;p46"/>
            <p:cNvSpPr/>
            <p:nvPr/>
          </p:nvSpPr>
          <p:spPr>
            <a:xfrm>
              <a:off x="2345143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8" name="Google Shape;25728;p46"/>
            <p:cNvSpPr/>
            <p:nvPr/>
          </p:nvSpPr>
          <p:spPr>
            <a:xfrm>
              <a:off x="2464651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9" name="Google Shape;25729;p46"/>
            <p:cNvSpPr/>
            <p:nvPr/>
          </p:nvSpPr>
          <p:spPr>
            <a:xfrm>
              <a:off x="258415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0" name="Google Shape;25730;p46"/>
            <p:cNvSpPr/>
            <p:nvPr/>
          </p:nvSpPr>
          <p:spPr>
            <a:xfrm>
              <a:off x="270366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1" name="Google Shape;25731;p46"/>
            <p:cNvSpPr/>
            <p:nvPr/>
          </p:nvSpPr>
          <p:spPr>
            <a:xfrm>
              <a:off x="2823176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2" name="Google Shape;25732;p46"/>
            <p:cNvSpPr/>
            <p:nvPr/>
          </p:nvSpPr>
          <p:spPr>
            <a:xfrm>
              <a:off x="2942684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3" name="Google Shape;25733;p46"/>
            <p:cNvSpPr/>
            <p:nvPr/>
          </p:nvSpPr>
          <p:spPr>
            <a:xfrm>
              <a:off x="3062192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4" name="Google Shape;25734;p46"/>
            <p:cNvSpPr/>
            <p:nvPr/>
          </p:nvSpPr>
          <p:spPr>
            <a:xfrm>
              <a:off x="3181700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5" name="Google Shape;25735;p46"/>
            <p:cNvSpPr/>
            <p:nvPr/>
          </p:nvSpPr>
          <p:spPr>
            <a:xfrm>
              <a:off x="3301209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6" name="Google Shape;25736;p46"/>
            <p:cNvSpPr/>
            <p:nvPr/>
          </p:nvSpPr>
          <p:spPr>
            <a:xfrm>
              <a:off x="3420717" y="181328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7" name="Google Shape;25737;p46"/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8" name="Google Shape;25738;p46"/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9" name="Google Shape;25739;p46"/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0" name="Google Shape;25740;p46"/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1" name="Google Shape;25741;p46"/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2" name="Google Shape;25742;p46"/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3" name="Google Shape;25743;p46"/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4" name="Google Shape;25744;p46"/>
            <p:cNvSpPr/>
            <p:nvPr/>
          </p:nvSpPr>
          <p:spPr>
            <a:xfrm>
              <a:off x="115006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5" name="Google Shape;25745;p46"/>
            <p:cNvSpPr/>
            <p:nvPr/>
          </p:nvSpPr>
          <p:spPr>
            <a:xfrm>
              <a:off x="126956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6" name="Google Shape;25746;p46"/>
            <p:cNvSpPr/>
            <p:nvPr/>
          </p:nvSpPr>
          <p:spPr>
            <a:xfrm>
              <a:off x="138907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7" name="Google Shape;25747;p46"/>
            <p:cNvSpPr/>
            <p:nvPr/>
          </p:nvSpPr>
          <p:spPr>
            <a:xfrm>
              <a:off x="1508585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8" name="Google Shape;25748;p46"/>
            <p:cNvSpPr/>
            <p:nvPr/>
          </p:nvSpPr>
          <p:spPr>
            <a:xfrm>
              <a:off x="162809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9" name="Google Shape;25749;p46"/>
            <p:cNvSpPr/>
            <p:nvPr/>
          </p:nvSpPr>
          <p:spPr>
            <a:xfrm>
              <a:off x="174760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0" name="Google Shape;25750;p46"/>
            <p:cNvSpPr/>
            <p:nvPr/>
          </p:nvSpPr>
          <p:spPr>
            <a:xfrm>
              <a:off x="186711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1" name="Google Shape;25751;p46"/>
            <p:cNvSpPr/>
            <p:nvPr/>
          </p:nvSpPr>
          <p:spPr>
            <a:xfrm>
              <a:off x="1986618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2" name="Google Shape;25752;p46"/>
            <p:cNvSpPr/>
            <p:nvPr/>
          </p:nvSpPr>
          <p:spPr>
            <a:xfrm>
              <a:off x="210612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3" name="Google Shape;25753;p46"/>
            <p:cNvSpPr/>
            <p:nvPr/>
          </p:nvSpPr>
          <p:spPr>
            <a:xfrm>
              <a:off x="222563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4" name="Google Shape;25754;p46"/>
            <p:cNvSpPr/>
            <p:nvPr/>
          </p:nvSpPr>
          <p:spPr>
            <a:xfrm>
              <a:off x="2345143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5" name="Google Shape;25755;p46"/>
            <p:cNvSpPr/>
            <p:nvPr/>
          </p:nvSpPr>
          <p:spPr>
            <a:xfrm>
              <a:off x="2464651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6" name="Google Shape;25756;p46"/>
            <p:cNvSpPr/>
            <p:nvPr/>
          </p:nvSpPr>
          <p:spPr>
            <a:xfrm>
              <a:off x="258415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7" name="Google Shape;25757;p46"/>
            <p:cNvSpPr/>
            <p:nvPr/>
          </p:nvSpPr>
          <p:spPr>
            <a:xfrm>
              <a:off x="270366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8" name="Google Shape;25758;p46"/>
            <p:cNvSpPr/>
            <p:nvPr/>
          </p:nvSpPr>
          <p:spPr>
            <a:xfrm>
              <a:off x="2823176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9" name="Google Shape;25759;p46"/>
            <p:cNvSpPr/>
            <p:nvPr/>
          </p:nvSpPr>
          <p:spPr>
            <a:xfrm>
              <a:off x="2942684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0" name="Google Shape;25760;p46"/>
            <p:cNvSpPr/>
            <p:nvPr/>
          </p:nvSpPr>
          <p:spPr>
            <a:xfrm>
              <a:off x="3062192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1" name="Google Shape;25761;p46"/>
            <p:cNvSpPr/>
            <p:nvPr/>
          </p:nvSpPr>
          <p:spPr>
            <a:xfrm>
              <a:off x="3181700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2" name="Google Shape;25762;p46"/>
            <p:cNvSpPr/>
            <p:nvPr/>
          </p:nvSpPr>
          <p:spPr>
            <a:xfrm>
              <a:off x="3301209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3" name="Google Shape;25763;p46"/>
            <p:cNvSpPr/>
            <p:nvPr/>
          </p:nvSpPr>
          <p:spPr>
            <a:xfrm>
              <a:off x="3420717" y="191939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4" name="Google Shape;25764;p46"/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5" name="Google Shape;25765;p46"/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6" name="Google Shape;25766;p46"/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7" name="Google Shape;25767;p46"/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8" name="Google Shape;25768;p46"/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9" name="Google Shape;25769;p46"/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0" name="Google Shape;25770;p46"/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1" name="Google Shape;25771;p46"/>
            <p:cNvSpPr/>
            <p:nvPr/>
          </p:nvSpPr>
          <p:spPr>
            <a:xfrm>
              <a:off x="115006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2" name="Google Shape;25772;p46"/>
            <p:cNvSpPr/>
            <p:nvPr/>
          </p:nvSpPr>
          <p:spPr>
            <a:xfrm>
              <a:off x="126956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3" name="Google Shape;25773;p46"/>
            <p:cNvSpPr/>
            <p:nvPr/>
          </p:nvSpPr>
          <p:spPr>
            <a:xfrm>
              <a:off x="138907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4" name="Google Shape;25774;p46"/>
            <p:cNvSpPr/>
            <p:nvPr/>
          </p:nvSpPr>
          <p:spPr>
            <a:xfrm>
              <a:off x="1508585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5" name="Google Shape;25775;p46"/>
            <p:cNvSpPr/>
            <p:nvPr/>
          </p:nvSpPr>
          <p:spPr>
            <a:xfrm>
              <a:off x="162809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6" name="Google Shape;25776;p46"/>
            <p:cNvSpPr/>
            <p:nvPr/>
          </p:nvSpPr>
          <p:spPr>
            <a:xfrm>
              <a:off x="174760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7" name="Google Shape;25777;p46"/>
            <p:cNvSpPr/>
            <p:nvPr/>
          </p:nvSpPr>
          <p:spPr>
            <a:xfrm>
              <a:off x="186711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8" name="Google Shape;25778;p46"/>
            <p:cNvSpPr/>
            <p:nvPr/>
          </p:nvSpPr>
          <p:spPr>
            <a:xfrm>
              <a:off x="1986618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9" name="Google Shape;25779;p46"/>
            <p:cNvSpPr/>
            <p:nvPr/>
          </p:nvSpPr>
          <p:spPr>
            <a:xfrm>
              <a:off x="210612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0" name="Google Shape;25780;p46"/>
            <p:cNvSpPr/>
            <p:nvPr/>
          </p:nvSpPr>
          <p:spPr>
            <a:xfrm>
              <a:off x="222563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1" name="Google Shape;25781;p46"/>
            <p:cNvSpPr/>
            <p:nvPr/>
          </p:nvSpPr>
          <p:spPr>
            <a:xfrm>
              <a:off x="2345143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2" name="Google Shape;25782;p46"/>
            <p:cNvSpPr/>
            <p:nvPr/>
          </p:nvSpPr>
          <p:spPr>
            <a:xfrm>
              <a:off x="2464651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3" name="Google Shape;25783;p46"/>
            <p:cNvSpPr/>
            <p:nvPr/>
          </p:nvSpPr>
          <p:spPr>
            <a:xfrm>
              <a:off x="258415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4" name="Google Shape;25784;p46"/>
            <p:cNvSpPr/>
            <p:nvPr/>
          </p:nvSpPr>
          <p:spPr>
            <a:xfrm>
              <a:off x="270366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5" name="Google Shape;25785;p46"/>
            <p:cNvSpPr/>
            <p:nvPr/>
          </p:nvSpPr>
          <p:spPr>
            <a:xfrm>
              <a:off x="2823176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6" name="Google Shape;25786;p46"/>
            <p:cNvSpPr/>
            <p:nvPr/>
          </p:nvSpPr>
          <p:spPr>
            <a:xfrm>
              <a:off x="2942684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7" name="Google Shape;25787;p46"/>
            <p:cNvSpPr/>
            <p:nvPr/>
          </p:nvSpPr>
          <p:spPr>
            <a:xfrm>
              <a:off x="3062192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8" name="Google Shape;25788;p46"/>
            <p:cNvSpPr/>
            <p:nvPr/>
          </p:nvSpPr>
          <p:spPr>
            <a:xfrm>
              <a:off x="3181700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9" name="Google Shape;25789;p46"/>
            <p:cNvSpPr/>
            <p:nvPr/>
          </p:nvSpPr>
          <p:spPr>
            <a:xfrm>
              <a:off x="3301209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0" name="Google Shape;25790;p46"/>
            <p:cNvSpPr/>
            <p:nvPr/>
          </p:nvSpPr>
          <p:spPr>
            <a:xfrm>
              <a:off x="3420717" y="202550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1" name="Google Shape;25791;p46"/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2" name="Google Shape;25792;p46"/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3" name="Google Shape;25793;p46"/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4" name="Google Shape;25794;p46"/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5" name="Google Shape;25795;p46"/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6" name="Google Shape;25796;p46"/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7" name="Google Shape;25797;p46"/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8" name="Google Shape;25798;p46"/>
            <p:cNvSpPr/>
            <p:nvPr/>
          </p:nvSpPr>
          <p:spPr>
            <a:xfrm>
              <a:off x="115006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9" name="Google Shape;25799;p46"/>
            <p:cNvSpPr/>
            <p:nvPr/>
          </p:nvSpPr>
          <p:spPr>
            <a:xfrm>
              <a:off x="126956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0" name="Google Shape;25800;p46"/>
            <p:cNvSpPr/>
            <p:nvPr/>
          </p:nvSpPr>
          <p:spPr>
            <a:xfrm>
              <a:off x="138907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1" name="Google Shape;25801;p46"/>
            <p:cNvSpPr/>
            <p:nvPr/>
          </p:nvSpPr>
          <p:spPr>
            <a:xfrm>
              <a:off x="1508585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2" name="Google Shape;25802;p46"/>
            <p:cNvSpPr/>
            <p:nvPr/>
          </p:nvSpPr>
          <p:spPr>
            <a:xfrm>
              <a:off x="162809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3" name="Google Shape;25803;p46"/>
            <p:cNvSpPr/>
            <p:nvPr/>
          </p:nvSpPr>
          <p:spPr>
            <a:xfrm>
              <a:off x="174760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4" name="Google Shape;25804;p46"/>
            <p:cNvSpPr/>
            <p:nvPr/>
          </p:nvSpPr>
          <p:spPr>
            <a:xfrm>
              <a:off x="186711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5" name="Google Shape;25805;p46"/>
            <p:cNvSpPr/>
            <p:nvPr/>
          </p:nvSpPr>
          <p:spPr>
            <a:xfrm>
              <a:off x="1986618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6" name="Google Shape;25806;p46"/>
            <p:cNvSpPr/>
            <p:nvPr/>
          </p:nvSpPr>
          <p:spPr>
            <a:xfrm>
              <a:off x="210612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7" name="Google Shape;25807;p46"/>
            <p:cNvSpPr/>
            <p:nvPr/>
          </p:nvSpPr>
          <p:spPr>
            <a:xfrm>
              <a:off x="222563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8" name="Google Shape;25808;p46"/>
            <p:cNvSpPr/>
            <p:nvPr/>
          </p:nvSpPr>
          <p:spPr>
            <a:xfrm>
              <a:off x="2345143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9" name="Google Shape;25809;p46"/>
            <p:cNvSpPr/>
            <p:nvPr/>
          </p:nvSpPr>
          <p:spPr>
            <a:xfrm>
              <a:off x="2464651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0" name="Google Shape;25810;p46"/>
            <p:cNvSpPr/>
            <p:nvPr/>
          </p:nvSpPr>
          <p:spPr>
            <a:xfrm>
              <a:off x="258415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1" name="Google Shape;25811;p46"/>
            <p:cNvSpPr/>
            <p:nvPr/>
          </p:nvSpPr>
          <p:spPr>
            <a:xfrm>
              <a:off x="270366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2" name="Google Shape;25812;p46"/>
            <p:cNvSpPr/>
            <p:nvPr/>
          </p:nvSpPr>
          <p:spPr>
            <a:xfrm>
              <a:off x="2823176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3" name="Google Shape;25813;p46"/>
            <p:cNvSpPr/>
            <p:nvPr/>
          </p:nvSpPr>
          <p:spPr>
            <a:xfrm>
              <a:off x="2942684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4" name="Google Shape;25814;p46"/>
            <p:cNvSpPr/>
            <p:nvPr/>
          </p:nvSpPr>
          <p:spPr>
            <a:xfrm>
              <a:off x="3062192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5" name="Google Shape;25815;p46"/>
            <p:cNvSpPr/>
            <p:nvPr/>
          </p:nvSpPr>
          <p:spPr>
            <a:xfrm>
              <a:off x="3181700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6" name="Google Shape;25816;p46"/>
            <p:cNvSpPr/>
            <p:nvPr/>
          </p:nvSpPr>
          <p:spPr>
            <a:xfrm>
              <a:off x="3301209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7" name="Google Shape;25817;p46"/>
            <p:cNvSpPr/>
            <p:nvPr/>
          </p:nvSpPr>
          <p:spPr>
            <a:xfrm>
              <a:off x="3420717" y="213160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8" name="Google Shape;25818;p46"/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9" name="Google Shape;25819;p46"/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0" name="Google Shape;25820;p46"/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1" name="Google Shape;25821;p46"/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2" name="Google Shape;25822;p46"/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3" name="Google Shape;25823;p46"/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4" name="Google Shape;25824;p46"/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5" name="Google Shape;25825;p46"/>
            <p:cNvSpPr/>
            <p:nvPr/>
          </p:nvSpPr>
          <p:spPr>
            <a:xfrm>
              <a:off x="115006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6" name="Google Shape;25826;p46"/>
            <p:cNvSpPr/>
            <p:nvPr/>
          </p:nvSpPr>
          <p:spPr>
            <a:xfrm>
              <a:off x="126956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7" name="Google Shape;25827;p46"/>
            <p:cNvSpPr/>
            <p:nvPr/>
          </p:nvSpPr>
          <p:spPr>
            <a:xfrm>
              <a:off x="138907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8" name="Google Shape;25828;p46"/>
            <p:cNvSpPr/>
            <p:nvPr/>
          </p:nvSpPr>
          <p:spPr>
            <a:xfrm>
              <a:off x="1508585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9" name="Google Shape;25829;p46"/>
            <p:cNvSpPr/>
            <p:nvPr/>
          </p:nvSpPr>
          <p:spPr>
            <a:xfrm>
              <a:off x="162809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0" name="Google Shape;25830;p46"/>
            <p:cNvSpPr/>
            <p:nvPr/>
          </p:nvSpPr>
          <p:spPr>
            <a:xfrm>
              <a:off x="174760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1" name="Google Shape;25831;p46"/>
            <p:cNvSpPr/>
            <p:nvPr/>
          </p:nvSpPr>
          <p:spPr>
            <a:xfrm>
              <a:off x="186711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2" name="Google Shape;25832;p46"/>
            <p:cNvSpPr/>
            <p:nvPr/>
          </p:nvSpPr>
          <p:spPr>
            <a:xfrm>
              <a:off x="1986618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3" name="Google Shape;25833;p46"/>
            <p:cNvSpPr/>
            <p:nvPr/>
          </p:nvSpPr>
          <p:spPr>
            <a:xfrm>
              <a:off x="210612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4" name="Google Shape;25834;p46"/>
            <p:cNvSpPr/>
            <p:nvPr/>
          </p:nvSpPr>
          <p:spPr>
            <a:xfrm>
              <a:off x="222563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5" name="Google Shape;25835;p46"/>
            <p:cNvSpPr/>
            <p:nvPr/>
          </p:nvSpPr>
          <p:spPr>
            <a:xfrm>
              <a:off x="2345143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6" name="Google Shape;25836;p46"/>
            <p:cNvSpPr/>
            <p:nvPr/>
          </p:nvSpPr>
          <p:spPr>
            <a:xfrm>
              <a:off x="2464651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7" name="Google Shape;25837;p46"/>
            <p:cNvSpPr/>
            <p:nvPr/>
          </p:nvSpPr>
          <p:spPr>
            <a:xfrm>
              <a:off x="258415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8" name="Google Shape;25838;p46"/>
            <p:cNvSpPr/>
            <p:nvPr/>
          </p:nvSpPr>
          <p:spPr>
            <a:xfrm>
              <a:off x="270366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9" name="Google Shape;25839;p46"/>
            <p:cNvSpPr/>
            <p:nvPr/>
          </p:nvSpPr>
          <p:spPr>
            <a:xfrm>
              <a:off x="2823176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0" name="Google Shape;25840;p46"/>
            <p:cNvSpPr/>
            <p:nvPr/>
          </p:nvSpPr>
          <p:spPr>
            <a:xfrm>
              <a:off x="2942684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1" name="Google Shape;25841;p46"/>
            <p:cNvSpPr/>
            <p:nvPr/>
          </p:nvSpPr>
          <p:spPr>
            <a:xfrm>
              <a:off x="3062192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2" name="Google Shape;25842;p46"/>
            <p:cNvSpPr/>
            <p:nvPr/>
          </p:nvSpPr>
          <p:spPr>
            <a:xfrm>
              <a:off x="3181700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3" name="Google Shape;25843;p46"/>
            <p:cNvSpPr/>
            <p:nvPr/>
          </p:nvSpPr>
          <p:spPr>
            <a:xfrm>
              <a:off x="3301209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4" name="Google Shape;25844;p46"/>
            <p:cNvSpPr/>
            <p:nvPr/>
          </p:nvSpPr>
          <p:spPr>
            <a:xfrm>
              <a:off x="3420717" y="223771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5" name="Google Shape;25845;p46"/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6" name="Google Shape;25846;p46"/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7" name="Google Shape;25847;p46"/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8" name="Google Shape;25848;p46"/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9" name="Google Shape;25849;p46"/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0" name="Google Shape;25850;p46"/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1" name="Google Shape;25851;p46"/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2" name="Google Shape;25852;p46"/>
            <p:cNvSpPr/>
            <p:nvPr/>
          </p:nvSpPr>
          <p:spPr>
            <a:xfrm>
              <a:off x="115006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3" name="Google Shape;25853;p46"/>
            <p:cNvSpPr/>
            <p:nvPr/>
          </p:nvSpPr>
          <p:spPr>
            <a:xfrm>
              <a:off x="126956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4" name="Google Shape;25854;p46"/>
            <p:cNvSpPr/>
            <p:nvPr/>
          </p:nvSpPr>
          <p:spPr>
            <a:xfrm>
              <a:off x="138907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5" name="Google Shape;25855;p46"/>
            <p:cNvSpPr/>
            <p:nvPr/>
          </p:nvSpPr>
          <p:spPr>
            <a:xfrm>
              <a:off x="1508585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6" name="Google Shape;25856;p46"/>
            <p:cNvSpPr/>
            <p:nvPr/>
          </p:nvSpPr>
          <p:spPr>
            <a:xfrm>
              <a:off x="162809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7" name="Google Shape;25857;p46"/>
            <p:cNvSpPr/>
            <p:nvPr/>
          </p:nvSpPr>
          <p:spPr>
            <a:xfrm>
              <a:off x="174760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8" name="Google Shape;25858;p46"/>
            <p:cNvSpPr/>
            <p:nvPr/>
          </p:nvSpPr>
          <p:spPr>
            <a:xfrm>
              <a:off x="186711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9" name="Google Shape;25859;p46"/>
            <p:cNvSpPr/>
            <p:nvPr/>
          </p:nvSpPr>
          <p:spPr>
            <a:xfrm>
              <a:off x="1986618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0" name="Google Shape;25860;p46"/>
            <p:cNvSpPr/>
            <p:nvPr/>
          </p:nvSpPr>
          <p:spPr>
            <a:xfrm>
              <a:off x="210612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1" name="Google Shape;25861;p46"/>
            <p:cNvSpPr/>
            <p:nvPr/>
          </p:nvSpPr>
          <p:spPr>
            <a:xfrm>
              <a:off x="222563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2" name="Google Shape;25862;p46"/>
            <p:cNvSpPr/>
            <p:nvPr/>
          </p:nvSpPr>
          <p:spPr>
            <a:xfrm>
              <a:off x="2345143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3" name="Google Shape;25863;p46"/>
            <p:cNvSpPr/>
            <p:nvPr/>
          </p:nvSpPr>
          <p:spPr>
            <a:xfrm>
              <a:off x="2464651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4" name="Google Shape;25864;p46"/>
            <p:cNvSpPr/>
            <p:nvPr/>
          </p:nvSpPr>
          <p:spPr>
            <a:xfrm>
              <a:off x="258415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5" name="Google Shape;25865;p46"/>
            <p:cNvSpPr/>
            <p:nvPr/>
          </p:nvSpPr>
          <p:spPr>
            <a:xfrm>
              <a:off x="270366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6" name="Google Shape;25866;p46"/>
            <p:cNvSpPr/>
            <p:nvPr/>
          </p:nvSpPr>
          <p:spPr>
            <a:xfrm>
              <a:off x="2823176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7" name="Google Shape;25867;p46"/>
            <p:cNvSpPr/>
            <p:nvPr/>
          </p:nvSpPr>
          <p:spPr>
            <a:xfrm>
              <a:off x="2942684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8" name="Google Shape;25868;p46"/>
            <p:cNvSpPr/>
            <p:nvPr/>
          </p:nvSpPr>
          <p:spPr>
            <a:xfrm>
              <a:off x="3062192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9" name="Google Shape;25869;p46"/>
            <p:cNvSpPr/>
            <p:nvPr/>
          </p:nvSpPr>
          <p:spPr>
            <a:xfrm>
              <a:off x="3181700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0" name="Google Shape;25870;p46"/>
            <p:cNvSpPr/>
            <p:nvPr/>
          </p:nvSpPr>
          <p:spPr>
            <a:xfrm>
              <a:off x="3301209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1" name="Google Shape;25871;p46"/>
            <p:cNvSpPr/>
            <p:nvPr/>
          </p:nvSpPr>
          <p:spPr>
            <a:xfrm>
              <a:off x="3420717" y="234382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2" name="Google Shape;25872;p46"/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3" name="Google Shape;25873;p46"/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4" name="Google Shape;25874;p46"/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5" name="Google Shape;25875;p46"/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6" name="Google Shape;25876;p46"/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7" name="Google Shape;25877;p46"/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8" name="Google Shape;25878;p46"/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9" name="Google Shape;25879;p46"/>
            <p:cNvSpPr/>
            <p:nvPr/>
          </p:nvSpPr>
          <p:spPr>
            <a:xfrm>
              <a:off x="115006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0" name="Google Shape;25880;p46"/>
            <p:cNvSpPr/>
            <p:nvPr/>
          </p:nvSpPr>
          <p:spPr>
            <a:xfrm>
              <a:off x="126956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1" name="Google Shape;25881;p46"/>
            <p:cNvSpPr/>
            <p:nvPr/>
          </p:nvSpPr>
          <p:spPr>
            <a:xfrm>
              <a:off x="138907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2" name="Google Shape;25882;p46"/>
            <p:cNvSpPr/>
            <p:nvPr/>
          </p:nvSpPr>
          <p:spPr>
            <a:xfrm>
              <a:off x="1508585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3" name="Google Shape;25883;p46"/>
            <p:cNvSpPr/>
            <p:nvPr/>
          </p:nvSpPr>
          <p:spPr>
            <a:xfrm>
              <a:off x="162809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4" name="Google Shape;25884;p46"/>
            <p:cNvSpPr/>
            <p:nvPr/>
          </p:nvSpPr>
          <p:spPr>
            <a:xfrm>
              <a:off x="174760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5" name="Google Shape;25885;p46"/>
            <p:cNvSpPr/>
            <p:nvPr/>
          </p:nvSpPr>
          <p:spPr>
            <a:xfrm>
              <a:off x="186711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6" name="Google Shape;25886;p46"/>
            <p:cNvSpPr/>
            <p:nvPr/>
          </p:nvSpPr>
          <p:spPr>
            <a:xfrm>
              <a:off x="1986618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7" name="Google Shape;25887;p46"/>
            <p:cNvSpPr/>
            <p:nvPr/>
          </p:nvSpPr>
          <p:spPr>
            <a:xfrm>
              <a:off x="210612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8" name="Google Shape;25888;p46"/>
            <p:cNvSpPr/>
            <p:nvPr/>
          </p:nvSpPr>
          <p:spPr>
            <a:xfrm>
              <a:off x="222563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9" name="Google Shape;25889;p46"/>
            <p:cNvSpPr/>
            <p:nvPr/>
          </p:nvSpPr>
          <p:spPr>
            <a:xfrm>
              <a:off x="2345143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0" name="Google Shape;25890;p46"/>
            <p:cNvSpPr/>
            <p:nvPr/>
          </p:nvSpPr>
          <p:spPr>
            <a:xfrm>
              <a:off x="2464651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1" name="Google Shape;25891;p46"/>
            <p:cNvSpPr/>
            <p:nvPr/>
          </p:nvSpPr>
          <p:spPr>
            <a:xfrm>
              <a:off x="258415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2" name="Google Shape;25892;p46"/>
            <p:cNvSpPr/>
            <p:nvPr/>
          </p:nvSpPr>
          <p:spPr>
            <a:xfrm>
              <a:off x="270366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3" name="Google Shape;25893;p46"/>
            <p:cNvSpPr/>
            <p:nvPr/>
          </p:nvSpPr>
          <p:spPr>
            <a:xfrm>
              <a:off x="2823176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4" name="Google Shape;25894;p46"/>
            <p:cNvSpPr/>
            <p:nvPr/>
          </p:nvSpPr>
          <p:spPr>
            <a:xfrm>
              <a:off x="2942684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5" name="Google Shape;25895;p46"/>
            <p:cNvSpPr/>
            <p:nvPr/>
          </p:nvSpPr>
          <p:spPr>
            <a:xfrm>
              <a:off x="3062192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6" name="Google Shape;25896;p46"/>
            <p:cNvSpPr/>
            <p:nvPr/>
          </p:nvSpPr>
          <p:spPr>
            <a:xfrm>
              <a:off x="3181700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7" name="Google Shape;25897;p46"/>
            <p:cNvSpPr/>
            <p:nvPr/>
          </p:nvSpPr>
          <p:spPr>
            <a:xfrm>
              <a:off x="3301209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8" name="Google Shape;25898;p46"/>
            <p:cNvSpPr/>
            <p:nvPr/>
          </p:nvSpPr>
          <p:spPr>
            <a:xfrm>
              <a:off x="3420717" y="244992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9" name="Google Shape;25899;p46"/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0" name="Google Shape;25900;p46"/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1" name="Google Shape;25901;p46"/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2" name="Google Shape;25902;p46"/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3" name="Google Shape;25903;p46"/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4" name="Google Shape;25904;p46"/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5" name="Google Shape;25905;p46"/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6" name="Google Shape;25906;p46"/>
            <p:cNvSpPr/>
            <p:nvPr/>
          </p:nvSpPr>
          <p:spPr>
            <a:xfrm>
              <a:off x="115006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7" name="Google Shape;25907;p46"/>
            <p:cNvSpPr/>
            <p:nvPr/>
          </p:nvSpPr>
          <p:spPr>
            <a:xfrm>
              <a:off x="126956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8" name="Google Shape;25908;p46"/>
            <p:cNvSpPr/>
            <p:nvPr/>
          </p:nvSpPr>
          <p:spPr>
            <a:xfrm>
              <a:off x="138907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9" name="Google Shape;25909;p46"/>
            <p:cNvSpPr/>
            <p:nvPr/>
          </p:nvSpPr>
          <p:spPr>
            <a:xfrm>
              <a:off x="1508585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0" name="Google Shape;25910;p46"/>
            <p:cNvSpPr/>
            <p:nvPr/>
          </p:nvSpPr>
          <p:spPr>
            <a:xfrm>
              <a:off x="162809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1" name="Google Shape;25911;p46"/>
            <p:cNvSpPr/>
            <p:nvPr/>
          </p:nvSpPr>
          <p:spPr>
            <a:xfrm>
              <a:off x="174760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2" name="Google Shape;25912;p46"/>
            <p:cNvSpPr/>
            <p:nvPr/>
          </p:nvSpPr>
          <p:spPr>
            <a:xfrm>
              <a:off x="186711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3" name="Google Shape;25913;p46"/>
            <p:cNvSpPr/>
            <p:nvPr/>
          </p:nvSpPr>
          <p:spPr>
            <a:xfrm>
              <a:off x="1986618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4" name="Google Shape;25914;p46"/>
            <p:cNvSpPr/>
            <p:nvPr/>
          </p:nvSpPr>
          <p:spPr>
            <a:xfrm>
              <a:off x="210612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5" name="Google Shape;25915;p46"/>
            <p:cNvSpPr/>
            <p:nvPr/>
          </p:nvSpPr>
          <p:spPr>
            <a:xfrm>
              <a:off x="222563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6" name="Google Shape;25916;p46"/>
            <p:cNvSpPr/>
            <p:nvPr/>
          </p:nvSpPr>
          <p:spPr>
            <a:xfrm>
              <a:off x="2345143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7" name="Google Shape;25917;p46"/>
            <p:cNvSpPr/>
            <p:nvPr/>
          </p:nvSpPr>
          <p:spPr>
            <a:xfrm>
              <a:off x="2464651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8" name="Google Shape;25918;p46"/>
            <p:cNvSpPr/>
            <p:nvPr/>
          </p:nvSpPr>
          <p:spPr>
            <a:xfrm>
              <a:off x="258415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9" name="Google Shape;25919;p46"/>
            <p:cNvSpPr/>
            <p:nvPr/>
          </p:nvSpPr>
          <p:spPr>
            <a:xfrm>
              <a:off x="270366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0" name="Google Shape;25920;p46"/>
            <p:cNvSpPr/>
            <p:nvPr/>
          </p:nvSpPr>
          <p:spPr>
            <a:xfrm>
              <a:off x="2823176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1" name="Google Shape;25921;p46"/>
            <p:cNvSpPr/>
            <p:nvPr/>
          </p:nvSpPr>
          <p:spPr>
            <a:xfrm>
              <a:off x="2942684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2" name="Google Shape;25922;p46"/>
            <p:cNvSpPr/>
            <p:nvPr/>
          </p:nvSpPr>
          <p:spPr>
            <a:xfrm>
              <a:off x="3062192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3" name="Google Shape;25923;p46"/>
            <p:cNvSpPr/>
            <p:nvPr/>
          </p:nvSpPr>
          <p:spPr>
            <a:xfrm>
              <a:off x="3181700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4" name="Google Shape;25924;p46"/>
            <p:cNvSpPr/>
            <p:nvPr/>
          </p:nvSpPr>
          <p:spPr>
            <a:xfrm>
              <a:off x="3301209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5" name="Google Shape;25925;p46"/>
            <p:cNvSpPr/>
            <p:nvPr/>
          </p:nvSpPr>
          <p:spPr>
            <a:xfrm>
              <a:off x="3420717" y="255603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6" name="Google Shape;25926;p46"/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7" name="Google Shape;25927;p46"/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8" name="Google Shape;25928;p46"/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9" name="Google Shape;25929;p46"/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0" name="Google Shape;25930;p46"/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1" name="Google Shape;25931;p46"/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2" name="Google Shape;25932;p46"/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3" name="Google Shape;25933;p46"/>
            <p:cNvSpPr/>
            <p:nvPr/>
          </p:nvSpPr>
          <p:spPr>
            <a:xfrm>
              <a:off x="115006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4" name="Google Shape;25934;p46"/>
            <p:cNvSpPr/>
            <p:nvPr/>
          </p:nvSpPr>
          <p:spPr>
            <a:xfrm>
              <a:off x="126956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5" name="Google Shape;25935;p46"/>
            <p:cNvSpPr/>
            <p:nvPr/>
          </p:nvSpPr>
          <p:spPr>
            <a:xfrm>
              <a:off x="138907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6" name="Google Shape;25936;p46"/>
            <p:cNvSpPr/>
            <p:nvPr/>
          </p:nvSpPr>
          <p:spPr>
            <a:xfrm>
              <a:off x="1508585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7" name="Google Shape;25937;p46"/>
            <p:cNvSpPr/>
            <p:nvPr/>
          </p:nvSpPr>
          <p:spPr>
            <a:xfrm>
              <a:off x="162809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8" name="Google Shape;25938;p46"/>
            <p:cNvSpPr/>
            <p:nvPr/>
          </p:nvSpPr>
          <p:spPr>
            <a:xfrm>
              <a:off x="174760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9" name="Google Shape;25939;p46"/>
            <p:cNvSpPr/>
            <p:nvPr/>
          </p:nvSpPr>
          <p:spPr>
            <a:xfrm>
              <a:off x="186711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0" name="Google Shape;25940;p46"/>
            <p:cNvSpPr/>
            <p:nvPr/>
          </p:nvSpPr>
          <p:spPr>
            <a:xfrm>
              <a:off x="1986618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1" name="Google Shape;25941;p46"/>
            <p:cNvSpPr/>
            <p:nvPr/>
          </p:nvSpPr>
          <p:spPr>
            <a:xfrm>
              <a:off x="210612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2" name="Google Shape;25942;p46"/>
            <p:cNvSpPr/>
            <p:nvPr/>
          </p:nvSpPr>
          <p:spPr>
            <a:xfrm>
              <a:off x="222563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3" name="Google Shape;25943;p46"/>
            <p:cNvSpPr/>
            <p:nvPr/>
          </p:nvSpPr>
          <p:spPr>
            <a:xfrm>
              <a:off x="2345143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4" name="Google Shape;25944;p46"/>
            <p:cNvSpPr/>
            <p:nvPr/>
          </p:nvSpPr>
          <p:spPr>
            <a:xfrm>
              <a:off x="2464651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5" name="Google Shape;25945;p46"/>
            <p:cNvSpPr/>
            <p:nvPr/>
          </p:nvSpPr>
          <p:spPr>
            <a:xfrm>
              <a:off x="258415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6" name="Google Shape;25946;p46"/>
            <p:cNvSpPr/>
            <p:nvPr/>
          </p:nvSpPr>
          <p:spPr>
            <a:xfrm>
              <a:off x="270366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7" name="Google Shape;25947;p46"/>
            <p:cNvSpPr/>
            <p:nvPr/>
          </p:nvSpPr>
          <p:spPr>
            <a:xfrm>
              <a:off x="2823176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8" name="Google Shape;25948;p46"/>
            <p:cNvSpPr/>
            <p:nvPr/>
          </p:nvSpPr>
          <p:spPr>
            <a:xfrm>
              <a:off x="2942684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9" name="Google Shape;25949;p46"/>
            <p:cNvSpPr/>
            <p:nvPr/>
          </p:nvSpPr>
          <p:spPr>
            <a:xfrm>
              <a:off x="3062192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0" name="Google Shape;25950;p46"/>
            <p:cNvSpPr/>
            <p:nvPr/>
          </p:nvSpPr>
          <p:spPr>
            <a:xfrm>
              <a:off x="3181700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1" name="Google Shape;25951;p46"/>
            <p:cNvSpPr/>
            <p:nvPr/>
          </p:nvSpPr>
          <p:spPr>
            <a:xfrm>
              <a:off x="3301209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2" name="Google Shape;25952;p46"/>
            <p:cNvSpPr/>
            <p:nvPr/>
          </p:nvSpPr>
          <p:spPr>
            <a:xfrm>
              <a:off x="3420717" y="266214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3" name="Google Shape;25953;p46"/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4" name="Google Shape;25954;p46"/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5" name="Google Shape;25955;p46"/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6" name="Google Shape;25956;p46"/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7" name="Google Shape;25957;p46"/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8" name="Google Shape;25958;p46"/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9" name="Google Shape;25959;p46"/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0" name="Google Shape;25960;p46"/>
            <p:cNvSpPr/>
            <p:nvPr/>
          </p:nvSpPr>
          <p:spPr>
            <a:xfrm>
              <a:off x="115006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1" name="Google Shape;25961;p46"/>
            <p:cNvSpPr/>
            <p:nvPr/>
          </p:nvSpPr>
          <p:spPr>
            <a:xfrm>
              <a:off x="126956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2" name="Google Shape;25962;p46"/>
            <p:cNvSpPr/>
            <p:nvPr/>
          </p:nvSpPr>
          <p:spPr>
            <a:xfrm>
              <a:off x="138907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3" name="Google Shape;25963;p46"/>
            <p:cNvSpPr/>
            <p:nvPr/>
          </p:nvSpPr>
          <p:spPr>
            <a:xfrm>
              <a:off x="1508585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4" name="Google Shape;25964;p46"/>
            <p:cNvSpPr/>
            <p:nvPr/>
          </p:nvSpPr>
          <p:spPr>
            <a:xfrm>
              <a:off x="162809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5" name="Google Shape;25965;p46"/>
            <p:cNvSpPr/>
            <p:nvPr/>
          </p:nvSpPr>
          <p:spPr>
            <a:xfrm>
              <a:off x="174760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6" name="Google Shape;25966;p46"/>
            <p:cNvSpPr/>
            <p:nvPr/>
          </p:nvSpPr>
          <p:spPr>
            <a:xfrm>
              <a:off x="186711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7" name="Google Shape;25967;p46"/>
            <p:cNvSpPr/>
            <p:nvPr/>
          </p:nvSpPr>
          <p:spPr>
            <a:xfrm>
              <a:off x="1986618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8" name="Google Shape;25968;p46"/>
            <p:cNvSpPr/>
            <p:nvPr/>
          </p:nvSpPr>
          <p:spPr>
            <a:xfrm>
              <a:off x="210612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9" name="Google Shape;25969;p46"/>
            <p:cNvSpPr/>
            <p:nvPr/>
          </p:nvSpPr>
          <p:spPr>
            <a:xfrm>
              <a:off x="222563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0" name="Google Shape;25970;p46"/>
            <p:cNvSpPr/>
            <p:nvPr/>
          </p:nvSpPr>
          <p:spPr>
            <a:xfrm>
              <a:off x="2345143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1" name="Google Shape;25971;p46"/>
            <p:cNvSpPr/>
            <p:nvPr/>
          </p:nvSpPr>
          <p:spPr>
            <a:xfrm>
              <a:off x="2464651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2" name="Google Shape;25972;p46"/>
            <p:cNvSpPr/>
            <p:nvPr/>
          </p:nvSpPr>
          <p:spPr>
            <a:xfrm>
              <a:off x="258415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3" name="Google Shape;25973;p46"/>
            <p:cNvSpPr/>
            <p:nvPr/>
          </p:nvSpPr>
          <p:spPr>
            <a:xfrm>
              <a:off x="270366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4" name="Google Shape;25974;p46"/>
            <p:cNvSpPr/>
            <p:nvPr/>
          </p:nvSpPr>
          <p:spPr>
            <a:xfrm>
              <a:off x="2823176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5" name="Google Shape;25975;p46"/>
            <p:cNvSpPr/>
            <p:nvPr/>
          </p:nvSpPr>
          <p:spPr>
            <a:xfrm>
              <a:off x="2942684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6" name="Google Shape;25976;p46"/>
            <p:cNvSpPr/>
            <p:nvPr/>
          </p:nvSpPr>
          <p:spPr>
            <a:xfrm>
              <a:off x="3062192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7" name="Google Shape;25977;p46"/>
            <p:cNvSpPr/>
            <p:nvPr/>
          </p:nvSpPr>
          <p:spPr>
            <a:xfrm>
              <a:off x="3181700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8" name="Google Shape;25978;p46"/>
            <p:cNvSpPr/>
            <p:nvPr/>
          </p:nvSpPr>
          <p:spPr>
            <a:xfrm>
              <a:off x="3301209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9" name="Google Shape;25979;p46"/>
            <p:cNvSpPr/>
            <p:nvPr/>
          </p:nvSpPr>
          <p:spPr>
            <a:xfrm>
              <a:off x="3420717" y="276824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0" name="Google Shape;25980;p46"/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1" name="Google Shape;25981;p46"/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2" name="Google Shape;25982;p46"/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3" name="Google Shape;25983;p46"/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4" name="Google Shape;25984;p46"/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5" name="Google Shape;25985;p46"/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6" name="Google Shape;25986;p46"/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7" name="Google Shape;25987;p46"/>
            <p:cNvSpPr/>
            <p:nvPr/>
          </p:nvSpPr>
          <p:spPr>
            <a:xfrm>
              <a:off x="115006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8" name="Google Shape;25988;p46"/>
            <p:cNvSpPr/>
            <p:nvPr/>
          </p:nvSpPr>
          <p:spPr>
            <a:xfrm>
              <a:off x="126956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9" name="Google Shape;25989;p46"/>
            <p:cNvSpPr/>
            <p:nvPr/>
          </p:nvSpPr>
          <p:spPr>
            <a:xfrm>
              <a:off x="138907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0" name="Google Shape;25990;p46"/>
            <p:cNvSpPr/>
            <p:nvPr/>
          </p:nvSpPr>
          <p:spPr>
            <a:xfrm>
              <a:off x="1508585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1" name="Google Shape;25991;p46"/>
            <p:cNvSpPr/>
            <p:nvPr/>
          </p:nvSpPr>
          <p:spPr>
            <a:xfrm>
              <a:off x="162809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2" name="Google Shape;25992;p46"/>
            <p:cNvSpPr/>
            <p:nvPr/>
          </p:nvSpPr>
          <p:spPr>
            <a:xfrm>
              <a:off x="174760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3" name="Google Shape;25993;p46"/>
            <p:cNvSpPr/>
            <p:nvPr/>
          </p:nvSpPr>
          <p:spPr>
            <a:xfrm>
              <a:off x="186711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4" name="Google Shape;25994;p46"/>
            <p:cNvSpPr/>
            <p:nvPr/>
          </p:nvSpPr>
          <p:spPr>
            <a:xfrm>
              <a:off x="1986618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5" name="Google Shape;25995;p46"/>
            <p:cNvSpPr/>
            <p:nvPr/>
          </p:nvSpPr>
          <p:spPr>
            <a:xfrm>
              <a:off x="210612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6" name="Google Shape;25996;p46"/>
            <p:cNvSpPr/>
            <p:nvPr/>
          </p:nvSpPr>
          <p:spPr>
            <a:xfrm>
              <a:off x="222563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7" name="Google Shape;25997;p46"/>
            <p:cNvSpPr/>
            <p:nvPr/>
          </p:nvSpPr>
          <p:spPr>
            <a:xfrm>
              <a:off x="2345143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8" name="Google Shape;25998;p46"/>
            <p:cNvSpPr/>
            <p:nvPr/>
          </p:nvSpPr>
          <p:spPr>
            <a:xfrm>
              <a:off x="2464651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9" name="Google Shape;25999;p46"/>
            <p:cNvSpPr/>
            <p:nvPr/>
          </p:nvSpPr>
          <p:spPr>
            <a:xfrm>
              <a:off x="258415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0" name="Google Shape;26000;p46"/>
            <p:cNvSpPr/>
            <p:nvPr/>
          </p:nvSpPr>
          <p:spPr>
            <a:xfrm>
              <a:off x="270366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1" name="Google Shape;26001;p46"/>
            <p:cNvSpPr/>
            <p:nvPr/>
          </p:nvSpPr>
          <p:spPr>
            <a:xfrm>
              <a:off x="2823176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2" name="Google Shape;26002;p46"/>
            <p:cNvSpPr/>
            <p:nvPr/>
          </p:nvSpPr>
          <p:spPr>
            <a:xfrm>
              <a:off x="2942684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3" name="Google Shape;26003;p46"/>
            <p:cNvSpPr/>
            <p:nvPr/>
          </p:nvSpPr>
          <p:spPr>
            <a:xfrm>
              <a:off x="3062192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4" name="Google Shape;26004;p46"/>
            <p:cNvSpPr/>
            <p:nvPr/>
          </p:nvSpPr>
          <p:spPr>
            <a:xfrm>
              <a:off x="3181700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5" name="Google Shape;26005;p46"/>
            <p:cNvSpPr/>
            <p:nvPr/>
          </p:nvSpPr>
          <p:spPr>
            <a:xfrm>
              <a:off x="3301209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6" name="Google Shape;26006;p46"/>
            <p:cNvSpPr/>
            <p:nvPr/>
          </p:nvSpPr>
          <p:spPr>
            <a:xfrm>
              <a:off x="3420717" y="287435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7" name="Google Shape;26007;p46"/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8" name="Google Shape;26008;p46"/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9" name="Google Shape;26009;p46"/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0" name="Google Shape;26010;p46"/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1" name="Google Shape;26011;p46"/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2" name="Google Shape;26012;p46"/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3" name="Google Shape;26013;p46"/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4" name="Google Shape;26014;p46"/>
            <p:cNvSpPr/>
            <p:nvPr/>
          </p:nvSpPr>
          <p:spPr>
            <a:xfrm>
              <a:off x="115006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5" name="Google Shape;26015;p46"/>
            <p:cNvSpPr/>
            <p:nvPr/>
          </p:nvSpPr>
          <p:spPr>
            <a:xfrm>
              <a:off x="126956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6" name="Google Shape;26016;p46"/>
            <p:cNvSpPr/>
            <p:nvPr/>
          </p:nvSpPr>
          <p:spPr>
            <a:xfrm>
              <a:off x="138907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7" name="Google Shape;26017;p46"/>
            <p:cNvSpPr/>
            <p:nvPr/>
          </p:nvSpPr>
          <p:spPr>
            <a:xfrm>
              <a:off x="1508585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8" name="Google Shape;26018;p46"/>
            <p:cNvSpPr/>
            <p:nvPr/>
          </p:nvSpPr>
          <p:spPr>
            <a:xfrm>
              <a:off x="162809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9" name="Google Shape;26019;p46"/>
            <p:cNvSpPr/>
            <p:nvPr/>
          </p:nvSpPr>
          <p:spPr>
            <a:xfrm>
              <a:off x="174760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0" name="Google Shape;26020;p46"/>
            <p:cNvSpPr/>
            <p:nvPr/>
          </p:nvSpPr>
          <p:spPr>
            <a:xfrm>
              <a:off x="186711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1" name="Google Shape;26021;p46"/>
            <p:cNvSpPr/>
            <p:nvPr/>
          </p:nvSpPr>
          <p:spPr>
            <a:xfrm>
              <a:off x="1986618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2" name="Google Shape;26022;p46"/>
            <p:cNvSpPr/>
            <p:nvPr/>
          </p:nvSpPr>
          <p:spPr>
            <a:xfrm>
              <a:off x="210612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3" name="Google Shape;26023;p46"/>
            <p:cNvSpPr/>
            <p:nvPr/>
          </p:nvSpPr>
          <p:spPr>
            <a:xfrm>
              <a:off x="222563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4" name="Google Shape;26024;p46"/>
            <p:cNvSpPr/>
            <p:nvPr/>
          </p:nvSpPr>
          <p:spPr>
            <a:xfrm>
              <a:off x="2345143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5" name="Google Shape;26025;p46"/>
            <p:cNvSpPr/>
            <p:nvPr/>
          </p:nvSpPr>
          <p:spPr>
            <a:xfrm>
              <a:off x="2464651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6" name="Google Shape;26026;p46"/>
            <p:cNvSpPr/>
            <p:nvPr/>
          </p:nvSpPr>
          <p:spPr>
            <a:xfrm>
              <a:off x="258415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7" name="Google Shape;26027;p46"/>
            <p:cNvSpPr/>
            <p:nvPr/>
          </p:nvSpPr>
          <p:spPr>
            <a:xfrm>
              <a:off x="270366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8" name="Google Shape;26028;p46"/>
            <p:cNvSpPr/>
            <p:nvPr/>
          </p:nvSpPr>
          <p:spPr>
            <a:xfrm>
              <a:off x="2823176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9" name="Google Shape;26029;p46"/>
            <p:cNvSpPr/>
            <p:nvPr/>
          </p:nvSpPr>
          <p:spPr>
            <a:xfrm>
              <a:off x="2942684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0" name="Google Shape;26030;p46"/>
            <p:cNvSpPr/>
            <p:nvPr/>
          </p:nvSpPr>
          <p:spPr>
            <a:xfrm>
              <a:off x="3062192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1" name="Google Shape;26031;p46"/>
            <p:cNvSpPr/>
            <p:nvPr/>
          </p:nvSpPr>
          <p:spPr>
            <a:xfrm>
              <a:off x="3181700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2" name="Google Shape;26032;p46"/>
            <p:cNvSpPr/>
            <p:nvPr/>
          </p:nvSpPr>
          <p:spPr>
            <a:xfrm>
              <a:off x="3301209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3" name="Google Shape;26033;p46"/>
            <p:cNvSpPr/>
            <p:nvPr/>
          </p:nvSpPr>
          <p:spPr>
            <a:xfrm>
              <a:off x="3420717" y="298046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4" name="Google Shape;26034;p46"/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5" name="Google Shape;26035;p46"/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6" name="Google Shape;26036;p46"/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7" name="Google Shape;26037;p46"/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8" name="Google Shape;26038;p46"/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9" name="Google Shape;26039;p46"/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0" name="Google Shape;26040;p46"/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1" name="Google Shape;26041;p46"/>
            <p:cNvSpPr/>
            <p:nvPr/>
          </p:nvSpPr>
          <p:spPr>
            <a:xfrm>
              <a:off x="115006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2" name="Google Shape;26042;p46"/>
            <p:cNvSpPr/>
            <p:nvPr/>
          </p:nvSpPr>
          <p:spPr>
            <a:xfrm>
              <a:off x="126956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3" name="Google Shape;26043;p46"/>
            <p:cNvSpPr/>
            <p:nvPr/>
          </p:nvSpPr>
          <p:spPr>
            <a:xfrm>
              <a:off x="138907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4" name="Google Shape;26044;p46"/>
            <p:cNvSpPr/>
            <p:nvPr/>
          </p:nvSpPr>
          <p:spPr>
            <a:xfrm>
              <a:off x="1508585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5" name="Google Shape;26045;p46"/>
            <p:cNvSpPr/>
            <p:nvPr/>
          </p:nvSpPr>
          <p:spPr>
            <a:xfrm>
              <a:off x="162809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6" name="Google Shape;26046;p46"/>
            <p:cNvSpPr/>
            <p:nvPr/>
          </p:nvSpPr>
          <p:spPr>
            <a:xfrm>
              <a:off x="174760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7" name="Google Shape;26047;p46"/>
            <p:cNvSpPr/>
            <p:nvPr/>
          </p:nvSpPr>
          <p:spPr>
            <a:xfrm>
              <a:off x="186711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8" name="Google Shape;26048;p46"/>
            <p:cNvSpPr/>
            <p:nvPr/>
          </p:nvSpPr>
          <p:spPr>
            <a:xfrm>
              <a:off x="1986618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9" name="Google Shape;26049;p46"/>
            <p:cNvSpPr/>
            <p:nvPr/>
          </p:nvSpPr>
          <p:spPr>
            <a:xfrm>
              <a:off x="210612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0" name="Google Shape;26050;p46"/>
            <p:cNvSpPr/>
            <p:nvPr/>
          </p:nvSpPr>
          <p:spPr>
            <a:xfrm>
              <a:off x="222563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1" name="Google Shape;26051;p46"/>
            <p:cNvSpPr/>
            <p:nvPr/>
          </p:nvSpPr>
          <p:spPr>
            <a:xfrm>
              <a:off x="2345143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2" name="Google Shape;26052;p46"/>
            <p:cNvSpPr/>
            <p:nvPr/>
          </p:nvSpPr>
          <p:spPr>
            <a:xfrm>
              <a:off x="2464651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3" name="Google Shape;26053;p46"/>
            <p:cNvSpPr/>
            <p:nvPr/>
          </p:nvSpPr>
          <p:spPr>
            <a:xfrm>
              <a:off x="258415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4" name="Google Shape;26054;p46"/>
            <p:cNvSpPr/>
            <p:nvPr/>
          </p:nvSpPr>
          <p:spPr>
            <a:xfrm>
              <a:off x="270366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5" name="Google Shape;26055;p46"/>
            <p:cNvSpPr/>
            <p:nvPr/>
          </p:nvSpPr>
          <p:spPr>
            <a:xfrm>
              <a:off x="2823176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6" name="Google Shape;26056;p46"/>
            <p:cNvSpPr/>
            <p:nvPr/>
          </p:nvSpPr>
          <p:spPr>
            <a:xfrm>
              <a:off x="2942684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7" name="Google Shape;26057;p46"/>
            <p:cNvSpPr/>
            <p:nvPr/>
          </p:nvSpPr>
          <p:spPr>
            <a:xfrm>
              <a:off x="3062192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8" name="Google Shape;26058;p46"/>
            <p:cNvSpPr/>
            <p:nvPr/>
          </p:nvSpPr>
          <p:spPr>
            <a:xfrm>
              <a:off x="3181700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9" name="Google Shape;26059;p46"/>
            <p:cNvSpPr/>
            <p:nvPr/>
          </p:nvSpPr>
          <p:spPr>
            <a:xfrm>
              <a:off x="3301209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0" name="Google Shape;26060;p46"/>
            <p:cNvSpPr/>
            <p:nvPr/>
          </p:nvSpPr>
          <p:spPr>
            <a:xfrm>
              <a:off x="3420717" y="308657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1" name="Google Shape;26061;p46"/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2" name="Google Shape;26062;p46"/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3" name="Google Shape;26063;p46"/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4" name="Google Shape;26064;p46"/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5" name="Google Shape;26065;p46"/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6" name="Google Shape;26066;p46"/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7" name="Google Shape;26067;p46"/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8" name="Google Shape;26068;p46"/>
            <p:cNvSpPr/>
            <p:nvPr/>
          </p:nvSpPr>
          <p:spPr>
            <a:xfrm>
              <a:off x="115006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9" name="Google Shape;26069;p46"/>
            <p:cNvSpPr/>
            <p:nvPr/>
          </p:nvSpPr>
          <p:spPr>
            <a:xfrm>
              <a:off x="126956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0" name="Google Shape;26070;p46"/>
            <p:cNvSpPr/>
            <p:nvPr/>
          </p:nvSpPr>
          <p:spPr>
            <a:xfrm>
              <a:off x="138907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1" name="Google Shape;26071;p46"/>
            <p:cNvSpPr/>
            <p:nvPr/>
          </p:nvSpPr>
          <p:spPr>
            <a:xfrm>
              <a:off x="1508585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2" name="Google Shape;26072;p46"/>
            <p:cNvSpPr/>
            <p:nvPr/>
          </p:nvSpPr>
          <p:spPr>
            <a:xfrm>
              <a:off x="162809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3" name="Google Shape;26073;p46"/>
            <p:cNvSpPr/>
            <p:nvPr/>
          </p:nvSpPr>
          <p:spPr>
            <a:xfrm>
              <a:off x="174760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4" name="Google Shape;26074;p46"/>
            <p:cNvSpPr/>
            <p:nvPr/>
          </p:nvSpPr>
          <p:spPr>
            <a:xfrm>
              <a:off x="186711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5" name="Google Shape;26075;p46"/>
            <p:cNvSpPr/>
            <p:nvPr/>
          </p:nvSpPr>
          <p:spPr>
            <a:xfrm>
              <a:off x="1986618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6" name="Google Shape;26076;p46"/>
            <p:cNvSpPr/>
            <p:nvPr/>
          </p:nvSpPr>
          <p:spPr>
            <a:xfrm>
              <a:off x="210612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7" name="Google Shape;26077;p46"/>
            <p:cNvSpPr/>
            <p:nvPr/>
          </p:nvSpPr>
          <p:spPr>
            <a:xfrm>
              <a:off x="222563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8" name="Google Shape;26078;p46"/>
            <p:cNvSpPr/>
            <p:nvPr/>
          </p:nvSpPr>
          <p:spPr>
            <a:xfrm>
              <a:off x="2345143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9" name="Google Shape;26079;p46"/>
            <p:cNvSpPr/>
            <p:nvPr/>
          </p:nvSpPr>
          <p:spPr>
            <a:xfrm>
              <a:off x="2464651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0" name="Google Shape;26080;p46"/>
            <p:cNvSpPr/>
            <p:nvPr/>
          </p:nvSpPr>
          <p:spPr>
            <a:xfrm>
              <a:off x="258415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1" name="Google Shape;26081;p46"/>
            <p:cNvSpPr/>
            <p:nvPr/>
          </p:nvSpPr>
          <p:spPr>
            <a:xfrm>
              <a:off x="270366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2" name="Google Shape;26082;p46"/>
            <p:cNvSpPr/>
            <p:nvPr/>
          </p:nvSpPr>
          <p:spPr>
            <a:xfrm>
              <a:off x="2823176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3" name="Google Shape;26083;p46"/>
            <p:cNvSpPr/>
            <p:nvPr/>
          </p:nvSpPr>
          <p:spPr>
            <a:xfrm>
              <a:off x="2942684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4" name="Google Shape;26084;p46"/>
            <p:cNvSpPr/>
            <p:nvPr/>
          </p:nvSpPr>
          <p:spPr>
            <a:xfrm>
              <a:off x="3062192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5" name="Google Shape;26085;p46"/>
            <p:cNvSpPr/>
            <p:nvPr/>
          </p:nvSpPr>
          <p:spPr>
            <a:xfrm>
              <a:off x="3181700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6" name="Google Shape;26086;p46"/>
            <p:cNvSpPr/>
            <p:nvPr/>
          </p:nvSpPr>
          <p:spPr>
            <a:xfrm>
              <a:off x="3301209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7" name="Google Shape;26087;p46"/>
            <p:cNvSpPr/>
            <p:nvPr/>
          </p:nvSpPr>
          <p:spPr>
            <a:xfrm>
              <a:off x="3420717" y="319267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8" name="Google Shape;26088;p46"/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9" name="Google Shape;26089;p46"/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0" name="Google Shape;26090;p46"/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1" name="Google Shape;26091;p46"/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2" name="Google Shape;26092;p46"/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3" name="Google Shape;26093;p46"/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4" name="Google Shape;26094;p46"/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5" name="Google Shape;26095;p46"/>
            <p:cNvSpPr/>
            <p:nvPr/>
          </p:nvSpPr>
          <p:spPr>
            <a:xfrm>
              <a:off x="115006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6" name="Google Shape;26096;p46"/>
            <p:cNvSpPr/>
            <p:nvPr/>
          </p:nvSpPr>
          <p:spPr>
            <a:xfrm>
              <a:off x="126956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7" name="Google Shape;26097;p46"/>
            <p:cNvSpPr/>
            <p:nvPr/>
          </p:nvSpPr>
          <p:spPr>
            <a:xfrm>
              <a:off x="138907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8" name="Google Shape;26098;p46"/>
            <p:cNvSpPr/>
            <p:nvPr/>
          </p:nvSpPr>
          <p:spPr>
            <a:xfrm>
              <a:off x="1508585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9" name="Google Shape;26099;p46"/>
            <p:cNvSpPr/>
            <p:nvPr/>
          </p:nvSpPr>
          <p:spPr>
            <a:xfrm>
              <a:off x="162809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0" name="Google Shape;26100;p46"/>
            <p:cNvSpPr/>
            <p:nvPr/>
          </p:nvSpPr>
          <p:spPr>
            <a:xfrm>
              <a:off x="174760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1" name="Google Shape;26101;p46"/>
            <p:cNvSpPr/>
            <p:nvPr/>
          </p:nvSpPr>
          <p:spPr>
            <a:xfrm>
              <a:off x="186711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2" name="Google Shape;26102;p46"/>
            <p:cNvSpPr/>
            <p:nvPr/>
          </p:nvSpPr>
          <p:spPr>
            <a:xfrm>
              <a:off x="1986618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3" name="Google Shape;26103;p46"/>
            <p:cNvSpPr/>
            <p:nvPr/>
          </p:nvSpPr>
          <p:spPr>
            <a:xfrm>
              <a:off x="210612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4" name="Google Shape;26104;p46"/>
            <p:cNvSpPr/>
            <p:nvPr/>
          </p:nvSpPr>
          <p:spPr>
            <a:xfrm>
              <a:off x="222563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5" name="Google Shape;26105;p46"/>
            <p:cNvSpPr/>
            <p:nvPr/>
          </p:nvSpPr>
          <p:spPr>
            <a:xfrm>
              <a:off x="2345143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6" name="Google Shape;26106;p46"/>
            <p:cNvSpPr/>
            <p:nvPr/>
          </p:nvSpPr>
          <p:spPr>
            <a:xfrm>
              <a:off x="2464651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7" name="Google Shape;26107;p46"/>
            <p:cNvSpPr/>
            <p:nvPr/>
          </p:nvSpPr>
          <p:spPr>
            <a:xfrm>
              <a:off x="258415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8" name="Google Shape;26108;p46"/>
            <p:cNvSpPr/>
            <p:nvPr/>
          </p:nvSpPr>
          <p:spPr>
            <a:xfrm>
              <a:off x="270366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9" name="Google Shape;26109;p46"/>
            <p:cNvSpPr/>
            <p:nvPr/>
          </p:nvSpPr>
          <p:spPr>
            <a:xfrm>
              <a:off x="2823176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0" name="Google Shape;26110;p46"/>
            <p:cNvSpPr/>
            <p:nvPr/>
          </p:nvSpPr>
          <p:spPr>
            <a:xfrm>
              <a:off x="2942684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1" name="Google Shape;26111;p46"/>
            <p:cNvSpPr/>
            <p:nvPr/>
          </p:nvSpPr>
          <p:spPr>
            <a:xfrm>
              <a:off x="3062192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2" name="Google Shape;26112;p46"/>
            <p:cNvSpPr/>
            <p:nvPr/>
          </p:nvSpPr>
          <p:spPr>
            <a:xfrm>
              <a:off x="3181700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3" name="Google Shape;26113;p46"/>
            <p:cNvSpPr/>
            <p:nvPr/>
          </p:nvSpPr>
          <p:spPr>
            <a:xfrm>
              <a:off x="3301209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4" name="Google Shape;26114;p46"/>
            <p:cNvSpPr/>
            <p:nvPr/>
          </p:nvSpPr>
          <p:spPr>
            <a:xfrm>
              <a:off x="3420717" y="329878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5" name="Google Shape;26115;p46"/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6" name="Google Shape;26116;p46"/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7" name="Google Shape;26117;p46"/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8" name="Google Shape;26118;p46"/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9" name="Google Shape;26119;p46"/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0" name="Google Shape;26120;p46"/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1" name="Google Shape;26121;p46"/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2" name="Google Shape;26122;p46"/>
            <p:cNvSpPr/>
            <p:nvPr/>
          </p:nvSpPr>
          <p:spPr>
            <a:xfrm>
              <a:off x="115006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3" name="Google Shape;26123;p46"/>
            <p:cNvSpPr/>
            <p:nvPr/>
          </p:nvSpPr>
          <p:spPr>
            <a:xfrm>
              <a:off x="126956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4" name="Google Shape;26124;p46"/>
            <p:cNvSpPr/>
            <p:nvPr/>
          </p:nvSpPr>
          <p:spPr>
            <a:xfrm>
              <a:off x="138907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5" name="Google Shape;26125;p46"/>
            <p:cNvSpPr/>
            <p:nvPr/>
          </p:nvSpPr>
          <p:spPr>
            <a:xfrm>
              <a:off x="1508585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6" name="Google Shape;26126;p46"/>
            <p:cNvSpPr/>
            <p:nvPr/>
          </p:nvSpPr>
          <p:spPr>
            <a:xfrm>
              <a:off x="162809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7" name="Google Shape;26127;p46"/>
            <p:cNvSpPr/>
            <p:nvPr/>
          </p:nvSpPr>
          <p:spPr>
            <a:xfrm>
              <a:off x="174760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8" name="Google Shape;26128;p46"/>
            <p:cNvSpPr/>
            <p:nvPr/>
          </p:nvSpPr>
          <p:spPr>
            <a:xfrm>
              <a:off x="186711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9" name="Google Shape;26129;p46"/>
            <p:cNvSpPr/>
            <p:nvPr/>
          </p:nvSpPr>
          <p:spPr>
            <a:xfrm>
              <a:off x="1986618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0" name="Google Shape;26130;p46"/>
            <p:cNvSpPr/>
            <p:nvPr/>
          </p:nvSpPr>
          <p:spPr>
            <a:xfrm>
              <a:off x="210612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1" name="Google Shape;26131;p46"/>
            <p:cNvSpPr/>
            <p:nvPr/>
          </p:nvSpPr>
          <p:spPr>
            <a:xfrm>
              <a:off x="222563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2" name="Google Shape;26132;p46"/>
            <p:cNvSpPr/>
            <p:nvPr/>
          </p:nvSpPr>
          <p:spPr>
            <a:xfrm>
              <a:off x="2345143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3" name="Google Shape;26133;p46"/>
            <p:cNvSpPr/>
            <p:nvPr/>
          </p:nvSpPr>
          <p:spPr>
            <a:xfrm>
              <a:off x="2464651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4" name="Google Shape;26134;p46"/>
            <p:cNvSpPr/>
            <p:nvPr/>
          </p:nvSpPr>
          <p:spPr>
            <a:xfrm>
              <a:off x="258415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5" name="Google Shape;26135;p46"/>
            <p:cNvSpPr/>
            <p:nvPr/>
          </p:nvSpPr>
          <p:spPr>
            <a:xfrm>
              <a:off x="270366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6" name="Google Shape;26136;p46"/>
            <p:cNvSpPr/>
            <p:nvPr/>
          </p:nvSpPr>
          <p:spPr>
            <a:xfrm>
              <a:off x="2823176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7" name="Google Shape;26137;p46"/>
            <p:cNvSpPr/>
            <p:nvPr/>
          </p:nvSpPr>
          <p:spPr>
            <a:xfrm>
              <a:off x="2942684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8" name="Google Shape;26138;p46"/>
            <p:cNvSpPr/>
            <p:nvPr/>
          </p:nvSpPr>
          <p:spPr>
            <a:xfrm>
              <a:off x="3062192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9" name="Google Shape;26139;p46"/>
            <p:cNvSpPr/>
            <p:nvPr/>
          </p:nvSpPr>
          <p:spPr>
            <a:xfrm>
              <a:off x="3181700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0" name="Google Shape;26140;p46"/>
            <p:cNvSpPr/>
            <p:nvPr/>
          </p:nvSpPr>
          <p:spPr>
            <a:xfrm>
              <a:off x="3301209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1" name="Google Shape;26141;p46"/>
            <p:cNvSpPr/>
            <p:nvPr/>
          </p:nvSpPr>
          <p:spPr>
            <a:xfrm>
              <a:off x="3420717" y="340489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2" name="Google Shape;26142;p46"/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3" name="Google Shape;26143;p46"/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4" name="Google Shape;26144;p46"/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5" name="Google Shape;26145;p46"/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6" name="Google Shape;26146;p46"/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7" name="Google Shape;26147;p46"/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8" name="Google Shape;26148;p46"/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9" name="Google Shape;26149;p46"/>
            <p:cNvSpPr/>
            <p:nvPr/>
          </p:nvSpPr>
          <p:spPr>
            <a:xfrm>
              <a:off x="115006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0" name="Google Shape;26150;p46"/>
            <p:cNvSpPr/>
            <p:nvPr/>
          </p:nvSpPr>
          <p:spPr>
            <a:xfrm>
              <a:off x="126956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1" name="Google Shape;26151;p46"/>
            <p:cNvSpPr/>
            <p:nvPr/>
          </p:nvSpPr>
          <p:spPr>
            <a:xfrm>
              <a:off x="138907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2" name="Google Shape;26152;p46"/>
            <p:cNvSpPr/>
            <p:nvPr/>
          </p:nvSpPr>
          <p:spPr>
            <a:xfrm>
              <a:off x="1508585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3" name="Google Shape;26153;p46"/>
            <p:cNvSpPr/>
            <p:nvPr/>
          </p:nvSpPr>
          <p:spPr>
            <a:xfrm>
              <a:off x="162809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4" name="Google Shape;26154;p46"/>
            <p:cNvSpPr/>
            <p:nvPr/>
          </p:nvSpPr>
          <p:spPr>
            <a:xfrm>
              <a:off x="174760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5" name="Google Shape;26155;p46"/>
            <p:cNvSpPr/>
            <p:nvPr/>
          </p:nvSpPr>
          <p:spPr>
            <a:xfrm>
              <a:off x="186711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6" name="Google Shape;26156;p46"/>
            <p:cNvSpPr/>
            <p:nvPr/>
          </p:nvSpPr>
          <p:spPr>
            <a:xfrm>
              <a:off x="1986618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7" name="Google Shape;26157;p46"/>
            <p:cNvSpPr/>
            <p:nvPr/>
          </p:nvSpPr>
          <p:spPr>
            <a:xfrm>
              <a:off x="210612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8" name="Google Shape;26158;p46"/>
            <p:cNvSpPr/>
            <p:nvPr/>
          </p:nvSpPr>
          <p:spPr>
            <a:xfrm>
              <a:off x="222563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9" name="Google Shape;26159;p46"/>
            <p:cNvSpPr/>
            <p:nvPr/>
          </p:nvSpPr>
          <p:spPr>
            <a:xfrm>
              <a:off x="2345143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0" name="Google Shape;26160;p46"/>
            <p:cNvSpPr/>
            <p:nvPr/>
          </p:nvSpPr>
          <p:spPr>
            <a:xfrm>
              <a:off x="2464651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1" name="Google Shape;26161;p46"/>
            <p:cNvSpPr/>
            <p:nvPr/>
          </p:nvSpPr>
          <p:spPr>
            <a:xfrm>
              <a:off x="258415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2" name="Google Shape;26162;p46"/>
            <p:cNvSpPr/>
            <p:nvPr/>
          </p:nvSpPr>
          <p:spPr>
            <a:xfrm>
              <a:off x="270366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3" name="Google Shape;26163;p46"/>
            <p:cNvSpPr/>
            <p:nvPr/>
          </p:nvSpPr>
          <p:spPr>
            <a:xfrm>
              <a:off x="2823176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4" name="Google Shape;26164;p46"/>
            <p:cNvSpPr/>
            <p:nvPr/>
          </p:nvSpPr>
          <p:spPr>
            <a:xfrm>
              <a:off x="2942684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5" name="Google Shape;26165;p46"/>
            <p:cNvSpPr/>
            <p:nvPr/>
          </p:nvSpPr>
          <p:spPr>
            <a:xfrm>
              <a:off x="3062192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6" name="Google Shape;26166;p46"/>
            <p:cNvSpPr/>
            <p:nvPr/>
          </p:nvSpPr>
          <p:spPr>
            <a:xfrm>
              <a:off x="3181700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7" name="Google Shape;26167;p46"/>
            <p:cNvSpPr/>
            <p:nvPr/>
          </p:nvSpPr>
          <p:spPr>
            <a:xfrm>
              <a:off x="3301209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8" name="Google Shape;26168;p46"/>
            <p:cNvSpPr/>
            <p:nvPr/>
          </p:nvSpPr>
          <p:spPr>
            <a:xfrm>
              <a:off x="3420717" y="3510998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9" name="Google Shape;26169;p46"/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0" name="Google Shape;26170;p46"/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1" name="Google Shape;26171;p46"/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2" name="Google Shape;26172;p46"/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3" name="Google Shape;26173;p46"/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4" name="Google Shape;26174;p46"/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5" name="Google Shape;26175;p46"/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6" name="Google Shape;26176;p46"/>
            <p:cNvSpPr/>
            <p:nvPr/>
          </p:nvSpPr>
          <p:spPr>
            <a:xfrm>
              <a:off x="115006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7" name="Google Shape;26177;p46"/>
            <p:cNvSpPr/>
            <p:nvPr/>
          </p:nvSpPr>
          <p:spPr>
            <a:xfrm>
              <a:off x="126956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8" name="Google Shape;26178;p46"/>
            <p:cNvSpPr/>
            <p:nvPr/>
          </p:nvSpPr>
          <p:spPr>
            <a:xfrm>
              <a:off x="138907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9" name="Google Shape;26179;p46"/>
            <p:cNvSpPr/>
            <p:nvPr/>
          </p:nvSpPr>
          <p:spPr>
            <a:xfrm>
              <a:off x="1508585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0" name="Google Shape;26180;p46"/>
            <p:cNvSpPr/>
            <p:nvPr/>
          </p:nvSpPr>
          <p:spPr>
            <a:xfrm>
              <a:off x="162809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1" name="Google Shape;26181;p46"/>
            <p:cNvSpPr/>
            <p:nvPr/>
          </p:nvSpPr>
          <p:spPr>
            <a:xfrm>
              <a:off x="174760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2" name="Google Shape;26182;p46"/>
            <p:cNvSpPr/>
            <p:nvPr/>
          </p:nvSpPr>
          <p:spPr>
            <a:xfrm>
              <a:off x="186711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3" name="Google Shape;26183;p46"/>
            <p:cNvSpPr/>
            <p:nvPr/>
          </p:nvSpPr>
          <p:spPr>
            <a:xfrm>
              <a:off x="1986618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4" name="Google Shape;26184;p46"/>
            <p:cNvSpPr/>
            <p:nvPr/>
          </p:nvSpPr>
          <p:spPr>
            <a:xfrm>
              <a:off x="210612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5" name="Google Shape;26185;p46"/>
            <p:cNvSpPr/>
            <p:nvPr/>
          </p:nvSpPr>
          <p:spPr>
            <a:xfrm>
              <a:off x="222563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6" name="Google Shape;26186;p46"/>
            <p:cNvSpPr/>
            <p:nvPr/>
          </p:nvSpPr>
          <p:spPr>
            <a:xfrm>
              <a:off x="2345143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7" name="Google Shape;26187;p46"/>
            <p:cNvSpPr/>
            <p:nvPr/>
          </p:nvSpPr>
          <p:spPr>
            <a:xfrm>
              <a:off x="2464651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8" name="Google Shape;26188;p46"/>
            <p:cNvSpPr/>
            <p:nvPr/>
          </p:nvSpPr>
          <p:spPr>
            <a:xfrm>
              <a:off x="258415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9" name="Google Shape;26189;p46"/>
            <p:cNvSpPr/>
            <p:nvPr/>
          </p:nvSpPr>
          <p:spPr>
            <a:xfrm>
              <a:off x="270366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0" name="Google Shape;26190;p46"/>
            <p:cNvSpPr/>
            <p:nvPr/>
          </p:nvSpPr>
          <p:spPr>
            <a:xfrm>
              <a:off x="2823176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1" name="Google Shape;26191;p46"/>
            <p:cNvSpPr/>
            <p:nvPr/>
          </p:nvSpPr>
          <p:spPr>
            <a:xfrm>
              <a:off x="2942684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2" name="Google Shape;26192;p46"/>
            <p:cNvSpPr/>
            <p:nvPr/>
          </p:nvSpPr>
          <p:spPr>
            <a:xfrm>
              <a:off x="3062192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3" name="Google Shape;26193;p46"/>
            <p:cNvSpPr/>
            <p:nvPr/>
          </p:nvSpPr>
          <p:spPr>
            <a:xfrm>
              <a:off x="3181700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4" name="Google Shape;26194;p46"/>
            <p:cNvSpPr/>
            <p:nvPr/>
          </p:nvSpPr>
          <p:spPr>
            <a:xfrm>
              <a:off x="3301209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5" name="Google Shape;26195;p46"/>
            <p:cNvSpPr/>
            <p:nvPr/>
          </p:nvSpPr>
          <p:spPr>
            <a:xfrm>
              <a:off x="3420717" y="3617105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6" name="Google Shape;26196;p46"/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7" name="Google Shape;26197;p46"/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8" name="Google Shape;26198;p46"/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9" name="Google Shape;26199;p46"/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0" name="Google Shape;26200;p46"/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1" name="Google Shape;26201;p46"/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2" name="Google Shape;26202;p46"/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3" name="Google Shape;26203;p46"/>
            <p:cNvSpPr/>
            <p:nvPr/>
          </p:nvSpPr>
          <p:spPr>
            <a:xfrm>
              <a:off x="115006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4" name="Google Shape;26204;p46"/>
            <p:cNvSpPr/>
            <p:nvPr/>
          </p:nvSpPr>
          <p:spPr>
            <a:xfrm>
              <a:off x="126956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5" name="Google Shape;26205;p46"/>
            <p:cNvSpPr/>
            <p:nvPr/>
          </p:nvSpPr>
          <p:spPr>
            <a:xfrm>
              <a:off x="138907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6" name="Google Shape;26206;p46"/>
            <p:cNvSpPr/>
            <p:nvPr/>
          </p:nvSpPr>
          <p:spPr>
            <a:xfrm>
              <a:off x="1508585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7" name="Google Shape;26207;p46"/>
            <p:cNvSpPr/>
            <p:nvPr/>
          </p:nvSpPr>
          <p:spPr>
            <a:xfrm>
              <a:off x="162809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8" name="Google Shape;26208;p46"/>
            <p:cNvSpPr/>
            <p:nvPr/>
          </p:nvSpPr>
          <p:spPr>
            <a:xfrm>
              <a:off x="174760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9" name="Google Shape;26209;p46"/>
            <p:cNvSpPr/>
            <p:nvPr/>
          </p:nvSpPr>
          <p:spPr>
            <a:xfrm>
              <a:off x="186711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0" name="Google Shape;26210;p46"/>
            <p:cNvSpPr/>
            <p:nvPr/>
          </p:nvSpPr>
          <p:spPr>
            <a:xfrm>
              <a:off x="1986618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1" name="Google Shape;26211;p46"/>
            <p:cNvSpPr/>
            <p:nvPr/>
          </p:nvSpPr>
          <p:spPr>
            <a:xfrm>
              <a:off x="210612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2" name="Google Shape;26212;p46"/>
            <p:cNvSpPr/>
            <p:nvPr/>
          </p:nvSpPr>
          <p:spPr>
            <a:xfrm>
              <a:off x="222563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3" name="Google Shape;26213;p46"/>
            <p:cNvSpPr/>
            <p:nvPr/>
          </p:nvSpPr>
          <p:spPr>
            <a:xfrm>
              <a:off x="2345143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4" name="Google Shape;26214;p46"/>
            <p:cNvSpPr/>
            <p:nvPr/>
          </p:nvSpPr>
          <p:spPr>
            <a:xfrm>
              <a:off x="2464651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5" name="Google Shape;26215;p46"/>
            <p:cNvSpPr/>
            <p:nvPr/>
          </p:nvSpPr>
          <p:spPr>
            <a:xfrm>
              <a:off x="258415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6" name="Google Shape;26216;p46"/>
            <p:cNvSpPr/>
            <p:nvPr/>
          </p:nvSpPr>
          <p:spPr>
            <a:xfrm>
              <a:off x="270366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7" name="Google Shape;26217;p46"/>
            <p:cNvSpPr/>
            <p:nvPr/>
          </p:nvSpPr>
          <p:spPr>
            <a:xfrm>
              <a:off x="2823176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8" name="Google Shape;26218;p46"/>
            <p:cNvSpPr/>
            <p:nvPr/>
          </p:nvSpPr>
          <p:spPr>
            <a:xfrm>
              <a:off x="2942684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9" name="Google Shape;26219;p46"/>
            <p:cNvSpPr/>
            <p:nvPr/>
          </p:nvSpPr>
          <p:spPr>
            <a:xfrm>
              <a:off x="3062192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0" name="Google Shape;26220;p46"/>
            <p:cNvSpPr/>
            <p:nvPr/>
          </p:nvSpPr>
          <p:spPr>
            <a:xfrm>
              <a:off x="3181700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1" name="Google Shape;26221;p46"/>
            <p:cNvSpPr/>
            <p:nvPr/>
          </p:nvSpPr>
          <p:spPr>
            <a:xfrm>
              <a:off x="3301209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2" name="Google Shape;26222;p46"/>
            <p:cNvSpPr/>
            <p:nvPr/>
          </p:nvSpPr>
          <p:spPr>
            <a:xfrm>
              <a:off x="3420717" y="3723212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3" name="Google Shape;26223;p46"/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4" name="Google Shape;26224;p46"/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5" name="Google Shape;26225;p46"/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6" name="Google Shape;26226;p46"/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7" name="Google Shape;26227;p46"/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8" name="Google Shape;26228;p46"/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9" name="Google Shape;26229;p46"/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0" name="Google Shape;26230;p46"/>
            <p:cNvSpPr/>
            <p:nvPr/>
          </p:nvSpPr>
          <p:spPr>
            <a:xfrm>
              <a:off x="115006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1" name="Google Shape;26231;p46"/>
            <p:cNvSpPr/>
            <p:nvPr/>
          </p:nvSpPr>
          <p:spPr>
            <a:xfrm>
              <a:off x="126956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2" name="Google Shape;26232;p46"/>
            <p:cNvSpPr/>
            <p:nvPr/>
          </p:nvSpPr>
          <p:spPr>
            <a:xfrm>
              <a:off x="138907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3" name="Google Shape;26233;p46"/>
            <p:cNvSpPr/>
            <p:nvPr/>
          </p:nvSpPr>
          <p:spPr>
            <a:xfrm>
              <a:off x="1508585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4" name="Google Shape;26234;p46"/>
            <p:cNvSpPr/>
            <p:nvPr/>
          </p:nvSpPr>
          <p:spPr>
            <a:xfrm>
              <a:off x="162809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5" name="Google Shape;26235;p46"/>
            <p:cNvSpPr/>
            <p:nvPr/>
          </p:nvSpPr>
          <p:spPr>
            <a:xfrm>
              <a:off x="174760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6" name="Google Shape;26236;p46"/>
            <p:cNvSpPr/>
            <p:nvPr/>
          </p:nvSpPr>
          <p:spPr>
            <a:xfrm>
              <a:off x="186711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7" name="Google Shape;26237;p46"/>
            <p:cNvSpPr/>
            <p:nvPr/>
          </p:nvSpPr>
          <p:spPr>
            <a:xfrm>
              <a:off x="1986618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8" name="Google Shape;26238;p46"/>
            <p:cNvSpPr/>
            <p:nvPr/>
          </p:nvSpPr>
          <p:spPr>
            <a:xfrm>
              <a:off x="210612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9" name="Google Shape;26239;p46"/>
            <p:cNvSpPr/>
            <p:nvPr/>
          </p:nvSpPr>
          <p:spPr>
            <a:xfrm>
              <a:off x="222563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0" name="Google Shape;26240;p46"/>
            <p:cNvSpPr/>
            <p:nvPr/>
          </p:nvSpPr>
          <p:spPr>
            <a:xfrm>
              <a:off x="2345143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1" name="Google Shape;26241;p46"/>
            <p:cNvSpPr/>
            <p:nvPr/>
          </p:nvSpPr>
          <p:spPr>
            <a:xfrm>
              <a:off x="2464651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2" name="Google Shape;26242;p46"/>
            <p:cNvSpPr/>
            <p:nvPr/>
          </p:nvSpPr>
          <p:spPr>
            <a:xfrm>
              <a:off x="258415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3" name="Google Shape;26243;p46"/>
            <p:cNvSpPr/>
            <p:nvPr/>
          </p:nvSpPr>
          <p:spPr>
            <a:xfrm>
              <a:off x="270366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4" name="Google Shape;26244;p46"/>
            <p:cNvSpPr/>
            <p:nvPr/>
          </p:nvSpPr>
          <p:spPr>
            <a:xfrm>
              <a:off x="2823176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5" name="Google Shape;26245;p46"/>
            <p:cNvSpPr/>
            <p:nvPr/>
          </p:nvSpPr>
          <p:spPr>
            <a:xfrm>
              <a:off x="2942684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6" name="Google Shape;26246;p46"/>
            <p:cNvSpPr/>
            <p:nvPr/>
          </p:nvSpPr>
          <p:spPr>
            <a:xfrm>
              <a:off x="3062192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7" name="Google Shape;26247;p46"/>
            <p:cNvSpPr/>
            <p:nvPr/>
          </p:nvSpPr>
          <p:spPr>
            <a:xfrm>
              <a:off x="3181700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8" name="Google Shape;26248;p46"/>
            <p:cNvSpPr/>
            <p:nvPr/>
          </p:nvSpPr>
          <p:spPr>
            <a:xfrm>
              <a:off x="3301209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9" name="Google Shape;26249;p46"/>
            <p:cNvSpPr/>
            <p:nvPr/>
          </p:nvSpPr>
          <p:spPr>
            <a:xfrm>
              <a:off x="3420717" y="382931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0" name="Google Shape;26250;p46"/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1" name="Google Shape;26251;p46"/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2" name="Google Shape;26252;p46"/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3" name="Google Shape;26253;p46"/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4" name="Google Shape;26254;p46"/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5" name="Google Shape;26255;p46"/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6" name="Google Shape;26256;p46"/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7" name="Google Shape;26257;p46"/>
            <p:cNvSpPr/>
            <p:nvPr/>
          </p:nvSpPr>
          <p:spPr>
            <a:xfrm>
              <a:off x="115006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8" name="Google Shape;26258;p46"/>
            <p:cNvSpPr/>
            <p:nvPr/>
          </p:nvSpPr>
          <p:spPr>
            <a:xfrm>
              <a:off x="126956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9" name="Google Shape;26259;p46"/>
            <p:cNvSpPr/>
            <p:nvPr/>
          </p:nvSpPr>
          <p:spPr>
            <a:xfrm>
              <a:off x="138907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0" name="Google Shape;26260;p46"/>
            <p:cNvSpPr/>
            <p:nvPr/>
          </p:nvSpPr>
          <p:spPr>
            <a:xfrm>
              <a:off x="1508585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1" name="Google Shape;26261;p46"/>
            <p:cNvSpPr/>
            <p:nvPr/>
          </p:nvSpPr>
          <p:spPr>
            <a:xfrm>
              <a:off x="162809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2" name="Google Shape;26262;p46"/>
            <p:cNvSpPr/>
            <p:nvPr/>
          </p:nvSpPr>
          <p:spPr>
            <a:xfrm>
              <a:off x="174760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3" name="Google Shape;26263;p46"/>
            <p:cNvSpPr/>
            <p:nvPr/>
          </p:nvSpPr>
          <p:spPr>
            <a:xfrm>
              <a:off x="186711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4" name="Google Shape;26264;p46"/>
            <p:cNvSpPr/>
            <p:nvPr/>
          </p:nvSpPr>
          <p:spPr>
            <a:xfrm>
              <a:off x="1986618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5" name="Google Shape;26265;p46"/>
            <p:cNvSpPr/>
            <p:nvPr/>
          </p:nvSpPr>
          <p:spPr>
            <a:xfrm>
              <a:off x="210612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6" name="Google Shape;26266;p46"/>
            <p:cNvSpPr/>
            <p:nvPr/>
          </p:nvSpPr>
          <p:spPr>
            <a:xfrm>
              <a:off x="222563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7" name="Google Shape;26267;p46"/>
            <p:cNvSpPr/>
            <p:nvPr/>
          </p:nvSpPr>
          <p:spPr>
            <a:xfrm>
              <a:off x="2345143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8" name="Google Shape;26268;p46"/>
            <p:cNvSpPr/>
            <p:nvPr/>
          </p:nvSpPr>
          <p:spPr>
            <a:xfrm>
              <a:off x="2464651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9" name="Google Shape;26269;p46"/>
            <p:cNvSpPr/>
            <p:nvPr/>
          </p:nvSpPr>
          <p:spPr>
            <a:xfrm>
              <a:off x="258415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0" name="Google Shape;26270;p46"/>
            <p:cNvSpPr/>
            <p:nvPr/>
          </p:nvSpPr>
          <p:spPr>
            <a:xfrm>
              <a:off x="270366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1" name="Google Shape;26271;p46"/>
            <p:cNvSpPr/>
            <p:nvPr/>
          </p:nvSpPr>
          <p:spPr>
            <a:xfrm>
              <a:off x="2823176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2" name="Google Shape;26272;p46"/>
            <p:cNvSpPr/>
            <p:nvPr/>
          </p:nvSpPr>
          <p:spPr>
            <a:xfrm>
              <a:off x="2942684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3" name="Google Shape;26273;p46"/>
            <p:cNvSpPr/>
            <p:nvPr/>
          </p:nvSpPr>
          <p:spPr>
            <a:xfrm>
              <a:off x="3062192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4" name="Google Shape;26274;p46"/>
            <p:cNvSpPr/>
            <p:nvPr/>
          </p:nvSpPr>
          <p:spPr>
            <a:xfrm>
              <a:off x="3181700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5" name="Google Shape;26275;p46"/>
            <p:cNvSpPr/>
            <p:nvPr/>
          </p:nvSpPr>
          <p:spPr>
            <a:xfrm>
              <a:off x="3301209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6" name="Google Shape;26276;p46"/>
            <p:cNvSpPr/>
            <p:nvPr/>
          </p:nvSpPr>
          <p:spPr>
            <a:xfrm>
              <a:off x="3420717" y="393542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7" name="Google Shape;26277;p46"/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8" name="Google Shape;26278;p46"/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9" name="Google Shape;26279;p46"/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0" name="Google Shape;26280;p46"/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1" name="Google Shape;26281;p46"/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2" name="Google Shape;26282;p46"/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3" name="Google Shape;26283;p46"/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4" name="Google Shape;26284;p46"/>
            <p:cNvSpPr/>
            <p:nvPr/>
          </p:nvSpPr>
          <p:spPr>
            <a:xfrm>
              <a:off x="115006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5" name="Google Shape;26285;p46"/>
            <p:cNvSpPr/>
            <p:nvPr/>
          </p:nvSpPr>
          <p:spPr>
            <a:xfrm>
              <a:off x="126956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6" name="Google Shape;26286;p46"/>
            <p:cNvSpPr/>
            <p:nvPr/>
          </p:nvSpPr>
          <p:spPr>
            <a:xfrm>
              <a:off x="138907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7" name="Google Shape;26287;p46"/>
            <p:cNvSpPr/>
            <p:nvPr/>
          </p:nvSpPr>
          <p:spPr>
            <a:xfrm>
              <a:off x="1508585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8" name="Google Shape;26288;p46"/>
            <p:cNvSpPr/>
            <p:nvPr/>
          </p:nvSpPr>
          <p:spPr>
            <a:xfrm>
              <a:off x="162809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9" name="Google Shape;26289;p46"/>
            <p:cNvSpPr/>
            <p:nvPr/>
          </p:nvSpPr>
          <p:spPr>
            <a:xfrm>
              <a:off x="174760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0" name="Google Shape;26290;p46"/>
            <p:cNvSpPr/>
            <p:nvPr/>
          </p:nvSpPr>
          <p:spPr>
            <a:xfrm>
              <a:off x="186711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1" name="Google Shape;26291;p46"/>
            <p:cNvSpPr/>
            <p:nvPr/>
          </p:nvSpPr>
          <p:spPr>
            <a:xfrm>
              <a:off x="1986618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2" name="Google Shape;26292;p46"/>
            <p:cNvSpPr/>
            <p:nvPr/>
          </p:nvSpPr>
          <p:spPr>
            <a:xfrm>
              <a:off x="210612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3" name="Google Shape;26293;p46"/>
            <p:cNvSpPr/>
            <p:nvPr/>
          </p:nvSpPr>
          <p:spPr>
            <a:xfrm>
              <a:off x="222563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4" name="Google Shape;26294;p46"/>
            <p:cNvSpPr/>
            <p:nvPr/>
          </p:nvSpPr>
          <p:spPr>
            <a:xfrm>
              <a:off x="2345143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5" name="Google Shape;26295;p46"/>
            <p:cNvSpPr/>
            <p:nvPr/>
          </p:nvSpPr>
          <p:spPr>
            <a:xfrm>
              <a:off x="2464651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6" name="Google Shape;26296;p46"/>
            <p:cNvSpPr/>
            <p:nvPr/>
          </p:nvSpPr>
          <p:spPr>
            <a:xfrm>
              <a:off x="258415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7" name="Google Shape;26297;p46"/>
            <p:cNvSpPr/>
            <p:nvPr/>
          </p:nvSpPr>
          <p:spPr>
            <a:xfrm>
              <a:off x="270366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8" name="Google Shape;26298;p46"/>
            <p:cNvSpPr/>
            <p:nvPr/>
          </p:nvSpPr>
          <p:spPr>
            <a:xfrm>
              <a:off x="2823176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9" name="Google Shape;26299;p46"/>
            <p:cNvSpPr/>
            <p:nvPr/>
          </p:nvSpPr>
          <p:spPr>
            <a:xfrm>
              <a:off x="2942684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0" name="Google Shape;26300;p46"/>
            <p:cNvSpPr/>
            <p:nvPr/>
          </p:nvSpPr>
          <p:spPr>
            <a:xfrm>
              <a:off x="3062192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1" name="Google Shape;26301;p46"/>
            <p:cNvSpPr/>
            <p:nvPr/>
          </p:nvSpPr>
          <p:spPr>
            <a:xfrm>
              <a:off x="3181700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2" name="Google Shape;26302;p46"/>
            <p:cNvSpPr/>
            <p:nvPr/>
          </p:nvSpPr>
          <p:spPr>
            <a:xfrm>
              <a:off x="3301209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3" name="Google Shape;26303;p46"/>
            <p:cNvSpPr/>
            <p:nvPr/>
          </p:nvSpPr>
          <p:spPr>
            <a:xfrm>
              <a:off x="3420717" y="404153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4" name="Google Shape;26304;p46"/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5" name="Google Shape;26305;p46"/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6" name="Google Shape;26306;p46"/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7" name="Google Shape;26307;p46"/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8" name="Google Shape;26308;p46"/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9" name="Google Shape;26309;p46"/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0" name="Google Shape;26310;p46"/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1" name="Google Shape;26311;p46"/>
            <p:cNvSpPr/>
            <p:nvPr/>
          </p:nvSpPr>
          <p:spPr>
            <a:xfrm>
              <a:off x="115006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2" name="Google Shape;26312;p46"/>
            <p:cNvSpPr/>
            <p:nvPr/>
          </p:nvSpPr>
          <p:spPr>
            <a:xfrm>
              <a:off x="126956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3" name="Google Shape;26313;p46"/>
            <p:cNvSpPr/>
            <p:nvPr/>
          </p:nvSpPr>
          <p:spPr>
            <a:xfrm>
              <a:off x="138907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4" name="Google Shape;26314;p46"/>
            <p:cNvSpPr/>
            <p:nvPr/>
          </p:nvSpPr>
          <p:spPr>
            <a:xfrm>
              <a:off x="1508585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5" name="Google Shape;26315;p46"/>
            <p:cNvSpPr/>
            <p:nvPr/>
          </p:nvSpPr>
          <p:spPr>
            <a:xfrm>
              <a:off x="162809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6" name="Google Shape;26316;p46"/>
            <p:cNvSpPr/>
            <p:nvPr/>
          </p:nvSpPr>
          <p:spPr>
            <a:xfrm>
              <a:off x="174760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7" name="Google Shape;26317;p46"/>
            <p:cNvSpPr/>
            <p:nvPr/>
          </p:nvSpPr>
          <p:spPr>
            <a:xfrm>
              <a:off x="186711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8" name="Google Shape;26318;p46"/>
            <p:cNvSpPr/>
            <p:nvPr/>
          </p:nvSpPr>
          <p:spPr>
            <a:xfrm>
              <a:off x="1986618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9" name="Google Shape;26319;p46"/>
            <p:cNvSpPr/>
            <p:nvPr/>
          </p:nvSpPr>
          <p:spPr>
            <a:xfrm>
              <a:off x="210612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0" name="Google Shape;26320;p46"/>
            <p:cNvSpPr/>
            <p:nvPr/>
          </p:nvSpPr>
          <p:spPr>
            <a:xfrm>
              <a:off x="222563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1" name="Google Shape;26321;p46"/>
            <p:cNvSpPr/>
            <p:nvPr/>
          </p:nvSpPr>
          <p:spPr>
            <a:xfrm>
              <a:off x="2345143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2" name="Google Shape;26322;p46"/>
            <p:cNvSpPr/>
            <p:nvPr/>
          </p:nvSpPr>
          <p:spPr>
            <a:xfrm>
              <a:off x="2464651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3" name="Google Shape;26323;p46"/>
            <p:cNvSpPr/>
            <p:nvPr/>
          </p:nvSpPr>
          <p:spPr>
            <a:xfrm>
              <a:off x="258415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4" name="Google Shape;26324;p46"/>
            <p:cNvSpPr/>
            <p:nvPr/>
          </p:nvSpPr>
          <p:spPr>
            <a:xfrm>
              <a:off x="270366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5" name="Google Shape;26325;p46"/>
            <p:cNvSpPr/>
            <p:nvPr/>
          </p:nvSpPr>
          <p:spPr>
            <a:xfrm>
              <a:off x="2823176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6" name="Google Shape;26326;p46"/>
            <p:cNvSpPr/>
            <p:nvPr/>
          </p:nvSpPr>
          <p:spPr>
            <a:xfrm>
              <a:off x="2942684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7" name="Google Shape;26327;p46"/>
            <p:cNvSpPr/>
            <p:nvPr/>
          </p:nvSpPr>
          <p:spPr>
            <a:xfrm>
              <a:off x="3062192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8" name="Google Shape;26328;p46"/>
            <p:cNvSpPr/>
            <p:nvPr/>
          </p:nvSpPr>
          <p:spPr>
            <a:xfrm>
              <a:off x="3181700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9" name="Google Shape;26329;p46"/>
            <p:cNvSpPr/>
            <p:nvPr/>
          </p:nvSpPr>
          <p:spPr>
            <a:xfrm>
              <a:off x="3301209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0" name="Google Shape;26330;p46"/>
            <p:cNvSpPr/>
            <p:nvPr/>
          </p:nvSpPr>
          <p:spPr>
            <a:xfrm>
              <a:off x="3420717" y="414764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1" name="Google Shape;26331;p46"/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2" name="Google Shape;26332;p46"/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3" name="Google Shape;26333;p46"/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4" name="Google Shape;26334;p46"/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5" name="Google Shape;26335;p46"/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6" name="Google Shape;26336;p46"/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7" name="Google Shape;26337;p46"/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8" name="Google Shape;26338;p46"/>
            <p:cNvSpPr/>
            <p:nvPr/>
          </p:nvSpPr>
          <p:spPr>
            <a:xfrm>
              <a:off x="115006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9" name="Google Shape;26339;p46"/>
            <p:cNvSpPr/>
            <p:nvPr/>
          </p:nvSpPr>
          <p:spPr>
            <a:xfrm>
              <a:off x="126956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0" name="Google Shape;26340;p46"/>
            <p:cNvSpPr/>
            <p:nvPr/>
          </p:nvSpPr>
          <p:spPr>
            <a:xfrm>
              <a:off x="138907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1" name="Google Shape;26341;p46"/>
            <p:cNvSpPr/>
            <p:nvPr/>
          </p:nvSpPr>
          <p:spPr>
            <a:xfrm>
              <a:off x="1508585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2" name="Google Shape;26342;p46"/>
            <p:cNvSpPr/>
            <p:nvPr/>
          </p:nvSpPr>
          <p:spPr>
            <a:xfrm>
              <a:off x="162809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3" name="Google Shape;26343;p46"/>
            <p:cNvSpPr/>
            <p:nvPr/>
          </p:nvSpPr>
          <p:spPr>
            <a:xfrm>
              <a:off x="174760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4" name="Google Shape;26344;p46"/>
            <p:cNvSpPr/>
            <p:nvPr/>
          </p:nvSpPr>
          <p:spPr>
            <a:xfrm>
              <a:off x="186711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5" name="Google Shape;26345;p46"/>
            <p:cNvSpPr/>
            <p:nvPr/>
          </p:nvSpPr>
          <p:spPr>
            <a:xfrm>
              <a:off x="1986618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6" name="Google Shape;26346;p46"/>
            <p:cNvSpPr/>
            <p:nvPr/>
          </p:nvSpPr>
          <p:spPr>
            <a:xfrm>
              <a:off x="210612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7" name="Google Shape;26347;p46"/>
            <p:cNvSpPr/>
            <p:nvPr/>
          </p:nvSpPr>
          <p:spPr>
            <a:xfrm>
              <a:off x="222563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8" name="Google Shape;26348;p46"/>
            <p:cNvSpPr/>
            <p:nvPr/>
          </p:nvSpPr>
          <p:spPr>
            <a:xfrm>
              <a:off x="2345143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9" name="Google Shape;26349;p46"/>
            <p:cNvSpPr/>
            <p:nvPr/>
          </p:nvSpPr>
          <p:spPr>
            <a:xfrm>
              <a:off x="2464651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0" name="Google Shape;26350;p46"/>
            <p:cNvSpPr/>
            <p:nvPr/>
          </p:nvSpPr>
          <p:spPr>
            <a:xfrm>
              <a:off x="258415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1" name="Google Shape;26351;p46"/>
            <p:cNvSpPr/>
            <p:nvPr/>
          </p:nvSpPr>
          <p:spPr>
            <a:xfrm>
              <a:off x="270366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2" name="Google Shape;26352;p46"/>
            <p:cNvSpPr/>
            <p:nvPr/>
          </p:nvSpPr>
          <p:spPr>
            <a:xfrm>
              <a:off x="2823176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3" name="Google Shape;26353;p46"/>
            <p:cNvSpPr/>
            <p:nvPr/>
          </p:nvSpPr>
          <p:spPr>
            <a:xfrm>
              <a:off x="2942684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4" name="Google Shape;26354;p46"/>
            <p:cNvSpPr/>
            <p:nvPr/>
          </p:nvSpPr>
          <p:spPr>
            <a:xfrm>
              <a:off x="3062192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5" name="Google Shape;26355;p46"/>
            <p:cNvSpPr/>
            <p:nvPr/>
          </p:nvSpPr>
          <p:spPr>
            <a:xfrm>
              <a:off x="3181700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6" name="Google Shape;26356;p46"/>
            <p:cNvSpPr/>
            <p:nvPr/>
          </p:nvSpPr>
          <p:spPr>
            <a:xfrm>
              <a:off x="3301209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7" name="Google Shape;26357;p46"/>
            <p:cNvSpPr/>
            <p:nvPr/>
          </p:nvSpPr>
          <p:spPr>
            <a:xfrm>
              <a:off x="3420717" y="425374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8" name="Google Shape;26358;p46"/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9" name="Google Shape;26359;p46"/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0" name="Google Shape;26360;p46"/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1" name="Google Shape;26361;p46"/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2" name="Google Shape;26362;p46"/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3" name="Google Shape;26363;p46"/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4" name="Google Shape;26364;p46"/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5" name="Google Shape;26365;p46"/>
            <p:cNvSpPr/>
            <p:nvPr/>
          </p:nvSpPr>
          <p:spPr>
            <a:xfrm>
              <a:off x="115006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6" name="Google Shape;26366;p46"/>
            <p:cNvSpPr/>
            <p:nvPr/>
          </p:nvSpPr>
          <p:spPr>
            <a:xfrm>
              <a:off x="126956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7" name="Google Shape;26367;p46"/>
            <p:cNvSpPr/>
            <p:nvPr/>
          </p:nvSpPr>
          <p:spPr>
            <a:xfrm>
              <a:off x="138907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8" name="Google Shape;26368;p46"/>
            <p:cNvSpPr/>
            <p:nvPr/>
          </p:nvSpPr>
          <p:spPr>
            <a:xfrm>
              <a:off x="1508585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9" name="Google Shape;26369;p46"/>
            <p:cNvSpPr/>
            <p:nvPr/>
          </p:nvSpPr>
          <p:spPr>
            <a:xfrm>
              <a:off x="162809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0" name="Google Shape;26370;p46"/>
            <p:cNvSpPr/>
            <p:nvPr/>
          </p:nvSpPr>
          <p:spPr>
            <a:xfrm>
              <a:off x="174760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1" name="Google Shape;26371;p46"/>
            <p:cNvSpPr/>
            <p:nvPr/>
          </p:nvSpPr>
          <p:spPr>
            <a:xfrm>
              <a:off x="186711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2" name="Google Shape;26372;p46"/>
            <p:cNvSpPr/>
            <p:nvPr/>
          </p:nvSpPr>
          <p:spPr>
            <a:xfrm>
              <a:off x="1986618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3" name="Google Shape;26373;p46"/>
            <p:cNvSpPr/>
            <p:nvPr/>
          </p:nvSpPr>
          <p:spPr>
            <a:xfrm>
              <a:off x="210612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4" name="Google Shape;26374;p46"/>
            <p:cNvSpPr/>
            <p:nvPr/>
          </p:nvSpPr>
          <p:spPr>
            <a:xfrm>
              <a:off x="222563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5" name="Google Shape;26375;p46"/>
            <p:cNvSpPr/>
            <p:nvPr/>
          </p:nvSpPr>
          <p:spPr>
            <a:xfrm>
              <a:off x="2345143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6" name="Google Shape;26376;p46"/>
            <p:cNvSpPr/>
            <p:nvPr/>
          </p:nvSpPr>
          <p:spPr>
            <a:xfrm>
              <a:off x="2464651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7" name="Google Shape;26377;p46"/>
            <p:cNvSpPr/>
            <p:nvPr/>
          </p:nvSpPr>
          <p:spPr>
            <a:xfrm>
              <a:off x="258415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8" name="Google Shape;26378;p46"/>
            <p:cNvSpPr/>
            <p:nvPr/>
          </p:nvSpPr>
          <p:spPr>
            <a:xfrm>
              <a:off x="270366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9" name="Google Shape;26379;p46"/>
            <p:cNvSpPr/>
            <p:nvPr/>
          </p:nvSpPr>
          <p:spPr>
            <a:xfrm>
              <a:off x="2823176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0" name="Google Shape;26380;p46"/>
            <p:cNvSpPr/>
            <p:nvPr/>
          </p:nvSpPr>
          <p:spPr>
            <a:xfrm>
              <a:off x="2942684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1" name="Google Shape;26381;p46"/>
            <p:cNvSpPr/>
            <p:nvPr/>
          </p:nvSpPr>
          <p:spPr>
            <a:xfrm>
              <a:off x="3062192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2" name="Google Shape;26382;p46"/>
            <p:cNvSpPr/>
            <p:nvPr/>
          </p:nvSpPr>
          <p:spPr>
            <a:xfrm>
              <a:off x="3181700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3" name="Google Shape;26383;p46"/>
            <p:cNvSpPr/>
            <p:nvPr/>
          </p:nvSpPr>
          <p:spPr>
            <a:xfrm>
              <a:off x="3301209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4" name="Google Shape;26384;p46"/>
            <p:cNvSpPr/>
            <p:nvPr/>
          </p:nvSpPr>
          <p:spPr>
            <a:xfrm>
              <a:off x="3420717" y="435985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5" name="Google Shape;26385;p46"/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6" name="Google Shape;26386;p46"/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7" name="Google Shape;26387;p46"/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8" name="Google Shape;26388;p46"/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9" name="Google Shape;26389;p46"/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0" name="Google Shape;26390;p46"/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1" name="Google Shape;26391;p46"/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2" name="Google Shape;26392;p46"/>
            <p:cNvSpPr/>
            <p:nvPr/>
          </p:nvSpPr>
          <p:spPr>
            <a:xfrm>
              <a:off x="115006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3" name="Google Shape;26393;p46"/>
            <p:cNvSpPr/>
            <p:nvPr/>
          </p:nvSpPr>
          <p:spPr>
            <a:xfrm>
              <a:off x="126956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4" name="Google Shape;26394;p46"/>
            <p:cNvSpPr/>
            <p:nvPr/>
          </p:nvSpPr>
          <p:spPr>
            <a:xfrm>
              <a:off x="138907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5" name="Google Shape;26395;p46"/>
            <p:cNvSpPr/>
            <p:nvPr/>
          </p:nvSpPr>
          <p:spPr>
            <a:xfrm>
              <a:off x="1508585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6" name="Google Shape;26396;p46"/>
            <p:cNvSpPr/>
            <p:nvPr/>
          </p:nvSpPr>
          <p:spPr>
            <a:xfrm>
              <a:off x="162809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7" name="Google Shape;26397;p46"/>
            <p:cNvSpPr/>
            <p:nvPr/>
          </p:nvSpPr>
          <p:spPr>
            <a:xfrm>
              <a:off x="174760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8" name="Google Shape;26398;p46"/>
            <p:cNvSpPr/>
            <p:nvPr/>
          </p:nvSpPr>
          <p:spPr>
            <a:xfrm>
              <a:off x="186711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9" name="Google Shape;26399;p46"/>
            <p:cNvSpPr/>
            <p:nvPr/>
          </p:nvSpPr>
          <p:spPr>
            <a:xfrm>
              <a:off x="1986618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0" name="Google Shape;26400;p46"/>
            <p:cNvSpPr/>
            <p:nvPr/>
          </p:nvSpPr>
          <p:spPr>
            <a:xfrm>
              <a:off x="210612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1" name="Google Shape;26401;p46"/>
            <p:cNvSpPr/>
            <p:nvPr/>
          </p:nvSpPr>
          <p:spPr>
            <a:xfrm>
              <a:off x="222563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2" name="Google Shape;26402;p46"/>
            <p:cNvSpPr/>
            <p:nvPr/>
          </p:nvSpPr>
          <p:spPr>
            <a:xfrm>
              <a:off x="2345143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3" name="Google Shape;26403;p46"/>
            <p:cNvSpPr/>
            <p:nvPr/>
          </p:nvSpPr>
          <p:spPr>
            <a:xfrm>
              <a:off x="2464651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4" name="Google Shape;26404;p46"/>
            <p:cNvSpPr/>
            <p:nvPr/>
          </p:nvSpPr>
          <p:spPr>
            <a:xfrm>
              <a:off x="258415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5" name="Google Shape;26405;p46"/>
            <p:cNvSpPr/>
            <p:nvPr/>
          </p:nvSpPr>
          <p:spPr>
            <a:xfrm>
              <a:off x="270366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6" name="Google Shape;26406;p46"/>
            <p:cNvSpPr/>
            <p:nvPr/>
          </p:nvSpPr>
          <p:spPr>
            <a:xfrm>
              <a:off x="2823176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7" name="Google Shape;26407;p46"/>
            <p:cNvSpPr/>
            <p:nvPr/>
          </p:nvSpPr>
          <p:spPr>
            <a:xfrm>
              <a:off x="2942684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8" name="Google Shape;26408;p46"/>
            <p:cNvSpPr/>
            <p:nvPr/>
          </p:nvSpPr>
          <p:spPr>
            <a:xfrm>
              <a:off x="3062192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9" name="Google Shape;26409;p46"/>
            <p:cNvSpPr/>
            <p:nvPr/>
          </p:nvSpPr>
          <p:spPr>
            <a:xfrm>
              <a:off x="3181700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0" name="Google Shape;26410;p46"/>
            <p:cNvSpPr/>
            <p:nvPr/>
          </p:nvSpPr>
          <p:spPr>
            <a:xfrm>
              <a:off x="3301209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1" name="Google Shape;26411;p46"/>
            <p:cNvSpPr/>
            <p:nvPr/>
          </p:nvSpPr>
          <p:spPr>
            <a:xfrm>
              <a:off x="3420717" y="4465961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2" name="Google Shape;26412;p46"/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3" name="Google Shape;26413;p46"/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4" name="Google Shape;26414;p46"/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5" name="Google Shape;26415;p46"/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6" name="Google Shape;26416;p46"/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7" name="Google Shape;26417;p46"/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8" name="Google Shape;26418;p46"/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9" name="Google Shape;26419;p46"/>
            <p:cNvSpPr/>
            <p:nvPr/>
          </p:nvSpPr>
          <p:spPr>
            <a:xfrm>
              <a:off x="115006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0" name="Google Shape;26420;p46"/>
            <p:cNvSpPr/>
            <p:nvPr/>
          </p:nvSpPr>
          <p:spPr>
            <a:xfrm>
              <a:off x="126956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1" name="Google Shape;26421;p46"/>
            <p:cNvSpPr/>
            <p:nvPr/>
          </p:nvSpPr>
          <p:spPr>
            <a:xfrm>
              <a:off x="138907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2" name="Google Shape;26422;p46"/>
            <p:cNvSpPr/>
            <p:nvPr/>
          </p:nvSpPr>
          <p:spPr>
            <a:xfrm>
              <a:off x="1508585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3" name="Google Shape;26423;p46"/>
            <p:cNvSpPr/>
            <p:nvPr/>
          </p:nvSpPr>
          <p:spPr>
            <a:xfrm>
              <a:off x="162809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4" name="Google Shape;26424;p46"/>
            <p:cNvSpPr/>
            <p:nvPr/>
          </p:nvSpPr>
          <p:spPr>
            <a:xfrm>
              <a:off x="174760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5" name="Google Shape;26425;p46"/>
            <p:cNvSpPr/>
            <p:nvPr/>
          </p:nvSpPr>
          <p:spPr>
            <a:xfrm>
              <a:off x="186711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6" name="Google Shape;26426;p46"/>
            <p:cNvSpPr/>
            <p:nvPr/>
          </p:nvSpPr>
          <p:spPr>
            <a:xfrm>
              <a:off x="1986618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7" name="Google Shape;26427;p46"/>
            <p:cNvSpPr/>
            <p:nvPr/>
          </p:nvSpPr>
          <p:spPr>
            <a:xfrm>
              <a:off x="210612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8" name="Google Shape;26428;p46"/>
            <p:cNvSpPr/>
            <p:nvPr/>
          </p:nvSpPr>
          <p:spPr>
            <a:xfrm>
              <a:off x="222563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9" name="Google Shape;26429;p46"/>
            <p:cNvSpPr/>
            <p:nvPr/>
          </p:nvSpPr>
          <p:spPr>
            <a:xfrm>
              <a:off x="2345143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0" name="Google Shape;26430;p46"/>
            <p:cNvSpPr/>
            <p:nvPr/>
          </p:nvSpPr>
          <p:spPr>
            <a:xfrm>
              <a:off x="2464651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1" name="Google Shape;26431;p46"/>
            <p:cNvSpPr/>
            <p:nvPr/>
          </p:nvSpPr>
          <p:spPr>
            <a:xfrm>
              <a:off x="258415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2" name="Google Shape;26432;p46"/>
            <p:cNvSpPr/>
            <p:nvPr/>
          </p:nvSpPr>
          <p:spPr>
            <a:xfrm>
              <a:off x="270366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3" name="Google Shape;26433;p46"/>
            <p:cNvSpPr/>
            <p:nvPr/>
          </p:nvSpPr>
          <p:spPr>
            <a:xfrm>
              <a:off x="2823176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4" name="Google Shape;26434;p46"/>
            <p:cNvSpPr/>
            <p:nvPr/>
          </p:nvSpPr>
          <p:spPr>
            <a:xfrm>
              <a:off x="2942684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5" name="Google Shape;26435;p46"/>
            <p:cNvSpPr/>
            <p:nvPr/>
          </p:nvSpPr>
          <p:spPr>
            <a:xfrm>
              <a:off x="3062192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6" name="Google Shape;26436;p46"/>
            <p:cNvSpPr/>
            <p:nvPr/>
          </p:nvSpPr>
          <p:spPr>
            <a:xfrm>
              <a:off x="3181700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7" name="Google Shape;26437;p46"/>
            <p:cNvSpPr/>
            <p:nvPr/>
          </p:nvSpPr>
          <p:spPr>
            <a:xfrm>
              <a:off x="3301209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8" name="Google Shape;26438;p46"/>
            <p:cNvSpPr/>
            <p:nvPr/>
          </p:nvSpPr>
          <p:spPr>
            <a:xfrm>
              <a:off x="3420717" y="457206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79" r:id="rId4"/>
    <p:sldLayoutId id="2147483689" r:id="rId5"/>
    <p:sldLayoutId id="2147483690" r:id="rId6"/>
    <p:sldLayoutId id="2147483691" r:id="rId7"/>
    <p:sldLayoutId id="214748369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6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1" name="Google Shape;26961;p5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7030A0"/>
                </a:solidFill>
                <a:latin typeface="Montserrat" pitchFamily="2" charset="77"/>
              </a:rPr>
              <a:t>Quantum Logic Gates on Time-Bin Encoded Photonic Qubits</a:t>
            </a:r>
            <a:endParaRPr lang="en-CA" sz="2800">
              <a:solidFill>
                <a:srgbClr val="7030A0"/>
              </a:solidFill>
              <a:latin typeface="Montserrat" pitchFamily="2" charset="77"/>
              <a:sym typeface="Archivo Black"/>
            </a:endParaRPr>
          </a:p>
        </p:txBody>
      </p:sp>
      <p:cxnSp>
        <p:nvCxnSpPr>
          <p:cNvPr id="26964" name="Google Shape;26964;p52"/>
          <p:cNvCxnSpPr>
            <a:cxnSpLocks/>
          </p:cNvCxnSpPr>
          <p:nvPr/>
        </p:nvCxnSpPr>
        <p:spPr>
          <a:xfrm flipH="1">
            <a:off x="372025" y="5021717"/>
            <a:ext cx="847359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65" name="Google Shape;26965;p52"/>
          <p:cNvGrpSpPr/>
          <p:nvPr/>
        </p:nvGrpSpPr>
        <p:grpSpPr>
          <a:xfrm>
            <a:off x="8318968" y="4855915"/>
            <a:ext cx="510130" cy="78484"/>
            <a:chOff x="3521300" y="154525"/>
            <a:chExt cx="1256175" cy="193500"/>
          </a:xfrm>
        </p:grpSpPr>
        <p:sp>
          <p:nvSpPr>
            <p:cNvPr id="26966" name="Google Shape;26966;p5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7" name="Google Shape;26967;p5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8" name="Google Shape;26968;p5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9" name="Google Shape;26969;p5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49F3C9-A797-91BD-DC1B-F0B94E30D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/>
              <a:t>Ivanna Boras</a:t>
            </a:r>
          </a:p>
          <a:p>
            <a:r>
              <a:rPr lang="en-US"/>
              <a:t>December 4, 2023</a:t>
            </a:r>
          </a:p>
        </p:txBody>
      </p:sp>
      <p:grpSp>
        <p:nvGrpSpPr>
          <p:cNvPr id="2" name="Google Shape;36461;p124">
            <a:extLst>
              <a:ext uri="{FF2B5EF4-FFF2-40B4-BE49-F238E27FC236}">
                <a16:creationId xmlns:a16="http://schemas.microsoft.com/office/drawing/2014/main" id="{7509F3D3-0D17-C47F-8DDC-6E0AD5FE147A}"/>
              </a:ext>
            </a:extLst>
          </p:cNvPr>
          <p:cNvGrpSpPr/>
          <p:nvPr/>
        </p:nvGrpSpPr>
        <p:grpSpPr>
          <a:xfrm>
            <a:off x="6098165" y="115272"/>
            <a:ext cx="1565717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4" name="Google Shape;36462;p124">
              <a:extLst>
                <a:ext uri="{FF2B5EF4-FFF2-40B4-BE49-F238E27FC236}">
                  <a16:creationId xmlns:a16="http://schemas.microsoft.com/office/drawing/2014/main" id="{13D089F6-5916-B208-C94F-8C309A92AC4B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463;p124">
              <a:extLst>
                <a:ext uri="{FF2B5EF4-FFF2-40B4-BE49-F238E27FC236}">
                  <a16:creationId xmlns:a16="http://schemas.microsoft.com/office/drawing/2014/main" id="{99DE16A6-CF26-04DB-37EF-6D41782DE5C7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464;p124">
              <a:extLst>
                <a:ext uri="{FF2B5EF4-FFF2-40B4-BE49-F238E27FC236}">
                  <a16:creationId xmlns:a16="http://schemas.microsoft.com/office/drawing/2014/main" id="{D53C7D0C-53D4-E8E7-B7B4-5A95BBFE399A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465;p124">
              <a:extLst>
                <a:ext uri="{FF2B5EF4-FFF2-40B4-BE49-F238E27FC236}">
                  <a16:creationId xmlns:a16="http://schemas.microsoft.com/office/drawing/2014/main" id="{E456B527-A8C4-C10C-65D5-4B355F1144E8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466;p124">
              <a:extLst>
                <a:ext uri="{FF2B5EF4-FFF2-40B4-BE49-F238E27FC236}">
                  <a16:creationId xmlns:a16="http://schemas.microsoft.com/office/drawing/2014/main" id="{EABBA27F-F99D-6C10-9875-54E5B9188A8D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467;p124">
              <a:extLst>
                <a:ext uri="{FF2B5EF4-FFF2-40B4-BE49-F238E27FC236}">
                  <a16:creationId xmlns:a16="http://schemas.microsoft.com/office/drawing/2014/main" id="{F2978C23-D308-BBDE-EADE-A31445F36E7F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36461;p124">
            <a:extLst>
              <a:ext uri="{FF2B5EF4-FFF2-40B4-BE49-F238E27FC236}">
                <a16:creationId xmlns:a16="http://schemas.microsoft.com/office/drawing/2014/main" id="{A4E88104-E26C-13F2-6B60-13A2CA92C2CE}"/>
              </a:ext>
            </a:extLst>
          </p:cNvPr>
          <p:cNvGrpSpPr/>
          <p:nvPr/>
        </p:nvGrpSpPr>
        <p:grpSpPr>
          <a:xfrm>
            <a:off x="-86062" y="95729"/>
            <a:ext cx="1565717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11" name="Google Shape;36462;p124">
              <a:extLst>
                <a:ext uri="{FF2B5EF4-FFF2-40B4-BE49-F238E27FC236}">
                  <a16:creationId xmlns:a16="http://schemas.microsoft.com/office/drawing/2014/main" id="{29ED34B6-81F7-7CB7-B889-373CB92FDC5B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63;p124">
              <a:extLst>
                <a:ext uri="{FF2B5EF4-FFF2-40B4-BE49-F238E27FC236}">
                  <a16:creationId xmlns:a16="http://schemas.microsoft.com/office/drawing/2014/main" id="{37437CFE-AF7C-4519-D155-924DB62C0526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464;p124">
              <a:extLst>
                <a:ext uri="{FF2B5EF4-FFF2-40B4-BE49-F238E27FC236}">
                  <a16:creationId xmlns:a16="http://schemas.microsoft.com/office/drawing/2014/main" id="{6A889A84-A61A-EA34-A1BA-23C7367679BB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465;p124">
              <a:extLst>
                <a:ext uri="{FF2B5EF4-FFF2-40B4-BE49-F238E27FC236}">
                  <a16:creationId xmlns:a16="http://schemas.microsoft.com/office/drawing/2014/main" id="{B7BF92A6-E59A-DDC9-2971-ABE0DB40EB5A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466;p124">
              <a:extLst>
                <a:ext uri="{FF2B5EF4-FFF2-40B4-BE49-F238E27FC236}">
                  <a16:creationId xmlns:a16="http://schemas.microsoft.com/office/drawing/2014/main" id="{7B315A46-3D9B-C856-2261-B0CD68F953A0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467;p124">
              <a:extLst>
                <a:ext uri="{FF2B5EF4-FFF2-40B4-BE49-F238E27FC236}">
                  <a16:creationId xmlns:a16="http://schemas.microsoft.com/office/drawing/2014/main" id="{53552185-ACF5-AA83-9E5F-FF6DCA1068E5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6461;p124">
            <a:extLst>
              <a:ext uri="{FF2B5EF4-FFF2-40B4-BE49-F238E27FC236}">
                <a16:creationId xmlns:a16="http://schemas.microsoft.com/office/drawing/2014/main" id="{46F3477F-7373-EEBE-8313-61884F8EB9D7}"/>
              </a:ext>
            </a:extLst>
          </p:cNvPr>
          <p:cNvGrpSpPr/>
          <p:nvPr/>
        </p:nvGrpSpPr>
        <p:grpSpPr>
          <a:xfrm rot="10800000">
            <a:off x="1470040" y="106577"/>
            <a:ext cx="1565717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18" name="Google Shape;36462;p124">
              <a:extLst>
                <a:ext uri="{FF2B5EF4-FFF2-40B4-BE49-F238E27FC236}">
                  <a16:creationId xmlns:a16="http://schemas.microsoft.com/office/drawing/2014/main" id="{B966EBD2-02D8-CDCD-3D74-6AFE9A91D5BA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463;p124">
              <a:extLst>
                <a:ext uri="{FF2B5EF4-FFF2-40B4-BE49-F238E27FC236}">
                  <a16:creationId xmlns:a16="http://schemas.microsoft.com/office/drawing/2014/main" id="{BFEEA7E2-4007-5A18-9175-7FB221486DD3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464;p124">
              <a:extLst>
                <a:ext uri="{FF2B5EF4-FFF2-40B4-BE49-F238E27FC236}">
                  <a16:creationId xmlns:a16="http://schemas.microsoft.com/office/drawing/2014/main" id="{EB04B3D0-CC98-362E-1FD6-3C686836FF57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465;p124">
              <a:extLst>
                <a:ext uri="{FF2B5EF4-FFF2-40B4-BE49-F238E27FC236}">
                  <a16:creationId xmlns:a16="http://schemas.microsoft.com/office/drawing/2014/main" id="{C534F096-AE63-F015-430C-801D4ACAE390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466;p124">
              <a:extLst>
                <a:ext uri="{FF2B5EF4-FFF2-40B4-BE49-F238E27FC236}">
                  <a16:creationId xmlns:a16="http://schemas.microsoft.com/office/drawing/2014/main" id="{2339FB5E-2656-4956-56A5-1B6E591597B4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467;p124">
              <a:extLst>
                <a:ext uri="{FF2B5EF4-FFF2-40B4-BE49-F238E27FC236}">
                  <a16:creationId xmlns:a16="http://schemas.microsoft.com/office/drawing/2014/main" id="{FEF49D51-7BDF-FB23-D7B0-96B37C50801B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36461;p124">
            <a:extLst>
              <a:ext uri="{FF2B5EF4-FFF2-40B4-BE49-F238E27FC236}">
                <a16:creationId xmlns:a16="http://schemas.microsoft.com/office/drawing/2014/main" id="{571C2AA5-5DA7-CD8F-8436-79BF7BB2F650}"/>
              </a:ext>
            </a:extLst>
          </p:cNvPr>
          <p:cNvGrpSpPr/>
          <p:nvPr/>
        </p:nvGrpSpPr>
        <p:grpSpPr>
          <a:xfrm rot="10800000">
            <a:off x="4563559" y="122161"/>
            <a:ext cx="1565717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25" name="Google Shape;36462;p124">
              <a:extLst>
                <a:ext uri="{FF2B5EF4-FFF2-40B4-BE49-F238E27FC236}">
                  <a16:creationId xmlns:a16="http://schemas.microsoft.com/office/drawing/2014/main" id="{3382C540-9567-CB78-1792-ADEB542DAE47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463;p124">
              <a:extLst>
                <a:ext uri="{FF2B5EF4-FFF2-40B4-BE49-F238E27FC236}">
                  <a16:creationId xmlns:a16="http://schemas.microsoft.com/office/drawing/2014/main" id="{560967F3-278E-547E-67F2-9CD89E3A42B7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464;p124">
              <a:extLst>
                <a:ext uri="{FF2B5EF4-FFF2-40B4-BE49-F238E27FC236}">
                  <a16:creationId xmlns:a16="http://schemas.microsoft.com/office/drawing/2014/main" id="{E3A6C4C9-D51A-1E71-C8FC-D107F64AEB1A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465;p124">
              <a:extLst>
                <a:ext uri="{FF2B5EF4-FFF2-40B4-BE49-F238E27FC236}">
                  <a16:creationId xmlns:a16="http://schemas.microsoft.com/office/drawing/2014/main" id="{8E0561AC-56D2-17E0-A270-F93D11C9ECA5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466;p124">
              <a:extLst>
                <a:ext uri="{FF2B5EF4-FFF2-40B4-BE49-F238E27FC236}">
                  <a16:creationId xmlns:a16="http://schemas.microsoft.com/office/drawing/2014/main" id="{230C643B-9696-A92B-B7F6-4CA13DA48BDA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467;p124">
              <a:extLst>
                <a:ext uri="{FF2B5EF4-FFF2-40B4-BE49-F238E27FC236}">
                  <a16:creationId xmlns:a16="http://schemas.microsoft.com/office/drawing/2014/main" id="{E76F328C-CE00-675E-EED6-0816BE8690DD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6461;p124">
            <a:extLst>
              <a:ext uri="{FF2B5EF4-FFF2-40B4-BE49-F238E27FC236}">
                <a16:creationId xmlns:a16="http://schemas.microsoft.com/office/drawing/2014/main" id="{3FB8E9D0-E6F3-A5E2-1FAA-3C42C856FC52}"/>
              </a:ext>
            </a:extLst>
          </p:cNvPr>
          <p:cNvGrpSpPr/>
          <p:nvPr/>
        </p:nvGrpSpPr>
        <p:grpSpPr>
          <a:xfrm>
            <a:off x="3009649" y="99416"/>
            <a:ext cx="1565717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32" name="Google Shape;36462;p124">
              <a:extLst>
                <a:ext uri="{FF2B5EF4-FFF2-40B4-BE49-F238E27FC236}">
                  <a16:creationId xmlns:a16="http://schemas.microsoft.com/office/drawing/2014/main" id="{1D2B181C-215E-636F-F678-B1264D7CE6BD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463;p124">
              <a:extLst>
                <a:ext uri="{FF2B5EF4-FFF2-40B4-BE49-F238E27FC236}">
                  <a16:creationId xmlns:a16="http://schemas.microsoft.com/office/drawing/2014/main" id="{3DE7F072-4DDF-603F-52E1-DF156443123E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464;p124">
              <a:extLst>
                <a:ext uri="{FF2B5EF4-FFF2-40B4-BE49-F238E27FC236}">
                  <a16:creationId xmlns:a16="http://schemas.microsoft.com/office/drawing/2014/main" id="{C7645E12-E0C3-484B-F45B-D70AD7EE3BEB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465;p124">
              <a:extLst>
                <a:ext uri="{FF2B5EF4-FFF2-40B4-BE49-F238E27FC236}">
                  <a16:creationId xmlns:a16="http://schemas.microsoft.com/office/drawing/2014/main" id="{06948F9B-FC59-C000-2953-478E017C0513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466;p124">
              <a:extLst>
                <a:ext uri="{FF2B5EF4-FFF2-40B4-BE49-F238E27FC236}">
                  <a16:creationId xmlns:a16="http://schemas.microsoft.com/office/drawing/2014/main" id="{12B565A2-F14E-66EA-6757-CF94FBD61176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467;p124">
              <a:extLst>
                <a:ext uri="{FF2B5EF4-FFF2-40B4-BE49-F238E27FC236}">
                  <a16:creationId xmlns:a16="http://schemas.microsoft.com/office/drawing/2014/main" id="{8EDD72D0-4047-740F-C5E1-EAB392867D27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36461;p124">
            <a:extLst>
              <a:ext uri="{FF2B5EF4-FFF2-40B4-BE49-F238E27FC236}">
                <a16:creationId xmlns:a16="http://schemas.microsoft.com/office/drawing/2014/main" id="{F223AE8D-DD0C-7D20-94F2-FCB7A1470FF1}"/>
              </a:ext>
            </a:extLst>
          </p:cNvPr>
          <p:cNvGrpSpPr/>
          <p:nvPr/>
        </p:nvGrpSpPr>
        <p:grpSpPr>
          <a:xfrm rot="10800000">
            <a:off x="7642588" y="120374"/>
            <a:ext cx="1565717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46" name="Google Shape;36462;p124">
              <a:extLst>
                <a:ext uri="{FF2B5EF4-FFF2-40B4-BE49-F238E27FC236}">
                  <a16:creationId xmlns:a16="http://schemas.microsoft.com/office/drawing/2014/main" id="{961584CF-0317-901A-F04A-5F82D71F3473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463;p124">
              <a:extLst>
                <a:ext uri="{FF2B5EF4-FFF2-40B4-BE49-F238E27FC236}">
                  <a16:creationId xmlns:a16="http://schemas.microsoft.com/office/drawing/2014/main" id="{1A8DB5AB-106F-459F-BC8E-DD88523AF04A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464;p124">
              <a:extLst>
                <a:ext uri="{FF2B5EF4-FFF2-40B4-BE49-F238E27FC236}">
                  <a16:creationId xmlns:a16="http://schemas.microsoft.com/office/drawing/2014/main" id="{A94C1C57-09FF-592F-FDEF-A4916E65D092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465;p124">
              <a:extLst>
                <a:ext uri="{FF2B5EF4-FFF2-40B4-BE49-F238E27FC236}">
                  <a16:creationId xmlns:a16="http://schemas.microsoft.com/office/drawing/2014/main" id="{B8947B29-7A74-C469-C7EA-5EBCA0C80A91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466;p124">
              <a:extLst>
                <a:ext uri="{FF2B5EF4-FFF2-40B4-BE49-F238E27FC236}">
                  <a16:creationId xmlns:a16="http://schemas.microsoft.com/office/drawing/2014/main" id="{97BA85C7-9501-E4BD-95E0-FFAD45067421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467;p124">
              <a:extLst>
                <a:ext uri="{FF2B5EF4-FFF2-40B4-BE49-F238E27FC236}">
                  <a16:creationId xmlns:a16="http://schemas.microsoft.com/office/drawing/2014/main" id="{20C9A5A0-40C4-2918-2A38-52C236BBD660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26965;p52">
            <a:extLst>
              <a:ext uri="{FF2B5EF4-FFF2-40B4-BE49-F238E27FC236}">
                <a16:creationId xmlns:a16="http://schemas.microsoft.com/office/drawing/2014/main" id="{BEFF982B-4DAE-C528-89AE-264D13B54A17}"/>
              </a:ext>
            </a:extLst>
          </p:cNvPr>
          <p:cNvGrpSpPr/>
          <p:nvPr/>
        </p:nvGrpSpPr>
        <p:grpSpPr>
          <a:xfrm>
            <a:off x="379947" y="4870706"/>
            <a:ext cx="510130" cy="78484"/>
            <a:chOff x="3521300" y="154525"/>
            <a:chExt cx="1256175" cy="193500"/>
          </a:xfrm>
        </p:grpSpPr>
        <p:sp>
          <p:nvSpPr>
            <p:cNvPr id="53" name="Google Shape;26966;p52">
              <a:extLst>
                <a:ext uri="{FF2B5EF4-FFF2-40B4-BE49-F238E27FC236}">
                  <a16:creationId xmlns:a16="http://schemas.microsoft.com/office/drawing/2014/main" id="{46565F79-EB04-A38B-4A09-3EF676EE7FB3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967;p52">
              <a:extLst>
                <a:ext uri="{FF2B5EF4-FFF2-40B4-BE49-F238E27FC236}">
                  <a16:creationId xmlns:a16="http://schemas.microsoft.com/office/drawing/2014/main" id="{6420B5E6-0BDE-6B99-1EAA-AE116C0B5A1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968;p52">
              <a:extLst>
                <a:ext uri="{FF2B5EF4-FFF2-40B4-BE49-F238E27FC236}">
                  <a16:creationId xmlns:a16="http://schemas.microsoft.com/office/drawing/2014/main" id="{F6DF2923-CFBE-3BCB-835E-50D852F52CFC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969;p52">
              <a:extLst>
                <a:ext uri="{FF2B5EF4-FFF2-40B4-BE49-F238E27FC236}">
                  <a16:creationId xmlns:a16="http://schemas.microsoft.com/office/drawing/2014/main" id="{47DF5364-5FFB-AA46-934C-781CD6ADC083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6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1" name="Google Shape;26961;p5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8838C3"/>
                </a:solidFill>
                <a:latin typeface="Montserrat" pitchFamily="2" charset="77"/>
              </a:rPr>
              <a:t>Questions?</a:t>
            </a:r>
            <a:endParaRPr lang="en-CA" sz="2800" dirty="0">
              <a:solidFill>
                <a:srgbClr val="7030A0"/>
              </a:solidFill>
              <a:latin typeface="Montserrat" pitchFamily="2" charset="77"/>
              <a:sym typeface="Archivo Black"/>
            </a:endParaRPr>
          </a:p>
        </p:txBody>
      </p:sp>
      <p:cxnSp>
        <p:nvCxnSpPr>
          <p:cNvPr id="26964" name="Google Shape;26964;p52"/>
          <p:cNvCxnSpPr>
            <a:cxnSpLocks/>
          </p:cNvCxnSpPr>
          <p:nvPr/>
        </p:nvCxnSpPr>
        <p:spPr>
          <a:xfrm flipH="1">
            <a:off x="372025" y="5021717"/>
            <a:ext cx="847359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65" name="Google Shape;26965;p52"/>
          <p:cNvGrpSpPr/>
          <p:nvPr/>
        </p:nvGrpSpPr>
        <p:grpSpPr>
          <a:xfrm>
            <a:off x="8318976" y="4855915"/>
            <a:ext cx="510133" cy="78484"/>
            <a:chOff x="3521300" y="154525"/>
            <a:chExt cx="1256175" cy="193500"/>
          </a:xfrm>
        </p:grpSpPr>
        <p:sp>
          <p:nvSpPr>
            <p:cNvPr id="26966" name="Google Shape;26966;p5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7" name="Google Shape;26967;p5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8" name="Google Shape;26968;p5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9" name="Google Shape;26969;p5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6461;p124">
            <a:extLst>
              <a:ext uri="{FF2B5EF4-FFF2-40B4-BE49-F238E27FC236}">
                <a16:creationId xmlns:a16="http://schemas.microsoft.com/office/drawing/2014/main" id="{7509F3D3-0D17-C47F-8DDC-6E0AD5FE147A}"/>
              </a:ext>
            </a:extLst>
          </p:cNvPr>
          <p:cNvGrpSpPr/>
          <p:nvPr/>
        </p:nvGrpSpPr>
        <p:grpSpPr>
          <a:xfrm>
            <a:off x="6098165" y="115272"/>
            <a:ext cx="1565716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4" name="Google Shape;36462;p124">
              <a:extLst>
                <a:ext uri="{FF2B5EF4-FFF2-40B4-BE49-F238E27FC236}">
                  <a16:creationId xmlns:a16="http://schemas.microsoft.com/office/drawing/2014/main" id="{13D089F6-5916-B208-C94F-8C309A92AC4B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463;p124">
              <a:extLst>
                <a:ext uri="{FF2B5EF4-FFF2-40B4-BE49-F238E27FC236}">
                  <a16:creationId xmlns:a16="http://schemas.microsoft.com/office/drawing/2014/main" id="{99DE16A6-CF26-04DB-37EF-6D41782DE5C7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464;p124">
              <a:extLst>
                <a:ext uri="{FF2B5EF4-FFF2-40B4-BE49-F238E27FC236}">
                  <a16:creationId xmlns:a16="http://schemas.microsoft.com/office/drawing/2014/main" id="{D53C7D0C-53D4-E8E7-B7B4-5A95BBFE399A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465;p124">
              <a:extLst>
                <a:ext uri="{FF2B5EF4-FFF2-40B4-BE49-F238E27FC236}">
                  <a16:creationId xmlns:a16="http://schemas.microsoft.com/office/drawing/2014/main" id="{E456B527-A8C4-C10C-65D5-4B355F1144E8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466;p124">
              <a:extLst>
                <a:ext uri="{FF2B5EF4-FFF2-40B4-BE49-F238E27FC236}">
                  <a16:creationId xmlns:a16="http://schemas.microsoft.com/office/drawing/2014/main" id="{EABBA27F-F99D-6C10-9875-54E5B9188A8D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467;p124">
              <a:extLst>
                <a:ext uri="{FF2B5EF4-FFF2-40B4-BE49-F238E27FC236}">
                  <a16:creationId xmlns:a16="http://schemas.microsoft.com/office/drawing/2014/main" id="{F2978C23-D308-BBDE-EADE-A31445F36E7F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36461;p124">
            <a:extLst>
              <a:ext uri="{FF2B5EF4-FFF2-40B4-BE49-F238E27FC236}">
                <a16:creationId xmlns:a16="http://schemas.microsoft.com/office/drawing/2014/main" id="{A4E88104-E26C-13F2-6B60-13A2CA92C2CE}"/>
              </a:ext>
            </a:extLst>
          </p:cNvPr>
          <p:cNvGrpSpPr/>
          <p:nvPr/>
        </p:nvGrpSpPr>
        <p:grpSpPr>
          <a:xfrm>
            <a:off x="-86062" y="95729"/>
            <a:ext cx="1565716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11" name="Google Shape;36462;p124">
              <a:extLst>
                <a:ext uri="{FF2B5EF4-FFF2-40B4-BE49-F238E27FC236}">
                  <a16:creationId xmlns:a16="http://schemas.microsoft.com/office/drawing/2014/main" id="{29ED34B6-81F7-7CB7-B889-373CB92FDC5B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63;p124">
              <a:extLst>
                <a:ext uri="{FF2B5EF4-FFF2-40B4-BE49-F238E27FC236}">
                  <a16:creationId xmlns:a16="http://schemas.microsoft.com/office/drawing/2014/main" id="{37437CFE-AF7C-4519-D155-924DB62C0526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464;p124">
              <a:extLst>
                <a:ext uri="{FF2B5EF4-FFF2-40B4-BE49-F238E27FC236}">
                  <a16:creationId xmlns:a16="http://schemas.microsoft.com/office/drawing/2014/main" id="{6A889A84-A61A-EA34-A1BA-23C7367679BB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465;p124">
              <a:extLst>
                <a:ext uri="{FF2B5EF4-FFF2-40B4-BE49-F238E27FC236}">
                  <a16:creationId xmlns:a16="http://schemas.microsoft.com/office/drawing/2014/main" id="{B7BF92A6-E59A-DDC9-2971-ABE0DB40EB5A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466;p124">
              <a:extLst>
                <a:ext uri="{FF2B5EF4-FFF2-40B4-BE49-F238E27FC236}">
                  <a16:creationId xmlns:a16="http://schemas.microsoft.com/office/drawing/2014/main" id="{7B315A46-3D9B-C856-2261-B0CD68F953A0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467;p124">
              <a:extLst>
                <a:ext uri="{FF2B5EF4-FFF2-40B4-BE49-F238E27FC236}">
                  <a16:creationId xmlns:a16="http://schemas.microsoft.com/office/drawing/2014/main" id="{53552185-ACF5-AA83-9E5F-FF6DCA1068E5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6461;p124">
            <a:extLst>
              <a:ext uri="{FF2B5EF4-FFF2-40B4-BE49-F238E27FC236}">
                <a16:creationId xmlns:a16="http://schemas.microsoft.com/office/drawing/2014/main" id="{46F3477F-7373-EEBE-8313-61884F8EB9D7}"/>
              </a:ext>
            </a:extLst>
          </p:cNvPr>
          <p:cNvGrpSpPr/>
          <p:nvPr/>
        </p:nvGrpSpPr>
        <p:grpSpPr>
          <a:xfrm rot="10800000">
            <a:off x="1470041" y="106577"/>
            <a:ext cx="1565716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18" name="Google Shape;36462;p124">
              <a:extLst>
                <a:ext uri="{FF2B5EF4-FFF2-40B4-BE49-F238E27FC236}">
                  <a16:creationId xmlns:a16="http://schemas.microsoft.com/office/drawing/2014/main" id="{B966EBD2-02D8-CDCD-3D74-6AFE9A91D5BA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463;p124">
              <a:extLst>
                <a:ext uri="{FF2B5EF4-FFF2-40B4-BE49-F238E27FC236}">
                  <a16:creationId xmlns:a16="http://schemas.microsoft.com/office/drawing/2014/main" id="{BFEEA7E2-4007-5A18-9175-7FB221486DD3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464;p124">
              <a:extLst>
                <a:ext uri="{FF2B5EF4-FFF2-40B4-BE49-F238E27FC236}">
                  <a16:creationId xmlns:a16="http://schemas.microsoft.com/office/drawing/2014/main" id="{EB04B3D0-CC98-362E-1FD6-3C686836FF57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465;p124">
              <a:extLst>
                <a:ext uri="{FF2B5EF4-FFF2-40B4-BE49-F238E27FC236}">
                  <a16:creationId xmlns:a16="http://schemas.microsoft.com/office/drawing/2014/main" id="{C534F096-AE63-F015-430C-801D4ACAE390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466;p124">
              <a:extLst>
                <a:ext uri="{FF2B5EF4-FFF2-40B4-BE49-F238E27FC236}">
                  <a16:creationId xmlns:a16="http://schemas.microsoft.com/office/drawing/2014/main" id="{2339FB5E-2656-4956-56A5-1B6E591597B4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467;p124">
              <a:extLst>
                <a:ext uri="{FF2B5EF4-FFF2-40B4-BE49-F238E27FC236}">
                  <a16:creationId xmlns:a16="http://schemas.microsoft.com/office/drawing/2014/main" id="{FEF49D51-7BDF-FB23-D7B0-96B37C50801B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36461;p124">
            <a:extLst>
              <a:ext uri="{FF2B5EF4-FFF2-40B4-BE49-F238E27FC236}">
                <a16:creationId xmlns:a16="http://schemas.microsoft.com/office/drawing/2014/main" id="{571C2AA5-5DA7-CD8F-8436-79BF7BB2F650}"/>
              </a:ext>
            </a:extLst>
          </p:cNvPr>
          <p:cNvGrpSpPr/>
          <p:nvPr/>
        </p:nvGrpSpPr>
        <p:grpSpPr>
          <a:xfrm rot="10800000">
            <a:off x="4563560" y="122161"/>
            <a:ext cx="1565716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25" name="Google Shape;36462;p124">
              <a:extLst>
                <a:ext uri="{FF2B5EF4-FFF2-40B4-BE49-F238E27FC236}">
                  <a16:creationId xmlns:a16="http://schemas.microsoft.com/office/drawing/2014/main" id="{3382C540-9567-CB78-1792-ADEB542DAE47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463;p124">
              <a:extLst>
                <a:ext uri="{FF2B5EF4-FFF2-40B4-BE49-F238E27FC236}">
                  <a16:creationId xmlns:a16="http://schemas.microsoft.com/office/drawing/2014/main" id="{560967F3-278E-547E-67F2-9CD89E3A42B7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464;p124">
              <a:extLst>
                <a:ext uri="{FF2B5EF4-FFF2-40B4-BE49-F238E27FC236}">
                  <a16:creationId xmlns:a16="http://schemas.microsoft.com/office/drawing/2014/main" id="{E3A6C4C9-D51A-1E71-C8FC-D107F64AEB1A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465;p124">
              <a:extLst>
                <a:ext uri="{FF2B5EF4-FFF2-40B4-BE49-F238E27FC236}">
                  <a16:creationId xmlns:a16="http://schemas.microsoft.com/office/drawing/2014/main" id="{8E0561AC-56D2-17E0-A270-F93D11C9ECA5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466;p124">
              <a:extLst>
                <a:ext uri="{FF2B5EF4-FFF2-40B4-BE49-F238E27FC236}">
                  <a16:creationId xmlns:a16="http://schemas.microsoft.com/office/drawing/2014/main" id="{230C643B-9696-A92B-B7F6-4CA13DA48BDA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467;p124">
              <a:extLst>
                <a:ext uri="{FF2B5EF4-FFF2-40B4-BE49-F238E27FC236}">
                  <a16:creationId xmlns:a16="http://schemas.microsoft.com/office/drawing/2014/main" id="{E76F328C-CE00-675E-EED6-0816BE8690DD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6461;p124">
            <a:extLst>
              <a:ext uri="{FF2B5EF4-FFF2-40B4-BE49-F238E27FC236}">
                <a16:creationId xmlns:a16="http://schemas.microsoft.com/office/drawing/2014/main" id="{3FB8E9D0-E6F3-A5E2-1FAA-3C42C856FC52}"/>
              </a:ext>
            </a:extLst>
          </p:cNvPr>
          <p:cNvGrpSpPr/>
          <p:nvPr/>
        </p:nvGrpSpPr>
        <p:grpSpPr>
          <a:xfrm>
            <a:off x="3009649" y="99416"/>
            <a:ext cx="1565716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32" name="Google Shape;36462;p124">
              <a:extLst>
                <a:ext uri="{FF2B5EF4-FFF2-40B4-BE49-F238E27FC236}">
                  <a16:creationId xmlns:a16="http://schemas.microsoft.com/office/drawing/2014/main" id="{1D2B181C-215E-636F-F678-B1264D7CE6BD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463;p124">
              <a:extLst>
                <a:ext uri="{FF2B5EF4-FFF2-40B4-BE49-F238E27FC236}">
                  <a16:creationId xmlns:a16="http://schemas.microsoft.com/office/drawing/2014/main" id="{3DE7F072-4DDF-603F-52E1-DF156443123E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464;p124">
              <a:extLst>
                <a:ext uri="{FF2B5EF4-FFF2-40B4-BE49-F238E27FC236}">
                  <a16:creationId xmlns:a16="http://schemas.microsoft.com/office/drawing/2014/main" id="{C7645E12-E0C3-484B-F45B-D70AD7EE3BEB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465;p124">
              <a:extLst>
                <a:ext uri="{FF2B5EF4-FFF2-40B4-BE49-F238E27FC236}">
                  <a16:creationId xmlns:a16="http://schemas.microsoft.com/office/drawing/2014/main" id="{06948F9B-FC59-C000-2953-478E017C0513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466;p124">
              <a:extLst>
                <a:ext uri="{FF2B5EF4-FFF2-40B4-BE49-F238E27FC236}">
                  <a16:creationId xmlns:a16="http://schemas.microsoft.com/office/drawing/2014/main" id="{12B565A2-F14E-66EA-6757-CF94FBD61176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467;p124">
              <a:extLst>
                <a:ext uri="{FF2B5EF4-FFF2-40B4-BE49-F238E27FC236}">
                  <a16:creationId xmlns:a16="http://schemas.microsoft.com/office/drawing/2014/main" id="{8EDD72D0-4047-740F-C5E1-EAB392867D27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36461;p124">
            <a:extLst>
              <a:ext uri="{FF2B5EF4-FFF2-40B4-BE49-F238E27FC236}">
                <a16:creationId xmlns:a16="http://schemas.microsoft.com/office/drawing/2014/main" id="{F223AE8D-DD0C-7D20-94F2-FCB7A1470FF1}"/>
              </a:ext>
            </a:extLst>
          </p:cNvPr>
          <p:cNvGrpSpPr/>
          <p:nvPr/>
        </p:nvGrpSpPr>
        <p:grpSpPr>
          <a:xfrm rot="10800000">
            <a:off x="7642589" y="120374"/>
            <a:ext cx="1565716" cy="366729"/>
            <a:chOff x="1247650" y="2075423"/>
            <a:chExt cx="6648477" cy="1557238"/>
          </a:xfrm>
          <a:solidFill>
            <a:schemeClr val="accent6"/>
          </a:solidFill>
        </p:grpSpPr>
        <p:sp>
          <p:nvSpPr>
            <p:cNvPr id="46" name="Google Shape;36462;p124">
              <a:extLst>
                <a:ext uri="{FF2B5EF4-FFF2-40B4-BE49-F238E27FC236}">
                  <a16:creationId xmlns:a16="http://schemas.microsoft.com/office/drawing/2014/main" id="{961584CF-0317-901A-F04A-5F82D71F3473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463;p124">
              <a:extLst>
                <a:ext uri="{FF2B5EF4-FFF2-40B4-BE49-F238E27FC236}">
                  <a16:creationId xmlns:a16="http://schemas.microsoft.com/office/drawing/2014/main" id="{1A8DB5AB-106F-459F-BC8E-DD88523AF04A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464;p124">
              <a:extLst>
                <a:ext uri="{FF2B5EF4-FFF2-40B4-BE49-F238E27FC236}">
                  <a16:creationId xmlns:a16="http://schemas.microsoft.com/office/drawing/2014/main" id="{A94C1C57-09FF-592F-FDEF-A4916E65D092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465;p124">
              <a:extLst>
                <a:ext uri="{FF2B5EF4-FFF2-40B4-BE49-F238E27FC236}">
                  <a16:creationId xmlns:a16="http://schemas.microsoft.com/office/drawing/2014/main" id="{B8947B29-7A74-C469-C7EA-5EBCA0C80A91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466;p124">
              <a:extLst>
                <a:ext uri="{FF2B5EF4-FFF2-40B4-BE49-F238E27FC236}">
                  <a16:creationId xmlns:a16="http://schemas.microsoft.com/office/drawing/2014/main" id="{97BA85C7-9501-E4BD-95E0-FFAD45067421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467;p124">
              <a:extLst>
                <a:ext uri="{FF2B5EF4-FFF2-40B4-BE49-F238E27FC236}">
                  <a16:creationId xmlns:a16="http://schemas.microsoft.com/office/drawing/2014/main" id="{20C9A5A0-40C4-2918-2A38-52C236BBD660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pFill/>
            <a:ln w="9525" cap="flat" cmpd="sng">
              <a:solidFill>
                <a:srgbClr val="7030A0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26965;p52">
            <a:extLst>
              <a:ext uri="{FF2B5EF4-FFF2-40B4-BE49-F238E27FC236}">
                <a16:creationId xmlns:a16="http://schemas.microsoft.com/office/drawing/2014/main" id="{BEFF982B-4DAE-C528-89AE-264D13B54A17}"/>
              </a:ext>
            </a:extLst>
          </p:cNvPr>
          <p:cNvGrpSpPr/>
          <p:nvPr/>
        </p:nvGrpSpPr>
        <p:grpSpPr>
          <a:xfrm>
            <a:off x="379955" y="4870706"/>
            <a:ext cx="510133" cy="78484"/>
            <a:chOff x="3521300" y="154525"/>
            <a:chExt cx="1256175" cy="193500"/>
          </a:xfrm>
        </p:grpSpPr>
        <p:sp>
          <p:nvSpPr>
            <p:cNvPr id="53" name="Google Shape;26966;p52">
              <a:extLst>
                <a:ext uri="{FF2B5EF4-FFF2-40B4-BE49-F238E27FC236}">
                  <a16:creationId xmlns:a16="http://schemas.microsoft.com/office/drawing/2014/main" id="{46565F79-EB04-A38B-4A09-3EF676EE7FB3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967;p52">
              <a:extLst>
                <a:ext uri="{FF2B5EF4-FFF2-40B4-BE49-F238E27FC236}">
                  <a16:creationId xmlns:a16="http://schemas.microsoft.com/office/drawing/2014/main" id="{6420B5E6-0BDE-6B99-1EAA-AE116C0B5A1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968;p52">
              <a:extLst>
                <a:ext uri="{FF2B5EF4-FFF2-40B4-BE49-F238E27FC236}">
                  <a16:creationId xmlns:a16="http://schemas.microsoft.com/office/drawing/2014/main" id="{F6DF2923-CFBE-3BCB-835E-50D852F52CFC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969;p52">
              <a:extLst>
                <a:ext uri="{FF2B5EF4-FFF2-40B4-BE49-F238E27FC236}">
                  <a16:creationId xmlns:a16="http://schemas.microsoft.com/office/drawing/2014/main" id="{47DF5364-5FFB-AA46-934C-781CD6ADC083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615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85275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rgbClr val="8838C3"/>
                </a:solidFill>
                <a:latin typeface="Montserrat" pitchFamily="2" charset="77"/>
                <a:cs typeface="AkayaTelivigala" pitchFamily="2" charset="77"/>
              </a:rPr>
              <a:t>Quantum Logic Gates</a:t>
            </a:r>
          </a:p>
        </p:txBody>
      </p:sp>
      <p:sp>
        <p:nvSpPr>
          <p:cNvPr id="2" name="Google Shape;37920;p128">
            <a:extLst>
              <a:ext uri="{FF2B5EF4-FFF2-40B4-BE49-F238E27FC236}">
                <a16:creationId xmlns:a16="http://schemas.microsoft.com/office/drawing/2014/main" id="{B8AD9ECC-A9A9-C7EF-4BF7-362430F659D7}"/>
              </a:ext>
            </a:extLst>
          </p:cNvPr>
          <p:cNvSpPr/>
          <p:nvPr/>
        </p:nvSpPr>
        <p:spPr>
          <a:xfrm>
            <a:off x="960091" y="2130949"/>
            <a:ext cx="1799012" cy="1288111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9F056-DFC0-D0AA-A4E5-055B99476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753" y="1896657"/>
            <a:ext cx="5638647" cy="1756693"/>
          </a:xfrm>
          <a:prstGeom prst="rect">
            <a:avLst/>
          </a:prstGeom>
        </p:spPr>
      </p:pic>
      <p:sp>
        <p:nvSpPr>
          <p:cNvPr id="3" name="Google Shape;27033;p56">
            <a:extLst>
              <a:ext uri="{FF2B5EF4-FFF2-40B4-BE49-F238E27FC236}">
                <a16:creationId xmlns:a16="http://schemas.microsoft.com/office/drawing/2014/main" id="{D1FB3B60-7D4E-8BA2-3EDA-37342350FA26}"/>
              </a:ext>
            </a:extLst>
          </p:cNvPr>
          <p:cNvSpPr txBox="1">
            <a:spLocks/>
          </p:cNvSpPr>
          <p:nvPr/>
        </p:nvSpPr>
        <p:spPr>
          <a:xfrm>
            <a:off x="359767" y="3504306"/>
            <a:ext cx="2999659" cy="62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/>
            <a:r>
              <a:rPr lang="en-CA" sz="1800"/>
              <a:t>Useful for Quantum Simulations</a:t>
            </a:r>
          </a:p>
        </p:txBody>
      </p:sp>
    </p:spTree>
    <p:extLst>
      <p:ext uri="{BB962C8B-B14F-4D97-AF65-F5344CB8AC3E}">
        <p14:creationId xmlns:p14="http://schemas.microsoft.com/office/powerpoint/2010/main" val="45617270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7033;p56">
            <a:extLst>
              <a:ext uri="{FF2B5EF4-FFF2-40B4-BE49-F238E27FC236}">
                <a16:creationId xmlns:a16="http://schemas.microsoft.com/office/drawing/2014/main" id="{2FAE0ECD-7E71-FA76-18E2-815EE7F3F1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38004" y="4813278"/>
            <a:ext cx="5492396" cy="2591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CA">
                <a:latin typeface="Montserrat" pitchFamily="2" charset="77"/>
              </a:rPr>
              <a:t> W. Clements et al., Optica, vol. 3, pp. 1460- 1465, 2016</a:t>
            </a:r>
          </a:p>
        </p:txBody>
      </p:sp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8838C3"/>
                </a:solidFill>
                <a:latin typeface="Montserrat" pitchFamily="2" charset="77"/>
                <a:cs typeface="AkayaTelivigala" pitchFamily="2" charset="77"/>
              </a:rPr>
              <a:t>Building Logic Gates</a:t>
            </a:r>
          </a:p>
        </p:txBody>
      </p:sp>
      <p:pic>
        <p:nvPicPr>
          <p:cNvPr id="8" name="Picture 7" descr="A screen shot of a tablet&#10;&#10;Description automatically generated">
            <a:extLst>
              <a:ext uri="{FF2B5EF4-FFF2-40B4-BE49-F238E27FC236}">
                <a16:creationId xmlns:a16="http://schemas.microsoft.com/office/drawing/2014/main" id="{F6620BFB-77C3-A64D-3221-E01A9178C2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40" t="53333" r="30890" b="39073"/>
          <a:stretch/>
        </p:blipFill>
        <p:spPr>
          <a:xfrm>
            <a:off x="220973" y="3680744"/>
            <a:ext cx="4844008" cy="862899"/>
          </a:xfrm>
          <a:prstGeom prst="rect">
            <a:avLst/>
          </a:prstGeom>
        </p:spPr>
      </p:pic>
      <p:pic>
        <p:nvPicPr>
          <p:cNvPr id="10" name="Picture 9" descr="A screen shot of a tablet&#10;&#10;Description automatically generated">
            <a:extLst>
              <a:ext uri="{FF2B5EF4-FFF2-40B4-BE49-F238E27FC236}">
                <a16:creationId xmlns:a16="http://schemas.microsoft.com/office/drawing/2014/main" id="{9A699E34-1C9E-2D1F-E263-AE470B4E4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6" t="12671" r="46499" b="63172"/>
          <a:stretch/>
        </p:blipFill>
        <p:spPr>
          <a:xfrm>
            <a:off x="670545" y="1176200"/>
            <a:ext cx="3565842" cy="2631008"/>
          </a:xfrm>
          <a:prstGeom prst="rect">
            <a:avLst/>
          </a:prstGeom>
        </p:spPr>
      </p:pic>
      <p:sp>
        <p:nvSpPr>
          <p:cNvPr id="5" name="Google Shape;27033;p56">
            <a:extLst>
              <a:ext uri="{FF2B5EF4-FFF2-40B4-BE49-F238E27FC236}">
                <a16:creationId xmlns:a16="http://schemas.microsoft.com/office/drawing/2014/main" id="{F38D6980-8A78-8F6C-214B-D75B126577E1}"/>
              </a:ext>
            </a:extLst>
          </p:cNvPr>
          <p:cNvSpPr txBox="1">
            <a:spLocks/>
          </p:cNvSpPr>
          <p:nvPr/>
        </p:nvSpPr>
        <p:spPr>
          <a:xfrm>
            <a:off x="5128592" y="1407382"/>
            <a:ext cx="3538331" cy="187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CA" sz="1800"/>
              <a:t>Simplification of previous process</a:t>
            </a:r>
          </a:p>
          <a:p>
            <a:pPr marL="0" indent="0"/>
            <a:r>
              <a:rPr lang="en-CA" sz="1800"/>
              <a:t>       - Still uses a lot of space</a:t>
            </a:r>
          </a:p>
          <a:p>
            <a:pPr marL="0" indent="0"/>
            <a:r>
              <a:rPr lang="en-CA" sz="1800"/>
              <a:t>       - Could be better!</a:t>
            </a:r>
          </a:p>
        </p:txBody>
      </p:sp>
    </p:spTree>
    <p:extLst>
      <p:ext uri="{BB962C8B-B14F-4D97-AF65-F5344CB8AC3E}">
        <p14:creationId xmlns:p14="http://schemas.microsoft.com/office/powerpoint/2010/main" val="202334687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8C3"/>
                </a:solidFill>
                <a:latin typeface="Montserrat" pitchFamily="2" charset="77"/>
              </a:rPr>
              <a:t>Motivation</a:t>
            </a:r>
            <a:endParaRPr>
              <a:solidFill>
                <a:srgbClr val="8838C3"/>
              </a:solidFill>
              <a:latin typeface="Montserrat" pitchFamily="2" charset="77"/>
            </a:endParaRPr>
          </a:p>
        </p:txBody>
      </p:sp>
      <p:sp>
        <p:nvSpPr>
          <p:cNvPr id="16" name="Google Shape;27033;p56">
            <a:extLst>
              <a:ext uri="{FF2B5EF4-FFF2-40B4-BE49-F238E27FC236}">
                <a16:creationId xmlns:a16="http://schemas.microsoft.com/office/drawing/2014/main" id="{2FAE0ECD-7E71-FA76-18E2-815EE7F3F1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95433" y="4688006"/>
            <a:ext cx="6387152" cy="3844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sz="1050" b="0" i="0">
                <a:effectLst/>
                <a:latin typeface="Arial" panose="020B0604020202020204" pitchFamily="34" charset="0"/>
              </a:rPr>
              <a:t>K. R. Motes, A. Gilchrist, J. P. Dowling, and P. P. Rohde, “Scalable</a:t>
            </a:r>
            <a:r>
              <a:rPr lang="en-US" sz="1050">
                <a:latin typeface="Arial" panose="020B0604020202020204" pitchFamily="34" charset="0"/>
              </a:rPr>
              <a:t> </a:t>
            </a:r>
            <a:r>
              <a:rPr lang="en-US" sz="1050" b="0" i="0">
                <a:effectLst/>
                <a:latin typeface="Arial" panose="020B0604020202020204" pitchFamily="34" charset="0"/>
              </a:rPr>
              <a:t>boson-sampling with time-bin encoding using a loop-based architecture,” Physical Review Letters, vol. 113, p. 120501, Sept. 2014</a:t>
            </a:r>
            <a:endParaRPr lang="en-CA" sz="1050"/>
          </a:p>
        </p:txBody>
      </p:sp>
      <p:pic>
        <p:nvPicPr>
          <p:cNvPr id="19" name="Picture 18" descr="A diagram of a network&#10;&#10;Description automatically generated">
            <a:extLst>
              <a:ext uri="{FF2B5EF4-FFF2-40B4-BE49-F238E27FC236}">
                <a16:creationId xmlns:a16="http://schemas.microsoft.com/office/drawing/2014/main" id="{9EDA2DFD-B0DA-99A6-2462-097BAD98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698" y="1224758"/>
            <a:ext cx="3625830" cy="2955246"/>
          </a:xfrm>
          <a:prstGeom prst="rect">
            <a:avLst/>
          </a:prstGeom>
        </p:spPr>
      </p:pic>
      <p:pic>
        <p:nvPicPr>
          <p:cNvPr id="21" name="Picture 20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821D7D9B-62EF-9DCA-373F-1DC75C64E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00" y="1319014"/>
            <a:ext cx="4385569" cy="1383367"/>
          </a:xfrm>
          <a:prstGeom prst="rect">
            <a:avLst/>
          </a:prstGeom>
        </p:spPr>
      </p:pic>
      <p:pic>
        <p:nvPicPr>
          <p:cNvPr id="23" name="Picture 22" descr="A black lin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71A6B8F0-CC6E-B4FE-489B-68DB80F05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72" y="2923763"/>
            <a:ext cx="4153941" cy="1700967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E03946E7-5BE7-1E4D-FE91-AC3270893D8B}"/>
              </a:ext>
            </a:extLst>
          </p:cNvPr>
          <p:cNvSpPr/>
          <p:nvPr/>
        </p:nvSpPr>
        <p:spPr>
          <a:xfrm>
            <a:off x="4206240" y="1900362"/>
            <a:ext cx="1073426" cy="21468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8C3"/>
                </a:solidFill>
                <a:latin typeface="Montserrat" pitchFamily="2" charset="77"/>
              </a:rPr>
              <a:t>Goals</a:t>
            </a:r>
            <a:endParaRPr>
              <a:solidFill>
                <a:srgbClr val="8838C3"/>
              </a:solidFill>
              <a:latin typeface="Montserrat" pitchFamily="2" charset="77"/>
            </a:endParaRPr>
          </a:p>
        </p:txBody>
      </p:sp>
      <p:sp>
        <p:nvSpPr>
          <p:cNvPr id="27033" name="Google Shape;27033;p56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16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CA" sz="1800"/>
              <a:t>Create a CNOT gate</a:t>
            </a:r>
          </a:p>
          <a:p>
            <a:pPr marL="0" lvl="0" indent="0"/>
            <a:endParaRPr lang="en-US"/>
          </a:p>
          <a:p>
            <a:pPr marL="285750" lvl="0" indent="-285750">
              <a:buFont typeface="Arial"/>
              <a:buChar char="•"/>
            </a:pPr>
            <a:r>
              <a:rPr lang="en-CA" sz="1800"/>
              <a:t>Integrate losses</a:t>
            </a:r>
          </a:p>
          <a:p>
            <a:pPr marL="742950" lvl="1" indent="-285750" algn="l">
              <a:buFont typeface="Arial"/>
              <a:buChar char="•"/>
            </a:pPr>
            <a:r>
              <a:rPr lang="en-CA" sz="1800"/>
              <a:t>Fiber </a:t>
            </a:r>
          </a:p>
          <a:p>
            <a:pPr marL="742950" lvl="1" indent="-285750" algn="l">
              <a:buFont typeface="Arial"/>
              <a:buChar char="•"/>
            </a:pPr>
            <a:r>
              <a:rPr lang="en-CA" sz="1800"/>
              <a:t>Components</a:t>
            </a:r>
          </a:p>
          <a:p>
            <a:pPr marL="742950" lvl="1" indent="-285750" algn="l">
              <a:buFont typeface="Arial"/>
              <a:buChar char="•"/>
            </a:pPr>
            <a:r>
              <a:rPr lang="en-CA" sz="1800"/>
              <a:t>Time-Jitter</a:t>
            </a:r>
          </a:p>
        </p:txBody>
      </p:sp>
      <p:pic>
        <p:nvPicPr>
          <p:cNvPr id="2" name="Picture 1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1CE4F2AC-E261-EF3D-B7C2-50074589F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90"/>
          <a:stretch/>
        </p:blipFill>
        <p:spPr>
          <a:xfrm>
            <a:off x="4439401" y="2075996"/>
            <a:ext cx="3984599" cy="1480252"/>
          </a:xfrm>
          <a:prstGeom prst="rect">
            <a:avLst/>
          </a:prstGeom>
        </p:spPr>
      </p:pic>
      <p:sp>
        <p:nvSpPr>
          <p:cNvPr id="3" name="Google Shape;27033;p56">
            <a:extLst>
              <a:ext uri="{FF2B5EF4-FFF2-40B4-BE49-F238E27FC236}">
                <a16:creationId xmlns:a16="http://schemas.microsoft.com/office/drawing/2014/main" id="{9932975A-C6C7-0771-EE45-A80909E6C477}"/>
              </a:ext>
            </a:extLst>
          </p:cNvPr>
          <p:cNvSpPr txBox="1">
            <a:spLocks/>
          </p:cNvSpPr>
          <p:nvPr/>
        </p:nvSpPr>
        <p:spPr>
          <a:xfrm>
            <a:off x="2756848" y="4774775"/>
            <a:ext cx="6387152" cy="38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sz="1000" b="0" i="0">
                <a:effectLst/>
                <a:latin typeface="Arial" panose="020B0604020202020204" pitchFamily="34" charset="0"/>
              </a:rPr>
              <a:t>K. R. Motes, J. P. Dowling, A. Gilchrist, and P. P. Rohde, “Implementing Boson-Sampling with time-bin encoding: Analysis of loss, mode mismatch, and time jitter,” Physical Review A, vol. 92, p. 052319, Nov. 2015.</a:t>
            </a:r>
            <a:br>
              <a:rPr lang="en-US" sz="1000"/>
            </a:br>
            <a:endParaRPr lang="en-CA" sz="800"/>
          </a:p>
        </p:txBody>
      </p:sp>
    </p:spTree>
    <p:extLst>
      <p:ext uri="{BB962C8B-B14F-4D97-AF65-F5344CB8AC3E}">
        <p14:creationId xmlns:p14="http://schemas.microsoft.com/office/powerpoint/2010/main" val="268811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8C3"/>
                </a:solidFill>
                <a:latin typeface="Montserrat" pitchFamily="2" charset="77"/>
              </a:rPr>
              <a:t>Progress and Methodology</a:t>
            </a:r>
            <a:endParaRPr>
              <a:solidFill>
                <a:srgbClr val="8838C3"/>
              </a:solidFill>
              <a:latin typeface="Montserrat" pitchFamily="2" charset="77"/>
            </a:endParaRPr>
          </a:p>
        </p:txBody>
      </p:sp>
      <p:sp>
        <p:nvSpPr>
          <p:cNvPr id="27033" name="Google Shape;27033;p56"/>
          <p:cNvSpPr txBox="1">
            <a:spLocks noGrp="1"/>
          </p:cNvSpPr>
          <p:nvPr>
            <p:ph type="subTitle" idx="1"/>
          </p:nvPr>
        </p:nvSpPr>
        <p:spPr>
          <a:xfrm>
            <a:off x="839270" y="1200150"/>
            <a:ext cx="452786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/>
              <a:t>Unitary matrix to phase shifts conversion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600"/>
              <a:t>Phase shift extraction</a:t>
            </a:r>
          </a:p>
          <a:p>
            <a:pPr marL="457200" lvl="1" indent="0" algn="l"/>
            <a:endParaRPr lang="en-CA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/>
              <a:t>Research into other systems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800"/>
              <a:t>Frequency, Polarization</a:t>
            </a:r>
          </a:p>
          <a:p>
            <a:pPr marL="0" indent="0"/>
            <a:endParaRPr lang="en-CA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/>
              <a:t>Perfect CNOT</a:t>
            </a:r>
          </a:p>
          <a:p>
            <a:pPr marL="0" indent="0"/>
            <a:endParaRPr lang="en-CA" sz="1800"/>
          </a:p>
          <a:p>
            <a:pPr marL="0" indent="0"/>
            <a:br>
              <a:rPr lang="en-CA" sz="1800"/>
            </a:br>
            <a:endParaRPr lang="en-CA" sz="1800"/>
          </a:p>
          <a:p>
            <a:pPr marL="0" indent="0"/>
            <a:endParaRPr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5895A-D7BF-3F7B-D79F-FF9694399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934" y="1520921"/>
            <a:ext cx="3902500" cy="33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7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8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1" name="Google Shape;28381;p105"/>
          <p:cNvSpPr txBox="1">
            <a:spLocks noGrp="1"/>
          </p:cNvSpPr>
          <p:nvPr>
            <p:ph type="title" idx="15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8C3"/>
                </a:solidFill>
                <a:latin typeface="Montserrat" pitchFamily="2" charset="77"/>
              </a:rPr>
              <a:t>Project Constraints</a:t>
            </a:r>
            <a:endParaRPr>
              <a:solidFill>
                <a:srgbClr val="8838C3"/>
              </a:solidFill>
              <a:latin typeface="Montserrat" pitchFamily="2" charset="77"/>
            </a:endParaRPr>
          </a:p>
        </p:txBody>
      </p:sp>
      <p:sp>
        <p:nvSpPr>
          <p:cNvPr id="28382" name="Google Shape;28382;p105"/>
          <p:cNvSpPr txBox="1">
            <a:spLocks noGrp="1"/>
          </p:cNvSpPr>
          <p:nvPr>
            <p:ph type="title"/>
          </p:nvPr>
        </p:nvSpPr>
        <p:spPr>
          <a:xfrm>
            <a:off x="227631" y="2525341"/>
            <a:ext cx="3347905" cy="55808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 pitchFamily="2" charset="77"/>
              </a:rPr>
              <a:t>Computational Power</a:t>
            </a:r>
            <a:endParaRPr b="1">
              <a:latin typeface="Montserrat" pitchFamily="2" charset="77"/>
            </a:endParaRPr>
          </a:p>
        </p:txBody>
      </p:sp>
      <p:sp>
        <p:nvSpPr>
          <p:cNvPr id="28384" name="Google Shape;28384;p105"/>
          <p:cNvSpPr txBox="1">
            <a:spLocks noGrp="1"/>
          </p:cNvSpPr>
          <p:nvPr>
            <p:ph type="title" idx="2"/>
          </p:nvPr>
        </p:nvSpPr>
        <p:spPr>
          <a:xfrm>
            <a:off x="5881248" y="2594283"/>
            <a:ext cx="2286000" cy="420196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 pitchFamily="2" charset="77"/>
              </a:rPr>
              <a:t>Time</a:t>
            </a:r>
            <a:endParaRPr b="1">
              <a:latin typeface="Montserrat" pitchFamily="2" charset="77"/>
            </a:endParaRPr>
          </a:p>
        </p:txBody>
      </p:sp>
      <p:sp>
        <p:nvSpPr>
          <p:cNvPr id="28385" name="Google Shape;28385;p105"/>
          <p:cNvSpPr txBox="1">
            <a:spLocks noGrp="1"/>
          </p:cNvSpPr>
          <p:nvPr>
            <p:ph type="subTitle" idx="3"/>
          </p:nvPr>
        </p:nvSpPr>
        <p:spPr>
          <a:xfrm>
            <a:off x="5568466" y="2930052"/>
            <a:ext cx="2911564" cy="492187"/>
          </a:xfrm>
          <a:prstGeom prst="rect">
            <a:avLst/>
          </a:prstGeom>
        </p:spPr>
        <p:txBody>
          <a:bodyPr spcFirstLastPara="1" wrap="square" lIns="182875" tIns="0" rIns="18287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itchFamily="2" charset="77"/>
              </a:rPr>
              <a:t>Component Switching Time</a:t>
            </a:r>
            <a:endParaRPr>
              <a:latin typeface="Montserrat" pitchFamily="2" charset="77"/>
            </a:endParaRPr>
          </a:p>
        </p:txBody>
      </p:sp>
      <p:sp>
        <p:nvSpPr>
          <p:cNvPr id="3" name="Google Shape;39494;p133">
            <a:extLst>
              <a:ext uri="{FF2B5EF4-FFF2-40B4-BE49-F238E27FC236}">
                <a16:creationId xmlns:a16="http://schemas.microsoft.com/office/drawing/2014/main" id="{8860C753-7A69-D4DB-0BDA-001557A8E781}"/>
              </a:ext>
            </a:extLst>
          </p:cNvPr>
          <p:cNvSpPr/>
          <p:nvPr/>
        </p:nvSpPr>
        <p:spPr>
          <a:xfrm>
            <a:off x="1594158" y="1905876"/>
            <a:ext cx="614852" cy="576000"/>
          </a:xfrm>
          <a:custGeom>
            <a:avLst/>
            <a:gdLst/>
            <a:ahLst/>
            <a:cxnLst/>
            <a:rect l="l" t="t" r="r" b="b"/>
            <a:pathLst>
              <a:path w="12131" h="12194" extrusionOk="0">
                <a:moveTo>
                  <a:pt x="4632" y="725"/>
                </a:moveTo>
                <a:cubicBezTo>
                  <a:pt x="5609" y="725"/>
                  <a:pt x="6396" y="1513"/>
                  <a:pt x="6396" y="2490"/>
                </a:cubicBezTo>
                <a:cubicBezTo>
                  <a:pt x="6365" y="2679"/>
                  <a:pt x="6522" y="2836"/>
                  <a:pt x="6680" y="2899"/>
                </a:cubicBezTo>
                <a:cubicBezTo>
                  <a:pt x="7341" y="2994"/>
                  <a:pt x="7814" y="3592"/>
                  <a:pt x="7814" y="4317"/>
                </a:cubicBezTo>
                <a:cubicBezTo>
                  <a:pt x="7814" y="4695"/>
                  <a:pt x="7656" y="5042"/>
                  <a:pt x="7404" y="5325"/>
                </a:cubicBezTo>
                <a:cubicBezTo>
                  <a:pt x="7184" y="5483"/>
                  <a:pt x="7278" y="5798"/>
                  <a:pt x="7530" y="5924"/>
                </a:cubicBezTo>
                <a:cubicBezTo>
                  <a:pt x="8129" y="6207"/>
                  <a:pt x="8539" y="6869"/>
                  <a:pt x="8539" y="7530"/>
                </a:cubicBezTo>
                <a:cubicBezTo>
                  <a:pt x="8539" y="8507"/>
                  <a:pt x="7751" y="9295"/>
                  <a:pt x="6774" y="9295"/>
                </a:cubicBezTo>
                <a:lnTo>
                  <a:pt x="4979" y="9295"/>
                </a:lnTo>
                <a:lnTo>
                  <a:pt x="4979" y="6932"/>
                </a:lnTo>
                <a:lnTo>
                  <a:pt x="6333" y="5609"/>
                </a:lnTo>
                <a:cubicBezTo>
                  <a:pt x="6491" y="5451"/>
                  <a:pt x="6491" y="5231"/>
                  <a:pt x="6333" y="5073"/>
                </a:cubicBezTo>
                <a:cubicBezTo>
                  <a:pt x="6254" y="4994"/>
                  <a:pt x="6168" y="4955"/>
                  <a:pt x="6081" y="4955"/>
                </a:cubicBezTo>
                <a:cubicBezTo>
                  <a:pt x="5995" y="4955"/>
                  <a:pt x="5908" y="4994"/>
                  <a:pt x="5829" y="5073"/>
                </a:cubicBezTo>
                <a:lnTo>
                  <a:pt x="4979" y="5924"/>
                </a:lnTo>
                <a:lnTo>
                  <a:pt x="4979" y="2490"/>
                </a:lnTo>
                <a:cubicBezTo>
                  <a:pt x="4979" y="2301"/>
                  <a:pt x="4821" y="2143"/>
                  <a:pt x="4632" y="2143"/>
                </a:cubicBezTo>
                <a:cubicBezTo>
                  <a:pt x="4443" y="2143"/>
                  <a:pt x="4285" y="2301"/>
                  <a:pt x="4285" y="2490"/>
                </a:cubicBezTo>
                <a:lnTo>
                  <a:pt x="4285" y="4506"/>
                </a:lnTo>
                <a:lnTo>
                  <a:pt x="3466" y="3655"/>
                </a:lnTo>
                <a:cubicBezTo>
                  <a:pt x="3388" y="3577"/>
                  <a:pt x="3293" y="3537"/>
                  <a:pt x="3198" y="3537"/>
                </a:cubicBezTo>
                <a:cubicBezTo>
                  <a:pt x="3104" y="3537"/>
                  <a:pt x="3009" y="3577"/>
                  <a:pt x="2931" y="3655"/>
                </a:cubicBezTo>
                <a:cubicBezTo>
                  <a:pt x="2773" y="3844"/>
                  <a:pt x="2773" y="4033"/>
                  <a:pt x="2931" y="4191"/>
                </a:cubicBezTo>
                <a:lnTo>
                  <a:pt x="4285" y="5514"/>
                </a:lnTo>
                <a:lnTo>
                  <a:pt x="4285" y="7373"/>
                </a:lnTo>
                <a:lnTo>
                  <a:pt x="3466" y="6554"/>
                </a:lnTo>
                <a:cubicBezTo>
                  <a:pt x="3388" y="6475"/>
                  <a:pt x="3293" y="6436"/>
                  <a:pt x="3198" y="6436"/>
                </a:cubicBezTo>
                <a:cubicBezTo>
                  <a:pt x="3104" y="6436"/>
                  <a:pt x="3009" y="6475"/>
                  <a:pt x="2931" y="6554"/>
                </a:cubicBezTo>
                <a:cubicBezTo>
                  <a:pt x="2773" y="6711"/>
                  <a:pt x="2773" y="6900"/>
                  <a:pt x="2931" y="7058"/>
                </a:cubicBezTo>
                <a:lnTo>
                  <a:pt x="4285" y="8413"/>
                </a:lnTo>
                <a:lnTo>
                  <a:pt x="4285" y="9295"/>
                </a:lnTo>
                <a:lnTo>
                  <a:pt x="2521" y="9295"/>
                </a:lnTo>
                <a:cubicBezTo>
                  <a:pt x="1513" y="9295"/>
                  <a:pt x="694" y="8507"/>
                  <a:pt x="694" y="7530"/>
                </a:cubicBezTo>
                <a:cubicBezTo>
                  <a:pt x="694" y="6837"/>
                  <a:pt x="1103" y="6207"/>
                  <a:pt x="1734" y="5924"/>
                </a:cubicBezTo>
                <a:cubicBezTo>
                  <a:pt x="1954" y="5798"/>
                  <a:pt x="1986" y="5514"/>
                  <a:pt x="1828" y="5325"/>
                </a:cubicBezTo>
                <a:cubicBezTo>
                  <a:pt x="1576" y="5042"/>
                  <a:pt x="1418" y="4695"/>
                  <a:pt x="1418" y="4317"/>
                </a:cubicBezTo>
                <a:cubicBezTo>
                  <a:pt x="1418" y="3624"/>
                  <a:pt x="1891" y="3057"/>
                  <a:pt x="2584" y="2899"/>
                </a:cubicBezTo>
                <a:cubicBezTo>
                  <a:pt x="2742" y="2836"/>
                  <a:pt x="2899" y="2679"/>
                  <a:pt x="2868" y="2490"/>
                </a:cubicBezTo>
                <a:cubicBezTo>
                  <a:pt x="2868" y="1513"/>
                  <a:pt x="3655" y="725"/>
                  <a:pt x="4632" y="725"/>
                </a:cubicBezTo>
                <a:close/>
                <a:moveTo>
                  <a:pt x="7467" y="725"/>
                </a:moveTo>
                <a:cubicBezTo>
                  <a:pt x="8444" y="725"/>
                  <a:pt x="9295" y="1513"/>
                  <a:pt x="9232" y="2584"/>
                </a:cubicBezTo>
                <a:cubicBezTo>
                  <a:pt x="9232" y="2742"/>
                  <a:pt x="9358" y="2899"/>
                  <a:pt x="9515" y="2931"/>
                </a:cubicBezTo>
                <a:cubicBezTo>
                  <a:pt x="10177" y="3057"/>
                  <a:pt x="10712" y="3624"/>
                  <a:pt x="10712" y="4348"/>
                </a:cubicBezTo>
                <a:cubicBezTo>
                  <a:pt x="10712" y="4726"/>
                  <a:pt x="10555" y="5105"/>
                  <a:pt x="10271" y="5357"/>
                </a:cubicBezTo>
                <a:cubicBezTo>
                  <a:pt x="10082" y="5514"/>
                  <a:pt x="10145" y="5829"/>
                  <a:pt x="10397" y="5955"/>
                </a:cubicBezTo>
                <a:cubicBezTo>
                  <a:pt x="11027" y="6239"/>
                  <a:pt x="11406" y="6900"/>
                  <a:pt x="11406" y="7562"/>
                </a:cubicBezTo>
                <a:cubicBezTo>
                  <a:pt x="11406" y="8570"/>
                  <a:pt x="10586" y="9358"/>
                  <a:pt x="9610" y="9358"/>
                </a:cubicBezTo>
                <a:lnTo>
                  <a:pt x="8507" y="9358"/>
                </a:lnTo>
                <a:cubicBezTo>
                  <a:pt x="8980" y="8885"/>
                  <a:pt x="9232" y="8224"/>
                  <a:pt x="9232" y="7562"/>
                </a:cubicBezTo>
                <a:cubicBezTo>
                  <a:pt x="9232" y="6743"/>
                  <a:pt x="8854" y="5987"/>
                  <a:pt x="8192" y="5514"/>
                </a:cubicBezTo>
                <a:cubicBezTo>
                  <a:pt x="8413" y="5168"/>
                  <a:pt x="8539" y="4789"/>
                  <a:pt x="8539" y="4348"/>
                </a:cubicBezTo>
                <a:cubicBezTo>
                  <a:pt x="8539" y="3435"/>
                  <a:pt x="7940" y="2616"/>
                  <a:pt x="7089" y="2332"/>
                </a:cubicBezTo>
                <a:cubicBezTo>
                  <a:pt x="7058" y="1828"/>
                  <a:pt x="6837" y="1387"/>
                  <a:pt x="6554" y="1009"/>
                </a:cubicBezTo>
                <a:cubicBezTo>
                  <a:pt x="6837" y="788"/>
                  <a:pt x="7152" y="725"/>
                  <a:pt x="7467" y="725"/>
                </a:cubicBezTo>
                <a:close/>
                <a:moveTo>
                  <a:pt x="7121" y="10019"/>
                </a:moveTo>
                <a:lnTo>
                  <a:pt x="7121" y="11469"/>
                </a:lnTo>
                <a:lnTo>
                  <a:pt x="4979" y="11469"/>
                </a:lnTo>
                <a:lnTo>
                  <a:pt x="4979" y="10019"/>
                </a:lnTo>
                <a:close/>
                <a:moveTo>
                  <a:pt x="4632" y="1"/>
                </a:moveTo>
                <a:cubicBezTo>
                  <a:pt x="3340" y="1"/>
                  <a:pt x="2269" y="1009"/>
                  <a:pt x="2175" y="2301"/>
                </a:cubicBezTo>
                <a:cubicBezTo>
                  <a:pt x="1292" y="2616"/>
                  <a:pt x="694" y="3403"/>
                  <a:pt x="694" y="4317"/>
                </a:cubicBezTo>
                <a:cubicBezTo>
                  <a:pt x="694" y="4726"/>
                  <a:pt x="820" y="5136"/>
                  <a:pt x="1072" y="5483"/>
                </a:cubicBezTo>
                <a:cubicBezTo>
                  <a:pt x="379" y="5955"/>
                  <a:pt x="1" y="6711"/>
                  <a:pt x="1" y="7530"/>
                </a:cubicBezTo>
                <a:cubicBezTo>
                  <a:pt x="1" y="8917"/>
                  <a:pt x="1135" y="10019"/>
                  <a:pt x="2521" y="10019"/>
                </a:cubicBezTo>
                <a:lnTo>
                  <a:pt x="4285" y="10019"/>
                </a:lnTo>
                <a:lnTo>
                  <a:pt x="4285" y="11469"/>
                </a:lnTo>
                <a:lnTo>
                  <a:pt x="2521" y="11469"/>
                </a:lnTo>
                <a:cubicBezTo>
                  <a:pt x="2332" y="11469"/>
                  <a:pt x="2175" y="11626"/>
                  <a:pt x="2175" y="11815"/>
                </a:cubicBezTo>
                <a:cubicBezTo>
                  <a:pt x="2175" y="12036"/>
                  <a:pt x="2332" y="12193"/>
                  <a:pt x="2521" y="12193"/>
                </a:cubicBezTo>
                <a:lnTo>
                  <a:pt x="9641" y="12193"/>
                </a:lnTo>
                <a:cubicBezTo>
                  <a:pt x="9830" y="12193"/>
                  <a:pt x="9988" y="12036"/>
                  <a:pt x="9988" y="11815"/>
                </a:cubicBezTo>
                <a:cubicBezTo>
                  <a:pt x="9988" y="11626"/>
                  <a:pt x="9830" y="11469"/>
                  <a:pt x="9641" y="11469"/>
                </a:cubicBezTo>
                <a:lnTo>
                  <a:pt x="7877" y="11469"/>
                </a:lnTo>
                <a:lnTo>
                  <a:pt x="7877" y="10019"/>
                </a:lnTo>
                <a:lnTo>
                  <a:pt x="9610" y="10019"/>
                </a:lnTo>
                <a:cubicBezTo>
                  <a:pt x="10964" y="10019"/>
                  <a:pt x="12130" y="8917"/>
                  <a:pt x="12130" y="7530"/>
                </a:cubicBezTo>
                <a:cubicBezTo>
                  <a:pt x="12130" y="6711"/>
                  <a:pt x="11721" y="5955"/>
                  <a:pt x="11059" y="5483"/>
                </a:cubicBezTo>
                <a:cubicBezTo>
                  <a:pt x="11280" y="5136"/>
                  <a:pt x="11406" y="4726"/>
                  <a:pt x="11406" y="4317"/>
                </a:cubicBezTo>
                <a:cubicBezTo>
                  <a:pt x="11406" y="3403"/>
                  <a:pt x="10838" y="2584"/>
                  <a:pt x="9956" y="2301"/>
                </a:cubicBezTo>
                <a:cubicBezTo>
                  <a:pt x="9830" y="1040"/>
                  <a:pt x="8791" y="1"/>
                  <a:pt x="7467" y="1"/>
                </a:cubicBezTo>
                <a:cubicBezTo>
                  <a:pt x="6963" y="1"/>
                  <a:pt x="6459" y="158"/>
                  <a:pt x="6050" y="442"/>
                </a:cubicBezTo>
                <a:cubicBezTo>
                  <a:pt x="5672" y="158"/>
                  <a:pt x="5168" y="1"/>
                  <a:pt x="4632" y="1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itchFamily="2" charset="77"/>
            </a:endParaRPr>
          </a:p>
        </p:txBody>
      </p:sp>
      <p:grpSp>
        <p:nvGrpSpPr>
          <p:cNvPr id="4" name="Google Shape;38868;p131">
            <a:extLst>
              <a:ext uri="{FF2B5EF4-FFF2-40B4-BE49-F238E27FC236}">
                <a16:creationId xmlns:a16="http://schemas.microsoft.com/office/drawing/2014/main" id="{5AE0D9CE-8E2A-858A-E1C5-766765AF2BA5}"/>
              </a:ext>
            </a:extLst>
          </p:cNvPr>
          <p:cNvGrpSpPr/>
          <p:nvPr/>
        </p:nvGrpSpPr>
        <p:grpSpPr>
          <a:xfrm>
            <a:off x="6642923" y="1905876"/>
            <a:ext cx="762650" cy="706551"/>
            <a:chOff x="-30806075" y="2657050"/>
            <a:chExt cx="291425" cy="291425"/>
          </a:xfrm>
          <a:solidFill>
            <a:srgbClr val="FFA037"/>
          </a:solidFill>
        </p:grpSpPr>
        <p:sp>
          <p:nvSpPr>
            <p:cNvPr id="5" name="Google Shape;38869;p131">
              <a:extLst>
                <a:ext uri="{FF2B5EF4-FFF2-40B4-BE49-F238E27FC236}">
                  <a16:creationId xmlns:a16="http://schemas.microsoft.com/office/drawing/2014/main" id="{F0A46C01-32E6-ED09-AF0A-C8B7CEF8E5BF}"/>
                </a:ext>
              </a:extLst>
            </p:cNvPr>
            <p:cNvSpPr/>
            <p:nvPr/>
          </p:nvSpPr>
          <p:spPr>
            <a:xfrm>
              <a:off x="-30806075" y="26570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8" y="693"/>
                  </a:moveTo>
                  <a:cubicBezTo>
                    <a:pt x="8664" y="693"/>
                    <a:pt x="10995" y="2993"/>
                    <a:pt x="10995" y="5828"/>
                  </a:cubicBezTo>
                  <a:cubicBezTo>
                    <a:pt x="10995" y="8664"/>
                    <a:pt x="8664" y="10995"/>
                    <a:pt x="5828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93"/>
                    <a:pt x="5828" y="693"/>
                  </a:cubicBezTo>
                  <a:close/>
                  <a:moveTo>
                    <a:pt x="5828" y="0"/>
                  </a:moveTo>
                  <a:cubicBezTo>
                    <a:pt x="2583" y="0"/>
                    <a:pt x="0" y="2646"/>
                    <a:pt x="0" y="5828"/>
                  </a:cubicBezTo>
                  <a:cubicBezTo>
                    <a:pt x="0" y="9073"/>
                    <a:pt x="2646" y="11657"/>
                    <a:pt x="5828" y="11657"/>
                  </a:cubicBezTo>
                  <a:cubicBezTo>
                    <a:pt x="9042" y="11657"/>
                    <a:pt x="11657" y="9042"/>
                    <a:pt x="11657" y="5828"/>
                  </a:cubicBezTo>
                  <a:cubicBezTo>
                    <a:pt x="11657" y="2646"/>
                    <a:pt x="9042" y="0"/>
                    <a:pt x="5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itchFamily="2" charset="77"/>
              </a:endParaRPr>
            </a:p>
          </p:txBody>
        </p:sp>
        <p:sp>
          <p:nvSpPr>
            <p:cNvPr id="6" name="Google Shape;38870;p131">
              <a:extLst>
                <a:ext uri="{FF2B5EF4-FFF2-40B4-BE49-F238E27FC236}">
                  <a16:creationId xmlns:a16="http://schemas.microsoft.com/office/drawing/2014/main" id="{B68EA932-D805-00D9-1613-457759640577}"/>
                </a:ext>
              </a:extLst>
            </p:cNvPr>
            <p:cNvSpPr/>
            <p:nvPr/>
          </p:nvSpPr>
          <p:spPr>
            <a:xfrm>
              <a:off x="-30771425" y="2692475"/>
              <a:ext cx="222125" cy="222925"/>
            </a:xfrm>
            <a:custGeom>
              <a:avLst/>
              <a:gdLst/>
              <a:ahLst/>
              <a:cxnLst/>
              <a:rect l="l" t="t" r="r" b="b"/>
              <a:pathLst>
                <a:path w="8885" h="8917" extrusionOk="0">
                  <a:moveTo>
                    <a:pt x="4442" y="725"/>
                  </a:moveTo>
                  <a:cubicBezTo>
                    <a:pt x="6522" y="725"/>
                    <a:pt x="8192" y="2427"/>
                    <a:pt x="8192" y="4474"/>
                  </a:cubicBezTo>
                  <a:cubicBezTo>
                    <a:pt x="8192" y="6522"/>
                    <a:pt x="6522" y="8192"/>
                    <a:pt x="4442" y="8192"/>
                  </a:cubicBezTo>
                  <a:cubicBezTo>
                    <a:pt x="2363" y="8192"/>
                    <a:pt x="693" y="6522"/>
                    <a:pt x="693" y="4474"/>
                  </a:cubicBezTo>
                  <a:cubicBezTo>
                    <a:pt x="693" y="2427"/>
                    <a:pt x="2395" y="725"/>
                    <a:pt x="4442" y="725"/>
                  </a:cubicBezTo>
                  <a:close/>
                  <a:moveTo>
                    <a:pt x="4442" y="1"/>
                  </a:moveTo>
                  <a:cubicBezTo>
                    <a:pt x="1985" y="1"/>
                    <a:pt x="0" y="2017"/>
                    <a:pt x="0" y="4474"/>
                  </a:cubicBezTo>
                  <a:cubicBezTo>
                    <a:pt x="0" y="6900"/>
                    <a:pt x="1985" y="8917"/>
                    <a:pt x="4442" y="8917"/>
                  </a:cubicBezTo>
                  <a:cubicBezTo>
                    <a:pt x="6868" y="8917"/>
                    <a:pt x="8885" y="6900"/>
                    <a:pt x="8885" y="4474"/>
                  </a:cubicBezTo>
                  <a:cubicBezTo>
                    <a:pt x="8885" y="2017"/>
                    <a:pt x="6868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itchFamily="2" charset="77"/>
              </a:endParaRPr>
            </a:p>
          </p:txBody>
        </p:sp>
        <p:sp>
          <p:nvSpPr>
            <p:cNvPr id="7" name="Google Shape;38871;p131">
              <a:extLst>
                <a:ext uri="{FF2B5EF4-FFF2-40B4-BE49-F238E27FC236}">
                  <a16:creationId xmlns:a16="http://schemas.microsoft.com/office/drawing/2014/main" id="{AF07F2AD-8E50-32E5-E65C-079B71691183}"/>
                </a:ext>
              </a:extLst>
            </p:cNvPr>
            <p:cNvSpPr/>
            <p:nvPr/>
          </p:nvSpPr>
          <p:spPr>
            <a:xfrm>
              <a:off x="-30669050" y="2726350"/>
              <a:ext cx="52025" cy="119150"/>
            </a:xfrm>
            <a:custGeom>
              <a:avLst/>
              <a:gdLst/>
              <a:ahLst/>
              <a:cxnLst/>
              <a:rect l="l" t="t" r="r" b="b"/>
              <a:pathLst>
                <a:path w="2081" h="4766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056"/>
                  </a:lnTo>
                  <a:cubicBezTo>
                    <a:pt x="1" y="3151"/>
                    <a:pt x="32" y="3277"/>
                    <a:pt x="95" y="3308"/>
                  </a:cubicBezTo>
                  <a:lnTo>
                    <a:pt x="1482" y="4695"/>
                  </a:lnTo>
                  <a:cubicBezTo>
                    <a:pt x="1545" y="4742"/>
                    <a:pt x="1631" y="4766"/>
                    <a:pt x="1718" y="4766"/>
                  </a:cubicBezTo>
                  <a:cubicBezTo>
                    <a:pt x="1805" y="4766"/>
                    <a:pt x="1891" y="4742"/>
                    <a:pt x="1954" y="4695"/>
                  </a:cubicBezTo>
                  <a:cubicBezTo>
                    <a:pt x="2080" y="4569"/>
                    <a:pt x="2080" y="4317"/>
                    <a:pt x="1954" y="4222"/>
                  </a:cubicBezTo>
                  <a:lnTo>
                    <a:pt x="694" y="2962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itchFamily="2" charset="77"/>
              </a:endParaRPr>
            </a:p>
          </p:txBody>
        </p:sp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A2C97920-CFD3-FE4C-165B-21EA44013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4" y="2930052"/>
            <a:ext cx="2286000" cy="276000"/>
          </a:xfrm>
        </p:spPr>
        <p:txBody>
          <a:bodyPr/>
          <a:lstStyle/>
          <a:p>
            <a:r>
              <a:rPr lang="en-US">
                <a:latin typeface="Montserrat" pitchFamily="2" charset="77"/>
              </a:rPr>
              <a:t>Runtime and Data</a:t>
            </a:r>
          </a:p>
        </p:txBody>
      </p:sp>
      <p:grpSp>
        <p:nvGrpSpPr>
          <p:cNvPr id="2" name="Google Shape;37901;p128">
            <a:extLst>
              <a:ext uri="{FF2B5EF4-FFF2-40B4-BE49-F238E27FC236}">
                <a16:creationId xmlns:a16="http://schemas.microsoft.com/office/drawing/2014/main" id="{C6061FB0-A83F-D981-7B5D-09DB73E8F741}"/>
              </a:ext>
            </a:extLst>
          </p:cNvPr>
          <p:cNvGrpSpPr/>
          <p:nvPr/>
        </p:nvGrpSpPr>
        <p:grpSpPr>
          <a:xfrm>
            <a:off x="4162189" y="1911488"/>
            <a:ext cx="686029" cy="654321"/>
            <a:chOff x="1487200" y="2615925"/>
            <a:chExt cx="483125" cy="483150"/>
          </a:xfrm>
        </p:grpSpPr>
        <p:sp>
          <p:nvSpPr>
            <p:cNvPr id="8" name="Google Shape;37902;p128">
              <a:extLst>
                <a:ext uri="{FF2B5EF4-FFF2-40B4-BE49-F238E27FC236}">
                  <a16:creationId xmlns:a16="http://schemas.microsoft.com/office/drawing/2014/main" id="{5F901CD6-4C6D-8D31-0C81-FD3C1EC7F22E}"/>
                </a:ext>
              </a:extLst>
            </p:cNvPr>
            <p:cNvSpPr/>
            <p:nvPr/>
          </p:nvSpPr>
          <p:spPr>
            <a:xfrm>
              <a:off x="1601400" y="28442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37903;p128">
              <a:extLst>
                <a:ext uri="{FF2B5EF4-FFF2-40B4-BE49-F238E27FC236}">
                  <a16:creationId xmlns:a16="http://schemas.microsoft.com/office/drawing/2014/main" id="{17627436-65E9-9944-4DD0-02B6A1394B36}"/>
                </a:ext>
              </a:extLst>
            </p:cNvPr>
            <p:cNvSpPr/>
            <p:nvPr/>
          </p:nvSpPr>
          <p:spPr>
            <a:xfrm>
              <a:off x="1487200" y="2731050"/>
              <a:ext cx="483125" cy="368025"/>
            </a:xfrm>
            <a:custGeom>
              <a:avLst/>
              <a:gdLst/>
              <a:ahLst/>
              <a:cxnLst/>
              <a:rect l="l" t="t" r="r" b="b"/>
              <a:pathLst>
                <a:path w="19325" h="14721" extrusionOk="0">
                  <a:moveTo>
                    <a:pt x="4566" y="1232"/>
                  </a:moveTo>
                  <a:cubicBezTo>
                    <a:pt x="4994" y="1386"/>
                    <a:pt x="5342" y="1703"/>
                    <a:pt x="5535" y="2117"/>
                  </a:cubicBezTo>
                  <a:cubicBezTo>
                    <a:pt x="5630" y="2320"/>
                    <a:pt x="5833" y="2444"/>
                    <a:pt x="6050" y="2444"/>
                  </a:cubicBezTo>
                  <a:cubicBezTo>
                    <a:pt x="6094" y="2444"/>
                    <a:pt x="6139" y="2439"/>
                    <a:pt x="6184" y="2428"/>
                  </a:cubicBezTo>
                  <a:cubicBezTo>
                    <a:pt x="6580" y="2322"/>
                    <a:pt x="6987" y="2268"/>
                    <a:pt x="7398" y="2265"/>
                  </a:cubicBezTo>
                  <a:lnTo>
                    <a:pt x="11927" y="2265"/>
                  </a:lnTo>
                  <a:cubicBezTo>
                    <a:pt x="14738" y="2265"/>
                    <a:pt x="17024" y="4551"/>
                    <a:pt x="17024" y="7362"/>
                  </a:cubicBezTo>
                  <a:cubicBezTo>
                    <a:pt x="17021" y="9385"/>
                    <a:pt x="15819" y="11215"/>
                    <a:pt x="13965" y="12024"/>
                  </a:cubicBezTo>
                  <a:cubicBezTo>
                    <a:pt x="13760" y="12114"/>
                    <a:pt x="13624" y="12320"/>
                    <a:pt x="13627" y="12543"/>
                  </a:cubicBezTo>
                  <a:lnTo>
                    <a:pt x="13627" y="13588"/>
                  </a:lnTo>
                  <a:lnTo>
                    <a:pt x="12495" y="13588"/>
                  </a:lnTo>
                  <a:lnTo>
                    <a:pt x="12495" y="13023"/>
                  </a:lnTo>
                  <a:cubicBezTo>
                    <a:pt x="12495" y="12709"/>
                    <a:pt x="12241" y="12456"/>
                    <a:pt x="11927" y="12456"/>
                  </a:cubicBezTo>
                  <a:lnTo>
                    <a:pt x="7398" y="12456"/>
                  </a:lnTo>
                  <a:cubicBezTo>
                    <a:pt x="7084" y="12456"/>
                    <a:pt x="6833" y="12709"/>
                    <a:pt x="6833" y="13023"/>
                  </a:cubicBezTo>
                  <a:lnTo>
                    <a:pt x="6833" y="13588"/>
                  </a:lnTo>
                  <a:lnTo>
                    <a:pt x="5701" y="13588"/>
                  </a:lnTo>
                  <a:lnTo>
                    <a:pt x="5701" y="12537"/>
                  </a:lnTo>
                  <a:cubicBezTo>
                    <a:pt x="5698" y="12314"/>
                    <a:pt x="5565" y="12108"/>
                    <a:pt x="5360" y="12021"/>
                  </a:cubicBezTo>
                  <a:cubicBezTo>
                    <a:pt x="4185" y="11508"/>
                    <a:pt x="3249" y="10572"/>
                    <a:pt x="2733" y="9400"/>
                  </a:cubicBezTo>
                  <a:cubicBezTo>
                    <a:pt x="2642" y="9192"/>
                    <a:pt x="2440" y="9059"/>
                    <a:pt x="2213" y="9059"/>
                  </a:cubicBezTo>
                  <a:lnTo>
                    <a:pt x="1132" y="9059"/>
                  </a:lnTo>
                  <a:lnTo>
                    <a:pt x="1132" y="6794"/>
                  </a:lnTo>
                  <a:lnTo>
                    <a:pt x="1851" y="6794"/>
                  </a:lnTo>
                  <a:cubicBezTo>
                    <a:pt x="2120" y="6794"/>
                    <a:pt x="2349" y="6604"/>
                    <a:pt x="2404" y="6341"/>
                  </a:cubicBezTo>
                  <a:cubicBezTo>
                    <a:pt x="2651" y="5130"/>
                    <a:pt x="3349" y="4046"/>
                    <a:pt x="4369" y="3286"/>
                  </a:cubicBezTo>
                  <a:cubicBezTo>
                    <a:pt x="4566" y="3138"/>
                    <a:pt x="4644" y="2884"/>
                    <a:pt x="4569" y="2652"/>
                  </a:cubicBezTo>
                  <a:lnTo>
                    <a:pt x="4566" y="2645"/>
                  </a:lnTo>
                  <a:lnTo>
                    <a:pt x="4566" y="1232"/>
                  </a:lnTo>
                  <a:close/>
                  <a:moveTo>
                    <a:pt x="4001" y="0"/>
                  </a:moveTo>
                  <a:cubicBezTo>
                    <a:pt x="3687" y="0"/>
                    <a:pt x="3436" y="254"/>
                    <a:pt x="3436" y="568"/>
                  </a:cubicBezTo>
                  <a:lnTo>
                    <a:pt x="3436" y="2582"/>
                  </a:lnTo>
                  <a:cubicBezTo>
                    <a:pt x="2461" y="3379"/>
                    <a:pt x="1754" y="4454"/>
                    <a:pt x="1407" y="5662"/>
                  </a:cubicBezTo>
                  <a:lnTo>
                    <a:pt x="568" y="5662"/>
                  </a:lnTo>
                  <a:cubicBezTo>
                    <a:pt x="254" y="5662"/>
                    <a:pt x="0" y="5916"/>
                    <a:pt x="0" y="6230"/>
                  </a:cubicBezTo>
                  <a:lnTo>
                    <a:pt x="0" y="9626"/>
                  </a:lnTo>
                  <a:cubicBezTo>
                    <a:pt x="0" y="9937"/>
                    <a:pt x="254" y="10191"/>
                    <a:pt x="568" y="10191"/>
                  </a:cubicBezTo>
                  <a:lnTo>
                    <a:pt x="1857" y="10191"/>
                  </a:lnTo>
                  <a:cubicBezTo>
                    <a:pt x="2452" y="11357"/>
                    <a:pt x="3400" y="12302"/>
                    <a:pt x="4569" y="12897"/>
                  </a:cubicBezTo>
                  <a:lnTo>
                    <a:pt x="4569" y="14156"/>
                  </a:lnTo>
                  <a:cubicBezTo>
                    <a:pt x="4569" y="14467"/>
                    <a:pt x="4819" y="14720"/>
                    <a:pt x="5133" y="14720"/>
                  </a:cubicBezTo>
                  <a:lnTo>
                    <a:pt x="7398" y="14720"/>
                  </a:lnTo>
                  <a:cubicBezTo>
                    <a:pt x="7712" y="14720"/>
                    <a:pt x="7965" y="14467"/>
                    <a:pt x="7965" y="14156"/>
                  </a:cubicBezTo>
                  <a:lnTo>
                    <a:pt x="7965" y="13588"/>
                  </a:lnTo>
                  <a:lnTo>
                    <a:pt x="11362" y="13588"/>
                  </a:lnTo>
                  <a:lnTo>
                    <a:pt x="11362" y="14156"/>
                  </a:lnTo>
                  <a:cubicBezTo>
                    <a:pt x="11362" y="14467"/>
                    <a:pt x="11613" y="14720"/>
                    <a:pt x="11927" y="14720"/>
                  </a:cubicBezTo>
                  <a:lnTo>
                    <a:pt x="14192" y="14720"/>
                  </a:lnTo>
                  <a:cubicBezTo>
                    <a:pt x="14506" y="14720"/>
                    <a:pt x="14759" y="14467"/>
                    <a:pt x="14759" y="14156"/>
                  </a:cubicBezTo>
                  <a:lnTo>
                    <a:pt x="14759" y="12903"/>
                  </a:lnTo>
                  <a:cubicBezTo>
                    <a:pt x="16689" y="11915"/>
                    <a:pt x="17969" y="9998"/>
                    <a:pt x="18135" y="7839"/>
                  </a:cubicBezTo>
                  <a:cubicBezTo>
                    <a:pt x="18383" y="7754"/>
                    <a:pt x="18612" y="7618"/>
                    <a:pt x="18799" y="7437"/>
                  </a:cubicBezTo>
                  <a:cubicBezTo>
                    <a:pt x="19134" y="7123"/>
                    <a:pt x="19325" y="6685"/>
                    <a:pt x="19325" y="6230"/>
                  </a:cubicBezTo>
                  <a:lnTo>
                    <a:pt x="19325" y="5097"/>
                  </a:lnTo>
                  <a:cubicBezTo>
                    <a:pt x="19325" y="4783"/>
                    <a:pt x="19071" y="4530"/>
                    <a:pt x="18760" y="4530"/>
                  </a:cubicBezTo>
                  <a:cubicBezTo>
                    <a:pt x="18446" y="4530"/>
                    <a:pt x="18192" y="4783"/>
                    <a:pt x="18192" y="5097"/>
                  </a:cubicBezTo>
                  <a:lnTo>
                    <a:pt x="18192" y="6230"/>
                  </a:lnTo>
                  <a:cubicBezTo>
                    <a:pt x="18192" y="6332"/>
                    <a:pt x="18159" y="6435"/>
                    <a:pt x="18099" y="6522"/>
                  </a:cubicBezTo>
                  <a:cubicBezTo>
                    <a:pt x="17688" y="3482"/>
                    <a:pt x="15079" y="1133"/>
                    <a:pt x="11927" y="1133"/>
                  </a:cubicBezTo>
                  <a:lnTo>
                    <a:pt x="7398" y="1133"/>
                  </a:lnTo>
                  <a:cubicBezTo>
                    <a:pt x="7041" y="1136"/>
                    <a:pt x="6685" y="1169"/>
                    <a:pt x="6332" y="1238"/>
                  </a:cubicBezTo>
                  <a:cubicBezTo>
                    <a:pt x="5807" y="465"/>
                    <a:pt x="4934" y="3"/>
                    <a:pt x="40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37904;p128">
              <a:extLst>
                <a:ext uri="{FF2B5EF4-FFF2-40B4-BE49-F238E27FC236}">
                  <a16:creationId xmlns:a16="http://schemas.microsoft.com/office/drawing/2014/main" id="{53EB9DAB-5637-904F-F885-AD98AE78BAB7}"/>
                </a:ext>
              </a:extLst>
            </p:cNvPr>
            <p:cNvSpPr/>
            <p:nvPr/>
          </p:nvSpPr>
          <p:spPr>
            <a:xfrm>
              <a:off x="1658025" y="2615925"/>
              <a:ext cx="141550" cy="143450"/>
            </a:xfrm>
            <a:custGeom>
              <a:avLst/>
              <a:gdLst/>
              <a:ahLst/>
              <a:cxnLst/>
              <a:rect l="l" t="t" r="r" b="b"/>
              <a:pathLst>
                <a:path w="5662" h="5738" extrusionOk="0">
                  <a:moveTo>
                    <a:pt x="2829" y="1133"/>
                  </a:moveTo>
                  <a:cubicBezTo>
                    <a:pt x="3750" y="1133"/>
                    <a:pt x="4529" y="1945"/>
                    <a:pt x="4529" y="2908"/>
                  </a:cubicBezTo>
                  <a:cubicBezTo>
                    <a:pt x="4526" y="3845"/>
                    <a:pt x="3768" y="4605"/>
                    <a:pt x="2829" y="4605"/>
                  </a:cubicBezTo>
                  <a:cubicBezTo>
                    <a:pt x="1890" y="4605"/>
                    <a:pt x="1132" y="3845"/>
                    <a:pt x="1132" y="2908"/>
                  </a:cubicBezTo>
                  <a:cubicBezTo>
                    <a:pt x="1132" y="1945"/>
                    <a:pt x="1908" y="1133"/>
                    <a:pt x="2829" y="1133"/>
                  </a:cubicBezTo>
                  <a:close/>
                  <a:moveTo>
                    <a:pt x="2829" y="1"/>
                  </a:moveTo>
                  <a:cubicBezTo>
                    <a:pt x="2075" y="1"/>
                    <a:pt x="1359" y="312"/>
                    <a:pt x="818" y="876"/>
                  </a:cubicBezTo>
                  <a:cubicBezTo>
                    <a:pt x="293" y="1423"/>
                    <a:pt x="0" y="2151"/>
                    <a:pt x="0" y="2908"/>
                  </a:cubicBezTo>
                  <a:cubicBezTo>
                    <a:pt x="0" y="4470"/>
                    <a:pt x="1265" y="5738"/>
                    <a:pt x="2829" y="5738"/>
                  </a:cubicBezTo>
                  <a:cubicBezTo>
                    <a:pt x="4393" y="5738"/>
                    <a:pt x="5662" y="4470"/>
                    <a:pt x="5662" y="2908"/>
                  </a:cubicBezTo>
                  <a:cubicBezTo>
                    <a:pt x="5659" y="2151"/>
                    <a:pt x="5366" y="1423"/>
                    <a:pt x="4840" y="876"/>
                  </a:cubicBezTo>
                  <a:cubicBezTo>
                    <a:pt x="4303" y="312"/>
                    <a:pt x="3584" y="1"/>
                    <a:pt x="2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" name="Google Shape;28384;p105">
            <a:extLst>
              <a:ext uri="{FF2B5EF4-FFF2-40B4-BE49-F238E27FC236}">
                <a16:creationId xmlns:a16="http://schemas.microsoft.com/office/drawing/2014/main" id="{D2E54E81-1079-300C-280A-33D27F897D6C}"/>
              </a:ext>
            </a:extLst>
          </p:cNvPr>
          <p:cNvSpPr txBox="1">
            <a:spLocks/>
          </p:cNvSpPr>
          <p:nvPr/>
        </p:nvSpPr>
        <p:spPr>
          <a:xfrm>
            <a:off x="3362203" y="2627230"/>
            <a:ext cx="2286000" cy="42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CA" b="1">
                <a:latin typeface="Montserrat" pitchFamily="2" charset="77"/>
              </a:rPr>
              <a:t>Cost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53D611-AB2D-AE5D-24D0-1DAA6889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79" y="3170203"/>
            <a:ext cx="915008" cy="8811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6001551" y="2060421"/>
            <a:ext cx="2494626" cy="1022658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30A0"/>
                </a:solidFill>
                <a:latin typeface="Montserrat" pitchFamily="2" charset="77"/>
              </a:rPr>
              <a:t>Project time-line</a:t>
            </a:r>
            <a:endParaRPr>
              <a:solidFill>
                <a:srgbClr val="7030A0"/>
              </a:solidFill>
              <a:latin typeface="Montserrat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410CB-D18D-268A-FEA6-36E59056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11"/>
            <a:ext cx="5534107" cy="51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8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7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2" name="Google Shape;27032;p56"/>
          <p:cNvSpPr txBox="1">
            <a:spLocks noGrp="1"/>
          </p:cNvSpPr>
          <p:nvPr>
            <p:ph type="title"/>
          </p:nvPr>
        </p:nvSpPr>
        <p:spPr>
          <a:xfrm>
            <a:off x="6243718" y="2060421"/>
            <a:ext cx="2494626" cy="1022658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38C3"/>
                </a:solidFill>
                <a:latin typeface="Montserrat" pitchFamily="2" charset="77"/>
                <a:cs typeface="AkayaTelivigala" pitchFamily="2" charset="77"/>
              </a:rPr>
              <a:t>Project time-line</a:t>
            </a:r>
            <a:endParaRPr>
              <a:solidFill>
                <a:srgbClr val="8838C3"/>
              </a:solidFill>
              <a:latin typeface="Montserrat" pitchFamily="2" charset="77"/>
              <a:cs typeface="AkayaTelivigala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55ADF9-788B-7FE6-CA29-4484E676F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091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91500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XL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545457"/>
    </a:dk1>
    <a:lt1>
      <a:srgbClr val="F2EADD"/>
    </a:lt1>
    <a:dk2>
      <a:srgbClr val="FF706B"/>
    </a:dk2>
    <a:lt2>
      <a:srgbClr val="BBD3C7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54545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545457"/>
    </a:dk1>
    <a:lt1>
      <a:srgbClr val="F2EADD"/>
    </a:lt1>
    <a:dk2>
      <a:srgbClr val="FF706B"/>
    </a:dk2>
    <a:lt2>
      <a:srgbClr val="BBD3C7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54545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Basic Customizable PhD Dissertation XL by Slidesgo</vt:lpstr>
      <vt:lpstr>Quantum Logic Gates on Time-Bin Encoded Photonic Qubits</vt:lpstr>
      <vt:lpstr>Quantum Logic Gates</vt:lpstr>
      <vt:lpstr>Building Logic Gates</vt:lpstr>
      <vt:lpstr>Motivation</vt:lpstr>
      <vt:lpstr>Goals</vt:lpstr>
      <vt:lpstr>Progress and Methodology</vt:lpstr>
      <vt:lpstr>Project Constraints</vt:lpstr>
      <vt:lpstr>Project time-line</vt:lpstr>
      <vt:lpstr>Project time-line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Logic Gates on Time-Bin Encoded Photonic Qubits</dc:title>
  <cp:revision>5</cp:revision>
  <dcterms:modified xsi:type="dcterms:W3CDTF">2024-01-24T13:15:38Z</dcterms:modified>
</cp:coreProperties>
</file>