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</p:sldMasterIdLst>
  <p:notesMasterIdLst>
    <p:notesMasterId r:id="rId12"/>
  </p:notesMasterIdLst>
  <p:sldIdLst>
    <p:sldId id="256" r:id="rId2"/>
    <p:sldId id="349" r:id="rId3"/>
    <p:sldId id="348" r:id="rId4"/>
    <p:sldId id="260" r:id="rId5"/>
    <p:sldId id="340" r:id="rId6"/>
    <p:sldId id="341" r:id="rId7"/>
    <p:sldId id="309" r:id="rId8"/>
    <p:sldId id="344" r:id="rId9"/>
    <p:sldId id="347" r:id="rId10"/>
    <p:sldId id="351" r:id="rId11"/>
  </p:sldIdLst>
  <p:sldSz cx="9144000" cy="5143500" type="screen16x9"/>
  <p:notesSz cx="6858000" cy="9144000"/>
  <p:embeddedFontLst>
    <p:embeddedFont>
      <p:font typeface="Archivo Black" panose="020B0A03020202020B04" pitchFamily="34" charset="77"/>
      <p:regular r:id="rId13"/>
    </p:embeddedFont>
    <p:embeddedFont>
      <p:font typeface="Barlow" pitchFamily="2" charset="77"/>
      <p:regular r:id="rId14"/>
      <p:bold r:id="rId15"/>
      <p:italic r:id="rId16"/>
      <p:boldItalic r:id="rId17"/>
    </p:embeddedFont>
    <p:embeddedFont>
      <p:font typeface="Montserrat" pitchFamily="2" charset="77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38C3"/>
    <a:srgbClr val="FFA037"/>
    <a:srgbClr val="9A52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5D7938-E03A-9E4F-A093-C04EEFA9F3C5}" v="62" dt="2023-12-04T18:37:06.340"/>
    <p1510:client id="{C22016F4-9AFB-4A82-8390-7D20947BC429}" v="31" dt="2023-12-04T13:23:32.558"/>
    <p1510:client id="{E1091C9A-89D9-BFEE-5AD9-72DF2B5DF0E9}" v="1" dt="2023-12-04T05:57:37.741"/>
  </p1510:revLst>
</p1510:revInfo>
</file>

<file path=ppt/tableStyles.xml><?xml version="1.0" encoding="utf-8"?>
<a:tblStyleLst xmlns:a="http://schemas.openxmlformats.org/drawingml/2006/main" def="{4C18DEEC-DF66-4DCA-8A4F-CDD5757C0C81}">
  <a:tblStyle styleId="{4C18DEEC-DF66-4DCA-8A4F-CDD5757C0C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8"/>
    <p:restoredTop sz="94694"/>
  </p:normalViewPr>
  <p:slideViewPr>
    <p:cSldViewPr snapToGrid="0">
      <p:cViewPr varScale="1">
        <p:scale>
          <a:sx n="161" d="100"/>
          <a:sy n="161" d="100"/>
        </p:scale>
        <p:origin x="8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uantum_system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50" name="Google Shape;26450;g11dddbceb2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51" name="Google Shape;26451;g11dddbceb2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50" name="Google Shape;26450;g11dddbceb2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51" name="Google Shape;26451;g11dddbceb2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interferometer has to keep a stable phase, which means that the path length difference must vary by much less than the wavelength of light during the experiment. 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1511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27" name="Google Shape;27027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28" name="Google Shape;27028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Quantum simulators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permit the study of a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Quantum system"/>
              </a:rPr>
              <a:t>quantum system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in a programmable fashion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1993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27" name="Google Shape;27027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28" name="Google Shape;27028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9450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27" name="Google Shape;27027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28" name="Google Shape;27028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27" name="Google Shape;27027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28" name="Google Shape;27028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8004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27" name="Google Shape;27027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28" name="Google Shape;27028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8789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78" name="Google Shape;28378;gd362d286f3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79" name="Google Shape;28379;gd362d286f3_1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27" name="Google Shape;27027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28" name="Google Shape;27028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1265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27" name="Google Shape;27027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28" name="Google Shape;27028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7025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962688" y="1707375"/>
            <a:ext cx="5218500" cy="17388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5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92525" y="3694918"/>
            <a:ext cx="4359000" cy="4095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8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4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4" name="Google Shape;14414;p19"/>
          <p:cNvSpPr txBox="1">
            <a:spLocks noGrp="1"/>
          </p:cNvSpPr>
          <p:nvPr>
            <p:ph type="subTitle" idx="1"/>
          </p:nvPr>
        </p:nvSpPr>
        <p:spPr>
          <a:xfrm>
            <a:off x="720000" y="1569663"/>
            <a:ext cx="2560200" cy="274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15" name="Google Shape;14415;p19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4416" name="Google Shape;14416;p19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4417" name="Google Shape;14417;p19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8" name="Google Shape;14418;p19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9" name="Google Shape;14419;p19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0" name="Google Shape;14420;p19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1" name="Google Shape;14421;p19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2" name="Google Shape;14422;p19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3" name="Google Shape;14423;p19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4" name="Google Shape;14424;p19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5" name="Google Shape;14425;p19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6" name="Google Shape;14426;p19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7" name="Google Shape;14427;p19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8" name="Google Shape;14428;p19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9" name="Google Shape;14429;p19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0" name="Google Shape;14430;p19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1" name="Google Shape;14431;p19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2" name="Google Shape;14432;p19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3" name="Google Shape;14433;p19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4" name="Google Shape;14434;p19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5" name="Google Shape;14435;p19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6" name="Google Shape;14436;p19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7" name="Google Shape;14437;p19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8" name="Google Shape;14438;p19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9" name="Google Shape;14439;p19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0" name="Google Shape;14440;p19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1" name="Google Shape;14441;p19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2" name="Google Shape;14442;p19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3" name="Google Shape;14443;p19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4" name="Google Shape;14444;p19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5" name="Google Shape;14445;p19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6" name="Google Shape;14446;p19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7" name="Google Shape;14447;p19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8" name="Google Shape;14448;p19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9" name="Google Shape;14449;p19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0" name="Google Shape;14450;p19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1" name="Google Shape;14451;p19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2" name="Google Shape;14452;p19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3" name="Google Shape;14453;p19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4" name="Google Shape;14454;p19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5" name="Google Shape;14455;p19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6" name="Google Shape;14456;p19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7" name="Google Shape;14457;p19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8" name="Google Shape;14458;p19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9" name="Google Shape;14459;p19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0" name="Google Shape;14460;p19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1" name="Google Shape;14461;p19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2" name="Google Shape;14462;p19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3" name="Google Shape;14463;p19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4" name="Google Shape;14464;p19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6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5" name="Google Shape;16005;p33"/>
          <p:cNvSpPr txBox="1">
            <a:spLocks noGrp="1"/>
          </p:cNvSpPr>
          <p:nvPr>
            <p:ph type="title"/>
          </p:nvPr>
        </p:nvSpPr>
        <p:spPr>
          <a:xfrm>
            <a:off x="720000" y="2013669"/>
            <a:ext cx="2286000" cy="3657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06" name="Google Shape;16006;p33"/>
          <p:cNvSpPr txBox="1">
            <a:spLocks noGrp="1"/>
          </p:cNvSpPr>
          <p:nvPr>
            <p:ph type="subTitle" idx="1"/>
          </p:nvPr>
        </p:nvSpPr>
        <p:spPr>
          <a:xfrm>
            <a:off x="720000" y="2390550"/>
            <a:ext cx="2286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07" name="Google Shape;16007;p33"/>
          <p:cNvSpPr txBox="1">
            <a:spLocks noGrp="1"/>
          </p:cNvSpPr>
          <p:nvPr>
            <p:ph type="title" idx="2"/>
          </p:nvPr>
        </p:nvSpPr>
        <p:spPr>
          <a:xfrm>
            <a:off x="3429000" y="2013669"/>
            <a:ext cx="2286000" cy="3657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08" name="Google Shape;16008;p33"/>
          <p:cNvSpPr txBox="1">
            <a:spLocks noGrp="1"/>
          </p:cNvSpPr>
          <p:nvPr>
            <p:ph type="subTitle" idx="3"/>
          </p:nvPr>
        </p:nvSpPr>
        <p:spPr>
          <a:xfrm>
            <a:off x="3429000" y="2390550"/>
            <a:ext cx="2286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09" name="Google Shape;16009;p33"/>
          <p:cNvSpPr txBox="1">
            <a:spLocks noGrp="1"/>
          </p:cNvSpPr>
          <p:nvPr>
            <p:ph type="title" idx="4"/>
          </p:nvPr>
        </p:nvSpPr>
        <p:spPr>
          <a:xfrm>
            <a:off x="720000" y="3769419"/>
            <a:ext cx="2286000" cy="3657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10" name="Google Shape;16010;p33"/>
          <p:cNvSpPr txBox="1">
            <a:spLocks noGrp="1"/>
          </p:cNvSpPr>
          <p:nvPr>
            <p:ph type="subTitle" idx="5"/>
          </p:nvPr>
        </p:nvSpPr>
        <p:spPr>
          <a:xfrm>
            <a:off x="720000" y="4146300"/>
            <a:ext cx="2286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11" name="Google Shape;16011;p33"/>
          <p:cNvSpPr txBox="1">
            <a:spLocks noGrp="1"/>
          </p:cNvSpPr>
          <p:nvPr>
            <p:ph type="title" idx="6"/>
          </p:nvPr>
        </p:nvSpPr>
        <p:spPr>
          <a:xfrm>
            <a:off x="3429000" y="3769419"/>
            <a:ext cx="2286000" cy="3657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12" name="Google Shape;16012;p33"/>
          <p:cNvSpPr txBox="1">
            <a:spLocks noGrp="1"/>
          </p:cNvSpPr>
          <p:nvPr>
            <p:ph type="subTitle" idx="7"/>
          </p:nvPr>
        </p:nvSpPr>
        <p:spPr>
          <a:xfrm>
            <a:off x="3429000" y="4146300"/>
            <a:ext cx="2286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13" name="Google Shape;16013;p33"/>
          <p:cNvSpPr txBox="1">
            <a:spLocks noGrp="1"/>
          </p:cNvSpPr>
          <p:nvPr>
            <p:ph type="title" idx="8"/>
          </p:nvPr>
        </p:nvSpPr>
        <p:spPr>
          <a:xfrm>
            <a:off x="6137995" y="2013669"/>
            <a:ext cx="2286000" cy="3657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14" name="Google Shape;16014;p33"/>
          <p:cNvSpPr txBox="1">
            <a:spLocks noGrp="1"/>
          </p:cNvSpPr>
          <p:nvPr>
            <p:ph type="subTitle" idx="9"/>
          </p:nvPr>
        </p:nvSpPr>
        <p:spPr>
          <a:xfrm>
            <a:off x="6137995" y="2390550"/>
            <a:ext cx="2286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15" name="Google Shape;16015;p33"/>
          <p:cNvSpPr txBox="1">
            <a:spLocks noGrp="1"/>
          </p:cNvSpPr>
          <p:nvPr>
            <p:ph type="title" idx="13"/>
          </p:nvPr>
        </p:nvSpPr>
        <p:spPr>
          <a:xfrm>
            <a:off x="6137995" y="3769419"/>
            <a:ext cx="2286000" cy="3657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16" name="Google Shape;16016;p33"/>
          <p:cNvSpPr txBox="1">
            <a:spLocks noGrp="1"/>
          </p:cNvSpPr>
          <p:nvPr>
            <p:ph type="subTitle" idx="14"/>
          </p:nvPr>
        </p:nvSpPr>
        <p:spPr>
          <a:xfrm>
            <a:off x="6137995" y="4146300"/>
            <a:ext cx="2286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17" name="Google Shape;16017;p33"/>
          <p:cNvSpPr txBox="1">
            <a:spLocks noGrp="1"/>
          </p:cNvSpPr>
          <p:nvPr>
            <p:ph type="title" idx="15"/>
          </p:nvPr>
        </p:nvSpPr>
        <p:spPr>
          <a:xfrm>
            <a:off x="313700" y="368725"/>
            <a:ext cx="85167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6018" name="Google Shape;16018;p33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6019" name="Google Shape;16019;p33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0" name="Google Shape;16020;p33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1" name="Google Shape;16021;p33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2" name="Google Shape;16022;p33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3" name="Google Shape;16023;p33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4" name="Google Shape;16024;p33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5" name="Google Shape;16025;p33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6" name="Google Shape;16026;p33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7" name="Google Shape;16027;p33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8" name="Google Shape;16028;p33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9" name="Google Shape;16029;p33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0" name="Google Shape;16030;p33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1" name="Google Shape;16031;p33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2" name="Google Shape;16032;p33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3" name="Google Shape;16033;p33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4" name="Google Shape;16034;p33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5" name="Google Shape;16035;p33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6" name="Google Shape;16036;p33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7" name="Google Shape;16037;p33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8" name="Google Shape;16038;p33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9" name="Google Shape;16039;p33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0" name="Google Shape;16040;p33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1" name="Google Shape;16041;p33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2" name="Google Shape;16042;p33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3" name="Google Shape;16043;p33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4" name="Google Shape;16044;p33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5" name="Google Shape;16045;p33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6" name="Google Shape;16046;p33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7" name="Google Shape;16047;p33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8" name="Google Shape;16048;p33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9" name="Google Shape;16049;p33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0" name="Google Shape;16050;p33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1" name="Google Shape;16051;p33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2" name="Google Shape;16052;p33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3" name="Google Shape;16053;p33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4" name="Google Shape;16054;p33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5" name="Google Shape;16055;p33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6" name="Google Shape;16056;p33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7" name="Google Shape;16057;p33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8" name="Google Shape;16058;p33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9" name="Google Shape;16059;p33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0" name="Google Shape;16060;p33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1" name="Google Shape;16061;p33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2" name="Google Shape;16062;p33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3" name="Google Shape;16063;p33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4" name="Google Shape;16064;p33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5" name="Google Shape;16065;p33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6" name="Google Shape;16066;p33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BLANK_1_1_1_1_1_1_1_2">
    <p:spTree>
      <p:nvGrpSpPr>
        <p:cNvPr id="1" name="Shape 21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72" name="Google Shape;21972;p43"/>
          <p:cNvGrpSpPr/>
          <p:nvPr/>
        </p:nvGrpSpPr>
        <p:grpSpPr>
          <a:xfrm>
            <a:off x="313503" y="540001"/>
            <a:ext cx="8516808" cy="4063556"/>
            <a:chOff x="109200" y="76206"/>
            <a:chExt cx="8925600" cy="4258600"/>
          </a:xfrm>
        </p:grpSpPr>
        <p:grpSp>
          <p:nvGrpSpPr>
            <p:cNvPr id="21973" name="Google Shape;21973;p43"/>
            <p:cNvGrpSpPr/>
            <p:nvPr/>
          </p:nvGrpSpPr>
          <p:grpSpPr>
            <a:xfrm>
              <a:off x="109200" y="76206"/>
              <a:ext cx="8925600" cy="33000"/>
              <a:chOff x="76200" y="76206"/>
              <a:chExt cx="8925600" cy="33000"/>
            </a:xfrm>
          </p:grpSpPr>
          <p:sp>
            <p:nvSpPr>
              <p:cNvPr id="21974" name="Google Shape;21974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5" name="Google Shape;21975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6" name="Google Shape;21976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7" name="Google Shape;21977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8" name="Google Shape;21978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9" name="Google Shape;21979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0" name="Google Shape;21980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1" name="Google Shape;21981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2" name="Google Shape;21982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3" name="Google Shape;21983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4" name="Google Shape;21984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5" name="Google Shape;21985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6" name="Google Shape;21986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7" name="Google Shape;21987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8" name="Google Shape;21988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9" name="Google Shape;21989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0" name="Google Shape;21990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1" name="Google Shape;21991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2" name="Google Shape;21992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3" name="Google Shape;21993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4" name="Google Shape;21994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5" name="Google Shape;21995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6" name="Google Shape;21996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7" name="Google Shape;21997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8" name="Google Shape;21998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9" name="Google Shape;21999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0" name="Google Shape;22000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1" name="Google Shape;22001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2" name="Google Shape;22002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3" name="Google Shape;22003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4" name="Google Shape;22004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5" name="Google Shape;22005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6" name="Google Shape;22006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7" name="Google Shape;22007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8" name="Google Shape;22008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9" name="Google Shape;22009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0" name="Google Shape;22010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1" name="Google Shape;22011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2" name="Google Shape;22012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3" name="Google Shape;22013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4" name="Google Shape;22014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5" name="Google Shape;22015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6" name="Google Shape;22016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7" name="Google Shape;22017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8" name="Google Shape;22018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9" name="Google Shape;22019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0" name="Google Shape;22020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1" name="Google Shape;22021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2" name="Google Shape;22022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3" name="Google Shape;22023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4" name="Google Shape;22024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5" name="Google Shape;22025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6" name="Google Shape;22026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7" name="Google Shape;22027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8" name="Google Shape;22028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9" name="Google Shape;22029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0" name="Google Shape;22030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1" name="Google Shape;22031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2" name="Google Shape;22032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3" name="Google Shape;22033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4" name="Google Shape;22034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5" name="Google Shape;22035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6" name="Google Shape;22036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7" name="Google Shape;22037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8" name="Google Shape;22038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9" name="Google Shape;22039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0" name="Google Shape;22040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1" name="Google Shape;22041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2" name="Google Shape;22042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3" name="Google Shape;22043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4" name="Google Shape;22044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5" name="Google Shape;22045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46" name="Google Shape;22046;p43"/>
            <p:cNvGrpSpPr/>
            <p:nvPr/>
          </p:nvGrpSpPr>
          <p:grpSpPr>
            <a:xfrm>
              <a:off x="109200" y="187406"/>
              <a:ext cx="8925600" cy="33000"/>
              <a:chOff x="76200" y="76206"/>
              <a:chExt cx="8925600" cy="33000"/>
            </a:xfrm>
          </p:grpSpPr>
          <p:sp>
            <p:nvSpPr>
              <p:cNvPr id="22047" name="Google Shape;22047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8" name="Google Shape;22048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9" name="Google Shape;22049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0" name="Google Shape;22050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1" name="Google Shape;22051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2" name="Google Shape;22052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3" name="Google Shape;22053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4" name="Google Shape;22054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5" name="Google Shape;22055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6" name="Google Shape;22056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7" name="Google Shape;22057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8" name="Google Shape;22058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9" name="Google Shape;22059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0" name="Google Shape;22060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1" name="Google Shape;22061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2" name="Google Shape;22062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3" name="Google Shape;22063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4" name="Google Shape;22064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5" name="Google Shape;22065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6" name="Google Shape;22066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7" name="Google Shape;22067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8" name="Google Shape;22068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9" name="Google Shape;22069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0" name="Google Shape;22070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1" name="Google Shape;22071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2" name="Google Shape;22072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3" name="Google Shape;22073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4" name="Google Shape;22074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5" name="Google Shape;22075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6" name="Google Shape;22076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7" name="Google Shape;22077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8" name="Google Shape;22078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9" name="Google Shape;22079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0" name="Google Shape;22080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1" name="Google Shape;22081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2" name="Google Shape;22082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3" name="Google Shape;22083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4" name="Google Shape;22084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5" name="Google Shape;22085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6" name="Google Shape;22086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7" name="Google Shape;22087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8" name="Google Shape;22088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9" name="Google Shape;22089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0" name="Google Shape;22090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1" name="Google Shape;22091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2" name="Google Shape;22092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3" name="Google Shape;22093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4" name="Google Shape;22094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5" name="Google Shape;22095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6" name="Google Shape;22096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7" name="Google Shape;22097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8" name="Google Shape;22098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9" name="Google Shape;22099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0" name="Google Shape;22100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1" name="Google Shape;22101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2" name="Google Shape;22102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3" name="Google Shape;22103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4" name="Google Shape;22104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5" name="Google Shape;22105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6" name="Google Shape;22106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7" name="Google Shape;22107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8" name="Google Shape;22108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9" name="Google Shape;22109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0" name="Google Shape;22110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1" name="Google Shape;22111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2" name="Google Shape;22112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3" name="Google Shape;22113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4" name="Google Shape;22114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5" name="Google Shape;22115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6" name="Google Shape;22116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7" name="Google Shape;22117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8" name="Google Shape;22118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119" name="Google Shape;22119;p43"/>
            <p:cNvGrpSpPr/>
            <p:nvPr/>
          </p:nvGrpSpPr>
          <p:grpSpPr>
            <a:xfrm>
              <a:off x="109200" y="298606"/>
              <a:ext cx="8925600" cy="33000"/>
              <a:chOff x="76200" y="76206"/>
              <a:chExt cx="8925600" cy="33000"/>
            </a:xfrm>
          </p:grpSpPr>
          <p:sp>
            <p:nvSpPr>
              <p:cNvPr id="22120" name="Google Shape;22120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1" name="Google Shape;22121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2" name="Google Shape;22122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3" name="Google Shape;22123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4" name="Google Shape;22124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5" name="Google Shape;22125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6" name="Google Shape;22126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7" name="Google Shape;22127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8" name="Google Shape;22128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9" name="Google Shape;22129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0" name="Google Shape;22130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1" name="Google Shape;22131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2" name="Google Shape;22132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3" name="Google Shape;22133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4" name="Google Shape;22134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5" name="Google Shape;22135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6" name="Google Shape;22136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7" name="Google Shape;22137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8" name="Google Shape;22138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9" name="Google Shape;22139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0" name="Google Shape;22140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1" name="Google Shape;22141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2" name="Google Shape;22142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3" name="Google Shape;22143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4" name="Google Shape;22144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5" name="Google Shape;22145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6" name="Google Shape;22146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7" name="Google Shape;22147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8" name="Google Shape;22148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9" name="Google Shape;22149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0" name="Google Shape;22150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1" name="Google Shape;22151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2" name="Google Shape;22152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3" name="Google Shape;22153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4" name="Google Shape;22154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5" name="Google Shape;22155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6" name="Google Shape;22156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7" name="Google Shape;22157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8" name="Google Shape;22158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9" name="Google Shape;22159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0" name="Google Shape;22160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1" name="Google Shape;22161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2" name="Google Shape;22162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3" name="Google Shape;22163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4" name="Google Shape;22164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5" name="Google Shape;22165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6" name="Google Shape;22166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7" name="Google Shape;22167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8" name="Google Shape;22168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9" name="Google Shape;22169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0" name="Google Shape;22170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1" name="Google Shape;22171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2" name="Google Shape;22172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3" name="Google Shape;22173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4" name="Google Shape;22174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5" name="Google Shape;22175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6" name="Google Shape;22176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7" name="Google Shape;22177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8" name="Google Shape;22178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9" name="Google Shape;22179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0" name="Google Shape;22180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1" name="Google Shape;22181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2" name="Google Shape;22182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3" name="Google Shape;22183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4" name="Google Shape;22184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5" name="Google Shape;22185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6" name="Google Shape;22186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7" name="Google Shape;22187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8" name="Google Shape;22188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9" name="Google Shape;22189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0" name="Google Shape;22190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1" name="Google Shape;22191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192" name="Google Shape;22192;p43"/>
            <p:cNvGrpSpPr/>
            <p:nvPr/>
          </p:nvGrpSpPr>
          <p:grpSpPr>
            <a:xfrm>
              <a:off x="109200" y="409806"/>
              <a:ext cx="8925600" cy="33000"/>
              <a:chOff x="76200" y="76206"/>
              <a:chExt cx="8925600" cy="33000"/>
            </a:xfrm>
          </p:grpSpPr>
          <p:sp>
            <p:nvSpPr>
              <p:cNvPr id="22193" name="Google Shape;22193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4" name="Google Shape;22194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5" name="Google Shape;22195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6" name="Google Shape;22196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7" name="Google Shape;22197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8" name="Google Shape;22198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9" name="Google Shape;22199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0" name="Google Shape;22200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1" name="Google Shape;22201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2" name="Google Shape;22202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3" name="Google Shape;22203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4" name="Google Shape;22204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5" name="Google Shape;22205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6" name="Google Shape;22206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7" name="Google Shape;22207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8" name="Google Shape;22208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9" name="Google Shape;22209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0" name="Google Shape;22210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1" name="Google Shape;22211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2" name="Google Shape;22212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3" name="Google Shape;22213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4" name="Google Shape;22214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5" name="Google Shape;22215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6" name="Google Shape;22216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7" name="Google Shape;22217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8" name="Google Shape;22218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9" name="Google Shape;22219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0" name="Google Shape;22220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1" name="Google Shape;22221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2" name="Google Shape;22222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3" name="Google Shape;22223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4" name="Google Shape;22224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5" name="Google Shape;22225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6" name="Google Shape;22226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7" name="Google Shape;22227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8" name="Google Shape;22228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9" name="Google Shape;22229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0" name="Google Shape;22230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1" name="Google Shape;22231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2" name="Google Shape;22232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3" name="Google Shape;22233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4" name="Google Shape;22234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5" name="Google Shape;22235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6" name="Google Shape;22236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7" name="Google Shape;22237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8" name="Google Shape;22238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9" name="Google Shape;22239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0" name="Google Shape;22240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1" name="Google Shape;22241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2" name="Google Shape;22242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3" name="Google Shape;22243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4" name="Google Shape;22244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5" name="Google Shape;22245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6" name="Google Shape;22246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7" name="Google Shape;22247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8" name="Google Shape;22248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9" name="Google Shape;22249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0" name="Google Shape;22250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1" name="Google Shape;22251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2" name="Google Shape;22252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3" name="Google Shape;22253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4" name="Google Shape;22254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5" name="Google Shape;22255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6" name="Google Shape;22256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7" name="Google Shape;22257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8" name="Google Shape;22258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9" name="Google Shape;22259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0" name="Google Shape;22260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1" name="Google Shape;22261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2" name="Google Shape;22262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3" name="Google Shape;22263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4" name="Google Shape;22264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65" name="Google Shape;22265;p43"/>
            <p:cNvGrpSpPr/>
            <p:nvPr/>
          </p:nvGrpSpPr>
          <p:grpSpPr>
            <a:xfrm>
              <a:off x="109200" y="521006"/>
              <a:ext cx="8925600" cy="33000"/>
              <a:chOff x="76200" y="76206"/>
              <a:chExt cx="8925600" cy="33000"/>
            </a:xfrm>
          </p:grpSpPr>
          <p:sp>
            <p:nvSpPr>
              <p:cNvPr id="22266" name="Google Shape;22266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7" name="Google Shape;22267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8" name="Google Shape;22268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9" name="Google Shape;22269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0" name="Google Shape;22270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1" name="Google Shape;22271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2" name="Google Shape;22272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3" name="Google Shape;22273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4" name="Google Shape;22274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5" name="Google Shape;22275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6" name="Google Shape;22276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7" name="Google Shape;22277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8" name="Google Shape;22278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9" name="Google Shape;22279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0" name="Google Shape;22280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1" name="Google Shape;22281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2" name="Google Shape;22282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3" name="Google Shape;22283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4" name="Google Shape;22284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5" name="Google Shape;22285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6" name="Google Shape;22286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7" name="Google Shape;22287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8" name="Google Shape;22288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9" name="Google Shape;22289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0" name="Google Shape;22290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1" name="Google Shape;22291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2" name="Google Shape;22292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3" name="Google Shape;22293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4" name="Google Shape;22294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5" name="Google Shape;22295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6" name="Google Shape;22296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7" name="Google Shape;22297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8" name="Google Shape;22298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9" name="Google Shape;22299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0" name="Google Shape;22300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1" name="Google Shape;22301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2" name="Google Shape;22302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3" name="Google Shape;22303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4" name="Google Shape;22304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5" name="Google Shape;22305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6" name="Google Shape;22306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7" name="Google Shape;22307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8" name="Google Shape;22308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9" name="Google Shape;22309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0" name="Google Shape;22310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1" name="Google Shape;22311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2" name="Google Shape;22312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3" name="Google Shape;22313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4" name="Google Shape;22314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5" name="Google Shape;22315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6" name="Google Shape;22316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7" name="Google Shape;22317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8" name="Google Shape;22318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9" name="Google Shape;22319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0" name="Google Shape;22320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1" name="Google Shape;22321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2" name="Google Shape;22322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3" name="Google Shape;22323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4" name="Google Shape;22324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5" name="Google Shape;22325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6" name="Google Shape;22326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7" name="Google Shape;22327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8" name="Google Shape;22328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9" name="Google Shape;22329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0" name="Google Shape;22330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1" name="Google Shape;22331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2" name="Google Shape;22332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3" name="Google Shape;22333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4" name="Google Shape;22334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5" name="Google Shape;22335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6" name="Google Shape;22336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7" name="Google Shape;22337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38" name="Google Shape;22338;p43"/>
            <p:cNvGrpSpPr/>
            <p:nvPr/>
          </p:nvGrpSpPr>
          <p:grpSpPr>
            <a:xfrm>
              <a:off x="109200" y="632206"/>
              <a:ext cx="8925600" cy="33000"/>
              <a:chOff x="76200" y="76206"/>
              <a:chExt cx="8925600" cy="33000"/>
            </a:xfrm>
          </p:grpSpPr>
          <p:sp>
            <p:nvSpPr>
              <p:cNvPr id="22339" name="Google Shape;22339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0" name="Google Shape;22340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1" name="Google Shape;22341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2" name="Google Shape;22342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3" name="Google Shape;22343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4" name="Google Shape;22344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5" name="Google Shape;22345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6" name="Google Shape;22346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7" name="Google Shape;22347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8" name="Google Shape;22348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9" name="Google Shape;22349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0" name="Google Shape;22350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1" name="Google Shape;22351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2" name="Google Shape;22352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3" name="Google Shape;22353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4" name="Google Shape;22354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5" name="Google Shape;22355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6" name="Google Shape;22356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7" name="Google Shape;22357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8" name="Google Shape;22358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9" name="Google Shape;22359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0" name="Google Shape;22360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1" name="Google Shape;22361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2" name="Google Shape;22362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3" name="Google Shape;22363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4" name="Google Shape;22364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5" name="Google Shape;22365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6" name="Google Shape;22366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7" name="Google Shape;22367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8" name="Google Shape;22368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9" name="Google Shape;22369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0" name="Google Shape;22370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1" name="Google Shape;22371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2" name="Google Shape;22372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3" name="Google Shape;22373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4" name="Google Shape;22374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5" name="Google Shape;22375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6" name="Google Shape;22376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7" name="Google Shape;22377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8" name="Google Shape;22378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9" name="Google Shape;22379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0" name="Google Shape;22380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1" name="Google Shape;22381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2" name="Google Shape;22382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3" name="Google Shape;22383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4" name="Google Shape;22384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5" name="Google Shape;22385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6" name="Google Shape;22386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7" name="Google Shape;22387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8" name="Google Shape;22388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9" name="Google Shape;22389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0" name="Google Shape;22390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1" name="Google Shape;22391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2" name="Google Shape;22392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3" name="Google Shape;22393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4" name="Google Shape;22394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5" name="Google Shape;22395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6" name="Google Shape;22396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7" name="Google Shape;22397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8" name="Google Shape;22398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9" name="Google Shape;22399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0" name="Google Shape;22400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1" name="Google Shape;22401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2" name="Google Shape;22402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3" name="Google Shape;22403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4" name="Google Shape;22404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5" name="Google Shape;22405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6" name="Google Shape;22406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7" name="Google Shape;22407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8" name="Google Shape;22408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9" name="Google Shape;22409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0" name="Google Shape;22410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11" name="Google Shape;22411;p43"/>
            <p:cNvGrpSpPr/>
            <p:nvPr/>
          </p:nvGrpSpPr>
          <p:grpSpPr>
            <a:xfrm>
              <a:off x="109200" y="743406"/>
              <a:ext cx="8925600" cy="33000"/>
              <a:chOff x="76200" y="76206"/>
              <a:chExt cx="8925600" cy="33000"/>
            </a:xfrm>
          </p:grpSpPr>
          <p:sp>
            <p:nvSpPr>
              <p:cNvPr id="22412" name="Google Shape;22412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3" name="Google Shape;22413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4" name="Google Shape;22414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5" name="Google Shape;22415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6" name="Google Shape;22416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7" name="Google Shape;22417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8" name="Google Shape;22418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9" name="Google Shape;22419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0" name="Google Shape;22420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1" name="Google Shape;22421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2" name="Google Shape;22422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3" name="Google Shape;22423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4" name="Google Shape;22424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5" name="Google Shape;22425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6" name="Google Shape;22426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7" name="Google Shape;22427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8" name="Google Shape;22428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9" name="Google Shape;22429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0" name="Google Shape;22430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1" name="Google Shape;22431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2" name="Google Shape;22432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3" name="Google Shape;22433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4" name="Google Shape;22434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5" name="Google Shape;22435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6" name="Google Shape;22436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7" name="Google Shape;22437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8" name="Google Shape;22438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9" name="Google Shape;22439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0" name="Google Shape;22440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1" name="Google Shape;22441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2" name="Google Shape;22442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3" name="Google Shape;22443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4" name="Google Shape;22444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5" name="Google Shape;22445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6" name="Google Shape;22446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7" name="Google Shape;22447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8" name="Google Shape;22448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9" name="Google Shape;22449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0" name="Google Shape;22450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1" name="Google Shape;22451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2" name="Google Shape;22452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3" name="Google Shape;22453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4" name="Google Shape;22454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5" name="Google Shape;22455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6" name="Google Shape;22456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7" name="Google Shape;22457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8" name="Google Shape;22458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9" name="Google Shape;22459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0" name="Google Shape;22460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1" name="Google Shape;22461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2" name="Google Shape;22462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3" name="Google Shape;22463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4" name="Google Shape;22464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5" name="Google Shape;22465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6" name="Google Shape;22466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7" name="Google Shape;22467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8" name="Google Shape;22468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9" name="Google Shape;22469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0" name="Google Shape;22470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1" name="Google Shape;22471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2" name="Google Shape;22472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3" name="Google Shape;22473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4" name="Google Shape;22474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5" name="Google Shape;22475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6" name="Google Shape;22476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7" name="Google Shape;22477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8" name="Google Shape;22478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9" name="Google Shape;22479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0" name="Google Shape;22480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1" name="Google Shape;22481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2" name="Google Shape;22482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3" name="Google Shape;22483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84" name="Google Shape;22484;p43"/>
            <p:cNvGrpSpPr/>
            <p:nvPr/>
          </p:nvGrpSpPr>
          <p:grpSpPr>
            <a:xfrm>
              <a:off x="109200" y="854606"/>
              <a:ext cx="8925600" cy="33000"/>
              <a:chOff x="76200" y="76206"/>
              <a:chExt cx="8925600" cy="33000"/>
            </a:xfrm>
          </p:grpSpPr>
          <p:sp>
            <p:nvSpPr>
              <p:cNvPr id="22485" name="Google Shape;22485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6" name="Google Shape;22486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7" name="Google Shape;22487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8" name="Google Shape;22488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9" name="Google Shape;22489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0" name="Google Shape;22490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1" name="Google Shape;22491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2" name="Google Shape;22492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3" name="Google Shape;22493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4" name="Google Shape;22494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5" name="Google Shape;22495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6" name="Google Shape;22496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7" name="Google Shape;22497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8" name="Google Shape;22498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9" name="Google Shape;22499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0" name="Google Shape;22500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1" name="Google Shape;22501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2" name="Google Shape;22502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3" name="Google Shape;22503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4" name="Google Shape;22504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5" name="Google Shape;22505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6" name="Google Shape;22506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7" name="Google Shape;22507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8" name="Google Shape;22508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9" name="Google Shape;22509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0" name="Google Shape;22510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1" name="Google Shape;22511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2" name="Google Shape;22512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3" name="Google Shape;22513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4" name="Google Shape;22514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5" name="Google Shape;22515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6" name="Google Shape;22516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7" name="Google Shape;22517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8" name="Google Shape;22518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9" name="Google Shape;22519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0" name="Google Shape;22520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1" name="Google Shape;22521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2" name="Google Shape;22522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3" name="Google Shape;22523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4" name="Google Shape;22524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5" name="Google Shape;22525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6" name="Google Shape;22526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7" name="Google Shape;22527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8" name="Google Shape;22528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9" name="Google Shape;22529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0" name="Google Shape;22530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1" name="Google Shape;22531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2" name="Google Shape;22532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3" name="Google Shape;22533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4" name="Google Shape;22534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5" name="Google Shape;22535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6" name="Google Shape;22536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7" name="Google Shape;22537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8" name="Google Shape;22538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9" name="Google Shape;22539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0" name="Google Shape;22540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1" name="Google Shape;22541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2" name="Google Shape;22542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3" name="Google Shape;22543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4" name="Google Shape;22544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5" name="Google Shape;22545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6" name="Google Shape;22546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7" name="Google Shape;22547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8" name="Google Shape;22548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9" name="Google Shape;22549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0" name="Google Shape;22550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1" name="Google Shape;22551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2" name="Google Shape;22552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3" name="Google Shape;22553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4" name="Google Shape;22554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5" name="Google Shape;22555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6" name="Google Shape;22556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557" name="Google Shape;22557;p43"/>
            <p:cNvGrpSpPr/>
            <p:nvPr/>
          </p:nvGrpSpPr>
          <p:grpSpPr>
            <a:xfrm>
              <a:off x="109200" y="965806"/>
              <a:ext cx="8925600" cy="33000"/>
              <a:chOff x="76200" y="76206"/>
              <a:chExt cx="8925600" cy="33000"/>
            </a:xfrm>
          </p:grpSpPr>
          <p:sp>
            <p:nvSpPr>
              <p:cNvPr id="22558" name="Google Shape;22558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9" name="Google Shape;22559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0" name="Google Shape;22560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1" name="Google Shape;22561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2" name="Google Shape;22562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3" name="Google Shape;22563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4" name="Google Shape;22564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5" name="Google Shape;22565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6" name="Google Shape;22566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7" name="Google Shape;22567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8" name="Google Shape;22568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9" name="Google Shape;22569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0" name="Google Shape;22570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1" name="Google Shape;22571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2" name="Google Shape;22572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3" name="Google Shape;22573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4" name="Google Shape;22574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5" name="Google Shape;22575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6" name="Google Shape;22576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7" name="Google Shape;22577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8" name="Google Shape;22578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9" name="Google Shape;22579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0" name="Google Shape;22580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1" name="Google Shape;22581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2" name="Google Shape;22582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3" name="Google Shape;22583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4" name="Google Shape;22584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5" name="Google Shape;22585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6" name="Google Shape;22586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7" name="Google Shape;22587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8" name="Google Shape;22588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9" name="Google Shape;22589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0" name="Google Shape;22590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1" name="Google Shape;22591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2" name="Google Shape;22592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3" name="Google Shape;22593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4" name="Google Shape;22594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5" name="Google Shape;22595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6" name="Google Shape;22596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7" name="Google Shape;22597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8" name="Google Shape;22598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9" name="Google Shape;22599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0" name="Google Shape;22600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1" name="Google Shape;22601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2" name="Google Shape;22602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3" name="Google Shape;22603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4" name="Google Shape;22604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5" name="Google Shape;22605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6" name="Google Shape;22606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7" name="Google Shape;22607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8" name="Google Shape;22608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9" name="Google Shape;22609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0" name="Google Shape;22610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1" name="Google Shape;22611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2" name="Google Shape;22612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3" name="Google Shape;22613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4" name="Google Shape;22614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5" name="Google Shape;22615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6" name="Google Shape;22616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7" name="Google Shape;22617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8" name="Google Shape;22618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9" name="Google Shape;22619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0" name="Google Shape;22620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1" name="Google Shape;22621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2" name="Google Shape;22622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3" name="Google Shape;22623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4" name="Google Shape;22624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5" name="Google Shape;22625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6" name="Google Shape;22626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7" name="Google Shape;22627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8" name="Google Shape;22628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9" name="Google Shape;22629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630" name="Google Shape;22630;p43"/>
            <p:cNvGrpSpPr/>
            <p:nvPr/>
          </p:nvGrpSpPr>
          <p:grpSpPr>
            <a:xfrm>
              <a:off x="109200" y="1077006"/>
              <a:ext cx="8925600" cy="33000"/>
              <a:chOff x="76200" y="76206"/>
              <a:chExt cx="8925600" cy="33000"/>
            </a:xfrm>
          </p:grpSpPr>
          <p:sp>
            <p:nvSpPr>
              <p:cNvPr id="22631" name="Google Shape;22631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2" name="Google Shape;22632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3" name="Google Shape;22633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4" name="Google Shape;22634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5" name="Google Shape;22635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6" name="Google Shape;22636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7" name="Google Shape;22637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8" name="Google Shape;22638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9" name="Google Shape;22639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0" name="Google Shape;22640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1" name="Google Shape;22641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2" name="Google Shape;22642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3" name="Google Shape;22643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4" name="Google Shape;22644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5" name="Google Shape;22645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6" name="Google Shape;22646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7" name="Google Shape;22647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8" name="Google Shape;22648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9" name="Google Shape;22649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0" name="Google Shape;22650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1" name="Google Shape;22651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2" name="Google Shape;22652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3" name="Google Shape;22653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4" name="Google Shape;22654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5" name="Google Shape;22655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6" name="Google Shape;22656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7" name="Google Shape;22657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8" name="Google Shape;22658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9" name="Google Shape;22659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0" name="Google Shape;22660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1" name="Google Shape;22661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2" name="Google Shape;22662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3" name="Google Shape;22663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4" name="Google Shape;22664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5" name="Google Shape;22665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6" name="Google Shape;22666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7" name="Google Shape;22667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8" name="Google Shape;22668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9" name="Google Shape;22669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0" name="Google Shape;22670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1" name="Google Shape;22671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2" name="Google Shape;22672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3" name="Google Shape;22673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4" name="Google Shape;22674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5" name="Google Shape;22675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6" name="Google Shape;22676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7" name="Google Shape;22677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8" name="Google Shape;22678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9" name="Google Shape;22679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0" name="Google Shape;22680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1" name="Google Shape;22681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2" name="Google Shape;22682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3" name="Google Shape;22683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4" name="Google Shape;22684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5" name="Google Shape;22685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6" name="Google Shape;22686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7" name="Google Shape;22687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8" name="Google Shape;22688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9" name="Google Shape;22689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0" name="Google Shape;22690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1" name="Google Shape;22691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2" name="Google Shape;22692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3" name="Google Shape;22693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4" name="Google Shape;22694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5" name="Google Shape;22695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6" name="Google Shape;22696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7" name="Google Shape;22697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8" name="Google Shape;22698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9" name="Google Shape;22699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0" name="Google Shape;22700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1" name="Google Shape;22701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2" name="Google Shape;22702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703" name="Google Shape;22703;p43"/>
            <p:cNvGrpSpPr/>
            <p:nvPr/>
          </p:nvGrpSpPr>
          <p:grpSpPr>
            <a:xfrm>
              <a:off x="109200" y="1188206"/>
              <a:ext cx="8925600" cy="33000"/>
              <a:chOff x="76200" y="76206"/>
              <a:chExt cx="8925600" cy="33000"/>
            </a:xfrm>
          </p:grpSpPr>
          <p:sp>
            <p:nvSpPr>
              <p:cNvPr id="22704" name="Google Shape;22704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5" name="Google Shape;22705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6" name="Google Shape;22706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7" name="Google Shape;22707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8" name="Google Shape;22708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9" name="Google Shape;22709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0" name="Google Shape;22710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1" name="Google Shape;22711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2" name="Google Shape;22712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3" name="Google Shape;22713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4" name="Google Shape;22714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5" name="Google Shape;22715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6" name="Google Shape;22716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7" name="Google Shape;22717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8" name="Google Shape;22718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9" name="Google Shape;22719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0" name="Google Shape;22720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1" name="Google Shape;22721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2" name="Google Shape;22722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3" name="Google Shape;22723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4" name="Google Shape;22724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5" name="Google Shape;22725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6" name="Google Shape;22726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7" name="Google Shape;22727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8" name="Google Shape;22728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9" name="Google Shape;22729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0" name="Google Shape;22730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1" name="Google Shape;22731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2" name="Google Shape;22732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3" name="Google Shape;22733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4" name="Google Shape;22734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5" name="Google Shape;22735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6" name="Google Shape;22736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7" name="Google Shape;22737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8" name="Google Shape;22738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9" name="Google Shape;22739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0" name="Google Shape;22740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1" name="Google Shape;22741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2" name="Google Shape;22742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3" name="Google Shape;22743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4" name="Google Shape;22744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5" name="Google Shape;22745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6" name="Google Shape;22746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7" name="Google Shape;22747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8" name="Google Shape;22748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9" name="Google Shape;22749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0" name="Google Shape;22750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1" name="Google Shape;22751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2" name="Google Shape;22752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3" name="Google Shape;22753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4" name="Google Shape;22754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5" name="Google Shape;22755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6" name="Google Shape;22756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7" name="Google Shape;22757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8" name="Google Shape;22758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9" name="Google Shape;22759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0" name="Google Shape;22760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1" name="Google Shape;22761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2" name="Google Shape;22762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3" name="Google Shape;22763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4" name="Google Shape;22764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5" name="Google Shape;22765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6" name="Google Shape;22766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7" name="Google Shape;22767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8" name="Google Shape;22768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9" name="Google Shape;22769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0" name="Google Shape;22770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1" name="Google Shape;22771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2" name="Google Shape;22772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3" name="Google Shape;22773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4" name="Google Shape;22774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5" name="Google Shape;22775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776" name="Google Shape;22776;p43"/>
            <p:cNvGrpSpPr/>
            <p:nvPr/>
          </p:nvGrpSpPr>
          <p:grpSpPr>
            <a:xfrm>
              <a:off x="109200" y="1299406"/>
              <a:ext cx="8925600" cy="33000"/>
              <a:chOff x="76200" y="76206"/>
              <a:chExt cx="8925600" cy="33000"/>
            </a:xfrm>
          </p:grpSpPr>
          <p:sp>
            <p:nvSpPr>
              <p:cNvPr id="22777" name="Google Shape;22777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8" name="Google Shape;22778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9" name="Google Shape;22779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0" name="Google Shape;22780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1" name="Google Shape;22781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2" name="Google Shape;22782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3" name="Google Shape;22783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4" name="Google Shape;22784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5" name="Google Shape;22785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6" name="Google Shape;22786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7" name="Google Shape;22787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8" name="Google Shape;22788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9" name="Google Shape;22789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0" name="Google Shape;22790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1" name="Google Shape;22791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2" name="Google Shape;22792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3" name="Google Shape;22793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4" name="Google Shape;22794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5" name="Google Shape;22795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6" name="Google Shape;22796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7" name="Google Shape;22797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8" name="Google Shape;22798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9" name="Google Shape;22799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0" name="Google Shape;22800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1" name="Google Shape;22801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2" name="Google Shape;22802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3" name="Google Shape;22803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4" name="Google Shape;22804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5" name="Google Shape;22805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6" name="Google Shape;22806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7" name="Google Shape;22807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8" name="Google Shape;22808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9" name="Google Shape;22809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0" name="Google Shape;22810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1" name="Google Shape;22811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2" name="Google Shape;22812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3" name="Google Shape;22813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4" name="Google Shape;22814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5" name="Google Shape;22815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6" name="Google Shape;22816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7" name="Google Shape;22817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8" name="Google Shape;22818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9" name="Google Shape;22819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0" name="Google Shape;22820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1" name="Google Shape;22821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2" name="Google Shape;22822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3" name="Google Shape;22823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4" name="Google Shape;22824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5" name="Google Shape;22825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6" name="Google Shape;22826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7" name="Google Shape;22827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8" name="Google Shape;22828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9" name="Google Shape;22829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0" name="Google Shape;22830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1" name="Google Shape;22831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2" name="Google Shape;22832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3" name="Google Shape;22833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4" name="Google Shape;22834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5" name="Google Shape;22835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6" name="Google Shape;22836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7" name="Google Shape;22837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8" name="Google Shape;22838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9" name="Google Shape;22839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0" name="Google Shape;22840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1" name="Google Shape;22841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2" name="Google Shape;22842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3" name="Google Shape;22843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4" name="Google Shape;22844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5" name="Google Shape;22845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6" name="Google Shape;22846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7" name="Google Shape;22847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8" name="Google Shape;22848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49" name="Google Shape;22849;p43"/>
            <p:cNvGrpSpPr/>
            <p:nvPr/>
          </p:nvGrpSpPr>
          <p:grpSpPr>
            <a:xfrm>
              <a:off x="109200" y="1410606"/>
              <a:ext cx="8925600" cy="33000"/>
              <a:chOff x="76200" y="76206"/>
              <a:chExt cx="8925600" cy="33000"/>
            </a:xfrm>
          </p:grpSpPr>
          <p:sp>
            <p:nvSpPr>
              <p:cNvPr id="22850" name="Google Shape;22850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1" name="Google Shape;22851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2" name="Google Shape;22852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3" name="Google Shape;22853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4" name="Google Shape;22854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5" name="Google Shape;22855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6" name="Google Shape;22856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7" name="Google Shape;22857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8" name="Google Shape;22858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9" name="Google Shape;22859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0" name="Google Shape;22860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1" name="Google Shape;22861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2" name="Google Shape;22862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3" name="Google Shape;22863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4" name="Google Shape;22864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5" name="Google Shape;22865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6" name="Google Shape;22866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7" name="Google Shape;22867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8" name="Google Shape;22868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9" name="Google Shape;22869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0" name="Google Shape;22870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1" name="Google Shape;22871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2" name="Google Shape;22872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3" name="Google Shape;22873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4" name="Google Shape;22874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5" name="Google Shape;22875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6" name="Google Shape;22876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7" name="Google Shape;22877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8" name="Google Shape;22878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9" name="Google Shape;22879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0" name="Google Shape;22880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1" name="Google Shape;22881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2" name="Google Shape;22882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3" name="Google Shape;22883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4" name="Google Shape;22884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5" name="Google Shape;22885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6" name="Google Shape;22886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7" name="Google Shape;22887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8" name="Google Shape;22888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9" name="Google Shape;22889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0" name="Google Shape;22890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1" name="Google Shape;22891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2" name="Google Shape;22892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3" name="Google Shape;22893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4" name="Google Shape;22894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5" name="Google Shape;22895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6" name="Google Shape;22896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7" name="Google Shape;22897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8" name="Google Shape;22898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9" name="Google Shape;22899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0" name="Google Shape;22900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1" name="Google Shape;22901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2" name="Google Shape;22902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3" name="Google Shape;22903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4" name="Google Shape;22904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5" name="Google Shape;22905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6" name="Google Shape;22906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7" name="Google Shape;22907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8" name="Google Shape;22908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9" name="Google Shape;22909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0" name="Google Shape;22910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1" name="Google Shape;22911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2" name="Google Shape;22912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3" name="Google Shape;22913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4" name="Google Shape;22914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5" name="Google Shape;22915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6" name="Google Shape;22916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7" name="Google Shape;22917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8" name="Google Shape;22918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9" name="Google Shape;22919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0" name="Google Shape;22920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1" name="Google Shape;22921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922" name="Google Shape;22922;p43"/>
            <p:cNvGrpSpPr/>
            <p:nvPr/>
          </p:nvGrpSpPr>
          <p:grpSpPr>
            <a:xfrm>
              <a:off x="109200" y="1521806"/>
              <a:ext cx="8925600" cy="33000"/>
              <a:chOff x="76200" y="76206"/>
              <a:chExt cx="8925600" cy="33000"/>
            </a:xfrm>
          </p:grpSpPr>
          <p:sp>
            <p:nvSpPr>
              <p:cNvPr id="22923" name="Google Shape;22923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4" name="Google Shape;22924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5" name="Google Shape;22925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6" name="Google Shape;22926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7" name="Google Shape;22927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8" name="Google Shape;22928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9" name="Google Shape;22929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0" name="Google Shape;22930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1" name="Google Shape;22931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2" name="Google Shape;22932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3" name="Google Shape;22933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4" name="Google Shape;22934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5" name="Google Shape;22935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6" name="Google Shape;22936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7" name="Google Shape;22937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8" name="Google Shape;22938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9" name="Google Shape;22939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0" name="Google Shape;22940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1" name="Google Shape;22941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2" name="Google Shape;22942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3" name="Google Shape;22943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4" name="Google Shape;22944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5" name="Google Shape;22945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6" name="Google Shape;22946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7" name="Google Shape;22947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8" name="Google Shape;22948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9" name="Google Shape;22949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0" name="Google Shape;22950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1" name="Google Shape;22951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2" name="Google Shape;22952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3" name="Google Shape;22953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4" name="Google Shape;22954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5" name="Google Shape;22955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6" name="Google Shape;22956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7" name="Google Shape;22957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8" name="Google Shape;22958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9" name="Google Shape;22959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0" name="Google Shape;22960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1" name="Google Shape;22961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2" name="Google Shape;22962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3" name="Google Shape;22963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4" name="Google Shape;22964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5" name="Google Shape;22965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6" name="Google Shape;22966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7" name="Google Shape;22967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8" name="Google Shape;22968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9" name="Google Shape;22969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0" name="Google Shape;22970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1" name="Google Shape;22971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2" name="Google Shape;22972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3" name="Google Shape;22973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4" name="Google Shape;22974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5" name="Google Shape;22975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6" name="Google Shape;22976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7" name="Google Shape;22977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8" name="Google Shape;22978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9" name="Google Shape;22979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0" name="Google Shape;22980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1" name="Google Shape;22981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2" name="Google Shape;22982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3" name="Google Shape;22983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4" name="Google Shape;22984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5" name="Google Shape;22985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6" name="Google Shape;22986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7" name="Google Shape;22987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8" name="Google Shape;22988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9" name="Google Shape;22989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0" name="Google Shape;22990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1" name="Google Shape;22991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2" name="Google Shape;22992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3" name="Google Shape;22993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4" name="Google Shape;22994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995" name="Google Shape;22995;p43"/>
            <p:cNvGrpSpPr/>
            <p:nvPr/>
          </p:nvGrpSpPr>
          <p:grpSpPr>
            <a:xfrm>
              <a:off x="109200" y="1633006"/>
              <a:ext cx="8925600" cy="33000"/>
              <a:chOff x="76200" y="76206"/>
              <a:chExt cx="8925600" cy="33000"/>
            </a:xfrm>
          </p:grpSpPr>
          <p:sp>
            <p:nvSpPr>
              <p:cNvPr id="22996" name="Google Shape;22996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7" name="Google Shape;22997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8" name="Google Shape;22998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9" name="Google Shape;22999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0" name="Google Shape;23000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1" name="Google Shape;23001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2" name="Google Shape;23002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3" name="Google Shape;23003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4" name="Google Shape;23004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5" name="Google Shape;23005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6" name="Google Shape;23006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7" name="Google Shape;23007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8" name="Google Shape;23008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9" name="Google Shape;23009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0" name="Google Shape;23010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1" name="Google Shape;23011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2" name="Google Shape;23012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3" name="Google Shape;23013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4" name="Google Shape;23014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5" name="Google Shape;23015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6" name="Google Shape;23016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7" name="Google Shape;23017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8" name="Google Shape;23018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9" name="Google Shape;23019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0" name="Google Shape;23020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1" name="Google Shape;23021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2" name="Google Shape;23022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3" name="Google Shape;23023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4" name="Google Shape;23024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5" name="Google Shape;23025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6" name="Google Shape;23026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7" name="Google Shape;23027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8" name="Google Shape;23028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9" name="Google Shape;23029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0" name="Google Shape;23030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1" name="Google Shape;23031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2" name="Google Shape;23032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3" name="Google Shape;23033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4" name="Google Shape;23034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5" name="Google Shape;23035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6" name="Google Shape;23036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7" name="Google Shape;23037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8" name="Google Shape;23038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9" name="Google Shape;23039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0" name="Google Shape;23040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1" name="Google Shape;23041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2" name="Google Shape;23042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3" name="Google Shape;23043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4" name="Google Shape;23044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5" name="Google Shape;23045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6" name="Google Shape;23046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7" name="Google Shape;23047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8" name="Google Shape;23048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9" name="Google Shape;23049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0" name="Google Shape;23050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1" name="Google Shape;23051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2" name="Google Shape;23052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3" name="Google Shape;23053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4" name="Google Shape;23054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5" name="Google Shape;23055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6" name="Google Shape;23056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7" name="Google Shape;23057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8" name="Google Shape;23058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9" name="Google Shape;23059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0" name="Google Shape;23060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1" name="Google Shape;23061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2" name="Google Shape;23062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3" name="Google Shape;23063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4" name="Google Shape;23064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5" name="Google Shape;23065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6" name="Google Shape;23066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7" name="Google Shape;23067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68" name="Google Shape;23068;p43"/>
            <p:cNvGrpSpPr/>
            <p:nvPr/>
          </p:nvGrpSpPr>
          <p:grpSpPr>
            <a:xfrm>
              <a:off x="109200" y="1744206"/>
              <a:ext cx="8925600" cy="33000"/>
              <a:chOff x="76200" y="76206"/>
              <a:chExt cx="8925600" cy="33000"/>
            </a:xfrm>
          </p:grpSpPr>
          <p:sp>
            <p:nvSpPr>
              <p:cNvPr id="23069" name="Google Shape;23069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0" name="Google Shape;23070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1" name="Google Shape;23071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2" name="Google Shape;23072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3" name="Google Shape;23073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4" name="Google Shape;23074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5" name="Google Shape;23075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6" name="Google Shape;23076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7" name="Google Shape;23077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8" name="Google Shape;23078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9" name="Google Shape;23079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0" name="Google Shape;23080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1" name="Google Shape;23081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2" name="Google Shape;23082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3" name="Google Shape;23083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4" name="Google Shape;23084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5" name="Google Shape;23085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6" name="Google Shape;23086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7" name="Google Shape;23087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8" name="Google Shape;23088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9" name="Google Shape;23089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0" name="Google Shape;23090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1" name="Google Shape;23091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2" name="Google Shape;23092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3" name="Google Shape;23093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4" name="Google Shape;23094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5" name="Google Shape;23095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6" name="Google Shape;23096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7" name="Google Shape;23097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8" name="Google Shape;23098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9" name="Google Shape;23099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0" name="Google Shape;23100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1" name="Google Shape;23101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2" name="Google Shape;23102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3" name="Google Shape;23103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4" name="Google Shape;23104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5" name="Google Shape;23105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6" name="Google Shape;23106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7" name="Google Shape;23107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8" name="Google Shape;23108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9" name="Google Shape;23109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0" name="Google Shape;23110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1" name="Google Shape;23111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2" name="Google Shape;23112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3" name="Google Shape;23113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4" name="Google Shape;23114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5" name="Google Shape;23115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6" name="Google Shape;23116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7" name="Google Shape;23117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8" name="Google Shape;23118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9" name="Google Shape;23119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0" name="Google Shape;23120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1" name="Google Shape;23121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2" name="Google Shape;23122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3" name="Google Shape;23123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4" name="Google Shape;23124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5" name="Google Shape;23125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6" name="Google Shape;23126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7" name="Google Shape;23127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8" name="Google Shape;23128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9" name="Google Shape;23129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0" name="Google Shape;23130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1" name="Google Shape;23131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2" name="Google Shape;23132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3" name="Google Shape;23133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4" name="Google Shape;23134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5" name="Google Shape;23135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6" name="Google Shape;23136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7" name="Google Shape;23137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8" name="Google Shape;23138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9" name="Google Shape;23139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0" name="Google Shape;23140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141" name="Google Shape;23141;p43"/>
            <p:cNvGrpSpPr/>
            <p:nvPr/>
          </p:nvGrpSpPr>
          <p:grpSpPr>
            <a:xfrm>
              <a:off x="109200" y="1855406"/>
              <a:ext cx="8925600" cy="33000"/>
              <a:chOff x="76200" y="76206"/>
              <a:chExt cx="8925600" cy="33000"/>
            </a:xfrm>
          </p:grpSpPr>
          <p:sp>
            <p:nvSpPr>
              <p:cNvPr id="23142" name="Google Shape;23142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3" name="Google Shape;23143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4" name="Google Shape;23144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5" name="Google Shape;23145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6" name="Google Shape;23146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7" name="Google Shape;23147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8" name="Google Shape;23148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9" name="Google Shape;23149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0" name="Google Shape;23150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1" name="Google Shape;23151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2" name="Google Shape;23152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3" name="Google Shape;23153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4" name="Google Shape;23154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5" name="Google Shape;23155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6" name="Google Shape;23156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7" name="Google Shape;23157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8" name="Google Shape;23158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9" name="Google Shape;23159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0" name="Google Shape;23160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1" name="Google Shape;23161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2" name="Google Shape;23162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3" name="Google Shape;23163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4" name="Google Shape;23164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5" name="Google Shape;23165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6" name="Google Shape;23166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7" name="Google Shape;23167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8" name="Google Shape;23168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9" name="Google Shape;23169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0" name="Google Shape;23170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1" name="Google Shape;23171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2" name="Google Shape;23172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3" name="Google Shape;23173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4" name="Google Shape;23174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5" name="Google Shape;23175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6" name="Google Shape;23176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7" name="Google Shape;23177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8" name="Google Shape;23178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9" name="Google Shape;23179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0" name="Google Shape;23180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1" name="Google Shape;23181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2" name="Google Shape;23182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3" name="Google Shape;23183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4" name="Google Shape;23184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5" name="Google Shape;23185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6" name="Google Shape;23186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7" name="Google Shape;23187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8" name="Google Shape;23188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9" name="Google Shape;23189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0" name="Google Shape;23190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1" name="Google Shape;23191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2" name="Google Shape;23192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3" name="Google Shape;23193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4" name="Google Shape;23194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5" name="Google Shape;23195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6" name="Google Shape;23196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7" name="Google Shape;23197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8" name="Google Shape;23198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9" name="Google Shape;23199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0" name="Google Shape;23200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1" name="Google Shape;23201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2" name="Google Shape;23202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3" name="Google Shape;23203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4" name="Google Shape;23204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5" name="Google Shape;23205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6" name="Google Shape;23206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7" name="Google Shape;23207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8" name="Google Shape;23208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9" name="Google Shape;23209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0" name="Google Shape;23210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1" name="Google Shape;23211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2" name="Google Shape;23212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3" name="Google Shape;23213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14" name="Google Shape;23214;p43"/>
            <p:cNvGrpSpPr/>
            <p:nvPr/>
          </p:nvGrpSpPr>
          <p:grpSpPr>
            <a:xfrm>
              <a:off x="109200" y="1966606"/>
              <a:ext cx="8925600" cy="33000"/>
              <a:chOff x="76200" y="76206"/>
              <a:chExt cx="8925600" cy="33000"/>
            </a:xfrm>
          </p:grpSpPr>
          <p:sp>
            <p:nvSpPr>
              <p:cNvPr id="23215" name="Google Shape;23215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6" name="Google Shape;23216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7" name="Google Shape;23217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8" name="Google Shape;23218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9" name="Google Shape;23219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0" name="Google Shape;23220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1" name="Google Shape;23221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2" name="Google Shape;23222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3" name="Google Shape;23223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4" name="Google Shape;23224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5" name="Google Shape;23225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6" name="Google Shape;23226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7" name="Google Shape;23227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8" name="Google Shape;23228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9" name="Google Shape;23229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0" name="Google Shape;23230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1" name="Google Shape;23231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2" name="Google Shape;23232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3" name="Google Shape;23233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4" name="Google Shape;23234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5" name="Google Shape;23235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6" name="Google Shape;23236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7" name="Google Shape;23237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8" name="Google Shape;23238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9" name="Google Shape;23239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0" name="Google Shape;23240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1" name="Google Shape;23241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2" name="Google Shape;23242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3" name="Google Shape;23243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4" name="Google Shape;23244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5" name="Google Shape;23245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6" name="Google Shape;23246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7" name="Google Shape;23247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8" name="Google Shape;23248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9" name="Google Shape;23249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0" name="Google Shape;23250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1" name="Google Shape;23251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2" name="Google Shape;23252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3" name="Google Shape;23253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4" name="Google Shape;23254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5" name="Google Shape;23255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6" name="Google Shape;23256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7" name="Google Shape;23257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8" name="Google Shape;23258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9" name="Google Shape;23259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0" name="Google Shape;23260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1" name="Google Shape;23261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2" name="Google Shape;23262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3" name="Google Shape;23263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4" name="Google Shape;23264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5" name="Google Shape;23265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6" name="Google Shape;23266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7" name="Google Shape;23267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8" name="Google Shape;23268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9" name="Google Shape;23269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0" name="Google Shape;23270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1" name="Google Shape;23271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2" name="Google Shape;23272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3" name="Google Shape;23273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4" name="Google Shape;23274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5" name="Google Shape;23275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6" name="Google Shape;23276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7" name="Google Shape;23277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8" name="Google Shape;23278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9" name="Google Shape;23279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0" name="Google Shape;23280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1" name="Google Shape;23281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2" name="Google Shape;23282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3" name="Google Shape;23283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4" name="Google Shape;23284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5" name="Google Shape;23285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6" name="Google Shape;23286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87" name="Google Shape;23287;p43"/>
            <p:cNvGrpSpPr/>
            <p:nvPr/>
          </p:nvGrpSpPr>
          <p:grpSpPr>
            <a:xfrm>
              <a:off x="109200" y="2077806"/>
              <a:ext cx="8925600" cy="33000"/>
              <a:chOff x="76200" y="76206"/>
              <a:chExt cx="8925600" cy="33000"/>
            </a:xfrm>
          </p:grpSpPr>
          <p:sp>
            <p:nvSpPr>
              <p:cNvPr id="23288" name="Google Shape;23288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9" name="Google Shape;23289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0" name="Google Shape;23290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1" name="Google Shape;23291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2" name="Google Shape;23292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3" name="Google Shape;23293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4" name="Google Shape;23294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5" name="Google Shape;23295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6" name="Google Shape;23296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7" name="Google Shape;23297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8" name="Google Shape;23298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9" name="Google Shape;23299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0" name="Google Shape;23300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1" name="Google Shape;23301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2" name="Google Shape;23302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3" name="Google Shape;23303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4" name="Google Shape;23304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5" name="Google Shape;23305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6" name="Google Shape;23306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7" name="Google Shape;23307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8" name="Google Shape;23308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9" name="Google Shape;23309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0" name="Google Shape;23310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1" name="Google Shape;23311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2" name="Google Shape;23312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3" name="Google Shape;23313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4" name="Google Shape;23314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5" name="Google Shape;23315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6" name="Google Shape;23316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7" name="Google Shape;23317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8" name="Google Shape;23318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9" name="Google Shape;23319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0" name="Google Shape;23320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1" name="Google Shape;23321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2" name="Google Shape;23322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3" name="Google Shape;23323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4" name="Google Shape;23324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5" name="Google Shape;23325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6" name="Google Shape;23326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7" name="Google Shape;23327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8" name="Google Shape;23328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9" name="Google Shape;23329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0" name="Google Shape;23330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1" name="Google Shape;23331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2" name="Google Shape;23332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3" name="Google Shape;23333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4" name="Google Shape;23334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5" name="Google Shape;23335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6" name="Google Shape;23336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7" name="Google Shape;23337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8" name="Google Shape;23338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9" name="Google Shape;23339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0" name="Google Shape;23340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1" name="Google Shape;23341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2" name="Google Shape;23342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3" name="Google Shape;23343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4" name="Google Shape;23344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5" name="Google Shape;23345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6" name="Google Shape;23346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7" name="Google Shape;23347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8" name="Google Shape;23348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9" name="Google Shape;23349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0" name="Google Shape;23350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1" name="Google Shape;23351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2" name="Google Shape;23352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3" name="Google Shape;23353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4" name="Google Shape;23354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5" name="Google Shape;23355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6" name="Google Shape;23356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7" name="Google Shape;23357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8" name="Google Shape;23358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9" name="Google Shape;23359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360" name="Google Shape;23360;p43"/>
            <p:cNvGrpSpPr/>
            <p:nvPr/>
          </p:nvGrpSpPr>
          <p:grpSpPr>
            <a:xfrm>
              <a:off x="109200" y="2189006"/>
              <a:ext cx="8925600" cy="33000"/>
              <a:chOff x="76200" y="76206"/>
              <a:chExt cx="8925600" cy="33000"/>
            </a:xfrm>
          </p:grpSpPr>
          <p:sp>
            <p:nvSpPr>
              <p:cNvPr id="23361" name="Google Shape;23361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2" name="Google Shape;23362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3" name="Google Shape;23363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4" name="Google Shape;23364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5" name="Google Shape;23365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6" name="Google Shape;23366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7" name="Google Shape;23367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8" name="Google Shape;23368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9" name="Google Shape;23369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0" name="Google Shape;23370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1" name="Google Shape;23371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2" name="Google Shape;23372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3" name="Google Shape;23373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4" name="Google Shape;23374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5" name="Google Shape;23375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6" name="Google Shape;23376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7" name="Google Shape;23377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8" name="Google Shape;23378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9" name="Google Shape;23379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0" name="Google Shape;23380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1" name="Google Shape;23381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2" name="Google Shape;23382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3" name="Google Shape;23383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4" name="Google Shape;23384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5" name="Google Shape;23385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6" name="Google Shape;23386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7" name="Google Shape;23387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8" name="Google Shape;23388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9" name="Google Shape;23389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0" name="Google Shape;23390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1" name="Google Shape;23391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2" name="Google Shape;23392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3" name="Google Shape;23393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4" name="Google Shape;23394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5" name="Google Shape;23395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6" name="Google Shape;23396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7" name="Google Shape;23397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8" name="Google Shape;23398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9" name="Google Shape;23399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0" name="Google Shape;23400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1" name="Google Shape;23401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2" name="Google Shape;23402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3" name="Google Shape;23403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4" name="Google Shape;23404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5" name="Google Shape;23405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6" name="Google Shape;23406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7" name="Google Shape;23407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8" name="Google Shape;23408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9" name="Google Shape;23409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0" name="Google Shape;23410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1" name="Google Shape;23411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2" name="Google Shape;23412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3" name="Google Shape;23413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4" name="Google Shape;23414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5" name="Google Shape;23415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6" name="Google Shape;23416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7" name="Google Shape;23417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8" name="Google Shape;23418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9" name="Google Shape;23419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0" name="Google Shape;23420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1" name="Google Shape;23421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2" name="Google Shape;23422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3" name="Google Shape;23423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4" name="Google Shape;23424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5" name="Google Shape;23425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6" name="Google Shape;23426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7" name="Google Shape;23427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8" name="Google Shape;23428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9" name="Google Shape;23429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0" name="Google Shape;23430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1" name="Google Shape;23431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2" name="Google Shape;23432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33" name="Google Shape;23433;p43"/>
            <p:cNvGrpSpPr/>
            <p:nvPr/>
          </p:nvGrpSpPr>
          <p:grpSpPr>
            <a:xfrm>
              <a:off x="109200" y="2300206"/>
              <a:ext cx="8925600" cy="33000"/>
              <a:chOff x="76200" y="76206"/>
              <a:chExt cx="8925600" cy="33000"/>
            </a:xfrm>
          </p:grpSpPr>
          <p:sp>
            <p:nvSpPr>
              <p:cNvPr id="23434" name="Google Shape;23434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5" name="Google Shape;23435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6" name="Google Shape;23436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7" name="Google Shape;23437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8" name="Google Shape;23438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9" name="Google Shape;23439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0" name="Google Shape;23440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1" name="Google Shape;23441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2" name="Google Shape;23442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3" name="Google Shape;23443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4" name="Google Shape;23444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5" name="Google Shape;23445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6" name="Google Shape;23446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7" name="Google Shape;23447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8" name="Google Shape;23448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9" name="Google Shape;23449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0" name="Google Shape;23450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1" name="Google Shape;23451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2" name="Google Shape;23452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3" name="Google Shape;23453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4" name="Google Shape;23454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5" name="Google Shape;23455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6" name="Google Shape;23456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7" name="Google Shape;23457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8" name="Google Shape;23458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9" name="Google Shape;23459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0" name="Google Shape;23460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1" name="Google Shape;23461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2" name="Google Shape;23462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3" name="Google Shape;23463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4" name="Google Shape;23464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5" name="Google Shape;23465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6" name="Google Shape;23466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7" name="Google Shape;23467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8" name="Google Shape;23468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9" name="Google Shape;23469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0" name="Google Shape;23470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1" name="Google Shape;23471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2" name="Google Shape;23472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3" name="Google Shape;23473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4" name="Google Shape;23474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5" name="Google Shape;23475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6" name="Google Shape;23476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7" name="Google Shape;23477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8" name="Google Shape;23478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9" name="Google Shape;23479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0" name="Google Shape;23480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1" name="Google Shape;23481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2" name="Google Shape;23482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3" name="Google Shape;23483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4" name="Google Shape;23484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5" name="Google Shape;23485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6" name="Google Shape;23486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7" name="Google Shape;23487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8" name="Google Shape;23488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9" name="Google Shape;23489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0" name="Google Shape;23490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1" name="Google Shape;23491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2" name="Google Shape;23492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3" name="Google Shape;23493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4" name="Google Shape;23494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5" name="Google Shape;23495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6" name="Google Shape;23496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7" name="Google Shape;23497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8" name="Google Shape;23498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9" name="Google Shape;23499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0" name="Google Shape;23500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1" name="Google Shape;23501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2" name="Google Shape;23502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3" name="Google Shape;23503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4" name="Google Shape;23504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5" name="Google Shape;23505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506" name="Google Shape;23506;p43"/>
            <p:cNvGrpSpPr/>
            <p:nvPr/>
          </p:nvGrpSpPr>
          <p:grpSpPr>
            <a:xfrm>
              <a:off x="109200" y="2411406"/>
              <a:ext cx="8925600" cy="33000"/>
              <a:chOff x="76200" y="76206"/>
              <a:chExt cx="8925600" cy="33000"/>
            </a:xfrm>
          </p:grpSpPr>
          <p:sp>
            <p:nvSpPr>
              <p:cNvPr id="23507" name="Google Shape;23507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8" name="Google Shape;23508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9" name="Google Shape;23509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0" name="Google Shape;23510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1" name="Google Shape;23511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2" name="Google Shape;23512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3" name="Google Shape;23513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4" name="Google Shape;23514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5" name="Google Shape;23515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6" name="Google Shape;23516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7" name="Google Shape;23517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8" name="Google Shape;23518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9" name="Google Shape;23519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0" name="Google Shape;23520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1" name="Google Shape;23521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2" name="Google Shape;23522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3" name="Google Shape;23523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4" name="Google Shape;23524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5" name="Google Shape;23525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6" name="Google Shape;23526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7" name="Google Shape;23527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8" name="Google Shape;23528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9" name="Google Shape;23529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0" name="Google Shape;23530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1" name="Google Shape;23531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2" name="Google Shape;23532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3" name="Google Shape;23533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4" name="Google Shape;23534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5" name="Google Shape;23535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6" name="Google Shape;23536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7" name="Google Shape;23537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8" name="Google Shape;23538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9" name="Google Shape;23539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0" name="Google Shape;23540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1" name="Google Shape;23541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2" name="Google Shape;23542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3" name="Google Shape;23543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4" name="Google Shape;23544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5" name="Google Shape;23545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6" name="Google Shape;23546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7" name="Google Shape;23547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8" name="Google Shape;23548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9" name="Google Shape;23549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0" name="Google Shape;23550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1" name="Google Shape;23551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2" name="Google Shape;23552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3" name="Google Shape;23553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4" name="Google Shape;23554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5" name="Google Shape;23555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6" name="Google Shape;23556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7" name="Google Shape;23557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8" name="Google Shape;23558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9" name="Google Shape;23559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0" name="Google Shape;23560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1" name="Google Shape;23561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2" name="Google Shape;23562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3" name="Google Shape;23563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4" name="Google Shape;23564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5" name="Google Shape;23565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6" name="Google Shape;23566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7" name="Google Shape;23567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8" name="Google Shape;23568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9" name="Google Shape;23569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0" name="Google Shape;23570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1" name="Google Shape;23571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2" name="Google Shape;23572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3" name="Google Shape;23573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4" name="Google Shape;23574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5" name="Google Shape;23575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6" name="Google Shape;23576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7" name="Google Shape;23577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8" name="Google Shape;23578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579" name="Google Shape;23579;p43"/>
            <p:cNvGrpSpPr/>
            <p:nvPr/>
          </p:nvGrpSpPr>
          <p:grpSpPr>
            <a:xfrm>
              <a:off x="109200" y="2522606"/>
              <a:ext cx="8925600" cy="33000"/>
              <a:chOff x="76200" y="76206"/>
              <a:chExt cx="8925600" cy="33000"/>
            </a:xfrm>
          </p:grpSpPr>
          <p:sp>
            <p:nvSpPr>
              <p:cNvPr id="23580" name="Google Shape;23580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1" name="Google Shape;23581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2" name="Google Shape;23582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3" name="Google Shape;23583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4" name="Google Shape;23584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5" name="Google Shape;23585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6" name="Google Shape;23586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7" name="Google Shape;23587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8" name="Google Shape;23588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9" name="Google Shape;23589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0" name="Google Shape;23590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1" name="Google Shape;23591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2" name="Google Shape;23592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3" name="Google Shape;23593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4" name="Google Shape;23594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5" name="Google Shape;23595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6" name="Google Shape;23596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7" name="Google Shape;23597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8" name="Google Shape;23598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9" name="Google Shape;23599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0" name="Google Shape;23600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1" name="Google Shape;23601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2" name="Google Shape;23602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3" name="Google Shape;23603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4" name="Google Shape;23604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5" name="Google Shape;23605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6" name="Google Shape;23606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7" name="Google Shape;23607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8" name="Google Shape;23608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9" name="Google Shape;23609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0" name="Google Shape;23610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1" name="Google Shape;23611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2" name="Google Shape;23612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3" name="Google Shape;23613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4" name="Google Shape;23614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5" name="Google Shape;23615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6" name="Google Shape;23616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7" name="Google Shape;23617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8" name="Google Shape;23618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9" name="Google Shape;23619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0" name="Google Shape;23620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1" name="Google Shape;23621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2" name="Google Shape;23622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3" name="Google Shape;23623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4" name="Google Shape;23624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5" name="Google Shape;23625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6" name="Google Shape;23626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7" name="Google Shape;23627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8" name="Google Shape;23628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9" name="Google Shape;23629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0" name="Google Shape;23630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1" name="Google Shape;23631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2" name="Google Shape;23632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3" name="Google Shape;23633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4" name="Google Shape;23634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5" name="Google Shape;23635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6" name="Google Shape;23636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7" name="Google Shape;23637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8" name="Google Shape;23638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9" name="Google Shape;23639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0" name="Google Shape;23640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1" name="Google Shape;23641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2" name="Google Shape;23642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3" name="Google Shape;23643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4" name="Google Shape;23644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5" name="Google Shape;23645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6" name="Google Shape;23646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7" name="Google Shape;23647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8" name="Google Shape;23648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9" name="Google Shape;23649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0" name="Google Shape;23650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1" name="Google Shape;23651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652" name="Google Shape;23652;p43"/>
            <p:cNvGrpSpPr/>
            <p:nvPr/>
          </p:nvGrpSpPr>
          <p:grpSpPr>
            <a:xfrm>
              <a:off x="109200" y="2633806"/>
              <a:ext cx="8925600" cy="33000"/>
              <a:chOff x="76200" y="76206"/>
              <a:chExt cx="8925600" cy="33000"/>
            </a:xfrm>
          </p:grpSpPr>
          <p:sp>
            <p:nvSpPr>
              <p:cNvPr id="23653" name="Google Shape;23653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4" name="Google Shape;23654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5" name="Google Shape;23655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6" name="Google Shape;23656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7" name="Google Shape;23657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8" name="Google Shape;23658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9" name="Google Shape;23659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0" name="Google Shape;23660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1" name="Google Shape;23661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2" name="Google Shape;23662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3" name="Google Shape;23663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4" name="Google Shape;23664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5" name="Google Shape;23665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6" name="Google Shape;23666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7" name="Google Shape;23667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8" name="Google Shape;23668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9" name="Google Shape;23669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0" name="Google Shape;23670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1" name="Google Shape;23671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2" name="Google Shape;23672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3" name="Google Shape;23673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4" name="Google Shape;23674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5" name="Google Shape;23675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6" name="Google Shape;23676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7" name="Google Shape;23677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8" name="Google Shape;23678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9" name="Google Shape;23679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0" name="Google Shape;23680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1" name="Google Shape;23681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2" name="Google Shape;23682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3" name="Google Shape;23683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4" name="Google Shape;23684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5" name="Google Shape;23685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6" name="Google Shape;23686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7" name="Google Shape;23687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8" name="Google Shape;23688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9" name="Google Shape;23689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0" name="Google Shape;23690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1" name="Google Shape;23691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2" name="Google Shape;23692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3" name="Google Shape;23693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4" name="Google Shape;23694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5" name="Google Shape;23695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6" name="Google Shape;23696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7" name="Google Shape;23697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8" name="Google Shape;23698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9" name="Google Shape;23699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0" name="Google Shape;23700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1" name="Google Shape;23701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2" name="Google Shape;23702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3" name="Google Shape;23703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4" name="Google Shape;23704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5" name="Google Shape;23705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6" name="Google Shape;23706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7" name="Google Shape;23707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8" name="Google Shape;23708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9" name="Google Shape;23709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0" name="Google Shape;23710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1" name="Google Shape;23711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2" name="Google Shape;23712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3" name="Google Shape;23713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4" name="Google Shape;23714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5" name="Google Shape;23715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6" name="Google Shape;23716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7" name="Google Shape;23717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8" name="Google Shape;23718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9" name="Google Shape;23719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0" name="Google Shape;23720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1" name="Google Shape;23721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2" name="Google Shape;23722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3" name="Google Shape;23723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4" name="Google Shape;23724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725" name="Google Shape;23725;p43"/>
            <p:cNvGrpSpPr/>
            <p:nvPr/>
          </p:nvGrpSpPr>
          <p:grpSpPr>
            <a:xfrm>
              <a:off x="109200" y="2745006"/>
              <a:ext cx="8925600" cy="33000"/>
              <a:chOff x="76200" y="76206"/>
              <a:chExt cx="8925600" cy="33000"/>
            </a:xfrm>
          </p:grpSpPr>
          <p:sp>
            <p:nvSpPr>
              <p:cNvPr id="23726" name="Google Shape;23726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7" name="Google Shape;23727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8" name="Google Shape;23728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9" name="Google Shape;23729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0" name="Google Shape;23730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1" name="Google Shape;23731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2" name="Google Shape;23732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3" name="Google Shape;23733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4" name="Google Shape;23734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5" name="Google Shape;23735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6" name="Google Shape;23736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7" name="Google Shape;23737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8" name="Google Shape;23738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9" name="Google Shape;23739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0" name="Google Shape;23740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1" name="Google Shape;23741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2" name="Google Shape;23742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3" name="Google Shape;23743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4" name="Google Shape;23744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5" name="Google Shape;23745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6" name="Google Shape;23746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7" name="Google Shape;23747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8" name="Google Shape;23748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9" name="Google Shape;23749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0" name="Google Shape;23750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1" name="Google Shape;23751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2" name="Google Shape;23752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3" name="Google Shape;23753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4" name="Google Shape;23754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5" name="Google Shape;23755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6" name="Google Shape;23756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7" name="Google Shape;23757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8" name="Google Shape;23758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9" name="Google Shape;23759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0" name="Google Shape;23760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1" name="Google Shape;23761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2" name="Google Shape;23762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3" name="Google Shape;23763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4" name="Google Shape;23764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5" name="Google Shape;23765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6" name="Google Shape;23766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7" name="Google Shape;23767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8" name="Google Shape;23768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9" name="Google Shape;23769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0" name="Google Shape;23770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1" name="Google Shape;23771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2" name="Google Shape;23772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3" name="Google Shape;23773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4" name="Google Shape;23774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5" name="Google Shape;23775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6" name="Google Shape;23776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7" name="Google Shape;23777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8" name="Google Shape;23778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9" name="Google Shape;23779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0" name="Google Shape;23780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1" name="Google Shape;23781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2" name="Google Shape;23782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3" name="Google Shape;23783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4" name="Google Shape;23784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5" name="Google Shape;23785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6" name="Google Shape;23786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7" name="Google Shape;23787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8" name="Google Shape;23788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9" name="Google Shape;23789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0" name="Google Shape;23790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1" name="Google Shape;23791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2" name="Google Shape;23792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3" name="Google Shape;23793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4" name="Google Shape;23794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5" name="Google Shape;23795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6" name="Google Shape;23796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7" name="Google Shape;23797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798" name="Google Shape;23798;p43"/>
            <p:cNvGrpSpPr/>
            <p:nvPr/>
          </p:nvGrpSpPr>
          <p:grpSpPr>
            <a:xfrm>
              <a:off x="109200" y="2856206"/>
              <a:ext cx="8925600" cy="33000"/>
              <a:chOff x="76200" y="76206"/>
              <a:chExt cx="8925600" cy="33000"/>
            </a:xfrm>
          </p:grpSpPr>
          <p:sp>
            <p:nvSpPr>
              <p:cNvPr id="23799" name="Google Shape;23799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0" name="Google Shape;23800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1" name="Google Shape;23801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2" name="Google Shape;23802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3" name="Google Shape;23803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4" name="Google Shape;23804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5" name="Google Shape;23805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6" name="Google Shape;23806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7" name="Google Shape;23807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8" name="Google Shape;23808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9" name="Google Shape;23809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0" name="Google Shape;23810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1" name="Google Shape;23811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2" name="Google Shape;23812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3" name="Google Shape;23813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4" name="Google Shape;23814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5" name="Google Shape;23815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6" name="Google Shape;23816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7" name="Google Shape;23817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8" name="Google Shape;23818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9" name="Google Shape;23819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0" name="Google Shape;23820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1" name="Google Shape;23821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2" name="Google Shape;23822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3" name="Google Shape;23823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4" name="Google Shape;23824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5" name="Google Shape;23825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6" name="Google Shape;23826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7" name="Google Shape;23827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8" name="Google Shape;23828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9" name="Google Shape;23829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0" name="Google Shape;23830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1" name="Google Shape;23831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2" name="Google Shape;23832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3" name="Google Shape;23833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4" name="Google Shape;23834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5" name="Google Shape;23835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6" name="Google Shape;23836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7" name="Google Shape;23837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8" name="Google Shape;23838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9" name="Google Shape;23839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0" name="Google Shape;23840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1" name="Google Shape;23841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2" name="Google Shape;23842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3" name="Google Shape;23843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4" name="Google Shape;23844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5" name="Google Shape;23845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6" name="Google Shape;23846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7" name="Google Shape;23847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8" name="Google Shape;23848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9" name="Google Shape;23849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0" name="Google Shape;23850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1" name="Google Shape;23851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2" name="Google Shape;23852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3" name="Google Shape;23853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4" name="Google Shape;23854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5" name="Google Shape;23855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6" name="Google Shape;23856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7" name="Google Shape;23857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8" name="Google Shape;23858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9" name="Google Shape;23859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0" name="Google Shape;23860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1" name="Google Shape;23861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2" name="Google Shape;23862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3" name="Google Shape;23863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4" name="Google Shape;23864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5" name="Google Shape;23865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6" name="Google Shape;23866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7" name="Google Shape;23867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8" name="Google Shape;23868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9" name="Google Shape;23869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0" name="Google Shape;23870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871" name="Google Shape;23871;p43"/>
            <p:cNvGrpSpPr/>
            <p:nvPr/>
          </p:nvGrpSpPr>
          <p:grpSpPr>
            <a:xfrm>
              <a:off x="109200" y="2967406"/>
              <a:ext cx="8925600" cy="33000"/>
              <a:chOff x="76200" y="76206"/>
              <a:chExt cx="8925600" cy="33000"/>
            </a:xfrm>
          </p:grpSpPr>
          <p:sp>
            <p:nvSpPr>
              <p:cNvPr id="23872" name="Google Shape;23872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3" name="Google Shape;23873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4" name="Google Shape;23874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5" name="Google Shape;23875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6" name="Google Shape;23876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7" name="Google Shape;23877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8" name="Google Shape;23878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9" name="Google Shape;23879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0" name="Google Shape;23880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1" name="Google Shape;23881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2" name="Google Shape;23882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3" name="Google Shape;23883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4" name="Google Shape;23884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5" name="Google Shape;23885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6" name="Google Shape;23886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7" name="Google Shape;23887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8" name="Google Shape;23888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9" name="Google Shape;23889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0" name="Google Shape;23890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1" name="Google Shape;23891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2" name="Google Shape;23892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3" name="Google Shape;23893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4" name="Google Shape;23894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5" name="Google Shape;23895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6" name="Google Shape;23896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7" name="Google Shape;23897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8" name="Google Shape;23898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9" name="Google Shape;23899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0" name="Google Shape;23900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1" name="Google Shape;23901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2" name="Google Shape;23902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3" name="Google Shape;23903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4" name="Google Shape;23904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5" name="Google Shape;23905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6" name="Google Shape;23906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7" name="Google Shape;23907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8" name="Google Shape;23908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9" name="Google Shape;23909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0" name="Google Shape;23910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1" name="Google Shape;23911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2" name="Google Shape;23912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3" name="Google Shape;23913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4" name="Google Shape;23914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5" name="Google Shape;23915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6" name="Google Shape;23916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7" name="Google Shape;23917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8" name="Google Shape;23918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9" name="Google Shape;23919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0" name="Google Shape;23920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1" name="Google Shape;23921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2" name="Google Shape;23922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3" name="Google Shape;23923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4" name="Google Shape;23924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5" name="Google Shape;23925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6" name="Google Shape;23926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7" name="Google Shape;23927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8" name="Google Shape;23928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9" name="Google Shape;23929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0" name="Google Shape;23930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1" name="Google Shape;23931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2" name="Google Shape;23932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3" name="Google Shape;23933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4" name="Google Shape;23934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5" name="Google Shape;23935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6" name="Google Shape;23936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7" name="Google Shape;23937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8" name="Google Shape;23938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9" name="Google Shape;23939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0" name="Google Shape;23940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1" name="Google Shape;23941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2" name="Google Shape;23942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3" name="Google Shape;23943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44" name="Google Shape;23944;p43"/>
            <p:cNvGrpSpPr/>
            <p:nvPr/>
          </p:nvGrpSpPr>
          <p:grpSpPr>
            <a:xfrm>
              <a:off x="109200" y="3078606"/>
              <a:ext cx="8925600" cy="33000"/>
              <a:chOff x="76200" y="76206"/>
              <a:chExt cx="8925600" cy="33000"/>
            </a:xfrm>
          </p:grpSpPr>
          <p:sp>
            <p:nvSpPr>
              <p:cNvPr id="23945" name="Google Shape;23945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6" name="Google Shape;23946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7" name="Google Shape;23947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8" name="Google Shape;23948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9" name="Google Shape;23949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0" name="Google Shape;23950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1" name="Google Shape;23951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2" name="Google Shape;23952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3" name="Google Shape;23953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4" name="Google Shape;23954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5" name="Google Shape;23955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6" name="Google Shape;23956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7" name="Google Shape;23957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8" name="Google Shape;23958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9" name="Google Shape;23959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0" name="Google Shape;23960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1" name="Google Shape;23961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2" name="Google Shape;23962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3" name="Google Shape;23963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4" name="Google Shape;23964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5" name="Google Shape;23965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6" name="Google Shape;23966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7" name="Google Shape;23967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8" name="Google Shape;23968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9" name="Google Shape;23969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0" name="Google Shape;23970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1" name="Google Shape;23971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2" name="Google Shape;23972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3" name="Google Shape;23973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4" name="Google Shape;23974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5" name="Google Shape;23975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6" name="Google Shape;23976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7" name="Google Shape;23977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8" name="Google Shape;23978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9" name="Google Shape;23979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0" name="Google Shape;23980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1" name="Google Shape;23981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2" name="Google Shape;23982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3" name="Google Shape;23983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4" name="Google Shape;23984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5" name="Google Shape;23985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6" name="Google Shape;23986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7" name="Google Shape;23987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8" name="Google Shape;23988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9" name="Google Shape;23989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0" name="Google Shape;23990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1" name="Google Shape;23991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2" name="Google Shape;23992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3" name="Google Shape;23993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4" name="Google Shape;23994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5" name="Google Shape;23995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6" name="Google Shape;23996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7" name="Google Shape;23997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8" name="Google Shape;23998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9" name="Google Shape;23999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0" name="Google Shape;24000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1" name="Google Shape;24001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2" name="Google Shape;24002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3" name="Google Shape;24003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4" name="Google Shape;24004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5" name="Google Shape;24005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6" name="Google Shape;24006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7" name="Google Shape;24007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8" name="Google Shape;24008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9" name="Google Shape;24009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0" name="Google Shape;24010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1" name="Google Shape;24011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2" name="Google Shape;24012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3" name="Google Shape;24013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4" name="Google Shape;24014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5" name="Google Shape;24015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6" name="Google Shape;24016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017" name="Google Shape;24017;p43"/>
            <p:cNvGrpSpPr/>
            <p:nvPr/>
          </p:nvGrpSpPr>
          <p:grpSpPr>
            <a:xfrm>
              <a:off x="109200" y="3189806"/>
              <a:ext cx="8925600" cy="33000"/>
              <a:chOff x="76200" y="76206"/>
              <a:chExt cx="8925600" cy="33000"/>
            </a:xfrm>
          </p:grpSpPr>
          <p:sp>
            <p:nvSpPr>
              <p:cNvPr id="24018" name="Google Shape;24018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9" name="Google Shape;24019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0" name="Google Shape;24020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1" name="Google Shape;24021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2" name="Google Shape;24022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3" name="Google Shape;24023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4" name="Google Shape;24024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5" name="Google Shape;24025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6" name="Google Shape;24026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7" name="Google Shape;24027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8" name="Google Shape;24028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9" name="Google Shape;24029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0" name="Google Shape;24030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1" name="Google Shape;24031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2" name="Google Shape;24032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3" name="Google Shape;24033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4" name="Google Shape;24034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5" name="Google Shape;24035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6" name="Google Shape;24036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7" name="Google Shape;24037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8" name="Google Shape;24038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9" name="Google Shape;24039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0" name="Google Shape;24040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1" name="Google Shape;24041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2" name="Google Shape;24042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3" name="Google Shape;24043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4" name="Google Shape;24044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5" name="Google Shape;24045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6" name="Google Shape;24046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7" name="Google Shape;24047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8" name="Google Shape;24048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9" name="Google Shape;24049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0" name="Google Shape;24050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1" name="Google Shape;24051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2" name="Google Shape;24052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3" name="Google Shape;24053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4" name="Google Shape;24054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5" name="Google Shape;24055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6" name="Google Shape;24056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7" name="Google Shape;24057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8" name="Google Shape;24058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9" name="Google Shape;24059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0" name="Google Shape;24060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1" name="Google Shape;24061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2" name="Google Shape;24062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3" name="Google Shape;24063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4" name="Google Shape;24064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5" name="Google Shape;24065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6" name="Google Shape;24066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7" name="Google Shape;24067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8" name="Google Shape;24068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9" name="Google Shape;24069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0" name="Google Shape;24070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1" name="Google Shape;24071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2" name="Google Shape;24072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3" name="Google Shape;24073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4" name="Google Shape;24074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5" name="Google Shape;24075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6" name="Google Shape;24076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7" name="Google Shape;24077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8" name="Google Shape;24078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9" name="Google Shape;24079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0" name="Google Shape;24080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1" name="Google Shape;24081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2" name="Google Shape;24082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3" name="Google Shape;24083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4" name="Google Shape;24084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5" name="Google Shape;24085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6" name="Google Shape;24086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7" name="Google Shape;24087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8" name="Google Shape;24088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9" name="Google Shape;24089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090" name="Google Shape;24090;p43"/>
            <p:cNvGrpSpPr/>
            <p:nvPr/>
          </p:nvGrpSpPr>
          <p:grpSpPr>
            <a:xfrm>
              <a:off x="109200" y="3301006"/>
              <a:ext cx="8925600" cy="33000"/>
              <a:chOff x="76200" y="76206"/>
              <a:chExt cx="8925600" cy="33000"/>
            </a:xfrm>
          </p:grpSpPr>
          <p:sp>
            <p:nvSpPr>
              <p:cNvPr id="24091" name="Google Shape;24091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2" name="Google Shape;24092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3" name="Google Shape;24093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4" name="Google Shape;24094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5" name="Google Shape;24095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6" name="Google Shape;24096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7" name="Google Shape;24097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8" name="Google Shape;24098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9" name="Google Shape;24099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0" name="Google Shape;24100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1" name="Google Shape;24101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2" name="Google Shape;24102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3" name="Google Shape;24103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4" name="Google Shape;24104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5" name="Google Shape;24105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6" name="Google Shape;24106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7" name="Google Shape;24107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8" name="Google Shape;24108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9" name="Google Shape;24109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0" name="Google Shape;24110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1" name="Google Shape;24111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2" name="Google Shape;24112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3" name="Google Shape;24113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4" name="Google Shape;24114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5" name="Google Shape;24115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6" name="Google Shape;24116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7" name="Google Shape;24117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8" name="Google Shape;24118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9" name="Google Shape;24119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0" name="Google Shape;24120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1" name="Google Shape;24121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2" name="Google Shape;24122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3" name="Google Shape;24123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4" name="Google Shape;24124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5" name="Google Shape;24125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6" name="Google Shape;24126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7" name="Google Shape;24127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8" name="Google Shape;24128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9" name="Google Shape;24129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0" name="Google Shape;24130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1" name="Google Shape;24131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2" name="Google Shape;24132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3" name="Google Shape;24133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4" name="Google Shape;24134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5" name="Google Shape;24135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6" name="Google Shape;24136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7" name="Google Shape;24137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8" name="Google Shape;24138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9" name="Google Shape;24139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0" name="Google Shape;24140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1" name="Google Shape;24141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2" name="Google Shape;24142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3" name="Google Shape;24143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4" name="Google Shape;24144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5" name="Google Shape;24145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6" name="Google Shape;24146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7" name="Google Shape;24147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8" name="Google Shape;24148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9" name="Google Shape;24149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0" name="Google Shape;24150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1" name="Google Shape;24151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2" name="Google Shape;24152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3" name="Google Shape;24153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4" name="Google Shape;24154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5" name="Google Shape;24155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6" name="Google Shape;24156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7" name="Google Shape;24157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8" name="Google Shape;24158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9" name="Google Shape;24159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0" name="Google Shape;24160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1" name="Google Shape;24161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2" name="Google Shape;24162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63" name="Google Shape;24163;p43"/>
            <p:cNvGrpSpPr/>
            <p:nvPr/>
          </p:nvGrpSpPr>
          <p:grpSpPr>
            <a:xfrm>
              <a:off x="109200" y="3412206"/>
              <a:ext cx="8925600" cy="33000"/>
              <a:chOff x="76200" y="76206"/>
              <a:chExt cx="8925600" cy="33000"/>
            </a:xfrm>
          </p:grpSpPr>
          <p:sp>
            <p:nvSpPr>
              <p:cNvPr id="24164" name="Google Shape;24164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5" name="Google Shape;24165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6" name="Google Shape;24166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7" name="Google Shape;24167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8" name="Google Shape;24168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9" name="Google Shape;24169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0" name="Google Shape;24170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1" name="Google Shape;24171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2" name="Google Shape;24172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3" name="Google Shape;24173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4" name="Google Shape;24174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5" name="Google Shape;24175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6" name="Google Shape;24176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7" name="Google Shape;24177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8" name="Google Shape;24178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9" name="Google Shape;24179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0" name="Google Shape;24180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1" name="Google Shape;24181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2" name="Google Shape;24182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3" name="Google Shape;24183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4" name="Google Shape;24184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5" name="Google Shape;24185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6" name="Google Shape;24186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7" name="Google Shape;24187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8" name="Google Shape;24188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9" name="Google Shape;24189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0" name="Google Shape;24190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1" name="Google Shape;24191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2" name="Google Shape;24192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3" name="Google Shape;24193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4" name="Google Shape;24194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5" name="Google Shape;24195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6" name="Google Shape;24196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7" name="Google Shape;24197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8" name="Google Shape;24198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9" name="Google Shape;24199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0" name="Google Shape;24200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1" name="Google Shape;24201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2" name="Google Shape;24202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3" name="Google Shape;24203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4" name="Google Shape;24204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5" name="Google Shape;24205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6" name="Google Shape;24206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7" name="Google Shape;24207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8" name="Google Shape;24208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9" name="Google Shape;24209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0" name="Google Shape;24210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1" name="Google Shape;24211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2" name="Google Shape;24212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3" name="Google Shape;24213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4" name="Google Shape;24214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5" name="Google Shape;24215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6" name="Google Shape;24216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7" name="Google Shape;24217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8" name="Google Shape;24218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9" name="Google Shape;24219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0" name="Google Shape;24220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1" name="Google Shape;24221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2" name="Google Shape;24222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3" name="Google Shape;24223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4" name="Google Shape;24224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5" name="Google Shape;24225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6" name="Google Shape;24226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7" name="Google Shape;24227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8" name="Google Shape;24228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9" name="Google Shape;24229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0" name="Google Shape;24230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1" name="Google Shape;24231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2" name="Google Shape;24232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3" name="Google Shape;24233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4" name="Google Shape;24234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5" name="Google Shape;24235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236" name="Google Shape;24236;p43"/>
            <p:cNvGrpSpPr/>
            <p:nvPr/>
          </p:nvGrpSpPr>
          <p:grpSpPr>
            <a:xfrm>
              <a:off x="109200" y="3523406"/>
              <a:ext cx="8925600" cy="33000"/>
              <a:chOff x="76200" y="76206"/>
              <a:chExt cx="8925600" cy="33000"/>
            </a:xfrm>
          </p:grpSpPr>
          <p:sp>
            <p:nvSpPr>
              <p:cNvPr id="24237" name="Google Shape;24237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8" name="Google Shape;24238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9" name="Google Shape;24239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0" name="Google Shape;24240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1" name="Google Shape;24241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2" name="Google Shape;24242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3" name="Google Shape;24243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4" name="Google Shape;24244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5" name="Google Shape;24245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6" name="Google Shape;24246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7" name="Google Shape;24247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8" name="Google Shape;24248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9" name="Google Shape;24249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0" name="Google Shape;24250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1" name="Google Shape;24251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2" name="Google Shape;24252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3" name="Google Shape;24253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4" name="Google Shape;24254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5" name="Google Shape;24255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6" name="Google Shape;24256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7" name="Google Shape;24257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8" name="Google Shape;24258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9" name="Google Shape;24259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0" name="Google Shape;24260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1" name="Google Shape;24261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2" name="Google Shape;24262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3" name="Google Shape;24263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4" name="Google Shape;24264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5" name="Google Shape;24265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6" name="Google Shape;24266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7" name="Google Shape;24267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8" name="Google Shape;24268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9" name="Google Shape;24269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0" name="Google Shape;24270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1" name="Google Shape;24271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2" name="Google Shape;24272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3" name="Google Shape;24273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4" name="Google Shape;24274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5" name="Google Shape;24275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6" name="Google Shape;24276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7" name="Google Shape;24277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8" name="Google Shape;24278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9" name="Google Shape;24279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0" name="Google Shape;24280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1" name="Google Shape;24281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2" name="Google Shape;24282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3" name="Google Shape;24283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4" name="Google Shape;24284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5" name="Google Shape;24285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6" name="Google Shape;24286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7" name="Google Shape;24287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8" name="Google Shape;24288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9" name="Google Shape;24289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0" name="Google Shape;24290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1" name="Google Shape;24291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2" name="Google Shape;24292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3" name="Google Shape;24293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4" name="Google Shape;24294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5" name="Google Shape;24295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6" name="Google Shape;24296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7" name="Google Shape;24297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8" name="Google Shape;24298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9" name="Google Shape;24299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0" name="Google Shape;24300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1" name="Google Shape;24301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2" name="Google Shape;24302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3" name="Google Shape;24303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4" name="Google Shape;24304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5" name="Google Shape;24305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6" name="Google Shape;24306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7" name="Google Shape;24307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8" name="Google Shape;24308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09" name="Google Shape;24309;p43"/>
            <p:cNvGrpSpPr/>
            <p:nvPr/>
          </p:nvGrpSpPr>
          <p:grpSpPr>
            <a:xfrm>
              <a:off x="109200" y="3634606"/>
              <a:ext cx="8925600" cy="33000"/>
              <a:chOff x="76200" y="76206"/>
              <a:chExt cx="8925600" cy="33000"/>
            </a:xfrm>
          </p:grpSpPr>
          <p:sp>
            <p:nvSpPr>
              <p:cNvPr id="24310" name="Google Shape;24310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1" name="Google Shape;24311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2" name="Google Shape;24312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3" name="Google Shape;24313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4" name="Google Shape;24314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5" name="Google Shape;24315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6" name="Google Shape;24316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7" name="Google Shape;24317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8" name="Google Shape;24318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9" name="Google Shape;24319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0" name="Google Shape;24320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1" name="Google Shape;24321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2" name="Google Shape;24322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3" name="Google Shape;24323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4" name="Google Shape;24324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5" name="Google Shape;24325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6" name="Google Shape;24326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7" name="Google Shape;24327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8" name="Google Shape;24328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9" name="Google Shape;24329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0" name="Google Shape;24330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1" name="Google Shape;24331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2" name="Google Shape;24332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3" name="Google Shape;24333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4" name="Google Shape;24334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5" name="Google Shape;24335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6" name="Google Shape;24336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7" name="Google Shape;24337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8" name="Google Shape;24338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9" name="Google Shape;24339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0" name="Google Shape;24340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1" name="Google Shape;24341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2" name="Google Shape;24342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3" name="Google Shape;24343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4" name="Google Shape;24344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5" name="Google Shape;24345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6" name="Google Shape;24346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7" name="Google Shape;24347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8" name="Google Shape;24348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9" name="Google Shape;24349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0" name="Google Shape;24350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1" name="Google Shape;24351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2" name="Google Shape;24352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3" name="Google Shape;24353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4" name="Google Shape;24354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5" name="Google Shape;24355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6" name="Google Shape;24356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7" name="Google Shape;24357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8" name="Google Shape;24358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9" name="Google Shape;24359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0" name="Google Shape;24360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1" name="Google Shape;24361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2" name="Google Shape;24362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3" name="Google Shape;24363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4" name="Google Shape;24364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5" name="Google Shape;24365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6" name="Google Shape;24366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7" name="Google Shape;24367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8" name="Google Shape;24368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9" name="Google Shape;24369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0" name="Google Shape;24370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1" name="Google Shape;24371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2" name="Google Shape;24372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3" name="Google Shape;24373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4" name="Google Shape;24374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5" name="Google Shape;24375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6" name="Google Shape;24376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7" name="Google Shape;24377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8" name="Google Shape;24378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9" name="Google Shape;24379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0" name="Google Shape;24380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1" name="Google Shape;24381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82" name="Google Shape;24382;p43"/>
            <p:cNvGrpSpPr/>
            <p:nvPr/>
          </p:nvGrpSpPr>
          <p:grpSpPr>
            <a:xfrm>
              <a:off x="109200" y="3745806"/>
              <a:ext cx="8925600" cy="33000"/>
              <a:chOff x="76200" y="76206"/>
              <a:chExt cx="8925600" cy="33000"/>
            </a:xfrm>
          </p:grpSpPr>
          <p:sp>
            <p:nvSpPr>
              <p:cNvPr id="24383" name="Google Shape;24383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4" name="Google Shape;24384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5" name="Google Shape;24385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6" name="Google Shape;24386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7" name="Google Shape;24387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8" name="Google Shape;24388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9" name="Google Shape;24389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0" name="Google Shape;24390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1" name="Google Shape;24391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2" name="Google Shape;24392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3" name="Google Shape;24393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4" name="Google Shape;24394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5" name="Google Shape;24395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6" name="Google Shape;24396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7" name="Google Shape;24397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8" name="Google Shape;24398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9" name="Google Shape;24399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0" name="Google Shape;24400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1" name="Google Shape;24401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2" name="Google Shape;24402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3" name="Google Shape;24403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4" name="Google Shape;24404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5" name="Google Shape;24405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6" name="Google Shape;24406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7" name="Google Shape;24407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8" name="Google Shape;24408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9" name="Google Shape;24409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0" name="Google Shape;24410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1" name="Google Shape;24411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2" name="Google Shape;24412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3" name="Google Shape;24413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4" name="Google Shape;24414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5" name="Google Shape;24415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6" name="Google Shape;24416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7" name="Google Shape;24417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8" name="Google Shape;24418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9" name="Google Shape;24419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0" name="Google Shape;24420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1" name="Google Shape;24421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2" name="Google Shape;24422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3" name="Google Shape;24423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4" name="Google Shape;24424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5" name="Google Shape;24425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6" name="Google Shape;24426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7" name="Google Shape;24427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8" name="Google Shape;24428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9" name="Google Shape;24429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0" name="Google Shape;24430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1" name="Google Shape;24431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2" name="Google Shape;24432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3" name="Google Shape;24433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4" name="Google Shape;24434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5" name="Google Shape;24435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6" name="Google Shape;24436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7" name="Google Shape;24437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8" name="Google Shape;24438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9" name="Google Shape;24439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0" name="Google Shape;24440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1" name="Google Shape;24441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2" name="Google Shape;24442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3" name="Google Shape;24443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4" name="Google Shape;24444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5" name="Google Shape;24445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6" name="Google Shape;24446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7" name="Google Shape;24447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8" name="Google Shape;24448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9" name="Google Shape;24449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0" name="Google Shape;24450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1" name="Google Shape;24451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2" name="Google Shape;24452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3" name="Google Shape;24453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4" name="Google Shape;24454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55" name="Google Shape;24455;p43"/>
            <p:cNvGrpSpPr/>
            <p:nvPr/>
          </p:nvGrpSpPr>
          <p:grpSpPr>
            <a:xfrm>
              <a:off x="109200" y="3857006"/>
              <a:ext cx="8925600" cy="33000"/>
              <a:chOff x="76200" y="76206"/>
              <a:chExt cx="8925600" cy="33000"/>
            </a:xfrm>
          </p:grpSpPr>
          <p:sp>
            <p:nvSpPr>
              <p:cNvPr id="24456" name="Google Shape;24456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7" name="Google Shape;24457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8" name="Google Shape;24458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9" name="Google Shape;24459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0" name="Google Shape;24460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1" name="Google Shape;24461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2" name="Google Shape;24462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3" name="Google Shape;24463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4" name="Google Shape;24464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5" name="Google Shape;24465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6" name="Google Shape;24466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7" name="Google Shape;24467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8" name="Google Shape;24468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9" name="Google Shape;24469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0" name="Google Shape;24470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1" name="Google Shape;24471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2" name="Google Shape;24472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3" name="Google Shape;24473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4" name="Google Shape;24474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5" name="Google Shape;24475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6" name="Google Shape;24476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7" name="Google Shape;24477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8" name="Google Shape;24478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9" name="Google Shape;24479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0" name="Google Shape;24480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1" name="Google Shape;24481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2" name="Google Shape;24482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3" name="Google Shape;24483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4" name="Google Shape;24484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5" name="Google Shape;24485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6" name="Google Shape;24486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7" name="Google Shape;24487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8" name="Google Shape;24488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9" name="Google Shape;24489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0" name="Google Shape;24490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1" name="Google Shape;24491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2" name="Google Shape;24492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3" name="Google Shape;24493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4" name="Google Shape;24494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5" name="Google Shape;24495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6" name="Google Shape;24496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7" name="Google Shape;24497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8" name="Google Shape;24498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9" name="Google Shape;24499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0" name="Google Shape;24500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1" name="Google Shape;24501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2" name="Google Shape;24502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3" name="Google Shape;24503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4" name="Google Shape;24504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5" name="Google Shape;24505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6" name="Google Shape;24506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7" name="Google Shape;24507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8" name="Google Shape;24508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9" name="Google Shape;24509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0" name="Google Shape;24510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1" name="Google Shape;24511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2" name="Google Shape;24512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3" name="Google Shape;24513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4" name="Google Shape;24514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5" name="Google Shape;24515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6" name="Google Shape;24516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7" name="Google Shape;24517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8" name="Google Shape;24518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9" name="Google Shape;24519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0" name="Google Shape;24520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1" name="Google Shape;24521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2" name="Google Shape;24522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3" name="Google Shape;24523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4" name="Google Shape;24524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5" name="Google Shape;24525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6" name="Google Shape;24526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7" name="Google Shape;24527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528" name="Google Shape;24528;p43"/>
            <p:cNvGrpSpPr/>
            <p:nvPr/>
          </p:nvGrpSpPr>
          <p:grpSpPr>
            <a:xfrm>
              <a:off x="109200" y="3968206"/>
              <a:ext cx="8925600" cy="33000"/>
              <a:chOff x="76200" y="76206"/>
              <a:chExt cx="8925600" cy="33000"/>
            </a:xfrm>
          </p:grpSpPr>
          <p:sp>
            <p:nvSpPr>
              <p:cNvPr id="24529" name="Google Shape;24529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0" name="Google Shape;24530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1" name="Google Shape;24531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2" name="Google Shape;24532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3" name="Google Shape;24533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4" name="Google Shape;24534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5" name="Google Shape;24535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6" name="Google Shape;24536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7" name="Google Shape;24537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8" name="Google Shape;24538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9" name="Google Shape;24539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0" name="Google Shape;24540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1" name="Google Shape;24541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2" name="Google Shape;24542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3" name="Google Shape;24543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4" name="Google Shape;24544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5" name="Google Shape;24545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6" name="Google Shape;24546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7" name="Google Shape;24547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8" name="Google Shape;24548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9" name="Google Shape;24549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0" name="Google Shape;24550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1" name="Google Shape;24551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2" name="Google Shape;24552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3" name="Google Shape;24553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4" name="Google Shape;24554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5" name="Google Shape;24555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6" name="Google Shape;24556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7" name="Google Shape;24557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8" name="Google Shape;24558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9" name="Google Shape;24559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0" name="Google Shape;24560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1" name="Google Shape;24561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2" name="Google Shape;24562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3" name="Google Shape;24563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4" name="Google Shape;24564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5" name="Google Shape;24565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6" name="Google Shape;24566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7" name="Google Shape;24567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8" name="Google Shape;24568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9" name="Google Shape;24569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0" name="Google Shape;24570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1" name="Google Shape;24571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2" name="Google Shape;24572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3" name="Google Shape;24573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4" name="Google Shape;24574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5" name="Google Shape;24575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6" name="Google Shape;24576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7" name="Google Shape;24577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8" name="Google Shape;24578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9" name="Google Shape;24579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0" name="Google Shape;24580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1" name="Google Shape;24581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2" name="Google Shape;24582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3" name="Google Shape;24583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4" name="Google Shape;24584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5" name="Google Shape;24585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6" name="Google Shape;24586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7" name="Google Shape;24587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8" name="Google Shape;24588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9" name="Google Shape;24589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0" name="Google Shape;24590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1" name="Google Shape;24591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2" name="Google Shape;24592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3" name="Google Shape;24593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4" name="Google Shape;24594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5" name="Google Shape;24595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6" name="Google Shape;24596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7" name="Google Shape;24597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8" name="Google Shape;24598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9" name="Google Shape;24599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0" name="Google Shape;24600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601" name="Google Shape;24601;p43"/>
            <p:cNvGrpSpPr/>
            <p:nvPr/>
          </p:nvGrpSpPr>
          <p:grpSpPr>
            <a:xfrm>
              <a:off x="109200" y="4079406"/>
              <a:ext cx="8925600" cy="33000"/>
              <a:chOff x="76200" y="76206"/>
              <a:chExt cx="8925600" cy="33000"/>
            </a:xfrm>
          </p:grpSpPr>
          <p:sp>
            <p:nvSpPr>
              <p:cNvPr id="24602" name="Google Shape;24602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3" name="Google Shape;24603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4" name="Google Shape;24604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5" name="Google Shape;24605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6" name="Google Shape;24606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7" name="Google Shape;24607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8" name="Google Shape;24608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9" name="Google Shape;24609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0" name="Google Shape;24610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1" name="Google Shape;24611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2" name="Google Shape;24612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3" name="Google Shape;24613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4" name="Google Shape;24614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5" name="Google Shape;24615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6" name="Google Shape;24616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7" name="Google Shape;24617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8" name="Google Shape;24618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9" name="Google Shape;24619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0" name="Google Shape;24620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1" name="Google Shape;24621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2" name="Google Shape;24622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3" name="Google Shape;24623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4" name="Google Shape;24624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5" name="Google Shape;24625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6" name="Google Shape;24626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7" name="Google Shape;24627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8" name="Google Shape;24628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9" name="Google Shape;24629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0" name="Google Shape;24630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1" name="Google Shape;24631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2" name="Google Shape;24632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3" name="Google Shape;24633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4" name="Google Shape;24634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5" name="Google Shape;24635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6" name="Google Shape;24636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7" name="Google Shape;24637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8" name="Google Shape;24638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9" name="Google Shape;24639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0" name="Google Shape;24640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1" name="Google Shape;24641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2" name="Google Shape;24642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3" name="Google Shape;24643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4" name="Google Shape;24644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5" name="Google Shape;24645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6" name="Google Shape;24646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7" name="Google Shape;24647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8" name="Google Shape;24648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9" name="Google Shape;24649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0" name="Google Shape;24650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1" name="Google Shape;24651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2" name="Google Shape;24652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3" name="Google Shape;24653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4" name="Google Shape;24654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5" name="Google Shape;24655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6" name="Google Shape;24656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7" name="Google Shape;24657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8" name="Google Shape;24658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9" name="Google Shape;24659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0" name="Google Shape;24660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1" name="Google Shape;24661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2" name="Google Shape;24662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3" name="Google Shape;24663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4" name="Google Shape;24664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5" name="Google Shape;24665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6" name="Google Shape;24666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7" name="Google Shape;24667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8" name="Google Shape;24668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9" name="Google Shape;24669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0" name="Google Shape;24670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1" name="Google Shape;24671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2" name="Google Shape;24672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3" name="Google Shape;24673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674" name="Google Shape;24674;p43"/>
            <p:cNvGrpSpPr/>
            <p:nvPr/>
          </p:nvGrpSpPr>
          <p:grpSpPr>
            <a:xfrm>
              <a:off x="109200" y="4190606"/>
              <a:ext cx="8925600" cy="33000"/>
              <a:chOff x="76200" y="76206"/>
              <a:chExt cx="8925600" cy="33000"/>
            </a:xfrm>
          </p:grpSpPr>
          <p:sp>
            <p:nvSpPr>
              <p:cNvPr id="24675" name="Google Shape;24675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6" name="Google Shape;24676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7" name="Google Shape;24677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8" name="Google Shape;24678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9" name="Google Shape;24679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0" name="Google Shape;24680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1" name="Google Shape;24681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2" name="Google Shape;24682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3" name="Google Shape;24683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4" name="Google Shape;24684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5" name="Google Shape;24685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6" name="Google Shape;24686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7" name="Google Shape;24687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8" name="Google Shape;24688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9" name="Google Shape;24689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0" name="Google Shape;24690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1" name="Google Shape;24691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2" name="Google Shape;24692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3" name="Google Shape;24693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4" name="Google Shape;24694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5" name="Google Shape;24695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6" name="Google Shape;24696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7" name="Google Shape;24697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8" name="Google Shape;24698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9" name="Google Shape;24699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0" name="Google Shape;24700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1" name="Google Shape;24701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2" name="Google Shape;24702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3" name="Google Shape;24703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4" name="Google Shape;24704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5" name="Google Shape;24705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6" name="Google Shape;24706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7" name="Google Shape;24707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8" name="Google Shape;24708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9" name="Google Shape;24709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0" name="Google Shape;24710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1" name="Google Shape;24711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2" name="Google Shape;24712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3" name="Google Shape;24713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4" name="Google Shape;24714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5" name="Google Shape;24715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6" name="Google Shape;24716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7" name="Google Shape;24717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8" name="Google Shape;24718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9" name="Google Shape;24719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0" name="Google Shape;24720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1" name="Google Shape;24721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2" name="Google Shape;24722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3" name="Google Shape;24723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4" name="Google Shape;24724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5" name="Google Shape;24725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6" name="Google Shape;24726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7" name="Google Shape;24727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8" name="Google Shape;24728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9" name="Google Shape;24729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0" name="Google Shape;24730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1" name="Google Shape;24731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2" name="Google Shape;24732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3" name="Google Shape;24733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4" name="Google Shape;24734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5" name="Google Shape;24735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6" name="Google Shape;24736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7" name="Google Shape;24737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8" name="Google Shape;24738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9" name="Google Shape;24739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0" name="Google Shape;24740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1" name="Google Shape;24741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2" name="Google Shape;24742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3" name="Google Shape;24743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4" name="Google Shape;24744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5" name="Google Shape;24745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6" name="Google Shape;24746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47" name="Google Shape;24747;p43"/>
            <p:cNvGrpSpPr/>
            <p:nvPr/>
          </p:nvGrpSpPr>
          <p:grpSpPr>
            <a:xfrm>
              <a:off x="109200" y="4301806"/>
              <a:ext cx="8925600" cy="33000"/>
              <a:chOff x="76200" y="76206"/>
              <a:chExt cx="8925600" cy="33000"/>
            </a:xfrm>
          </p:grpSpPr>
          <p:sp>
            <p:nvSpPr>
              <p:cNvPr id="24748" name="Google Shape;24748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9" name="Google Shape;24749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0" name="Google Shape;24750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1" name="Google Shape;24751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2" name="Google Shape;24752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3" name="Google Shape;24753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4" name="Google Shape;24754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5" name="Google Shape;24755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6" name="Google Shape;24756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7" name="Google Shape;24757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8" name="Google Shape;24758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9" name="Google Shape;24759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0" name="Google Shape;24760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1" name="Google Shape;24761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2" name="Google Shape;24762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3" name="Google Shape;24763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4" name="Google Shape;24764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5" name="Google Shape;24765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6" name="Google Shape;24766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7" name="Google Shape;24767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8" name="Google Shape;24768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9" name="Google Shape;24769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0" name="Google Shape;24770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1" name="Google Shape;24771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2" name="Google Shape;24772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3" name="Google Shape;24773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4" name="Google Shape;24774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5" name="Google Shape;24775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6" name="Google Shape;24776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7" name="Google Shape;24777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8" name="Google Shape;24778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9" name="Google Shape;24779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0" name="Google Shape;24780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1" name="Google Shape;24781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2" name="Google Shape;24782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3" name="Google Shape;24783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4" name="Google Shape;24784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5" name="Google Shape;24785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6" name="Google Shape;24786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7" name="Google Shape;24787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8" name="Google Shape;24788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9" name="Google Shape;24789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0" name="Google Shape;24790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1" name="Google Shape;24791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2" name="Google Shape;24792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3" name="Google Shape;24793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4" name="Google Shape;24794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5" name="Google Shape;24795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6" name="Google Shape;24796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7" name="Google Shape;24797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8" name="Google Shape;24798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9" name="Google Shape;24799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0" name="Google Shape;24800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1" name="Google Shape;24801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2" name="Google Shape;24802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3" name="Google Shape;24803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4" name="Google Shape;24804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5" name="Google Shape;24805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6" name="Google Shape;24806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7" name="Google Shape;24807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8" name="Google Shape;24808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9" name="Google Shape;24809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0" name="Google Shape;24810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1" name="Google Shape;24811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2" name="Google Shape;24812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3" name="Google Shape;24813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4" name="Google Shape;24814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5" name="Google Shape;24815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6" name="Google Shape;24816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7" name="Google Shape;24817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8" name="Google Shape;24818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9" name="Google Shape;24819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820" name="Google Shape;24820;p43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24821" name="Google Shape;24821;p43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2" name="Google Shape;24822;p43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3" name="Google Shape;24823;p43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4" name="Google Shape;24824;p43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_1">
    <p:spTree>
      <p:nvGrpSpPr>
        <p:cNvPr id="1" name="Shape 24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26" name="Google Shape;24826;p44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24827" name="Google Shape;24827;p44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8" name="Google Shape;24828;p44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9" name="Google Shape;24829;p44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0" name="Google Shape;24830;p44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1" name="Google Shape;24831;p44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2" name="Google Shape;24832;p44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3" name="Google Shape;24833;p44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4" name="Google Shape;24834;p44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5" name="Google Shape;24835;p44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6" name="Google Shape;24836;p44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7" name="Google Shape;24837;p44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8" name="Google Shape;24838;p44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9" name="Google Shape;24839;p44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0" name="Google Shape;24840;p44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1" name="Google Shape;24841;p44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2" name="Google Shape;24842;p44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3" name="Google Shape;24843;p44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4" name="Google Shape;24844;p44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5" name="Google Shape;24845;p44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6" name="Google Shape;24846;p44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7" name="Google Shape;24847;p44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8" name="Google Shape;24848;p44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9" name="Google Shape;24849;p44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0" name="Google Shape;24850;p44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1" name="Google Shape;24851;p44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2" name="Google Shape;24852;p44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3" name="Google Shape;24853;p44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4" name="Google Shape;24854;p44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5" name="Google Shape;24855;p44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6" name="Google Shape;24856;p44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7" name="Google Shape;24857;p44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8" name="Google Shape;24858;p44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9" name="Google Shape;24859;p44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0" name="Google Shape;24860;p44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1" name="Google Shape;24861;p44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2" name="Google Shape;24862;p44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3" name="Google Shape;24863;p44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4" name="Google Shape;24864;p44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5" name="Google Shape;24865;p44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6" name="Google Shape;24866;p44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7" name="Google Shape;24867;p44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8" name="Google Shape;24868;p44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9" name="Google Shape;24869;p44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0" name="Google Shape;24870;p44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1" name="Google Shape;24871;p44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2" name="Google Shape;24872;p44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3" name="Google Shape;24873;p44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4" name="Google Shape;24874;p44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_1">
    <p:spTree>
      <p:nvGrpSpPr>
        <p:cNvPr id="1" name="Shape 24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76" name="Google Shape;24876;p45"/>
          <p:cNvGrpSpPr/>
          <p:nvPr/>
        </p:nvGrpSpPr>
        <p:grpSpPr>
          <a:xfrm>
            <a:off x="313503" y="540001"/>
            <a:ext cx="8516819" cy="4063568"/>
            <a:chOff x="313503" y="540001"/>
            <a:chExt cx="8516819" cy="4063568"/>
          </a:xfrm>
        </p:grpSpPr>
        <p:sp>
          <p:nvSpPr>
            <p:cNvPr id="24877" name="Google Shape;24877;p45"/>
            <p:cNvSpPr/>
            <p:nvPr/>
          </p:nvSpPr>
          <p:spPr>
            <a:xfrm>
              <a:off x="313503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8" name="Google Shape;24878;p45"/>
            <p:cNvSpPr/>
            <p:nvPr/>
          </p:nvSpPr>
          <p:spPr>
            <a:xfrm>
              <a:off x="433011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9" name="Google Shape;24879;p45"/>
            <p:cNvSpPr/>
            <p:nvPr/>
          </p:nvSpPr>
          <p:spPr>
            <a:xfrm>
              <a:off x="552519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0" name="Google Shape;24880;p45"/>
            <p:cNvSpPr/>
            <p:nvPr/>
          </p:nvSpPr>
          <p:spPr>
            <a:xfrm>
              <a:off x="672027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1" name="Google Shape;24881;p45"/>
            <p:cNvSpPr/>
            <p:nvPr/>
          </p:nvSpPr>
          <p:spPr>
            <a:xfrm>
              <a:off x="791536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2" name="Google Shape;24882;p45"/>
            <p:cNvSpPr/>
            <p:nvPr/>
          </p:nvSpPr>
          <p:spPr>
            <a:xfrm>
              <a:off x="911044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3" name="Google Shape;24883;p45"/>
            <p:cNvSpPr/>
            <p:nvPr/>
          </p:nvSpPr>
          <p:spPr>
            <a:xfrm>
              <a:off x="1030552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4" name="Google Shape;24884;p45"/>
            <p:cNvSpPr/>
            <p:nvPr/>
          </p:nvSpPr>
          <p:spPr>
            <a:xfrm>
              <a:off x="8201254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5" name="Google Shape;24885;p45"/>
            <p:cNvSpPr/>
            <p:nvPr/>
          </p:nvSpPr>
          <p:spPr>
            <a:xfrm>
              <a:off x="8320767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6" name="Google Shape;24886;p45"/>
            <p:cNvSpPr/>
            <p:nvPr/>
          </p:nvSpPr>
          <p:spPr>
            <a:xfrm>
              <a:off x="8440281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7" name="Google Shape;24887;p45"/>
            <p:cNvSpPr/>
            <p:nvPr/>
          </p:nvSpPr>
          <p:spPr>
            <a:xfrm>
              <a:off x="8559794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8" name="Google Shape;24888;p45"/>
            <p:cNvSpPr/>
            <p:nvPr/>
          </p:nvSpPr>
          <p:spPr>
            <a:xfrm>
              <a:off x="8679308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9" name="Google Shape;24889;p45"/>
            <p:cNvSpPr/>
            <p:nvPr/>
          </p:nvSpPr>
          <p:spPr>
            <a:xfrm>
              <a:off x="8798821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0" name="Google Shape;24890;p45"/>
            <p:cNvSpPr/>
            <p:nvPr/>
          </p:nvSpPr>
          <p:spPr>
            <a:xfrm>
              <a:off x="313503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1" name="Google Shape;24891;p45"/>
            <p:cNvSpPr/>
            <p:nvPr/>
          </p:nvSpPr>
          <p:spPr>
            <a:xfrm>
              <a:off x="433011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2" name="Google Shape;24892;p45"/>
            <p:cNvSpPr/>
            <p:nvPr/>
          </p:nvSpPr>
          <p:spPr>
            <a:xfrm>
              <a:off x="552519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3" name="Google Shape;24893;p45"/>
            <p:cNvSpPr/>
            <p:nvPr/>
          </p:nvSpPr>
          <p:spPr>
            <a:xfrm>
              <a:off x="672027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4" name="Google Shape;24894;p45"/>
            <p:cNvSpPr/>
            <p:nvPr/>
          </p:nvSpPr>
          <p:spPr>
            <a:xfrm>
              <a:off x="791536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5" name="Google Shape;24895;p45"/>
            <p:cNvSpPr/>
            <p:nvPr/>
          </p:nvSpPr>
          <p:spPr>
            <a:xfrm>
              <a:off x="911044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6" name="Google Shape;24896;p45"/>
            <p:cNvSpPr/>
            <p:nvPr/>
          </p:nvSpPr>
          <p:spPr>
            <a:xfrm>
              <a:off x="1030552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7" name="Google Shape;24897;p45"/>
            <p:cNvSpPr/>
            <p:nvPr/>
          </p:nvSpPr>
          <p:spPr>
            <a:xfrm>
              <a:off x="8201254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8" name="Google Shape;24898;p45"/>
            <p:cNvSpPr/>
            <p:nvPr/>
          </p:nvSpPr>
          <p:spPr>
            <a:xfrm>
              <a:off x="8320767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9" name="Google Shape;24899;p45"/>
            <p:cNvSpPr/>
            <p:nvPr/>
          </p:nvSpPr>
          <p:spPr>
            <a:xfrm>
              <a:off x="8440281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0" name="Google Shape;24900;p45"/>
            <p:cNvSpPr/>
            <p:nvPr/>
          </p:nvSpPr>
          <p:spPr>
            <a:xfrm>
              <a:off x="8559794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1" name="Google Shape;24901;p45"/>
            <p:cNvSpPr/>
            <p:nvPr/>
          </p:nvSpPr>
          <p:spPr>
            <a:xfrm>
              <a:off x="8679308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2" name="Google Shape;24902;p45"/>
            <p:cNvSpPr/>
            <p:nvPr/>
          </p:nvSpPr>
          <p:spPr>
            <a:xfrm>
              <a:off x="8798821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3" name="Google Shape;24903;p45"/>
            <p:cNvSpPr/>
            <p:nvPr/>
          </p:nvSpPr>
          <p:spPr>
            <a:xfrm>
              <a:off x="313503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4" name="Google Shape;24904;p45"/>
            <p:cNvSpPr/>
            <p:nvPr/>
          </p:nvSpPr>
          <p:spPr>
            <a:xfrm>
              <a:off x="433011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5" name="Google Shape;24905;p45"/>
            <p:cNvSpPr/>
            <p:nvPr/>
          </p:nvSpPr>
          <p:spPr>
            <a:xfrm>
              <a:off x="552519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6" name="Google Shape;24906;p45"/>
            <p:cNvSpPr/>
            <p:nvPr/>
          </p:nvSpPr>
          <p:spPr>
            <a:xfrm>
              <a:off x="672027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7" name="Google Shape;24907;p45"/>
            <p:cNvSpPr/>
            <p:nvPr/>
          </p:nvSpPr>
          <p:spPr>
            <a:xfrm>
              <a:off x="791536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8" name="Google Shape;24908;p45"/>
            <p:cNvSpPr/>
            <p:nvPr/>
          </p:nvSpPr>
          <p:spPr>
            <a:xfrm>
              <a:off x="911044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9" name="Google Shape;24909;p45"/>
            <p:cNvSpPr/>
            <p:nvPr/>
          </p:nvSpPr>
          <p:spPr>
            <a:xfrm>
              <a:off x="1030552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0" name="Google Shape;24910;p45"/>
            <p:cNvSpPr/>
            <p:nvPr/>
          </p:nvSpPr>
          <p:spPr>
            <a:xfrm>
              <a:off x="8201254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1" name="Google Shape;24911;p45"/>
            <p:cNvSpPr/>
            <p:nvPr/>
          </p:nvSpPr>
          <p:spPr>
            <a:xfrm>
              <a:off x="8320767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2" name="Google Shape;24912;p45"/>
            <p:cNvSpPr/>
            <p:nvPr/>
          </p:nvSpPr>
          <p:spPr>
            <a:xfrm>
              <a:off x="8440281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3" name="Google Shape;24913;p45"/>
            <p:cNvSpPr/>
            <p:nvPr/>
          </p:nvSpPr>
          <p:spPr>
            <a:xfrm>
              <a:off x="8559794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4" name="Google Shape;24914;p45"/>
            <p:cNvSpPr/>
            <p:nvPr/>
          </p:nvSpPr>
          <p:spPr>
            <a:xfrm>
              <a:off x="8679308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5" name="Google Shape;24915;p45"/>
            <p:cNvSpPr/>
            <p:nvPr/>
          </p:nvSpPr>
          <p:spPr>
            <a:xfrm>
              <a:off x="8798821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6" name="Google Shape;24916;p45"/>
            <p:cNvSpPr/>
            <p:nvPr/>
          </p:nvSpPr>
          <p:spPr>
            <a:xfrm>
              <a:off x="313503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7" name="Google Shape;24917;p45"/>
            <p:cNvSpPr/>
            <p:nvPr/>
          </p:nvSpPr>
          <p:spPr>
            <a:xfrm>
              <a:off x="433011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8" name="Google Shape;24918;p45"/>
            <p:cNvSpPr/>
            <p:nvPr/>
          </p:nvSpPr>
          <p:spPr>
            <a:xfrm>
              <a:off x="552519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9" name="Google Shape;24919;p45"/>
            <p:cNvSpPr/>
            <p:nvPr/>
          </p:nvSpPr>
          <p:spPr>
            <a:xfrm>
              <a:off x="672027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0" name="Google Shape;24920;p45"/>
            <p:cNvSpPr/>
            <p:nvPr/>
          </p:nvSpPr>
          <p:spPr>
            <a:xfrm>
              <a:off x="791536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1" name="Google Shape;24921;p45"/>
            <p:cNvSpPr/>
            <p:nvPr/>
          </p:nvSpPr>
          <p:spPr>
            <a:xfrm>
              <a:off x="911044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2" name="Google Shape;24922;p45"/>
            <p:cNvSpPr/>
            <p:nvPr/>
          </p:nvSpPr>
          <p:spPr>
            <a:xfrm>
              <a:off x="1030552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3" name="Google Shape;24923;p45"/>
            <p:cNvSpPr/>
            <p:nvPr/>
          </p:nvSpPr>
          <p:spPr>
            <a:xfrm>
              <a:off x="8201254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4" name="Google Shape;24924;p45"/>
            <p:cNvSpPr/>
            <p:nvPr/>
          </p:nvSpPr>
          <p:spPr>
            <a:xfrm>
              <a:off x="8320767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5" name="Google Shape;24925;p45"/>
            <p:cNvSpPr/>
            <p:nvPr/>
          </p:nvSpPr>
          <p:spPr>
            <a:xfrm>
              <a:off x="8440281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6" name="Google Shape;24926;p45"/>
            <p:cNvSpPr/>
            <p:nvPr/>
          </p:nvSpPr>
          <p:spPr>
            <a:xfrm>
              <a:off x="8559794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7" name="Google Shape;24927;p45"/>
            <p:cNvSpPr/>
            <p:nvPr/>
          </p:nvSpPr>
          <p:spPr>
            <a:xfrm>
              <a:off x="8679308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8" name="Google Shape;24928;p45"/>
            <p:cNvSpPr/>
            <p:nvPr/>
          </p:nvSpPr>
          <p:spPr>
            <a:xfrm>
              <a:off x="8798821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9" name="Google Shape;24929;p45"/>
            <p:cNvSpPr/>
            <p:nvPr/>
          </p:nvSpPr>
          <p:spPr>
            <a:xfrm>
              <a:off x="313503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0" name="Google Shape;24930;p45"/>
            <p:cNvSpPr/>
            <p:nvPr/>
          </p:nvSpPr>
          <p:spPr>
            <a:xfrm>
              <a:off x="433011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1" name="Google Shape;24931;p45"/>
            <p:cNvSpPr/>
            <p:nvPr/>
          </p:nvSpPr>
          <p:spPr>
            <a:xfrm>
              <a:off x="552519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2" name="Google Shape;24932;p45"/>
            <p:cNvSpPr/>
            <p:nvPr/>
          </p:nvSpPr>
          <p:spPr>
            <a:xfrm>
              <a:off x="672027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3" name="Google Shape;24933;p45"/>
            <p:cNvSpPr/>
            <p:nvPr/>
          </p:nvSpPr>
          <p:spPr>
            <a:xfrm>
              <a:off x="791536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4" name="Google Shape;24934;p45"/>
            <p:cNvSpPr/>
            <p:nvPr/>
          </p:nvSpPr>
          <p:spPr>
            <a:xfrm>
              <a:off x="911044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5" name="Google Shape;24935;p45"/>
            <p:cNvSpPr/>
            <p:nvPr/>
          </p:nvSpPr>
          <p:spPr>
            <a:xfrm>
              <a:off x="1030552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6" name="Google Shape;24936;p45"/>
            <p:cNvSpPr/>
            <p:nvPr/>
          </p:nvSpPr>
          <p:spPr>
            <a:xfrm>
              <a:off x="8201254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7" name="Google Shape;24937;p45"/>
            <p:cNvSpPr/>
            <p:nvPr/>
          </p:nvSpPr>
          <p:spPr>
            <a:xfrm>
              <a:off x="8320767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8" name="Google Shape;24938;p45"/>
            <p:cNvSpPr/>
            <p:nvPr/>
          </p:nvSpPr>
          <p:spPr>
            <a:xfrm>
              <a:off x="8440281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9" name="Google Shape;24939;p45"/>
            <p:cNvSpPr/>
            <p:nvPr/>
          </p:nvSpPr>
          <p:spPr>
            <a:xfrm>
              <a:off x="8559794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0" name="Google Shape;24940;p45"/>
            <p:cNvSpPr/>
            <p:nvPr/>
          </p:nvSpPr>
          <p:spPr>
            <a:xfrm>
              <a:off x="8679308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1" name="Google Shape;24941;p45"/>
            <p:cNvSpPr/>
            <p:nvPr/>
          </p:nvSpPr>
          <p:spPr>
            <a:xfrm>
              <a:off x="8798821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2" name="Google Shape;24942;p45"/>
            <p:cNvSpPr/>
            <p:nvPr/>
          </p:nvSpPr>
          <p:spPr>
            <a:xfrm>
              <a:off x="313503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3" name="Google Shape;24943;p45"/>
            <p:cNvSpPr/>
            <p:nvPr/>
          </p:nvSpPr>
          <p:spPr>
            <a:xfrm>
              <a:off x="433011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4" name="Google Shape;24944;p45"/>
            <p:cNvSpPr/>
            <p:nvPr/>
          </p:nvSpPr>
          <p:spPr>
            <a:xfrm>
              <a:off x="552519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5" name="Google Shape;24945;p45"/>
            <p:cNvSpPr/>
            <p:nvPr/>
          </p:nvSpPr>
          <p:spPr>
            <a:xfrm>
              <a:off x="672027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6" name="Google Shape;24946;p45"/>
            <p:cNvSpPr/>
            <p:nvPr/>
          </p:nvSpPr>
          <p:spPr>
            <a:xfrm>
              <a:off x="791536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7" name="Google Shape;24947;p45"/>
            <p:cNvSpPr/>
            <p:nvPr/>
          </p:nvSpPr>
          <p:spPr>
            <a:xfrm>
              <a:off x="911044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8" name="Google Shape;24948;p45"/>
            <p:cNvSpPr/>
            <p:nvPr/>
          </p:nvSpPr>
          <p:spPr>
            <a:xfrm>
              <a:off x="1030552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9" name="Google Shape;24949;p45"/>
            <p:cNvSpPr/>
            <p:nvPr/>
          </p:nvSpPr>
          <p:spPr>
            <a:xfrm>
              <a:off x="8201254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0" name="Google Shape;24950;p45"/>
            <p:cNvSpPr/>
            <p:nvPr/>
          </p:nvSpPr>
          <p:spPr>
            <a:xfrm>
              <a:off x="8320767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1" name="Google Shape;24951;p45"/>
            <p:cNvSpPr/>
            <p:nvPr/>
          </p:nvSpPr>
          <p:spPr>
            <a:xfrm>
              <a:off x="8440281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2" name="Google Shape;24952;p45"/>
            <p:cNvSpPr/>
            <p:nvPr/>
          </p:nvSpPr>
          <p:spPr>
            <a:xfrm>
              <a:off x="8559794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3" name="Google Shape;24953;p45"/>
            <p:cNvSpPr/>
            <p:nvPr/>
          </p:nvSpPr>
          <p:spPr>
            <a:xfrm>
              <a:off x="8679308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4" name="Google Shape;24954;p45"/>
            <p:cNvSpPr/>
            <p:nvPr/>
          </p:nvSpPr>
          <p:spPr>
            <a:xfrm>
              <a:off x="8798821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5" name="Google Shape;24955;p45"/>
            <p:cNvSpPr/>
            <p:nvPr/>
          </p:nvSpPr>
          <p:spPr>
            <a:xfrm>
              <a:off x="313503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6" name="Google Shape;24956;p45"/>
            <p:cNvSpPr/>
            <p:nvPr/>
          </p:nvSpPr>
          <p:spPr>
            <a:xfrm>
              <a:off x="433011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7" name="Google Shape;24957;p45"/>
            <p:cNvSpPr/>
            <p:nvPr/>
          </p:nvSpPr>
          <p:spPr>
            <a:xfrm>
              <a:off x="552519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8" name="Google Shape;24958;p45"/>
            <p:cNvSpPr/>
            <p:nvPr/>
          </p:nvSpPr>
          <p:spPr>
            <a:xfrm>
              <a:off x="672027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9" name="Google Shape;24959;p45"/>
            <p:cNvSpPr/>
            <p:nvPr/>
          </p:nvSpPr>
          <p:spPr>
            <a:xfrm>
              <a:off x="791536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0" name="Google Shape;24960;p45"/>
            <p:cNvSpPr/>
            <p:nvPr/>
          </p:nvSpPr>
          <p:spPr>
            <a:xfrm>
              <a:off x="911044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1" name="Google Shape;24961;p45"/>
            <p:cNvSpPr/>
            <p:nvPr/>
          </p:nvSpPr>
          <p:spPr>
            <a:xfrm>
              <a:off x="1030552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2" name="Google Shape;24962;p45"/>
            <p:cNvSpPr/>
            <p:nvPr/>
          </p:nvSpPr>
          <p:spPr>
            <a:xfrm>
              <a:off x="8201254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3" name="Google Shape;24963;p45"/>
            <p:cNvSpPr/>
            <p:nvPr/>
          </p:nvSpPr>
          <p:spPr>
            <a:xfrm>
              <a:off x="8320767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4" name="Google Shape;24964;p45"/>
            <p:cNvSpPr/>
            <p:nvPr/>
          </p:nvSpPr>
          <p:spPr>
            <a:xfrm>
              <a:off x="8440281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5" name="Google Shape;24965;p45"/>
            <p:cNvSpPr/>
            <p:nvPr/>
          </p:nvSpPr>
          <p:spPr>
            <a:xfrm>
              <a:off x="8559794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6" name="Google Shape;24966;p45"/>
            <p:cNvSpPr/>
            <p:nvPr/>
          </p:nvSpPr>
          <p:spPr>
            <a:xfrm>
              <a:off x="8679308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7" name="Google Shape;24967;p45"/>
            <p:cNvSpPr/>
            <p:nvPr/>
          </p:nvSpPr>
          <p:spPr>
            <a:xfrm>
              <a:off x="8798821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8" name="Google Shape;24968;p45"/>
            <p:cNvSpPr/>
            <p:nvPr/>
          </p:nvSpPr>
          <p:spPr>
            <a:xfrm>
              <a:off x="313503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9" name="Google Shape;24969;p45"/>
            <p:cNvSpPr/>
            <p:nvPr/>
          </p:nvSpPr>
          <p:spPr>
            <a:xfrm>
              <a:off x="433011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0" name="Google Shape;24970;p45"/>
            <p:cNvSpPr/>
            <p:nvPr/>
          </p:nvSpPr>
          <p:spPr>
            <a:xfrm>
              <a:off x="552519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1" name="Google Shape;24971;p45"/>
            <p:cNvSpPr/>
            <p:nvPr/>
          </p:nvSpPr>
          <p:spPr>
            <a:xfrm>
              <a:off x="672027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2" name="Google Shape;24972;p45"/>
            <p:cNvSpPr/>
            <p:nvPr/>
          </p:nvSpPr>
          <p:spPr>
            <a:xfrm>
              <a:off x="791536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3" name="Google Shape;24973;p45"/>
            <p:cNvSpPr/>
            <p:nvPr/>
          </p:nvSpPr>
          <p:spPr>
            <a:xfrm>
              <a:off x="911044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4" name="Google Shape;24974;p45"/>
            <p:cNvSpPr/>
            <p:nvPr/>
          </p:nvSpPr>
          <p:spPr>
            <a:xfrm>
              <a:off x="1030552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5" name="Google Shape;24975;p45"/>
            <p:cNvSpPr/>
            <p:nvPr/>
          </p:nvSpPr>
          <p:spPr>
            <a:xfrm>
              <a:off x="8201254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6" name="Google Shape;24976;p45"/>
            <p:cNvSpPr/>
            <p:nvPr/>
          </p:nvSpPr>
          <p:spPr>
            <a:xfrm>
              <a:off x="8320767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7" name="Google Shape;24977;p45"/>
            <p:cNvSpPr/>
            <p:nvPr/>
          </p:nvSpPr>
          <p:spPr>
            <a:xfrm>
              <a:off x="8440281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8" name="Google Shape;24978;p45"/>
            <p:cNvSpPr/>
            <p:nvPr/>
          </p:nvSpPr>
          <p:spPr>
            <a:xfrm>
              <a:off x="8559794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9" name="Google Shape;24979;p45"/>
            <p:cNvSpPr/>
            <p:nvPr/>
          </p:nvSpPr>
          <p:spPr>
            <a:xfrm>
              <a:off x="8679308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0" name="Google Shape;24980;p45"/>
            <p:cNvSpPr/>
            <p:nvPr/>
          </p:nvSpPr>
          <p:spPr>
            <a:xfrm>
              <a:off x="8798821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1" name="Google Shape;24981;p45"/>
            <p:cNvSpPr/>
            <p:nvPr/>
          </p:nvSpPr>
          <p:spPr>
            <a:xfrm>
              <a:off x="313503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2" name="Google Shape;24982;p45"/>
            <p:cNvSpPr/>
            <p:nvPr/>
          </p:nvSpPr>
          <p:spPr>
            <a:xfrm>
              <a:off x="433011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3" name="Google Shape;24983;p45"/>
            <p:cNvSpPr/>
            <p:nvPr/>
          </p:nvSpPr>
          <p:spPr>
            <a:xfrm>
              <a:off x="552519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4" name="Google Shape;24984;p45"/>
            <p:cNvSpPr/>
            <p:nvPr/>
          </p:nvSpPr>
          <p:spPr>
            <a:xfrm>
              <a:off x="672027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5" name="Google Shape;24985;p45"/>
            <p:cNvSpPr/>
            <p:nvPr/>
          </p:nvSpPr>
          <p:spPr>
            <a:xfrm>
              <a:off x="791536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6" name="Google Shape;24986;p45"/>
            <p:cNvSpPr/>
            <p:nvPr/>
          </p:nvSpPr>
          <p:spPr>
            <a:xfrm>
              <a:off x="911044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7" name="Google Shape;24987;p45"/>
            <p:cNvSpPr/>
            <p:nvPr/>
          </p:nvSpPr>
          <p:spPr>
            <a:xfrm>
              <a:off x="1030552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8" name="Google Shape;24988;p45"/>
            <p:cNvSpPr/>
            <p:nvPr/>
          </p:nvSpPr>
          <p:spPr>
            <a:xfrm>
              <a:off x="8201254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9" name="Google Shape;24989;p45"/>
            <p:cNvSpPr/>
            <p:nvPr/>
          </p:nvSpPr>
          <p:spPr>
            <a:xfrm>
              <a:off x="8320767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0" name="Google Shape;24990;p45"/>
            <p:cNvSpPr/>
            <p:nvPr/>
          </p:nvSpPr>
          <p:spPr>
            <a:xfrm>
              <a:off x="8440281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1" name="Google Shape;24991;p45"/>
            <p:cNvSpPr/>
            <p:nvPr/>
          </p:nvSpPr>
          <p:spPr>
            <a:xfrm>
              <a:off x="8559794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2" name="Google Shape;24992;p45"/>
            <p:cNvSpPr/>
            <p:nvPr/>
          </p:nvSpPr>
          <p:spPr>
            <a:xfrm>
              <a:off x="8679308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3" name="Google Shape;24993;p45"/>
            <p:cNvSpPr/>
            <p:nvPr/>
          </p:nvSpPr>
          <p:spPr>
            <a:xfrm>
              <a:off x="8798821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4" name="Google Shape;24994;p45"/>
            <p:cNvSpPr/>
            <p:nvPr/>
          </p:nvSpPr>
          <p:spPr>
            <a:xfrm>
              <a:off x="313503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5" name="Google Shape;24995;p45"/>
            <p:cNvSpPr/>
            <p:nvPr/>
          </p:nvSpPr>
          <p:spPr>
            <a:xfrm>
              <a:off x="433011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6" name="Google Shape;24996;p45"/>
            <p:cNvSpPr/>
            <p:nvPr/>
          </p:nvSpPr>
          <p:spPr>
            <a:xfrm>
              <a:off x="552519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7" name="Google Shape;24997;p45"/>
            <p:cNvSpPr/>
            <p:nvPr/>
          </p:nvSpPr>
          <p:spPr>
            <a:xfrm>
              <a:off x="672027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8" name="Google Shape;24998;p45"/>
            <p:cNvSpPr/>
            <p:nvPr/>
          </p:nvSpPr>
          <p:spPr>
            <a:xfrm>
              <a:off x="791536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9" name="Google Shape;24999;p45"/>
            <p:cNvSpPr/>
            <p:nvPr/>
          </p:nvSpPr>
          <p:spPr>
            <a:xfrm>
              <a:off x="911044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0" name="Google Shape;25000;p45"/>
            <p:cNvSpPr/>
            <p:nvPr/>
          </p:nvSpPr>
          <p:spPr>
            <a:xfrm>
              <a:off x="1030552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1" name="Google Shape;25001;p45"/>
            <p:cNvSpPr/>
            <p:nvPr/>
          </p:nvSpPr>
          <p:spPr>
            <a:xfrm>
              <a:off x="8201254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2" name="Google Shape;25002;p45"/>
            <p:cNvSpPr/>
            <p:nvPr/>
          </p:nvSpPr>
          <p:spPr>
            <a:xfrm>
              <a:off x="8320767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3" name="Google Shape;25003;p45"/>
            <p:cNvSpPr/>
            <p:nvPr/>
          </p:nvSpPr>
          <p:spPr>
            <a:xfrm>
              <a:off x="8440281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4" name="Google Shape;25004;p45"/>
            <p:cNvSpPr/>
            <p:nvPr/>
          </p:nvSpPr>
          <p:spPr>
            <a:xfrm>
              <a:off x="8559794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5" name="Google Shape;25005;p45"/>
            <p:cNvSpPr/>
            <p:nvPr/>
          </p:nvSpPr>
          <p:spPr>
            <a:xfrm>
              <a:off x="8679308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6" name="Google Shape;25006;p45"/>
            <p:cNvSpPr/>
            <p:nvPr/>
          </p:nvSpPr>
          <p:spPr>
            <a:xfrm>
              <a:off x="8798821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7" name="Google Shape;25007;p45"/>
            <p:cNvSpPr/>
            <p:nvPr/>
          </p:nvSpPr>
          <p:spPr>
            <a:xfrm>
              <a:off x="313503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8" name="Google Shape;25008;p45"/>
            <p:cNvSpPr/>
            <p:nvPr/>
          </p:nvSpPr>
          <p:spPr>
            <a:xfrm>
              <a:off x="433011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9" name="Google Shape;25009;p45"/>
            <p:cNvSpPr/>
            <p:nvPr/>
          </p:nvSpPr>
          <p:spPr>
            <a:xfrm>
              <a:off x="552519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0" name="Google Shape;25010;p45"/>
            <p:cNvSpPr/>
            <p:nvPr/>
          </p:nvSpPr>
          <p:spPr>
            <a:xfrm>
              <a:off x="672027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1" name="Google Shape;25011;p45"/>
            <p:cNvSpPr/>
            <p:nvPr/>
          </p:nvSpPr>
          <p:spPr>
            <a:xfrm>
              <a:off x="791536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2" name="Google Shape;25012;p45"/>
            <p:cNvSpPr/>
            <p:nvPr/>
          </p:nvSpPr>
          <p:spPr>
            <a:xfrm>
              <a:off x="911044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3" name="Google Shape;25013;p45"/>
            <p:cNvSpPr/>
            <p:nvPr/>
          </p:nvSpPr>
          <p:spPr>
            <a:xfrm>
              <a:off x="1030552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4" name="Google Shape;25014;p45"/>
            <p:cNvSpPr/>
            <p:nvPr/>
          </p:nvSpPr>
          <p:spPr>
            <a:xfrm>
              <a:off x="8201254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5" name="Google Shape;25015;p45"/>
            <p:cNvSpPr/>
            <p:nvPr/>
          </p:nvSpPr>
          <p:spPr>
            <a:xfrm>
              <a:off x="8320767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6" name="Google Shape;25016;p45"/>
            <p:cNvSpPr/>
            <p:nvPr/>
          </p:nvSpPr>
          <p:spPr>
            <a:xfrm>
              <a:off x="8440281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7" name="Google Shape;25017;p45"/>
            <p:cNvSpPr/>
            <p:nvPr/>
          </p:nvSpPr>
          <p:spPr>
            <a:xfrm>
              <a:off x="8559794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8" name="Google Shape;25018;p45"/>
            <p:cNvSpPr/>
            <p:nvPr/>
          </p:nvSpPr>
          <p:spPr>
            <a:xfrm>
              <a:off x="8679308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9" name="Google Shape;25019;p45"/>
            <p:cNvSpPr/>
            <p:nvPr/>
          </p:nvSpPr>
          <p:spPr>
            <a:xfrm>
              <a:off x="8798821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0" name="Google Shape;25020;p45"/>
            <p:cNvSpPr/>
            <p:nvPr/>
          </p:nvSpPr>
          <p:spPr>
            <a:xfrm>
              <a:off x="313503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1" name="Google Shape;25021;p45"/>
            <p:cNvSpPr/>
            <p:nvPr/>
          </p:nvSpPr>
          <p:spPr>
            <a:xfrm>
              <a:off x="433011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2" name="Google Shape;25022;p45"/>
            <p:cNvSpPr/>
            <p:nvPr/>
          </p:nvSpPr>
          <p:spPr>
            <a:xfrm>
              <a:off x="552519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3" name="Google Shape;25023;p45"/>
            <p:cNvSpPr/>
            <p:nvPr/>
          </p:nvSpPr>
          <p:spPr>
            <a:xfrm>
              <a:off x="672027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4" name="Google Shape;25024;p45"/>
            <p:cNvSpPr/>
            <p:nvPr/>
          </p:nvSpPr>
          <p:spPr>
            <a:xfrm>
              <a:off x="791536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5" name="Google Shape;25025;p45"/>
            <p:cNvSpPr/>
            <p:nvPr/>
          </p:nvSpPr>
          <p:spPr>
            <a:xfrm>
              <a:off x="911044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6" name="Google Shape;25026;p45"/>
            <p:cNvSpPr/>
            <p:nvPr/>
          </p:nvSpPr>
          <p:spPr>
            <a:xfrm>
              <a:off x="1030552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7" name="Google Shape;25027;p45"/>
            <p:cNvSpPr/>
            <p:nvPr/>
          </p:nvSpPr>
          <p:spPr>
            <a:xfrm>
              <a:off x="8201254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8" name="Google Shape;25028;p45"/>
            <p:cNvSpPr/>
            <p:nvPr/>
          </p:nvSpPr>
          <p:spPr>
            <a:xfrm>
              <a:off x="8320767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9" name="Google Shape;25029;p45"/>
            <p:cNvSpPr/>
            <p:nvPr/>
          </p:nvSpPr>
          <p:spPr>
            <a:xfrm>
              <a:off x="8440281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0" name="Google Shape;25030;p45"/>
            <p:cNvSpPr/>
            <p:nvPr/>
          </p:nvSpPr>
          <p:spPr>
            <a:xfrm>
              <a:off x="8559794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1" name="Google Shape;25031;p45"/>
            <p:cNvSpPr/>
            <p:nvPr/>
          </p:nvSpPr>
          <p:spPr>
            <a:xfrm>
              <a:off x="8679308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2" name="Google Shape;25032;p45"/>
            <p:cNvSpPr/>
            <p:nvPr/>
          </p:nvSpPr>
          <p:spPr>
            <a:xfrm>
              <a:off x="8798821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3" name="Google Shape;25033;p45"/>
            <p:cNvSpPr/>
            <p:nvPr/>
          </p:nvSpPr>
          <p:spPr>
            <a:xfrm>
              <a:off x="313503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4" name="Google Shape;25034;p45"/>
            <p:cNvSpPr/>
            <p:nvPr/>
          </p:nvSpPr>
          <p:spPr>
            <a:xfrm>
              <a:off x="433011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5" name="Google Shape;25035;p45"/>
            <p:cNvSpPr/>
            <p:nvPr/>
          </p:nvSpPr>
          <p:spPr>
            <a:xfrm>
              <a:off x="552519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6" name="Google Shape;25036;p45"/>
            <p:cNvSpPr/>
            <p:nvPr/>
          </p:nvSpPr>
          <p:spPr>
            <a:xfrm>
              <a:off x="672027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7" name="Google Shape;25037;p45"/>
            <p:cNvSpPr/>
            <p:nvPr/>
          </p:nvSpPr>
          <p:spPr>
            <a:xfrm>
              <a:off x="791536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8" name="Google Shape;25038;p45"/>
            <p:cNvSpPr/>
            <p:nvPr/>
          </p:nvSpPr>
          <p:spPr>
            <a:xfrm>
              <a:off x="911044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9" name="Google Shape;25039;p45"/>
            <p:cNvSpPr/>
            <p:nvPr/>
          </p:nvSpPr>
          <p:spPr>
            <a:xfrm>
              <a:off x="1030552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0" name="Google Shape;25040;p45"/>
            <p:cNvSpPr/>
            <p:nvPr/>
          </p:nvSpPr>
          <p:spPr>
            <a:xfrm>
              <a:off x="8201254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1" name="Google Shape;25041;p45"/>
            <p:cNvSpPr/>
            <p:nvPr/>
          </p:nvSpPr>
          <p:spPr>
            <a:xfrm>
              <a:off x="8320767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2" name="Google Shape;25042;p45"/>
            <p:cNvSpPr/>
            <p:nvPr/>
          </p:nvSpPr>
          <p:spPr>
            <a:xfrm>
              <a:off x="8440281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3" name="Google Shape;25043;p45"/>
            <p:cNvSpPr/>
            <p:nvPr/>
          </p:nvSpPr>
          <p:spPr>
            <a:xfrm>
              <a:off x="8559794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4" name="Google Shape;25044;p45"/>
            <p:cNvSpPr/>
            <p:nvPr/>
          </p:nvSpPr>
          <p:spPr>
            <a:xfrm>
              <a:off x="8679308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5" name="Google Shape;25045;p45"/>
            <p:cNvSpPr/>
            <p:nvPr/>
          </p:nvSpPr>
          <p:spPr>
            <a:xfrm>
              <a:off x="8798821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6" name="Google Shape;25046;p45"/>
            <p:cNvSpPr/>
            <p:nvPr/>
          </p:nvSpPr>
          <p:spPr>
            <a:xfrm>
              <a:off x="313503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7" name="Google Shape;25047;p45"/>
            <p:cNvSpPr/>
            <p:nvPr/>
          </p:nvSpPr>
          <p:spPr>
            <a:xfrm>
              <a:off x="433011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8" name="Google Shape;25048;p45"/>
            <p:cNvSpPr/>
            <p:nvPr/>
          </p:nvSpPr>
          <p:spPr>
            <a:xfrm>
              <a:off x="552519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9" name="Google Shape;25049;p45"/>
            <p:cNvSpPr/>
            <p:nvPr/>
          </p:nvSpPr>
          <p:spPr>
            <a:xfrm>
              <a:off x="672027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0" name="Google Shape;25050;p45"/>
            <p:cNvSpPr/>
            <p:nvPr/>
          </p:nvSpPr>
          <p:spPr>
            <a:xfrm>
              <a:off x="791536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1" name="Google Shape;25051;p45"/>
            <p:cNvSpPr/>
            <p:nvPr/>
          </p:nvSpPr>
          <p:spPr>
            <a:xfrm>
              <a:off x="911044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2" name="Google Shape;25052;p45"/>
            <p:cNvSpPr/>
            <p:nvPr/>
          </p:nvSpPr>
          <p:spPr>
            <a:xfrm>
              <a:off x="1030552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3" name="Google Shape;25053;p45"/>
            <p:cNvSpPr/>
            <p:nvPr/>
          </p:nvSpPr>
          <p:spPr>
            <a:xfrm>
              <a:off x="8201254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4" name="Google Shape;25054;p45"/>
            <p:cNvSpPr/>
            <p:nvPr/>
          </p:nvSpPr>
          <p:spPr>
            <a:xfrm>
              <a:off x="8320767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5" name="Google Shape;25055;p45"/>
            <p:cNvSpPr/>
            <p:nvPr/>
          </p:nvSpPr>
          <p:spPr>
            <a:xfrm>
              <a:off x="8440281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6" name="Google Shape;25056;p45"/>
            <p:cNvSpPr/>
            <p:nvPr/>
          </p:nvSpPr>
          <p:spPr>
            <a:xfrm>
              <a:off x="8559794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7" name="Google Shape;25057;p45"/>
            <p:cNvSpPr/>
            <p:nvPr/>
          </p:nvSpPr>
          <p:spPr>
            <a:xfrm>
              <a:off x="8679308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8" name="Google Shape;25058;p45"/>
            <p:cNvSpPr/>
            <p:nvPr/>
          </p:nvSpPr>
          <p:spPr>
            <a:xfrm>
              <a:off x="8798821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9" name="Google Shape;25059;p45"/>
            <p:cNvSpPr/>
            <p:nvPr/>
          </p:nvSpPr>
          <p:spPr>
            <a:xfrm>
              <a:off x="313503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0" name="Google Shape;25060;p45"/>
            <p:cNvSpPr/>
            <p:nvPr/>
          </p:nvSpPr>
          <p:spPr>
            <a:xfrm>
              <a:off x="433011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1" name="Google Shape;25061;p45"/>
            <p:cNvSpPr/>
            <p:nvPr/>
          </p:nvSpPr>
          <p:spPr>
            <a:xfrm>
              <a:off x="552519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2" name="Google Shape;25062;p45"/>
            <p:cNvSpPr/>
            <p:nvPr/>
          </p:nvSpPr>
          <p:spPr>
            <a:xfrm>
              <a:off x="672027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3" name="Google Shape;25063;p45"/>
            <p:cNvSpPr/>
            <p:nvPr/>
          </p:nvSpPr>
          <p:spPr>
            <a:xfrm>
              <a:off x="791536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4" name="Google Shape;25064;p45"/>
            <p:cNvSpPr/>
            <p:nvPr/>
          </p:nvSpPr>
          <p:spPr>
            <a:xfrm>
              <a:off x="911044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5" name="Google Shape;25065;p45"/>
            <p:cNvSpPr/>
            <p:nvPr/>
          </p:nvSpPr>
          <p:spPr>
            <a:xfrm>
              <a:off x="1030552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6" name="Google Shape;25066;p45"/>
            <p:cNvSpPr/>
            <p:nvPr/>
          </p:nvSpPr>
          <p:spPr>
            <a:xfrm>
              <a:off x="8201254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7" name="Google Shape;25067;p45"/>
            <p:cNvSpPr/>
            <p:nvPr/>
          </p:nvSpPr>
          <p:spPr>
            <a:xfrm>
              <a:off x="8320767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8" name="Google Shape;25068;p45"/>
            <p:cNvSpPr/>
            <p:nvPr/>
          </p:nvSpPr>
          <p:spPr>
            <a:xfrm>
              <a:off x="8440281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9" name="Google Shape;25069;p45"/>
            <p:cNvSpPr/>
            <p:nvPr/>
          </p:nvSpPr>
          <p:spPr>
            <a:xfrm>
              <a:off x="8559794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0" name="Google Shape;25070;p45"/>
            <p:cNvSpPr/>
            <p:nvPr/>
          </p:nvSpPr>
          <p:spPr>
            <a:xfrm>
              <a:off x="8679308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1" name="Google Shape;25071;p45"/>
            <p:cNvSpPr/>
            <p:nvPr/>
          </p:nvSpPr>
          <p:spPr>
            <a:xfrm>
              <a:off x="8798821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2" name="Google Shape;25072;p45"/>
            <p:cNvSpPr/>
            <p:nvPr/>
          </p:nvSpPr>
          <p:spPr>
            <a:xfrm>
              <a:off x="313503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3" name="Google Shape;25073;p45"/>
            <p:cNvSpPr/>
            <p:nvPr/>
          </p:nvSpPr>
          <p:spPr>
            <a:xfrm>
              <a:off x="433011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4" name="Google Shape;25074;p45"/>
            <p:cNvSpPr/>
            <p:nvPr/>
          </p:nvSpPr>
          <p:spPr>
            <a:xfrm>
              <a:off x="552519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5" name="Google Shape;25075;p45"/>
            <p:cNvSpPr/>
            <p:nvPr/>
          </p:nvSpPr>
          <p:spPr>
            <a:xfrm>
              <a:off x="672027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6" name="Google Shape;25076;p45"/>
            <p:cNvSpPr/>
            <p:nvPr/>
          </p:nvSpPr>
          <p:spPr>
            <a:xfrm>
              <a:off x="791536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7" name="Google Shape;25077;p45"/>
            <p:cNvSpPr/>
            <p:nvPr/>
          </p:nvSpPr>
          <p:spPr>
            <a:xfrm>
              <a:off x="911044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8" name="Google Shape;25078;p45"/>
            <p:cNvSpPr/>
            <p:nvPr/>
          </p:nvSpPr>
          <p:spPr>
            <a:xfrm>
              <a:off x="1030552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9" name="Google Shape;25079;p45"/>
            <p:cNvSpPr/>
            <p:nvPr/>
          </p:nvSpPr>
          <p:spPr>
            <a:xfrm>
              <a:off x="8201254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0" name="Google Shape;25080;p45"/>
            <p:cNvSpPr/>
            <p:nvPr/>
          </p:nvSpPr>
          <p:spPr>
            <a:xfrm>
              <a:off x="8320767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1" name="Google Shape;25081;p45"/>
            <p:cNvSpPr/>
            <p:nvPr/>
          </p:nvSpPr>
          <p:spPr>
            <a:xfrm>
              <a:off x="8440281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2" name="Google Shape;25082;p45"/>
            <p:cNvSpPr/>
            <p:nvPr/>
          </p:nvSpPr>
          <p:spPr>
            <a:xfrm>
              <a:off x="8559794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3" name="Google Shape;25083;p45"/>
            <p:cNvSpPr/>
            <p:nvPr/>
          </p:nvSpPr>
          <p:spPr>
            <a:xfrm>
              <a:off x="8679308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4" name="Google Shape;25084;p45"/>
            <p:cNvSpPr/>
            <p:nvPr/>
          </p:nvSpPr>
          <p:spPr>
            <a:xfrm>
              <a:off x="8798821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5" name="Google Shape;25085;p45"/>
            <p:cNvSpPr/>
            <p:nvPr/>
          </p:nvSpPr>
          <p:spPr>
            <a:xfrm>
              <a:off x="313503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6" name="Google Shape;25086;p45"/>
            <p:cNvSpPr/>
            <p:nvPr/>
          </p:nvSpPr>
          <p:spPr>
            <a:xfrm>
              <a:off x="433011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7" name="Google Shape;25087;p45"/>
            <p:cNvSpPr/>
            <p:nvPr/>
          </p:nvSpPr>
          <p:spPr>
            <a:xfrm>
              <a:off x="552519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8" name="Google Shape;25088;p45"/>
            <p:cNvSpPr/>
            <p:nvPr/>
          </p:nvSpPr>
          <p:spPr>
            <a:xfrm>
              <a:off x="672027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9" name="Google Shape;25089;p45"/>
            <p:cNvSpPr/>
            <p:nvPr/>
          </p:nvSpPr>
          <p:spPr>
            <a:xfrm>
              <a:off x="791536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0" name="Google Shape;25090;p45"/>
            <p:cNvSpPr/>
            <p:nvPr/>
          </p:nvSpPr>
          <p:spPr>
            <a:xfrm>
              <a:off x="911044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1" name="Google Shape;25091;p45"/>
            <p:cNvSpPr/>
            <p:nvPr/>
          </p:nvSpPr>
          <p:spPr>
            <a:xfrm>
              <a:off x="1030552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2" name="Google Shape;25092;p45"/>
            <p:cNvSpPr/>
            <p:nvPr/>
          </p:nvSpPr>
          <p:spPr>
            <a:xfrm>
              <a:off x="8201254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3" name="Google Shape;25093;p45"/>
            <p:cNvSpPr/>
            <p:nvPr/>
          </p:nvSpPr>
          <p:spPr>
            <a:xfrm>
              <a:off x="8320767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4" name="Google Shape;25094;p45"/>
            <p:cNvSpPr/>
            <p:nvPr/>
          </p:nvSpPr>
          <p:spPr>
            <a:xfrm>
              <a:off x="8440281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5" name="Google Shape;25095;p45"/>
            <p:cNvSpPr/>
            <p:nvPr/>
          </p:nvSpPr>
          <p:spPr>
            <a:xfrm>
              <a:off x="8559794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6" name="Google Shape;25096;p45"/>
            <p:cNvSpPr/>
            <p:nvPr/>
          </p:nvSpPr>
          <p:spPr>
            <a:xfrm>
              <a:off x="8679308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7" name="Google Shape;25097;p45"/>
            <p:cNvSpPr/>
            <p:nvPr/>
          </p:nvSpPr>
          <p:spPr>
            <a:xfrm>
              <a:off x="8798821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8" name="Google Shape;25098;p45"/>
            <p:cNvSpPr/>
            <p:nvPr/>
          </p:nvSpPr>
          <p:spPr>
            <a:xfrm>
              <a:off x="313503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9" name="Google Shape;25099;p45"/>
            <p:cNvSpPr/>
            <p:nvPr/>
          </p:nvSpPr>
          <p:spPr>
            <a:xfrm>
              <a:off x="433011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0" name="Google Shape;25100;p45"/>
            <p:cNvSpPr/>
            <p:nvPr/>
          </p:nvSpPr>
          <p:spPr>
            <a:xfrm>
              <a:off x="552519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1" name="Google Shape;25101;p45"/>
            <p:cNvSpPr/>
            <p:nvPr/>
          </p:nvSpPr>
          <p:spPr>
            <a:xfrm>
              <a:off x="672027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2" name="Google Shape;25102;p45"/>
            <p:cNvSpPr/>
            <p:nvPr/>
          </p:nvSpPr>
          <p:spPr>
            <a:xfrm>
              <a:off x="791536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3" name="Google Shape;25103;p45"/>
            <p:cNvSpPr/>
            <p:nvPr/>
          </p:nvSpPr>
          <p:spPr>
            <a:xfrm>
              <a:off x="911044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4" name="Google Shape;25104;p45"/>
            <p:cNvSpPr/>
            <p:nvPr/>
          </p:nvSpPr>
          <p:spPr>
            <a:xfrm>
              <a:off x="1030552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5" name="Google Shape;25105;p45"/>
            <p:cNvSpPr/>
            <p:nvPr/>
          </p:nvSpPr>
          <p:spPr>
            <a:xfrm>
              <a:off x="8201254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6" name="Google Shape;25106;p45"/>
            <p:cNvSpPr/>
            <p:nvPr/>
          </p:nvSpPr>
          <p:spPr>
            <a:xfrm>
              <a:off x="8320767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7" name="Google Shape;25107;p45"/>
            <p:cNvSpPr/>
            <p:nvPr/>
          </p:nvSpPr>
          <p:spPr>
            <a:xfrm>
              <a:off x="8440281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8" name="Google Shape;25108;p45"/>
            <p:cNvSpPr/>
            <p:nvPr/>
          </p:nvSpPr>
          <p:spPr>
            <a:xfrm>
              <a:off x="8559794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9" name="Google Shape;25109;p45"/>
            <p:cNvSpPr/>
            <p:nvPr/>
          </p:nvSpPr>
          <p:spPr>
            <a:xfrm>
              <a:off x="8679308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0" name="Google Shape;25110;p45"/>
            <p:cNvSpPr/>
            <p:nvPr/>
          </p:nvSpPr>
          <p:spPr>
            <a:xfrm>
              <a:off x="8798821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1" name="Google Shape;25111;p45"/>
            <p:cNvSpPr/>
            <p:nvPr/>
          </p:nvSpPr>
          <p:spPr>
            <a:xfrm>
              <a:off x="313503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2" name="Google Shape;25112;p45"/>
            <p:cNvSpPr/>
            <p:nvPr/>
          </p:nvSpPr>
          <p:spPr>
            <a:xfrm>
              <a:off x="433011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3" name="Google Shape;25113;p45"/>
            <p:cNvSpPr/>
            <p:nvPr/>
          </p:nvSpPr>
          <p:spPr>
            <a:xfrm>
              <a:off x="552519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4" name="Google Shape;25114;p45"/>
            <p:cNvSpPr/>
            <p:nvPr/>
          </p:nvSpPr>
          <p:spPr>
            <a:xfrm>
              <a:off x="672027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5" name="Google Shape;25115;p45"/>
            <p:cNvSpPr/>
            <p:nvPr/>
          </p:nvSpPr>
          <p:spPr>
            <a:xfrm>
              <a:off x="791536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6" name="Google Shape;25116;p45"/>
            <p:cNvSpPr/>
            <p:nvPr/>
          </p:nvSpPr>
          <p:spPr>
            <a:xfrm>
              <a:off x="911044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7" name="Google Shape;25117;p45"/>
            <p:cNvSpPr/>
            <p:nvPr/>
          </p:nvSpPr>
          <p:spPr>
            <a:xfrm>
              <a:off x="1030552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8" name="Google Shape;25118;p45"/>
            <p:cNvSpPr/>
            <p:nvPr/>
          </p:nvSpPr>
          <p:spPr>
            <a:xfrm>
              <a:off x="8201254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9" name="Google Shape;25119;p45"/>
            <p:cNvSpPr/>
            <p:nvPr/>
          </p:nvSpPr>
          <p:spPr>
            <a:xfrm>
              <a:off x="8320767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0" name="Google Shape;25120;p45"/>
            <p:cNvSpPr/>
            <p:nvPr/>
          </p:nvSpPr>
          <p:spPr>
            <a:xfrm>
              <a:off x="8440281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1" name="Google Shape;25121;p45"/>
            <p:cNvSpPr/>
            <p:nvPr/>
          </p:nvSpPr>
          <p:spPr>
            <a:xfrm>
              <a:off x="8559794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2" name="Google Shape;25122;p45"/>
            <p:cNvSpPr/>
            <p:nvPr/>
          </p:nvSpPr>
          <p:spPr>
            <a:xfrm>
              <a:off x="8679308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3" name="Google Shape;25123;p45"/>
            <p:cNvSpPr/>
            <p:nvPr/>
          </p:nvSpPr>
          <p:spPr>
            <a:xfrm>
              <a:off x="8798821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4" name="Google Shape;25124;p45"/>
            <p:cNvSpPr/>
            <p:nvPr/>
          </p:nvSpPr>
          <p:spPr>
            <a:xfrm>
              <a:off x="313503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5" name="Google Shape;25125;p45"/>
            <p:cNvSpPr/>
            <p:nvPr/>
          </p:nvSpPr>
          <p:spPr>
            <a:xfrm>
              <a:off x="433011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6" name="Google Shape;25126;p45"/>
            <p:cNvSpPr/>
            <p:nvPr/>
          </p:nvSpPr>
          <p:spPr>
            <a:xfrm>
              <a:off x="552519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7" name="Google Shape;25127;p45"/>
            <p:cNvSpPr/>
            <p:nvPr/>
          </p:nvSpPr>
          <p:spPr>
            <a:xfrm>
              <a:off x="672027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8" name="Google Shape;25128;p45"/>
            <p:cNvSpPr/>
            <p:nvPr/>
          </p:nvSpPr>
          <p:spPr>
            <a:xfrm>
              <a:off x="791536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9" name="Google Shape;25129;p45"/>
            <p:cNvSpPr/>
            <p:nvPr/>
          </p:nvSpPr>
          <p:spPr>
            <a:xfrm>
              <a:off x="911044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0" name="Google Shape;25130;p45"/>
            <p:cNvSpPr/>
            <p:nvPr/>
          </p:nvSpPr>
          <p:spPr>
            <a:xfrm>
              <a:off x="1030552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1" name="Google Shape;25131;p45"/>
            <p:cNvSpPr/>
            <p:nvPr/>
          </p:nvSpPr>
          <p:spPr>
            <a:xfrm>
              <a:off x="8201254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2" name="Google Shape;25132;p45"/>
            <p:cNvSpPr/>
            <p:nvPr/>
          </p:nvSpPr>
          <p:spPr>
            <a:xfrm>
              <a:off x="8320767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3" name="Google Shape;25133;p45"/>
            <p:cNvSpPr/>
            <p:nvPr/>
          </p:nvSpPr>
          <p:spPr>
            <a:xfrm>
              <a:off x="8440281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4" name="Google Shape;25134;p45"/>
            <p:cNvSpPr/>
            <p:nvPr/>
          </p:nvSpPr>
          <p:spPr>
            <a:xfrm>
              <a:off x="8559794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5" name="Google Shape;25135;p45"/>
            <p:cNvSpPr/>
            <p:nvPr/>
          </p:nvSpPr>
          <p:spPr>
            <a:xfrm>
              <a:off x="8679308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6" name="Google Shape;25136;p45"/>
            <p:cNvSpPr/>
            <p:nvPr/>
          </p:nvSpPr>
          <p:spPr>
            <a:xfrm>
              <a:off x="8798821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7" name="Google Shape;25137;p45"/>
            <p:cNvSpPr/>
            <p:nvPr/>
          </p:nvSpPr>
          <p:spPr>
            <a:xfrm>
              <a:off x="313503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8" name="Google Shape;25138;p45"/>
            <p:cNvSpPr/>
            <p:nvPr/>
          </p:nvSpPr>
          <p:spPr>
            <a:xfrm>
              <a:off x="433011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9" name="Google Shape;25139;p45"/>
            <p:cNvSpPr/>
            <p:nvPr/>
          </p:nvSpPr>
          <p:spPr>
            <a:xfrm>
              <a:off x="552519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0" name="Google Shape;25140;p45"/>
            <p:cNvSpPr/>
            <p:nvPr/>
          </p:nvSpPr>
          <p:spPr>
            <a:xfrm>
              <a:off x="672027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1" name="Google Shape;25141;p45"/>
            <p:cNvSpPr/>
            <p:nvPr/>
          </p:nvSpPr>
          <p:spPr>
            <a:xfrm>
              <a:off x="791536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2" name="Google Shape;25142;p45"/>
            <p:cNvSpPr/>
            <p:nvPr/>
          </p:nvSpPr>
          <p:spPr>
            <a:xfrm>
              <a:off x="911044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3" name="Google Shape;25143;p45"/>
            <p:cNvSpPr/>
            <p:nvPr/>
          </p:nvSpPr>
          <p:spPr>
            <a:xfrm>
              <a:off x="1030552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4" name="Google Shape;25144;p45"/>
            <p:cNvSpPr/>
            <p:nvPr/>
          </p:nvSpPr>
          <p:spPr>
            <a:xfrm>
              <a:off x="8201254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5" name="Google Shape;25145;p45"/>
            <p:cNvSpPr/>
            <p:nvPr/>
          </p:nvSpPr>
          <p:spPr>
            <a:xfrm>
              <a:off x="8320767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6" name="Google Shape;25146;p45"/>
            <p:cNvSpPr/>
            <p:nvPr/>
          </p:nvSpPr>
          <p:spPr>
            <a:xfrm>
              <a:off x="8440281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7" name="Google Shape;25147;p45"/>
            <p:cNvSpPr/>
            <p:nvPr/>
          </p:nvSpPr>
          <p:spPr>
            <a:xfrm>
              <a:off x="8559794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8" name="Google Shape;25148;p45"/>
            <p:cNvSpPr/>
            <p:nvPr/>
          </p:nvSpPr>
          <p:spPr>
            <a:xfrm>
              <a:off x="8679308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9" name="Google Shape;25149;p45"/>
            <p:cNvSpPr/>
            <p:nvPr/>
          </p:nvSpPr>
          <p:spPr>
            <a:xfrm>
              <a:off x="8798821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0" name="Google Shape;25150;p45"/>
            <p:cNvSpPr/>
            <p:nvPr/>
          </p:nvSpPr>
          <p:spPr>
            <a:xfrm>
              <a:off x="313503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1" name="Google Shape;25151;p45"/>
            <p:cNvSpPr/>
            <p:nvPr/>
          </p:nvSpPr>
          <p:spPr>
            <a:xfrm>
              <a:off x="433011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2" name="Google Shape;25152;p45"/>
            <p:cNvSpPr/>
            <p:nvPr/>
          </p:nvSpPr>
          <p:spPr>
            <a:xfrm>
              <a:off x="552519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3" name="Google Shape;25153;p45"/>
            <p:cNvSpPr/>
            <p:nvPr/>
          </p:nvSpPr>
          <p:spPr>
            <a:xfrm>
              <a:off x="672027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4" name="Google Shape;25154;p45"/>
            <p:cNvSpPr/>
            <p:nvPr/>
          </p:nvSpPr>
          <p:spPr>
            <a:xfrm>
              <a:off x="791536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5" name="Google Shape;25155;p45"/>
            <p:cNvSpPr/>
            <p:nvPr/>
          </p:nvSpPr>
          <p:spPr>
            <a:xfrm>
              <a:off x="911044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6" name="Google Shape;25156;p45"/>
            <p:cNvSpPr/>
            <p:nvPr/>
          </p:nvSpPr>
          <p:spPr>
            <a:xfrm>
              <a:off x="1030552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7" name="Google Shape;25157;p45"/>
            <p:cNvSpPr/>
            <p:nvPr/>
          </p:nvSpPr>
          <p:spPr>
            <a:xfrm>
              <a:off x="8201254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8" name="Google Shape;25158;p45"/>
            <p:cNvSpPr/>
            <p:nvPr/>
          </p:nvSpPr>
          <p:spPr>
            <a:xfrm>
              <a:off x="8320767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9" name="Google Shape;25159;p45"/>
            <p:cNvSpPr/>
            <p:nvPr/>
          </p:nvSpPr>
          <p:spPr>
            <a:xfrm>
              <a:off x="8440281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0" name="Google Shape;25160;p45"/>
            <p:cNvSpPr/>
            <p:nvPr/>
          </p:nvSpPr>
          <p:spPr>
            <a:xfrm>
              <a:off x="8559794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1" name="Google Shape;25161;p45"/>
            <p:cNvSpPr/>
            <p:nvPr/>
          </p:nvSpPr>
          <p:spPr>
            <a:xfrm>
              <a:off x="8679308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2" name="Google Shape;25162;p45"/>
            <p:cNvSpPr/>
            <p:nvPr/>
          </p:nvSpPr>
          <p:spPr>
            <a:xfrm>
              <a:off x="8798821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3" name="Google Shape;25163;p45"/>
            <p:cNvSpPr/>
            <p:nvPr/>
          </p:nvSpPr>
          <p:spPr>
            <a:xfrm>
              <a:off x="313503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4" name="Google Shape;25164;p45"/>
            <p:cNvSpPr/>
            <p:nvPr/>
          </p:nvSpPr>
          <p:spPr>
            <a:xfrm>
              <a:off x="433011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5" name="Google Shape;25165;p45"/>
            <p:cNvSpPr/>
            <p:nvPr/>
          </p:nvSpPr>
          <p:spPr>
            <a:xfrm>
              <a:off x="552519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6" name="Google Shape;25166;p45"/>
            <p:cNvSpPr/>
            <p:nvPr/>
          </p:nvSpPr>
          <p:spPr>
            <a:xfrm>
              <a:off x="672027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7" name="Google Shape;25167;p45"/>
            <p:cNvSpPr/>
            <p:nvPr/>
          </p:nvSpPr>
          <p:spPr>
            <a:xfrm>
              <a:off x="791536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8" name="Google Shape;25168;p45"/>
            <p:cNvSpPr/>
            <p:nvPr/>
          </p:nvSpPr>
          <p:spPr>
            <a:xfrm>
              <a:off x="911044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9" name="Google Shape;25169;p45"/>
            <p:cNvSpPr/>
            <p:nvPr/>
          </p:nvSpPr>
          <p:spPr>
            <a:xfrm>
              <a:off x="1030552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0" name="Google Shape;25170;p45"/>
            <p:cNvSpPr/>
            <p:nvPr/>
          </p:nvSpPr>
          <p:spPr>
            <a:xfrm>
              <a:off x="8201254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1" name="Google Shape;25171;p45"/>
            <p:cNvSpPr/>
            <p:nvPr/>
          </p:nvSpPr>
          <p:spPr>
            <a:xfrm>
              <a:off x="8320767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2" name="Google Shape;25172;p45"/>
            <p:cNvSpPr/>
            <p:nvPr/>
          </p:nvSpPr>
          <p:spPr>
            <a:xfrm>
              <a:off x="8440281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3" name="Google Shape;25173;p45"/>
            <p:cNvSpPr/>
            <p:nvPr/>
          </p:nvSpPr>
          <p:spPr>
            <a:xfrm>
              <a:off x="8559794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4" name="Google Shape;25174;p45"/>
            <p:cNvSpPr/>
            <p:nvPr/>
          </p:nvSpPr>
          <p:spPr>
            <a:xfrm>
              <a:off x="8679308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5" name="Google Shape;25175;p45"/>
            <p:cNvSpPr/>
            <p:nvPr/>
          </p:nvSpPr>
          <p:spPr>
            <a:xfrm>
              <a:off x="8798821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6" name="Google Shape;25176;p45"/>
            <p:cNvSpPr/>
            <p:nvPr/>
          </p:nvSpPr>
          <p:spPr>
            <a:xfrm>
              <a:off x="313503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7" name="Google Shape;25177;p45"/>
            <p:cNvSpPr/>
            <p:nvPr/>
          </p:nvSpPr>
          <p:spPr>
            <a:xfrm>
              <a:off x="433011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8" name="Google Shape;25178;p45"/>
            <p:cNvSpPr/>
            <p:nvPr/>
          </p:nvSpPr>
          <p:spPr>
            <a:xfrm>
              <a:off x="552519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9" name="Google Shape;25179;p45"/>
            <p:cNvSpPr/>
            <p:nvPr/>
          </p:nvSpPr>
          <p:spPr>
            <a:xfrm>
              <a:off x="672027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0" name="Google Shape;25180;p45"/>
            <p:cNvSpPr/>
            <p:nvPr/>
          </p:nvSpPr>
          <p:spPr>
            <a:xfrm>
              <a:off x="791536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1" name="Google Shape;25181;p45"/>
            <p:cNvSpPr/>
            <p:nvPr/>
          </p:nvSpPr>
          <p:spPr>
            <a:xfrm>
              <a:off x="911044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2" name="Google Shape;25182;p45"/>
            <p:cNvSpPr/>
            <p:nvPr/>
          </p:nvSpPr>
          <p:spPr>
            <a:xfrm>
              <a:off x="1030552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3" name="Google Shape;25183;p45"/>
            <p:cNvSpPr/>
            <p:nvPr/>
          </p:nvSpPr>
          <p:spPr>
            <a:xfrm>
              <a:off x="8201254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4" name="Google Shape;25184;p45"/>
            <p:cNvSpPr/>
            <p:nvPr/>
          </p:nvSpPr>
          <p:spPr>
            <a:xfrm>
              <a:off x="8320767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5" name="Google Shape;25185;p45"/>
            <p:cNvSpPr/>
            <p:nvPr/>
          </p:nvSpPr>
          <p:spPr>
            <a:xfrm>
              <a:off x="8440281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6" name="Google Shape;25186;p45"/>
            <p:cNvSpPr/>
            <p:nvPr/>
          </p:nvSpPr>
          <p:spPr>
            <a:xfrm>
              <a:off x="8559794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7" name="Google Shape;25187;p45"/>
            <p:cNvSpPr/>
            <p:nvPr/>
          </p:nvSpPr>
          <p:spPr>
            <a:xfrm>
              <a:off x="8679308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8" name="Google Shape;25188;p45"/>
            <p:cNvSpPr/>
            <p:nvPr/>
          </p:nvSpPr>
          <p:spPr>
            <a:xfrm>
              <a:off x="8798821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9" name="Google Shape;25189;p45"/>
            <p:cNvSpPr/>
            <p:nvPr/>
          </p:nvSpPr>
          <p:spPr>
            <a:xfrm>
              <a:off x="313503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0" name="Google Shape;25190;p45"/>
            <p:cNvSpPr/>
            <p:nvPr/>
          </p:nvSpPr>
          <p:spPr>
            <a:xfrm>
              <a:off x="433011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1" name="Google Shape;25191;p45"/>
            <p:cNvSpPr/>
            <p:nvPr/>
          </p:nvSpPr>
          <p:spPr>
            <a:xfrm>
              <a:off x="552519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2" name="Google Shape;25192;p45"/>
            <p:cNvSpPr/>
            <p:nvPr/>
          </p:nvSpPr>
          <p:spPr>
            <a:xfrm>
              <a:off x="672027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3" name="Google Shape;25193;p45"/>
            <p:cNvSpPr/>
            <p:nvPr/>
          </p:nvSpPr>
          <p:spPr>
            <a:xfrm>
              <a:off x="791536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4" name="Google Shape;25194;p45"/>
            <p:cNvSpPr/>
            <p:nvPr/>
          </p:nvSpPr>
          <p:spPr>
            <a:xfrm>
              <a:off x="911044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5" name="Google Shape;25195;p45"/>
            <p:cNvSpPr/>
            <p:nvPr/>
          </p:nvSpPr>
          <p:spPr>
            <a:xfrm>
              <a:off x="1030552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6" name="Google Shape;25196;p45"/>
            <p:cNvSpPr/>
            <p:nvPr/>
          </p:nvSpPr>
          <p:spPr>
            <a:xfrm>
              <a:off x="8201254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7" name="Google Shape;25197;p45"/>
            <p:cNvSpPr/>
            <p:nvPr/>
          </p:nvSpPr>
          <p:spPr>
            <a:xfrm>
              <a:off x="8320767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8" name="Google Shape;25198;p45"/>
            <p:cNvSpPr/>
            <p:nvPr/>
          </p:nvSpPr>
          <p:spPr>
            <a:xfrm>
              <a:off x="8440281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9" name="Google Shape;25199;p45"/>
            <p:cNvSpPr/>
            <p:nvPr/>
          </p:nvSpPr>
          <p:spPr>
            <a:xfrm>
              <a:off x="8559794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0" name="Google Shape;25200;p45"/>
            <p:cNvSpPr/>
            <p:nvPr/>
          </p:nvSpPr>
          <p:spPr>
            <a:xfrm>
              <a:off x="8679308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1" name="Google Shape;25201;p45"/>
            <p:cNvSpPr/>
            <p:nvPr/>
          </p:nvSpPr>
          <p:spPr>
            <a:xfrm>
              <a:off x="8798821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2" name="Google Shape;25202;p45"/>
            <p:cNvSpPr/>
            <p:nvPr/>
          </p:nvSpPr>
          <p:spPr>
            <a:xfrm>
              <a:off x="313503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3" name="Google Shape;25203;p45"/>
            <p:cNvSpPr/>
            <p:nvPr/>
          </p:nvSpPr>
          <p:spPr>
            <a:xfrm>
              <a:off x="433011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4" name="Google Shape;25204;p45"/>
            <p:cNvSpPr/>
            <p:nvPr/>
          </p:nvSpPr>
          <p:spPr>
            <a:xfrm>
              <a:off x="552519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5" name="Google Shape;25205;p45"/>
            <p:cNvSpPr/>
            <p:nvPr/>
          </p:nvSpPr>
          <p:spPr>
            <a:xfrm>
              <a:off x="672027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6" name="Google Shape;25206;p45"/>
            <p:cNvSpPr/>
            <p:nvPr/>
          </p:nvSpPr>
          <p:spPr>
            <a:xfrm>
              <a:off x="791536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7" name="Google Shape;25207;p45"/>
            <p:cNvSpPr/>
            <p:nvPr/>
          </p:nvSpPr>
          <p:spPr>
            <a:xfrm>
              <a:off x="911044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8" name="Google Shape;25208;p45"/>
            <p:cNvSpPr/>
            <p:nvPr/>
          </p:nvSpPr>
          <p:spPr>
            <a:xfrm>
              <a:off x="1030552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9" name="Google Shape;25209;p45"/>
            <p:cNvSpPr/>
            <p:nvPr/>
          </p:nvSpPr>
          <p:spPr>
            <a:xfrm>
              <a:off x="8201254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0" name="Google Shape;25210;p45"/>
            <p:cNvSpPr/>
            <p:nvPr/>
          </p:nvSpPr>
          <p:spPr>
            <a:xfrm>
              <a:off x="8320767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1" name="Google Shape;25211;p45"/>
            <p:cNvSpPr/>
            <p:nvPr/>
          </p:nvSpPr>
          <p:spPr>
            <a:xfrm>
              <a:off x="8440281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2" name="Google Shape;25212;p45"/>
            <p:cNvSpPr/>
            <p:nvPr/>
          </p:nvSpPr>
          <p:spPr>
            <a:xfrm>
              <a:off x="8559794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3" name="Google Shape;25213;p45"/>
            <p:cNvSpPr/>
            <p:nvPr/>
          </p:nvSpPr>
          <p:spPr>
            <a:xfrm>
              <a:off x="8679308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4" name="Google Shape;25214;p45"/>
            <p:cNvSpPr/>
            <p:nvPr/>
          </p:nvSpPr>
          <p:spPr>
            <a:xfrm>
              <a:off x="8798821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5" name="Google Shape;25215;p45"/>
            <p:cNvSpPr/>
            <p:nvPr/>
          </p:nvSpPr>
          <p:spPr>
            <a:xfrm>
              <a:off x="313503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6" name="Google Shape;25216;p45"/>
            <p:cNvSpPr/>
            <p:nvPr/>
          </p:nvSpPr>
          <p:spPr>
            <a:xfrm>
              <a:off x="433011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7" name="Google Shape;25217;p45"/>
            <p:cNvSpPr/>
            <p:nvPr/>
          </p:nvSpPr>
          <p:spPr>
            <a:xfrm>
              <a:off x="552519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8" name="Google Shape;25218;p45"/>
            <p:cNvSpPr/>
            <p:nvPr/>
          </p:nvSpPr>
          <p:spPr>
            <a:xfrm>
              <a:off x="672027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9" name="Google Shape;25219;p45"/>
            <p:cNvSpPr/>
            <p:nvPr/>
          </p:nvSpPr>
          <p:spPr>
            <a:xfrm>
              <a:off x="791536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0" name="Google Shape;25220;p45"/>
            <p:cNvSpPr/>
            <p:nvPr/>
          </p:nvSpPr>
          <p:spPr>
            <a:xfrm>
              <a:off x="911044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1" name="Google Shape;25221;p45"/>
            <p:cNvSpPr/>
            <p:nvPr/>
          </p:nvSpPr>
          <p:spPr>
            <a:xfrm>
              <a:off x="1030552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2" name="Google Shape;25222;p45"/>
            <p:cNvSpPr/>
            <p:nvPr/>
          </p:nvSpPr>
          <p:spPr>
            <a:xfrm>
              <a:off x="8201254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3" name="Google Shape;25223;p45"/>
            <p:cNvSpPr/>
            <p:nvPr/>
          </p:nvSpPr>
          <p:spPr>
            <a:xfrm>
              <a:off x="8320767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4" name="Google Shape;25224;p45"/>
            <p:cNvSpPr/>
            <p:nvPr/>
          </p:nvSpPr>
          <p:spPr>
            <a:xfrm>
              <a:off x="8440281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5" name="Google Shape;25225;p45"/>
            <p:cNvSpPr/>
            <p:nvPr/>
          </p:nvSpPr>
          <p:spPr>
            <a:xfrm>
              <a:off x="8559794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6" name="Google Shape;25226;p45"/>
            <p:cNvSpPr/>
            <p:nvPr/>
          </p:nvSpPr>
          <p:spPr>
            <a:xfrm>
              <a:off x="8679308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7" name="Google Shape;25227;p45"/>
            <p:cNvSpPr/>
            <p:nvPr/>
          </p:nvSpPr>
          <p:spPr>
            <a:xfrm>
              <a:off x="8798821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8" name="Google Shape;25228;p45"/>
            <p:cNvSpPr/>
            <p:nvPr/>
          </p:nvSpPr>
          <p:spPr>
            <a:xfrm>
              <a:off x="313503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9" name="Google Shape;25229;p45"/>
            <p:cNvSpPr/>
            <p:nvPr/>
          </p:nvSpPr>
          <p:spPr>
            <a:xfrm>
              <a:off x="433011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0" name="Google Shape;25230;p45"/>
            <p:cNvSpPr/>
            <p:nvPr/>
          </p:nvSpPr>
          <p:spPr>
            <a:xfrm>
              <a:off x="552519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1" name="Google Shape;25231;p45"/>
            <p:cNvSpPr/>
            <p:nvPr/>
          </p:nvSpPr>
          <p:spPr>
            <a:xfrm>
              <a:off x="672027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2" name="Google Shape;25232;p45"/>
            <p:cNvSpPr/>
            <p:nvPr/>
          </p:nvSpPr>
          <p:spPr>
            <a:xfrm>
              <a:off x="791536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3" name="Google Shape;25233;p45"/>
            <p:cNvSpPr/>
            <p:nvPr/>
          </p:nvSpPr>
          <p:spPr>
            <a:xfrm>
              <a:off x="911044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4" name="Google Shape;25234;p45"/>
            <p:cNvSpPr/>
            <p:nvPr/>
          </p:nvSpPr>
          <p:spPr>
            <a:xfrm>
              <a:off x="1030552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5" name="Google Shape;25235;p45"/>
            <p:cNvSpPr/>
            <p:nvPr/>
          </p:nvSpPr>
          <p:spPr>
            <a:xfrm>
              <a:off x="8201254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6" name="Google Shape;25236;p45"/>
            <p:cNvSpPr/>
            <p:nvPr/>
          </p:nvSpPr>
          <p:spPr>
            <a:xfrm>
              <a:off x="8320767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7" name="Google Shape;25237;p45"/>
            <p:cNvSpPr/>
            <p:nvPr/>
          </p:nvSpPr>
          <p:spPr>
            <a:xfrm>
              <a:off x="8440281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8" name="Google Shape;25238;p45"/>
            <p:cNvSpPr/>
            <p:nvPr/>
          </p:nvSpPr>
          <p:spPr>
            <a:xfrm>
              <a:off x="8559794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9" name="Google Shape;25239;p45"/>
            <p:cNvSpPr/>
            <p:nvPr/>
          </p:nvSpPr>
          <p:spPr>
            <a:xfrm>
              <a:off x="8679308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0" name="Google Shape;25240;p45"/>
            <p:cNvSpPr/>
            <p:nvPr/>
          </p:nvSpPr>
          <p:spPr>
            <a:xfrm>
              <a:off x="8798821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1" name="Google Shape;25241;p45"/>
            <p:cNvSpPr/>
            <p:nvPr/>
          </p:nvSpPr>
          <p:spPr>
            <a:xfrm>
              <a:off x="313503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2" name="Google Shape;25242;p45"/>
            <p:cNvSpPr/>
            <p:nvPr/>
          </p:nvSpPr>
          <p:spPr>
            <a:xfrm>
              <a:off x="433011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3" name="Google Shape;25243;p45"/>
            <p:cNvSpPr/>
            <p:nvPr/>
          </p:nvSpPr>
          <p:spPr>
            <a:xfrm>
              <a:off x="552519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4" name="Google Shape;25244;p45"/>
            <p:cNvSpPr/>
            <p:nvPr/>
          </p:nvSpPr>
          <p:spPr>
            <a:xfrm>
              <a:off x="672027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5" name="Google Shape;25245;p45"/>
            <p:cNvSpPr/>
            <p:nvPr/>
          </p:nvSpPr>
          <p:spPr>
            <a:xfrm>
              <a:off x="791536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6" name="Google Shape;25246;p45"/>
            <p:cNvSpPr/>
            <p:nvPr/>
          </p:nvSpPr>
          <p:spPr>
            <a:xfrm>
              <a:off x="911044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7" name="Google Shape;25247;p45"/>
            <p:cNvSpPr/>
            <p:nvPr/>
          </p:nvSpPr>
          <p:spPr>
            <a:xfrm>
              <a:off x="1030552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8" name="Google Shape;25248;p45"/>
            <p:cNvSpPr/>
            <p:nvPr/>
          </p:nvSpPr>
          <p:spPr>
            <a:xfrm>
              <a:off x="8201254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9" name="Google Shape;25249;p45"/>
            <p:cNvSpPr/>
            <p:nvPr/>
          </p:nvSpPr>
          <p:spPr>
            <a:xfrm>
              <a:off x="8320767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0" name="Google Shape;25250;p45"/>
            <p:cNvSpPr/>
            <p:nvPr/>
          </p:nvSpPr>
          <p:spPr>
            <a:xfrm>
              <a:off x="8440281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1" name="Google Shape;25251;p45"/>
            <p:cNvSpPr/>
            <p:nvPr/>
          </p:nvSpPr>
          <p:spPr>
            <a:xfrm>
              <a:off x="8559794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2" name="Google Shape;25252;p45"/>
            <p:cNvSpPr/>
            <p:nvPr/>
          </p:nvSpPr>
          <p:spPr>
            <a:xfrm>
              <a:off x="8679308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3" name="Google Shape;25253;p45"/>
            <p:cNvSpPr/>
            <p:nvPr/>
          </p:nvSpPr>
          <p:spPr>
            <a:xfrm>
              <a:off x="8798821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4" name="Google Shape;25254;p45"/>
            <p:cNvSpPr/>
            <p:nvPr/>
          </p:nvSpPr>
          <p:spPr>
            <a:xfrm>
              <a:off x="313503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5" name="Google Shape;25255;p45"/>
            <p:cNvSpPr/>
            <p:nvPr/>
          </p:nvSpPr>
          <p:spPr>
            <a:xfrm>
              <a:off x="433011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6" name="Google Shape;25256;p45"/>
            <p:cNvSpPr/>
            <p:nvPr/>
          </p:nvSpPr>
          <p:spPr>
            <a:xfrm>
              <a:off x="552519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7" name="Google Shape;25257;p45"/>
            <p:cNvSpPr/>
            <p:nvPr/>
          </p:nvSpPr>
          <p:spPr>
            <a:xfrm>
              <a:off x="672027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8" name="Google Shape;25258;p45"/>
            <p:cNvSpPr/>
            <p:nvPr/>
          </p:nvSpPr>
          <p:spPr>
            <a:xfrm>
              <a:off x="791536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9" name="Google Shape;25259;p45"/>
            <p:cNvSpPr/>
            <p:nvPr/>
          </p:nvSpPr>
          <p:spPr>
            <a:xfrm>
              <a:off x="911044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0" name="Google Shape;25260;p45"/>
            <p:cNvSpPr/>
            <p:nvPr/>
          </p:nvSpPr>
          <p:spPr>
            <a:xfrm>
              <a:off x="1030552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1" name="Google Shape;25261;p45"/>
            <p:cNvSpPr/>
            <p:nvPr/>
          </p:nvSpPr>
          <p:spPr>
            <a:xfrm>
              <a:off x="8201254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2" name="Google Shape;25262;p45"/>
            <p:cNvSpPr/>
            <p:nvPr/>
          </p:nvSpPr>
          <p:spPr>
            <a:xfrm>
              <a:off x="8320767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3" name="Google Shape;25263;p45"/>
            <p:cNvSpPr/>
            <p:nvPr/>
          </p:nvSpPr>
          <p:spPr>
            <a:xfrm>
              <a:off x="8440281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4" name="Google Shape;25264;p45"/>
            <p:cNvSpPr/>
            <p:nvPr/>
          </p:nvSpPr>
          <p:spPr>
            <a:xfrm>
              <a:off x="8559794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5" name="Google Shape;25265;p45"/>
            <p:cNvSpPr/>
            <p:nvPr/>
          </p:nvSpPr>
          <p:spPr>
            <a:xfrm>
              <a:off x="8679308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6" name="Google Shape;25266;p45"/>
            <p:cNvSpPr/>
            <p:nvPr/>
          </p:nvSpPr>
          <p:spPr>
            <a:xfrm>
              <a:off x="8798821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7" name="Google Shape;25267;p45"/>
            <p:cNvSpPr/>
            <p:nvPr/>
          </p:nvSpPr>
          <p:spPr>
            <a:xfrm>
              <a:off x="313503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8" name="Google Shape;25268;p45"/>
            <p:cNvSpPr/>
            <p:nvPr/>
          </p:nvSpPr>
          <p:spPr>
            <a:xfrm>
              <a:off x="433011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9" name="Google Shape;25269;p45"/>
            <p:cNvSpPr/>
            <p:nvPr/>
          </p:nvSpPr>
          <p:spPr>
            <a:xfrm>
              <a:off x="552519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0" name="Google Shape;25270;p45"/>
            <p:cNvSpPr/>
            <p:nvPr/>
          </p:nvSpPr>
          <p:spPr>
            <a:xfrm>
              <a:off x="672027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1" name="Google Shape;25271;p45"/>
            <p:cNvSpPr/>
            <p:nvPr/>
          </p:nvSpPr>
          <p:spPr>
            <a:xfrm>
              <a:off x="791536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2" name="Google Shape;25272;p45"/>
            <p:cNvSpPr/>
            <p:nvPr/>
          </p:nvSpPr>
          <p:spPr>
            <a:xfrm>
              <a:off x="911044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3" name="Google Shape;25273;p45"/>
            <p:cNvSpPr/>
            <p:nvPr/>
          </p:nvSpPr>
          <p:spPr>
            <a:xfrm>
              <a:off x="1030552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4" name="Google Shape;25274;p45"/>
            <p:cNvSpPr/>
            <p:nvPr/>
          </p:nvSpPr>
          <p:spPr>
            <a:xfrm>
              <a:off x="8201254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5" name="Google Shape;25275;p45"/>
            <p:cNvSpPr/>
            <p:nvPr/>
          </p:nvSpPr>
          <p:spPr>
            <a:xfrm>
              <a:off x="8320767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6" name="Google Shape;25276;p45"/>
            <p:cNvSpPr/>
            <p:nvPr/>
          </p:nvSpPr>
          <p:spPr>
            <a:xfrm>
              <a:off x="8440281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7" name="Google Shape;25277;p45"/>
            <p:cNvSpPr/>
            <p:nvPr/>
          </p:nvSpPr>
          <p:spPr>
            <a:xfrm>
              <a:off x="8559794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8" name="Google Shape;25278;p45"/>
            <p:cNvSpPr/>
            <p:nvPr/>
          </p:nvSpPr>
          <p:spPr>
            <a:xfrm>
              <a:off x="8679308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9" name="Google Shape;25279;p45"/>
            <p:cNvSpPr/>
            <p:nvPr/>
          </p:nvSpPr>
          <p:spPr>
            <a:xfrm>
              <a:off x="8798821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0" name="Google Shape;25280;p45"/>
            <p:cNvSpPr/>
            <p:nvPr/>
          </p:nvSpPr>
          <p:spPr>
            <a:xfrm>
              <a:off x="313503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1" name="Google Shape;25281;p45"/>
            <p:cNvSpPr/>
            <p:nvPr/>
          </p:nvSpPr>
          <p:spPr>
            <a:xfrm>
              <a:off x="433011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2" name="Google Shape;25282;p45"/>
            <p:cNvSpPr/>
            <p:nvPr/>
          </p:nvSpPr>
          <p:spPr>
            <a:xfrm>
              <a:off x="552519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3" name="Google Shape;25283;p45"/>
            <p:cNvSpPr/>
            <p:nvPr/>
          </p:nvSpPr>
          <p:spPr>
            <a:xfrm>
              <a:off x="672027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4" name="Google Shape;25284;p45"/>
            <p:cNvSpPr/>
            <p:nvPr/>
          </p:nvSpPr>
          <p:spPr>
            <a:xfrm>
              <a:off x="791536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5" name="Google Shape;25285;p45"/>
            <p:cNvSpPr/>
            <p:nvPr/>
          </p:nvSpPr>
          <p:spPr>
            <a:xfrm>
              <a:off x="911044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6" name="Google Shape;25286;p45"/>
            <p:cNvSpPr/>
            <p:nvPr/>
          </p:nvSpPr>
          <p:spPr>
            <a:xfrm>
              <a:off x="1030552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7" name="Google Shape;25287;p45"/>
            <p:cNvSpPr/>
            <p:nvPr/>
          </p:nvSpPr>
          <p:spPr>
            <a:xfrm>
              <a:off x="8201254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8" name="Google Shape;25288;p45"/>
            <p:cNvSpPr/>
            <p:nvPr/>
          </p:nvSpPr>
          <p:spPr>
            <a:xfrm>
              <a:off x="8320767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9" name="Google Shape;25289;p45"/>
            <p:cNvSpPr/>
            <p:nvPr/>
          </p:nvSpPr>
          <p:spPr>
            <a:xfrm>
              <a:off x="8440281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0" name="Google Shape;25290;p45"/>
            <p:cNvSpPr/>
            <p:nvPr/>
          </p:nvSpPr>
          <p:spPr>
            <a:xfrm>
              <a:off x="8559794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1" name="Google Shape;25291;p45"/>
            <p:cNvSpPr/>
            <p:nvPr/>
          </p:nvSpPr>
          <p:spPr>
            <a:xfrm>
              <a:off x="8679308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2" name="Google Shape;25292;p45"/>
            <p:cNvSpPr/>
            <p:nvPr/>
          </p:nvSpPr>
          <p:spPr>
            <a:xfrm>
              <a:off x="8798821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3" name="Google Shape;25293;p45"/>
            <p:cNvSpPr/>
            <p:nvPr/>
          </p:nvSpPr>
          <p:spPr>
            <a:xfrm>
              <a:off x="313503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4" name="Google Shape;25294;p45"/>
            <p:cNvSpPr/>
            <p:nvPr/>
          </p:nvSpPr>
          <p:spPr>
            <a:xfrm>
              <a:off x="433011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5" name="Google Shape;25295;p45"/>
            <p:cNvSpPr/>
            <p:nvPr/>
          </p:nvSpPr>
          <p:spPr>
            <a:xfrm>
              <a:off x="552519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6" name="Google Shape;25296;p45"/>
            <p:cNvSpPr/>
            <p:nvPr/>
          </p:nvSpPr>
          <p:spPr>
            <a:xfrm>
              <a:off x="672027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7" name="Google Shape;25297;p45"/>
            <p:cNvSpPr/>
            <p:nvPr/>
          </p:nvSpPr>
          <p:spPr>
            <a:xfrm>
              <a:off x="791536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8" name="Google Shape;25298;p45"/>
            <p:cNvSpPr/>
            <p:nvPr/>
          </p:nvSpPr>
          <p:spPr>
            <a:xfrm>
              <a:off x="911044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9" name="Google Shape;25299;p45"/>
            <p:cNvSpPr/>
            <p:nvPr/>
          </p:nvSpPr>
          <p:spPr>
            <a:xfrm>
              <a:off x="1030552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0" name="Google Shape;25300;p45"/>
            <p:cNvSpPr/>
            <p:nvPr/>
          </p:nvSpPr>
          <p:spPr>
            <a:xfrm>
              <a:off x="8201254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1" name="Google Shape;25301;p45"/>
            <p:cNvSpPr/>
            <p:nvPr/>
          </p:nvSpPr>
          <p:spPr>
            <a:xfrm>
              <a:off x="8320767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2" name="Google Shape;25302;p45"/>
            <p:cNvSpPr/>
            <p:nvPr/>
          </p:nvSpPr>
          <p:spPr>
            <a:xfrm>
              <a:off x="8440281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3" name="Google Shape;25303;p45"/>
            <p:cNvSpPr/>
            <p:nvPr/>
          </p:nvSpPr>
          <p:spPr>
            <a:xfrm>
              <a:off x="8559794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4" name="Google Shape;25304;p45"/>
            <p:cNvSpPr/>
            <p:nvPr/>
          </p:nvSpPr>
          <p:spPr>
            <a:xfrm>
              <a:off x="8679308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5" name="Google Shape;25305;p45"/>
            <p:cNvSpPr/>
            <p:nvPr/>
          </p:nvSpPr>
          <p:spPr>
            <a:xfrm>
              <a:off x="8798821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6" name="Google Shape;25306;p45"/>
            <p:cNvSpPr/>
            <p:nvPr/>
          </p:nvSpPr>
          <p:spPr>
            <a:xfrm>
              <a:off x="313503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7" name="Google Shape;25307;p45"/>
            <p:cNvSpPr/>
            <p:nvPr/>
          </p:nvSpPr>
          <p:spPr>
            <a:xfrm>
              <a:off x="433011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8" name="Google Shape;25308;p45"/>
            <p:cNvSpPr/>
            <p:nvPr/>
          </p:nvSpPr>
          <p:spPr>
            <a:xfrm>
              <a:off x="552519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9" name="Google Shape;25309;p45"/>
            <p:cNvSpPr/>
            <p:nvPr/>
          </p:nvSpPr>
          <p:spPr>
            <a:xfrm>
              <a:off x="672027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0" name="Google Shape;25310;p45"/>
            <p:cNvSpPr/>
            <p:nvPr/>
          </p:nvSpPr>
          <p:spPr>
            <a:xfrm>
              <a:off x="791536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1" name="Google Shape;25311;p45"/>
            <p:cNvSpPr/>
            <p:nvPr/>
          </p:nvSpPr>
          <p:spPr>
            <a:xfrm>
              <a:off x="911044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2" name="Google Shape;25312;p45"/>
            <p:cNvSpPr/>
            <p:nvPr/>
          </p:nvSpPr>
          <p:spPr>
            <a:xfrm>
              <a:off x="1030552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3" name="Google Shape;25313;p45"/>
            <p:cNvSpPr/>
            <p:nvPr/>
          </p:nvSpPr>
          <p:spPr>
            <a:xfrm>
              <a:off x="8201254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4" name="Google Shape;25314;p45"/>
            <p:cNvSpPr/>
            <p:nvPr/>
          </p:nvSpPr>
          <p:spPr>
            <a:xfrm>
              <a:off x="8320767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5" name="Google Shape;25315;p45"/>
            <p:cNvSpPr/>
            <p:nvPr/>
          </p:nvSpPr>
          <p:spPr>
            <a:xfrm>
              <a:off x="8440281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6" name="Google Shape;25316;p45"/>
            <p:cNvSpPr/>
            <p:nvPr/>
          </p:nvSpPr>
          <p:spPr>
            <a:xfrm>
              <a:off x="8559794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7" name="Google Shape;25317;p45"/>
            <p:cNvSpPr/>
            <p:nvPr/>
          </p:nvSpPr>
          <p:spPr>
            <a:xfrm>
              <a:off x="8679308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8" name="Google Shape;25318;p45"/>
            <p:cNvSpPr/>
            <p:nvPr/>
          </p:nvSpPr>
          <p:spPr>
            <a:xfrm>
              <a:off x="8798821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9" name="Google Shape;25319;p45"/>
            <p:cNvSpPr/>
            <p:nvPr/>
          </p:nvSpPr>
          <p:spPr>
            <a:xfrm>
              <a:off x="313503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0" name="Google Shape;25320;p45"/>
            <p:cNvSpPr/>
            <p:nvPr/>
          </p:nvSpPr>
          <p:spPr>
            <a:xfrm>
              <a:off x="433011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1" name="Google Shape;25321;p45"/>
            <p:cNvSpPr/>
            <p:nvPr/>
          </p:nvSpPr>
          <p:spPr>
            <a:xfrm>
              <a:off x="552519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2" name="Google Shape;25322;p45"/>
            <p:cNvSpPr/>
            <p:nvPr/>
          </p:nvSpPr>
          <p:spPr>
            <a:xfrm>
              <a:off x="672027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3" name="Google Shape;25323;p45"/>
            <p:cNvSpPr/>
            <p:nvPr/>
          </p:nvSpPr>
          <p:spPr>
            <a:xfrm>
              <a:off x="791536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4" name="Google Shape;25324;p45"/>
            <p:cNvSpPr/>
            <p:nvPr/>
          </p:nvSpPr>
          <p:spPr>
            <a:xfrm>
              <a:off x="911044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5" name="Google Shape;25325;p45"/>
            <p:cNvSpPr/>
            <p:nvPr/>
          </p:nvSpPr>
          <p:spPr>
            <a:xfrm>
              <a:off x="1030552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6" name="Google Shape;25326;p45"/>
            <p:cNvSpPr/>
            <p:nvPr/>
          </p:nvSpPr>
          <p:spPr>
            <a:xfrm>
              <a:off x="8201254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7" name="Google Shape;25327;p45"/>
            <p:cNvSpPr/>
            <p:nvPr/>
          </p:nvSpPr>
          <p:spPr>
            <a:xfrm>
              <a:off x="8320767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8" name="Google Shape;25328;p45"/>
            <p:cNvSpPr/>
            <p:nvPr/>
          </p:nvSpPr>
          <p:spPr>
            <a:xfrm>
              <a:off x="8440281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9" name="Google Shape;25329;p45"/>
            <p:cNvSpPr/>
            <p:nvPr/>
          </p:nvSpPr>
          <p:spPr>
            <a:xfrm>
              <a:off x="8559794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0" name="Google Shape;25330;p45"/>
            <p:cNvSpPr/>
            <p:nvPr/>
          </p:nvSpPr>
          <p:spPr>
            <a:xfrm>
              <a:off x="8679308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1" name="Google Shape;25331;p45"/>
            <p:cNvSpPr/>
            <p:nvPr/>
          </p:nvSpPr>
          <p:spPr>
            <a:xfrm>
              <a:off x="8798821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2" name="Google Shape;25332;p45"/>
            <p:cNvSpPr/>
            <p:nvPr/>
          </p:nvSpPr>
          <p:spPr>
            <a:xfrm>
              <a:off x="313503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3" name="Google Shape;25333;p45"/>
            <p:cNvSpPr/>
            <p:nvPr/>
          </p:nvSpPr>
          <p:spPr>
            <a:xfrm>
              <a:off x="433011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4" name="Google Shape;25334;p45"/>
            <p:cNvSpPr/>
            <p:nvPr/>
          </p:nvSpPr>
          <p:spPr>
            <a:xfrm>
              <a:off x="552519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5" name="Google Shape;25335;p45"/>
            <p:cNvSpPr/>
            <p:nvPr/>
          </p:nvSpPr>
          <p:spPr>
            <a:xfrm>
              <a:off x="672027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6" name="Google Shape;25336;p45"/>
            <p:cNvSpPr/>
            <p:nvPr/>
          </p:nvSpPr>
          <p:spPr>
            <a:xfrm>
              <a:off x="791536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7" name="Google Shape;25337;p45"/>
            <p:cNvSpPr/>
            <p:nvPr/>
          </p:nvSpPr>
          <p:spPr>
            <a:xfrm>
              <a:off x="911044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8" name="Google Shape;25338;p45"/>
            <p:cNvSpPr/>
            <p:nvPr/>
          </p:nvSpPr>
          <p:spPr>
            <a:xfrm>
              <a:off x="1030552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9" name="Google Shape;25339;p45"/>
            <p:cNvSpPr/>
            <p:nvPr/>
          </p:nvSpPr>
          <p:spPr>
            <a:xfrm>
              <a:off x="8201254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0" name="Google Shape;25340;p45"/>
            <p:cNvSpPr/>
            <p:nvPr/>
          </p:nvSpPr>
          <p:spPr>
            <a:xfrm>
              <a:off x="8320767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1" name="Google Shape;25341;p45"/>
            <p:cNvSpPr/>
            <p:nvPr/>
          </p:nvSpPr>
          <p:spPr>
            <a:xfrm>
              <a:off x="8440281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2" name="Google Shape;25342;p45"/>
            <p:cNvSpPr/>
            <p:nvPr/>
          </p:nvSpPr>
          <p:spPr>
            <a:xfrm>
              <a:off x="8559794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3" name="Google Shape;25343;p45"/>
            <p:cNvSpPr/>
            <p:nvPr/>
          </p:nvSpPr>
          <p:spPr>
            <a:xfrm>
              <a:off x="8679308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4" name="Google Shape;25344;p45"/>
            <p:cNvSpPr/>
            <p:nvPr/>
          </p:nvSpPr>
          <p:spPr>
            <a:xfrm>
              <a:off x="8798821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5" name="Google Shape;25345;p45"/>
            <p:cNvSpPr/>
            <p:nvPr/>
          </p:nvSpPr>
          <p:spPr>
            <a:xfrm>
              <a:off x="313503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6" name="Google Shape;25346;p45"/>
            <p:cNvSpPr/>
            <p:nvPr/>
          </p:nvSpPr>
          <p:spPr>
            <a:xfrm>
              <a:off x="433011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7" name="Google Shape;25347;p45"/>
            <p:cNvSpPr/>
            <p:nvPr/>
          </p:nvSpPr>
          <p:spPr>
            <a:xfrm>
              <a:off x="552519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8" name="Google Shape;25348;p45"/>
            <p:cNvSpPr/>
            <p:nvPr/>
          </p:nvSpPr>
          <p:spPr>
            <a:xfrm>
              <a:off x="672027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9" name="Google Shape;25349;p45"/>
            <p:cNvSpPr/>
            <p:nvPr/>
          </p:nvSpPr>
          <p:spPr>
            <a:xfrm>
              <a:off x="791536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0" name="Google Shape;25350;p45"/>
            <p:cNvSpPr/>
            <p:nvPr/>
          </p:nvSpPr>
          <p:spPr>
            <a:xfrm>
              <a:off x="911044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1" name="Google Shape;25351;p45"/>
            <p:cNvSpPr/>
            <p:nvPr/>
          </p:nvSpPr>
          <p:spPr>
            <a:xfrm>
              <a:off x="1030552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2" name="Google Shape;25352;p45"/>
            <p:cNvSpPr/>
            <p:nvPr/>
          </p:nvSpPr>
          <p:spPr>
            <a:xfrm>
              <a:off x="8201254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3" name="Google Shape;25353;p45"/>
            <p:cNvSpPr/>
            <p:nvPr/>
          </p:nvSpPr>
          <p:spPr>
            <a:xfrm>
              <a:off x="8320767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4" name="Google Shape;25354;p45"/>
            <p:cNvSpPr/>
            <p:nvPr/>
          </p:nvSpPr>
          <p:spPr>
            <a:xfrm>
              <a:off x="8440281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5" name="Google Shape;25355;p45"/>
            <p:cNvSpPr/>
            <p:nvPr/>
          </p:nvSpPr>
          <p:spPr>
            <a:xfrm>
              <a:off x="8559794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6" name="Google Shape;25356;p45"/>
            <p:cNvSpPr/>
            <p:nvPr/>
          </p:nvSpPr>
          <p:spPr>
            <a:xfrm>
              <a:off x="8679308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7" name="Google Shape;25357;p45"/>
            <p:cNvSpPr/>
            <p:nvPr/>
          </p:nvSpPr>
          <p:spPr>
            <a:xfrm>
              <a:off x="8798821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8" name="Google Shape;25358;p45"/>
            <p:cNvSpPr/>
            <p:nvPr/>
          </p:nvSpPr>
          <p:spPr>
            <a:xfrm>
              <a:off x="313503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9" name="Google Shape;25359;p45"/>
            <p:cNvSpPr/>
            <p:nvPr/>
          </p:nvSpPr>
          <p:spPr>
            <a:xfrm>
              <a:off x="433011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0" name="Google Shape;25360;p45"/>
            <p:cNvSpPr/>
            <p:nvPr/>
          </p:nvSpPr>
          <p:spPr>
            <a:xfrm>
              <a:off x="552519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1" name="Google Shape;25361;p45"/>
            <p:cNvSpPr/>
            <p:nvPr/>
          </p:nvSpPr>
          <p:spPr>
            <a:xfrm>
              <a:off x="672027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2" name="Google Shape;25362;p45"/>
            <p:cNvSpPr/>
            <p:nvPr/>
          </p:nvSpPr>
          <p:spPr>
            <a:xfrm>
              <a:off x="791536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3" name="Google Shape;25363;p45"/>
            <p:cNvSpPr/>
            <p:nvPr/>
          </p:nvSpPr>
          <p:spPr>
            <a:xfrm>
              <a:off x="911044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4" name="Google Shape;25364;p45"/>
            <p:cNvSpPr/>
            <p:nvPr/>
          </p:nvSpPr>
          <p:spPr>
            <a:xfrm>
              <a:off x="1030552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5" name="Google Shape;25365;p45"/>
            <p:cNvSpPr/>
            <p:nvPr/>
          </p:nvSpPr>
          <p:spPr>
            <a:xfrm>
              <a:off x="8201254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6" name="Google Shape;25366;p45"/>
            <p:cNvSpPr/>
            <p:nvPr/>
          </p:nvSpPr>
          <p:spPr>
            <a:xfrm>
              <a:off x="8320767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7" name="Google Shape;25367;p45"/>
            <p:cNvSpPr/>
            <p:nvPr/>
          </p:nvSpPr>
          <p:spPr>
            <a:xfrm>
              <a:off x="8440281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8" name="Google Shape;25368;p45"/>
            <p:cNvSpPr/>
            <p:nvPr/>
          </p:nvSpPr>
          <p:spPr>
            <a:xfrm>
              <a:off x="8559794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9" name="Google Shape;25369;p45"/>
            <p:cNvSpPr/>
            <p:nvPr/>
          </p:nvSpPr>
          <p:spPr>
            <a:xfrm>
              <a:off x="8679308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0" name="Google Shape;25370;p45"/>
            <p:cNvSpPr/>
            <p:nvPr/>
          </p:nvSpPr>
          <p:spPr>
            <a:xfrm>
              <a:off x="8798821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1" name="Google Shape;25371;p45"/>
            <p:cNvSpPr/>
            <p:nvPr/>
          </p:nvSpPr>
          <p:spPr>
            <a:xfrm>
              <a:off x="313503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2" name="Google Shape;25372;p45"/>
            <p:cNvSpPr/>
            <p:nvPr/>
          </p:nvSpPr>
          <p:spPr>
            <a:xfrm>
              <a:off x="433011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3" name="Google Shape;25373;p45"/>
            <p:cNvSpPr/>
            <p:nvPr/>
          </p:nvSpPr>
          <p:spPr>
            <a:xfrm>
              <a:off x="552519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4" name="Google Shape;25374;p45"/>
            <p:cNvSpPr/>
            <p:nvPr/>
          </p:nvSpPr>
          <p:spPr>
            <a:xfrm>
              <a:off x="672027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5" name="Google Shape;25375;p45"/>
            <p:cNvSpPr/>
            <p:nvPr/>
          </p:nvSpPr>
          <p:spPr>
            <a:xfrm>
              <a:off x="791536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6" name="Google Shape;25376;p45"/>
            <p:cNvSpPr/>
            <p:nvPr/>
          </p:nvSpPr>
          <p:spPr>
            <a:xfrm>
              <a:off x="911044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7" name="Google Shape;25377;p45"/>
            <p:cNvSpPr/>
            <p:nvPr/>
          </p:nvSpPr>
          <p:spPr>
            <a:xfrm>
              <a:off x="1030552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8" name="Google Shape;25378;p45"/>
            <p:cNvSpPr/>
            <p:nvPr/>
          </p:nvSpPr>
          <p:spPr>
            <a:xfrm>
              <a:off x="8201254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9" name="Google Shape;25379;p45"/>
            <p:cNvSpPr/>
            <p:nvPr/>
          </p:nvSpPr>
          <p:spPr>
            <a:xfrm>
              <a:off x="8320767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0" name="Google Shape;25380;p45"/>
            <p:cNvSpPr/>
            <p:nvPr/>
          </p:nvSpPr>
          <p:spPr>
            <a:xfrm>
              <a:off x="8440281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1" name="Google Shape;25381;p45"/>
            <p:cNvSpPr/>
            <p:nvPr/>
          </p:nvSpPr>
          <p:spPr>
            <a:xfrm>
              <a:off x="8559794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2" name="Google Shape;25382;p45"/>
            <p:cNvSpPr/>
            <p:nvPr/>
          </p:nvSpPr>
          <p:spPr>
            <a:xfrm>
              <a:off x="8679308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3" name="Google Shape;25383;p45"/>
            <p:cNvSpPr/>
            <p:nvPr/>
          </p:nvSpPr>
          <p:spPr>
            <a:xfrm>
              <a:off x="8798821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_1_1">
    <p:spTree>
      <p:nvGrpSpPr>
        <p:cNvPr id="1" name="Shape 25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85" name="Google Shape;25385;p46"/>
          <p:cNvGrpSpPr/>
          <p:nvPr/>
        </p:nvGrpSpPr>
        <p:grpSpPr>
          <a:xfrm>
            <a:off x="5640453" y="540001"/>
            <a:ext cx="3138714" cy="4063568"/>
            <a:chOff x="313503" y="540001"/>
            <a:chExt cx="3138714" cy="4063568"/>
          </a:xfrm>
        </p:grpSpPr>
        <p:sp>
          <p:nvSpPr>
            <p:cNvPr id="25386" name="Google Shape;25386;p46"/>
            <p:cNvSpPr/>
            <p:nvPr/>
          </p:nvSpPr>
          <p:spPr>
            <a:xfrm>
              <a:off x="313503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7" name="Google Shape;25387;p46"/>
            <p:cNvSpPr/>
            <p:nvPr/>
          </p:nvSpPr>
          <p:spPr>
            <a:xfrm>
              <a:off x="433011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8" name="Google Shape;25388;p46"/>
            <p:cNvSpPr/>
            <p:nvPr/>
          </p:nvSpPr>
          <p:spPr>
            <a:xfrm>
              <a:off x="552519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9" name="Google Shape;25389;p46"/>
            <p:cNvSpPr/>
            <p:nvPr/>
          </p:nvSpPr>
          <p:spPr>
            <a:xfrm>
              <a:off x="672027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0" name="Google Shape;25390;p46"/>
            <p:cNvSpPr/>
            <p:nvPr/>
          </p:nvSpPr>
          <p:spPr>
            <a:xfrm>
              <a:off x="791536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1" name="Google Shape;25391;p46"/>
            <p:cNvSpPr/>
            <p:nvPr/>
          </p:nvSpPr>
          <p:spPr>
            <a:xfrm>
              <a:off x="911044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2" name="Google Shape;25392;p46"/>
            <p:cNvSpPr/>
            <p:nvPr/>
          </p:nvSpPr>
          <p:spPr>
            <a:xfrm>
              <a:off x="1030552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3" name="Google Shape;25393;p46"/>
            <p:cNvSpPr/>
            <p:nvPr/>
          </p:nvSpPr>
          <p:spPr>
            <a:xfrm>
              <a:off x="1150060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4" name="Google Shape;25394;p46"/>
            <p:cNvSpPr/>
            <p:nvPr/>
          </p:nvSpPr>
          <p:spPr>
            <a:xfrm>
              <a:off x="1269568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5" name="Google Shape;25395;p46"/>
            <p:cNvSpPr/>
            <p:nvPr/>
          </p:nvSpPr>
          <p:spPr>
            <a:xfrm>
              <a:off x="1389077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6" name="Google Shape;25396;p46"/>
            <p:cNvSpPr/>
            <p:nvPr/>
          </p:nvSpPr>
          <p:spPr>
            <a:xfrm>
              <a:off x="1508585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7" name="Google Shape;25397;p46"/>
            <p:cNvSpPr/>
            <p:nvPr/>
          </p:nvSpPr>
          <p:spPr>
            <a:xfrm>
              <a:off x="1628093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8" name="Google Shape;25398;p46"/>
            <p:cNvSpPr/>
            <p:nvPr/>
          </p:nvSpPr>
          <p:spPr>
            <a:xfrm>
              <a:off x="1747601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9" name="Google Shape;25399;p46"/>
            <p:cNvSpPr/>
            <p:nvPr/>
          </p:nvSpPr>
          <p:spPr>
            <a:xfrm>
              <a:off x="1867110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0" name="Google Shape;25400;p46"/>
            <p:cNvSpPr/>
            <p:nvPr/>
          </p:nvSpPr>
          <p:spPr>
            <a:xfrm>
              <a:off x="1986618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1" name="Google Shape;25401;p46"/>
            <p:cNvSpPr/>
            <p:nvPr/>
          </p:nvSpPr>
          <p:spPr>
            <a:xfrm>
              <a:off x="2106126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2" name="Google Shape;25402;p46"/>
            <p:cNvSpPr/>
            <p:nvPr/>
          </p:nvSpPr>
          <p:spPr>
            <a:xfrm>
              <a:off x="2225634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3" name="Google Shape;25403;p46"/>
            <p:cNvSpPr/>
            <p:nvPr/>
          </p:nvSpPr>
          <p:spPr>
            <a:xfrm>
              <a:off x="2345143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4" name="Google Shape;25404;p46"/>
            <p:cNvSpPr/>
            <p:nvPr/>
          </p:nvSpPr>
          <p:spPr>
            <a:xfrm>
              <a:off x="2464651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5" name="Google Shape;25405;p46"/>
            <p:cNvSpPr/>
            <p:nvPr/>
          </p:nvSpPr>
          <p:spPr>
            <a:xfrm>
              <a:off x="2584159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6" name="Google Shape;25406;p46"/>
            <p:cNvSpPr/>
            <p:nvPr/>
          </p:nvSpPr>
          <p:spPr>
            <a:xfrm>
              <a:off x="2703667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7" name="Google Shape;25407;p46"/>
            <p:cNvSpPr/>
            <p:nvPr/>
          </p:nvSpPr>
          <p:spPr>
            <a:xfrm>
              <a:off x="2823176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8" name="Google Shape;25408;p46"/>
            <p:cNvSpPr/>
            <p:nvPr/>
          </p:nvSpPr>
          <p:spPr>
            <a:xfrm>
              <a:off x="2942684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9" name="Google Shape;25409;p46"/>
            <p:cNvSpPr/>
            <p:nvPr/>
          </p:nvSpPr>
          <p:spPr>
            <a:xfrm>
              <a:off x="3062192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0" name="Google Shape;25410;p46"/>
            <p:cNvSpPr/>
            <p:nvPr/>
          </p:nvSpPr>
          <p:spPr>
            <a:xfrm>
              <a:off x="3181700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1" name="Google Shape;25411;p46"/>
            <p:cNvSpPr/>
            <p:nvPr/>
          </p:nvSpPr>
          <p:spPr>
            <a:xfrm>
              <a:off x="3301209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2" name="Google Shape;25412;p46"/>
            <p:cNvSpPr/>
            <p:nvPr/>
          </p:nvSpPr>
          <p:spPr>
            <a:xfrm>
              <a:off x="3420717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3" name="Google Shape;25413;p46"/>
            <p:cNvSpPr/>
            <p:nvPr/>
          </p:nvSpPr>
          <p:spPr>
            <a:xfrm>
              <a:off x="313503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4" name="Google Shape;25414;p46"/>
            <p:cNvSpPr/>
            <p:nvPr/>
          </p:nvSpPr>
          <p:spPr>
            <a:xfrm>
              <a:off x="433011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5" name="Google Shape;25415;p46"/>
            <p:cNvSpPr/>
            <p:nvPr/>
          </p:nvSpPr>
          <p:spPr>
            <a:xfrm>
              <a:off x="552519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6" name="Google Shape;25416;p46"/>
            <p:cNvSpPr/>
            <p:nvPr/>
          </p:nvSpPr>
          <p:spPr>
            <a:xfrm>
              <a:off x="672027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7" name="Google Shape;25417;p46"/>
            <p:cNvSpPr/>
            <p:nvPr/>
          </p:nvSpPr>
          <p:spPr>
            <a:xfrm>
              <a:off x="791536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8" name="Google Shape;25418;p46"/>
            <p:cNvSpPr/>
            <p:nvPr/>
          </p:nvSpPr>
          <p:spPr>
            <a:xfrm>
              <a:off x="911044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9" name="Google Shape;25419;p46"/>
            <p:cNvSpPr/>
            <p:nvPr/>
          </p:nvSpPr>
          <p:spPr>
            <a:xfrm>
              <a:off x="1030552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0" name="Google Shape;25420;p46"/>
            <p:cNvSpPr/>
            <p:nvPr/>
          </p:nvSpPr>
          <p:spPr>
            <a:xfrm>
              <a:off x="1150060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1" name="Google Shape;25421;p46"/>
            <p:cNvSpPr/>
            <p:nvPr/>
          </p:nvSpPr>
          <p:spPr>
            <a:xfrm>
              <a:off x="1269568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2" name="Google Shape;25422;p46"/>
            <p:cNvSpPr/>
            <p:nvPr/>
          </p:nvSpPr>
          <p:spPr>
            <a:xfrm>
              <a:off x="1389077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3" name="Google Shape;25423;p46"/>
            <p:cNvSpPr/>
            <p:nvPr/>
          </p:nvSpPr>
          <p:spPr>
            <a:xfrm>
              <a:off x="1508585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4" name="Google Shape;25424;p46"/>
            <p:cNvSpPr/>
            <p:nvPr/>
          </p:nvSpPr>
          <p:spPr>
            <a:xfrm>
              <a:off x="1628093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5" name="Google Shape;25425;p46"/>
            <p:cNvSpPr/>
            <p:nvPr/>
          </p:nvSpPr>
          <p:spPr>
            <a:xfrm>
              <a:off x="1747601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6" name="Google Shape;25426;p46"/>
            <p:cNvSpPr/>
            <p:nvPr/>
          </p:nvSpPr>
          <p:spPr>
            <a:xfrm>
              <a:off x="1867110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7" name="Google Shape;25427;p46"/>
            <p:cNvSpPr/>
            <p:nvPr/>
          </p:nvSpPr>
          <p:spPr>
            <a:xfrm>
              <a:off x="1986618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8" name="Google Shape;25428;p46"/>
            <p:cNvSpPr/>
            <p:nvPr/>
          </p:nvSpPr>
          <p:spPr>
            <a:xfrm>
              <a:off x="2106126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9" name="Google Shape;25429;p46"/>
            <p:cNvSpPr/>
            <p:nvPr/>
          </p:nvSpPr>
          <p:spPr>
            <a:xfrm>
              <a:off x="2225634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0" name="Google Shape;25430;p46"/>
            <p:cNvSpPr/>
            <p:nvPr/>
          </p:nvSpPr>
          <p:spPr>
            <a:xfrm>
              <a:off x="2345143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1" name="Google Shape;25431;p46"/>
            <p:cNvSpPr/>
            <p:nvPr/>
          </p:nvSpPr>
          <p:spPr>
            <a:xfrm>
              <a:off x="2464651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2" name="Google Shape;25432;p46"/>
            <p:cNvSpPr/>
            <p:nvPr/>
          </p:nvSpPr>
          <p:spPr>
            <a:xfrm>
              <a:off x="2584159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3" name="Google Shape;25433;p46"/>
            <p:cNvSpPr/>
            <p:nvPr/>
          </p:nvSpPr>
          <p:spPr>
            <a:xfrm>
              <a:off x="2703667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4" name="Google Shape;25434;p46"/>
            <p:cNvSpPr/>
            <p:nvPr/>
          </p:nvSpPr>
          <p:spPr>
            <a:xfrm>
              <a:off x="2823176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5" name="Google Shape;25435;p46"/>
            <p:cNvSpPr/>
            <p:nvPr/>
          </p:nvSpPr>
          <p:spPr>
            <a:xfrm>
              <a:off x="2942684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6" name="Google Shape;25436;p46"/>
            <p:cNvSpPr/>
            <p:nvPr/>
          </p:nvSpPr>
          <p:spPr>
            <a:xfrm>
              <a:off x="3062192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7" name="Google Shape;25437;p46"/>
            <p:cNvSpPr/>
            <p:nvPr/>
          </p:nvSpPr>
          <p:spPr>
            <a:xfrm>
              <a:off x="3181700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8" name="Google Shape;25438;p46"/>
            <p:cNvSpPr/>
            <p:nvPr/>
          </p:nvSpPr>
          <p:spPr>
            <a:xfrm>
              <a:off x="3301209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9" name="Google Shape;25439;p46"/>
            <p:cNvSpPr/>
            <p:nvPr/>
          </p:nvSpPr>
          <p:spPr>
            <a:xfrm>
              <a:off x="3420717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0" name="Google Shape;25440;p46"/>
            <p:cNvSpPr/>
            <p:nvPr/>
          </p:nvSpPr>
          <p:spPr>
            <a:xfrm>
              <a:off x="313503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1" name="Google Shape;25441;p46"/>
            <p:cNvSpPr/>
            <p:nvPr/>
          </p:nvSpPr>
          <p:spPr>
            <a:xfrm>
              <a:off x="433011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2" name="Google Shape;25442;p46"/>
            <p:cNvSpPr/>
            <p:nvPr/>
          </p:nvSpPr>
          <p:spPr>
            <a:xfrm>
              <a:off x="552519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3" name="Google Shape;25443;p46"/>
            <p:cNvSpPr/>
            <p:nvPr/>
          </p:nvSpPr>
          <p:spPr>
            <a:xfrm>
              <a:off x="672027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4" name="Google Shape;25444;p46"/>
            <p:cNvSpPr/>
            <p:nvPr/>
          </p:nvSpPr>
          <p:spPr>
            <a:xfrm>
              <a:off x="791536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5" name="Google Shape;25445;p46"/>
            <p:cNvSpPr/>
            <p:nvPr/>
          </p:nvSpPr>
          <p:spPr>
            <a:xfrm>
              <a:off x="911044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6" name="Google Shape;25446;p46"/>
            <p:cNvSpPr/>
            <p:nvPr/>
          </p:nvSpPr>
          <p:spPr>
            <a:xfrm>
              <a:off x="1030552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7" name="Google Shape;25447;p46"/>
            <p:cNvSpPr/>
            <p:nvPr/>
          </p:nvSpPr>
          <p:spPr>
            <a:xfrm>
              <a:off x="1150060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8" name="Google Shape;25448;p46"/>
            <p:cNvSpPr/>
            <p:nvPr/>
          </p:nvSpPr>
          <p:spPr>
            <a:xfrm>
              <a:off x="1269568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9" name="Google Shape;25449;p46"/>
            <p:cNvSpPr/>
            <p:nvPr/>
          </p:nvSpPr>
          <p:spPr>
            <a:xfrm>
              <a:off x="1389077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0" name="Google Shape;25450;p46"/>
            <p:cNvSpPr/>
            <p:nvPr/>
          </p:nvSpPr>
          <p:spPr>
            <a:xfrm>
              <a:off x="1508585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1" name="Google Shape;25451;p46"/>
            <p:cNvSpPr/>
            <p:nvPr/>
          </p:nvSpPr>
          <p:spPr>
            <a:xfrm>
              <a:off x="1628093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2" name="Google Shape;25452;p46"/>
            <p:cNvSpPr/>
            <p:nvPr/>
          </p:nvSpPr>
          <p:spPr>
            <a:xfrm>
              <a:off x="1747601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3" name="Google Shape;25453;p46"/>
            <p:cNvSpPr/>
            <p:nvPr/>
          </p:nvSpPr>
          <p:spPr>
            <a:xfrm>
              <a:off x="1867110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4" name="Google Shape;25454;p46"/>
            <p:cNvSpPr/>
            <p:nvPr/>
          </p:nvSpPr>
          <p:spPr>
            <a:xfrm>
              <a:off x="1986618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5" name="Google Shape;25455;p46"/>
            <p:cNvSpPr/>
            <p:nvPr/>
          </p:nvSpPr>
          <p:spPr>
            <a:xfrm>
              <a:off x="2106126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6" name="Google Shape;25456;p46"/>
            <p:cNvSpPr/>
            <p:nvPr/>
          </p:nvSpPr>
          <p:spPr>
            <a:xfrm>
              <a:off x="2225634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7" name="Google Shape;25457;p46"/>
            <p:cNvSpPr/>
            <p:nvPr/>
          </p:nvSpPr>
          <p:spPr>
            <a:xfrm>
              <a:off x="2345143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8" name="Google Shape;25458;p46"/>
            <p:cNvSpPr/>
            <p:nvPr/>
          </p:nvSpPr>
          <p:spPr>
            <a:xfrm>
              <a:off x="2464651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9" name="Google Shape;25459;p46"/>
            <p:cNvSpPr/>
            <p:nvPr/>
          </p:nvSpPr>
          <p:spPr>
            <a:xfrm>
              <a:off x="2584159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0" name="Google Shape;25460;p46"/>
            <p:cNvSpPr/>
            <p:nvPr/>
          </p:nvSpPr>
          <p:spPr>
            <a:xfrm>
              <a:off x="2703667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1" name="Google Shape;25461;p46"/>
            <p:cNvSpPr/>
            <p:nvPr/>
          </p:nvSpPr>
          <p:spPr>
            <a:xfrm>
              <a:off x="2823176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2" name="Google Shape;25462;p46"/>
            <p:cNvSpPr/>
            <p:nvPr/>
          </p:nvSpPr>
          <p:spPr>
            <a:xfrm>
              <a:off x="2942684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3" name="Google Shape;25463;p46"/>
            <p:cNvSpPr/>
            <p:nvPr/>
          </p:nvSpPr>
          <p:spPr>
            <a:xfrm>
              <a:off x="3062192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4" name="Google Shape;25464;p46"/>
            <p:cNvSpPr/>
            <p:nvPr/>
          </p:nvSpPr>
          <p:spPr>
            <a:xfrm>
              <a:off x="3181700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5" name="Google Shape;25465;p46"/>
            <p:cNvSpPr/>
            <p:nvPr/>
          </p:nvSpPr>
          <p:spPr>
            <a:xfrm>
              <a:off x="3301209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6" name="Google Shape;25466;p46"/>
            <p:cNvSpPr/>
            <p:nvPr/>
          </p:nvSpPr>
          <p:spPr>
            <a:xfrm>
              <a:off x="3420717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7" name="Google Shape;25467;p46"/>
            <p:cNvSpPr/>
            <p:nvPr/>
          </p:nvSpPr>
          <p:spPr>
            <a:xfrm>
              <a:off x="313503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8" name="Google Shape;25468;p46"/>
            <p:cNvSpPr/>
            <p:nvPr/>
          </p:nvSpPr>
          <p:spPr>
            <a:xfrm>
              <a:off x="433011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9" name="Google Shape;25469;p46"/>
            <p:cNvSpPr/>
            <p:nvPr/>
          </p:nvSpPr>
          <p:spPr>
            <a:xfrm>
              <a:off x="552519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0" name="Google Shape;25470;p46"/>
            <p:cNvSpPr/>
            <p:nvPr/>
          </p:nvSpPr>
          <p:spPr>
            <a:xfrm>
              <a:off x="672027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1" name="Google Shape;25471;p46"/>
            <p:cNvSpPr/>
            <p:nvPr/>
          </p:nvSpPr>
          <p:spPr>
            <a:xfrm>
              <a:off x="791536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2" name="Google Shape;25472;p46"/>
            <p:cNvSpPr/>
            <p:nvPr/>
          </p:nvSpPr>
          <p:spPr>
            <a:xfrm>
              <a:off x="911044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3" name="Google Shape;25473;p46"/>
            <p:cNvSpPr/>
            <p:nvPr/>
          </p:nvSpPr>
          <p:spPr>
            <a:xfrm>
              <a:off x="1030552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4" name="Google Shape;25474;p46"/>
            <p:cNvSpPr/>
            <p:nvPr/>
          </p:nvSpPr>
          <p:spPr>
            <a:xfrm>
              <a:off x="1150060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5" name="Google Shape;25475;p46"/>
            <p:cNvSpPr/>
            <p:nvPr/>
          </p:nvSpPr>
          <p:spPr>
            <a:xfrm>
              <a:off x="1269568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6" name="Google Shape;25476;p46"/>
            <p:cNvSpPr/>
            <p:nvPr/>
          </p:nvSpPr>
          <p:spPr>
            <a:xfrm>
              <a:off x="1389077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7" name="Google Shape;25477;p46"/>
            <p:cNvSpPr/>
            <p:nvPr/>
          </p:nvSpPr>
          <p:spPr>
            <a:xfrm>
              <a:off x="1508585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8" name="Google Shape;25478;p46"/>
            <p:cNvSpPr/>
            <p:nvPr/>
          </p:nvSpPr>
          <p:spPr>
            <a:xfrm>
              <a:off x="1628093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9" name="Google Shape;25479;p46"/>
            <p:cNvSpPr/>
            <p:nvPr/>
          </p:nvSpPr>
          <p:spPr>
            <a:xfrm>
              <a:off x="1747601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0" name="Google Shape;25480;p46"/>
            <p:cNvSpPr/>
            <p:nvPr/>
          </p:nvSpPr>
          <p:spPr>
            <a:xfrm>
              <a:off x="1867110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1" name="Google Shape;25481;p46"/>
            <p:cNvSpPr/>
            <p:nvPr/>
          </p:nvSpPr>
          <p:spPr>
            <a:xfrm>
              <a:off x="1986618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2" name="Google Shape;25482;p46"/>
            <p:cNvSpPr/>
            <p:nvPr/>
          </p:nvSpPr>
          <p:spPr>
            <a:xfrm>
              <a:off x="2106126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3" name="Google Shape;25483;p46"/>
            <p:cNvSpPr/>
            <p:nvPr/>
          </p:nvSpPr>
          <p:spPr>
            <a:xfrm>
              <a:off x="2225634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4" name="Google Shape;25484;p46"/>
            <p:cNvSpPr/>
            <p:nvPr/>
          </p:nvSpPr>
          <p:spPr>
            <a:xfrm>
              <a:off x="2345143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5" name="Google Shape;25485;p46"/>
            <p:cNvSpPr/>
            <p:nvPr/>
          </p:nvSpPr>
          <p:spPr>
            <a:xfrm>
              <a:off x="2464651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6" name="Google Shape;25486;p46"/>
            <p:cNvSpPr/>
            <p:nvPr/>
          </p:nvSpPr>
          <p:spPr>
            <a:xfrm>
              <a:off x="2584159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7" name="Google Shape;25487;p46"/>
            <p:cNvSpPr/>
            <p:nvPr/>
          </p:nvSpPr>
          <p:spPr>
            <a:xfrm>
              <a:off x="2703667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8" name="Google Shape;25488;p46"/>
            <p:cNvSpPr/>
            <p:nvPr/>
          </p:nvSpPr>
          <p:spPr>
            <a:xfrm>
              <a:off x="2823176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9" name="Google Shape;25489;p46"/>
            <p:cNvSpPr/>
            <p:nvPr/>
          </p:nvSpPr>
          <p:spPr>
            <a:xfrm>
              <a:off x="2942684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0" name="Google Shape;25490;p46"/>
            <p:cNvSpPr/>
            <p:nvPr/>
          </p:nvSpPr>
          <p:spPr>
            <a:xfrm>
              <a:off x="3062192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1" name="Google Shape;25491;p46"/>
            <p:cNvSpPr/>
            <p:nvPr/>
          </p:nvSpPr>
          <p:spPr>
            <a:xfrm>
              <a:off x="3181700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2" name="Google Shape;25492;p46"/>
            <p:cNvSpPr/>
            <p:nvPr/>
          </p:nvSpPr>
          <p:spPr>
            <a:xfrm>
              <a:off x="3301209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3" name="Google Shape;25493;p46"/>
            <p:cNvSpPr/>
            <p:nvPr/>
          </p:nvSpPr>
          <p:spPr>
            <a:xfrm>
              <a:off x="3420717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4" name="Google Shape;25494;p46"/>
            <p:cNvSpPr/>
            <p:nvPr/>
          </p:nvSpPr>
          <p:spPr>
            <a:xfrm>
              <a:off x="313503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5" name="Google Shape;25495;p46"/>
            <p:cNvSpPr/>
            <p:nvPr/>
          </p:nvSpPr>
          <p:spPr>
            <a:xfrm>
              <a:off x="433011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6" name="Google Shape;25496;p46"/>
            <p:cNvSpPr/>
            <p:nvPr/>
          </p:nvSpPr>
          <p:spPr>
            <a:xfrm>
              <a:off x="552519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7" name="Google Shape;25497;p46"/>
            <p:cNvSpPr/>
            <p:nvPr/>
          </p:nvSpPr>
          <p:spPr>
            <a:xfrm>
              <a:off x="672027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8" name="Google Shape;25498;p46"/>
            <p:cNvSpPr/>
            <p:nvPr/>
          </p:nvSpPr>
          <p:spPr>
            <a:xfrm>
              <a:off x="791536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9" name="Google Shape;25499;p46"/>
            <p:cNvSpPr/>
            <p:nvPr/>
          </p:nvSpPr>
          <p:spPr>
            <a:xfrm>
              <a:off x="911044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0" name="Google Shape;25500;p46"/>
            <p:cNvSpPr/>
            <p:nvPr/>
          </p:nvSpPr>
          <p:spPr>
            <a:xfrm>
              <a:off x="1030552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1" name="Google Shape;25501;p46"/>
            <p:cNvSpPr/>
            <p:nvPr/>
          </p:nvSpPr>
          <p:spPr>
            <a:xfrm>
              <a:off x="1150060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2" name="Google Shape;25502;p46"/>
            <p:cNvSpPr/>
            <p:nvPr/>
          </p:nvSpPr>
          <p:spPr>
            <a:xfrm>
              <a:off x="1269568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3" name="Google Shape;25503;p46"/>
            <p:cNvSpPr/>
            <p:nvPr/>
          </p:nvSpPr>
          <p:spPr>
            <a:xfrm>
              <a:off x="1389077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4" name="Google Shape;25504;p46"/>
            <p:cNvSpPr/>
            <p:nvPr/>
          </p:nvSpPr>
          <p:spPr>
            <a:xfrm>
              <a:off x="1508585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5" name="Google Shape;25505;p46"/>
            <p:cNvSpPr/>
            <p:nvPr/>
          </p:nvSpPr>
          <p:spPr>
            <a:xfrm>
              <a:off x="1628093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6" name="Google Shape;25506;p46"/>
            <p:cNvSpPr/>
            <p:nvPr/>
          </p:nvSpPr>
          <p:spPr>
            <a:xfrm>
              <a:off x="1747601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7" name="Google Shape;25507;p46"/>
            <p:cNvSpPr/>
            <p:nvPr/>
          </p:nvSpPr>
          <p:spPr>
            <a:xfrm>
              <a:off x="1867110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8" name="Google Shape;25508;p46"/>
            <p:cNvSpPr/>
            <p:nvPr/>
          </p:nvSpPr>
          <p:spPr>
            <a:xfrm>
              <a:off x="1986618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9" name="Google Shape;25509;p46"/>
            <p:cNvSpPr/>
            <p:nvPr/>
          </p:nvSpPr>
          <p:spPr>
            <a:xfrm>
              <a:off x="2106126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0" name="Google Shape;25510;p46"/>
            <p:cNvSpPr/>
            <p:nvPr/>
          </p:nvSpPr>
          <p:spPr>
            <a:xfrm>
              <a:off x="2225634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1" name="Google Shape;25511;p46"/>
            <p:cNvSpPr/>
            <p:nvPr/>
          </p:nvSpPr>
          <p:spPr>
            <a:xfrm>
              <a:off x="2345143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2" name="Google Shape;25512;p46"/>
            <p:cNvSpPr/>
            <p:nvPr/>
          </p:nvSpPr>
          <p:spPr>
            <a:xfrm>
              <a:off x="2464651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3" name="Google Shape;25513;p46"/>
            <p:cNvSpPr/>
            <p:nvPr/>
          </p:nvSpPr>
          <p:spPr>
            <a:xfrm>
              <a:off x="2584159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4" name="Google Shape;25514;p46"/>
            <p:cNvSpPr/>
            <p:nvPr/>
          </p:nvSpPr>
          <p:spPr>
            <a:xfrm>
              <a:off x="2703667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5" name="Google Shape;25515;p46"/>
            <p:cNvSpPr/>
            <p:nvPr/>
          </p:nvSpPr>
          <p:spPr>
            <a:xfrm>
              <a:off x="2823176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6" name="Google Shape;25516;p46"/>
            <p:cNvSpPr/>
            <p:nvPr/>
          </p:nvSpPr>
          <p:spPr>
            <a:xfrm>
              <a:off x="2942684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7" name="Google Shape;25517;p46"/>
            <p:cNvSpPr/>
            <p:nvPr/>
          </p:nvSpPr>
          <p:spPr>
            <a:xfrm>
              <a:off x="3062192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8" name="Google Shape;25518;p46"/>
            <p:cNvSpPr/>
            <p:nvPr/>
          </p:nvSpPr>
          <p:spPr>
            <a:xfrm>
              <a:off x="3181700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9" name="Google Shape;25519;p46"/>
            <p:cNvSpPr/>
            <p:nvPr/>
          </p:nvSpPr>
          <p:spPr>
            <a:xfrm>
              <a:off x="3301209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0" name="Google Shape;25520;p46"/>
            <p:cNvSpPr/>
            <p:nvPr/>
          </p:nvSpPr>
          <p:spPr>
            <a:xfrm>
              <a:off x="3420717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1" name="Google Shape;25521;p46"/>
            <p:cNvSpPr/>
            <p:nvPr/>
          </p:nvSpPr>
          <p:spPr>
            <a:xfrm>
              <a:off x="313503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2" name="Google Shape;25522;p46"/>
            <p:cNvSpPr/>
            <p:nvPr/>
          </p:nvSpPr>
          <p:spPr>
            <a:xfrm>
              <a:off x="433011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3" name="Google Shape;25523;p46"/>
            <p:cNvSpPr/>
            <p:nvPr/>
          </p:nvSpPr>
          <p:spPr>
            <a:xfrm>
              <a:off x="552519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4" name="Google Shape;25524;p46"/>
            <p:cNvSpPr/>
            <p:nvPr/>
          </p:nvSpPr>
          <p:spPr>
            <a:xfrm>
              <a:off x="672027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5" name="Google Shape;25525;p46"/>
            <p:cNvSpPr/>
            <p:nvPr/>
          </p:nvSpPr>
          <p:spPr>
            <a:xfrm>
              <a:off x="791536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6" name="Google Shape;25526;p46"/>
            <p:cNvSpPr/>
            <p:nvPr/>
          </p:nvSpPr>
          <p:spPr>
            <a:xfrm>
              <a:off x="911044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7" name="Google Shape;25527;p46"/>
            <p:cNvSpPr/>
            <p:nvPr/>
          </p:nvSpPr>
          <p:spPr>
            <a:xfrm>
              <a:off x="1030552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8" name="Google Shape;25528;p46"/>
            <p:cNvSpPr/>
            <p:nvPr/>
          </p:nvSpPr>
          <p:spPr>
            <a:xfrm>
              <a:off x="1150060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9" name="Google Shape;25529;p46"/>
            <p:cNvSpPr/>
            <p:nvPr/>
          </p:nvSpPr>
          <p:spPr>
            <a:xfrm>
              <a:off x="1269568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0" name="Google Shape;25530;p46"/>
            <p:cNvSpPr/>
            <p:nvPr/>
          </p:nvSpPr>
          <p:spPr>
            <a:xfrm>
              <a:off x="1389077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1" name="Google Shape;25531;p46"/>
            <p:cNvSpPr/>
            <p:nvPr/>
          </p:nvSpPr>
          <p:spPr>
            <a:xfrm>
              <a:off x="1508585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2" name="Google Shape;25532;p46"/>
            <p:cNvSpPr/>
            <p:nvPr/>
          </p:nvSpPr>
          <p:spPr>
            <a:xfrm>
              <a:off x="1628093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3" name="Google Shape;25533;p46"/>
            <p:cNvSpPr/>
            <p:nvPr/>
          </p:nvSpPr>
          <p:spPr>
            <a:xfrm>
              <a:off x="1747601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4" name="Google Shape;25534;p46"/>
            <p:cNvSpPr/>
            <p:nvPr/>
          </p:nvSpPr>
          <p:spPr>
            <a:xfrm>
              <a:off x="1867110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5" name="Google Shape;25535;p46"/>
            <p:cNvSpPr/>
            <p:nvPr/>
          </p:nvSpPr>
          <p:spPr>
            <a:xfrm>
              <a:off x="1986618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6" name="Google Shape;25536;p46"/>
            <p:cNvSpPr/>
            <p:nvPr/>
          </p:nvSpPr>
          <p:spPr>
            <a:xfrm>
              <a:off x="2106126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7" name="Google Shape;25537;p46"/>
            <p:cNvSpPr/>
            <p:nvPr/>
          </p:nvSpPr>
          <p:spPr>
            <a:xfrm>
              <a:off x="2225634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8" name="Google Shape;25538;p46"/>
            <p:cNvSpPr/>
            <p:nvPr/>
          </p:nvSpPr>
          <p:spPr>
            <a:xfrm>
              <a:off x="2345143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9" name="Google Shape;25539;p46"/>
            <p:cNvSpPr/>
            <p:nvPr/>
          </p:nvSpPr>
          <p:spPr>
            <a:xfrm>
              <a:off x="2464651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0" name="Google Shape;25540;p46"/>
            <p:cNvSpPr/>
            <p:nvPr/>
          </p:nvSpPr>
          <p:spPr>
            <a:xfrm>
              <a:off x="2584159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1" name="Google Shape;25541;p46"/>
            <p:cNvSpPr/>
            <p:nvPr/>
          </p:nvSpPr>
          <p:spPr>
            <a:xfrm>
              <a:off x="2703667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2" name="Google Shape;25542;p46"/>
            <p:cNvSpPr/>
            <p:nvPr/>
          </p:nvSpPr>
          <p:spPr>
            <a:xfrm>
              <a:off x="2823176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3" name="Google Shape;25543;p46"/>
            <p:cNvSpPr/>
            <p:nvPr/>
          </p:nvSpPr>
          <p:spPr>
            <a:xfrm>
              <a:off x="2942684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4" name="Google Shape;25544;p46"/>
            <p:cNvSpPr/>
            <p:nvPr/>
          </p:nvSpPr>
          <p:spPr>
            <a:xfrm>
              <a:off x="3062192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5" name="Google Shape;25545;p46"/>
            <p:cNvSpPr/>
            <p:nvPr/>
          </p:nvSpPr>
          <p:spPr>
            <a:xfrm>
              <a:off x="3181700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6" name="Google Shape;25546;p46"/>
            <p:cNvSpPr/>
            <p:nvPr/>
          </p:nvSpPr>
          <p:spPr>
            <a:xfrm>
              <a:off x="3301209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7" name="Google Shape;25547;p46"/>
            <p:cNvSpPr/>
            <p:nvPr/>
          </p:nvSpPr>
          <p:spPr>
            <a:xfrm>
              <a:off x="3420717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8" name="Google Shape;25548;p46"/>
            <p:cNvSpPr/>
            <p:nvPr/>
          </p:nvSpPr>
          <p:spPr>
            <a:xfrm>
              <a:off x="313503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9" name="Google Shape;25549;p46"/>
            <p:cNvSpPr/>
            <p:nvPr/>
          </p:nvSpPr>
          <p:spPr>
            <a:xfrm>
              <a:off x="433011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0" name="Google Shape;25550;p46"/>
            <p:cNvSpPr/>
            <p:nvPr/>
          </p:nvSpPr>
          <p:spPr>
            <a:xfrm>
              <a:off x="552519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1" name="Google Shape;25551;p46"/>
            <p:cNvSpPr/>
            <p:nvPr/>
          </p:nvSpPr>
          <p:spPr>
            <a:xfrm>
              <a:off x="672027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2" name="Google Shape;25552;p46"/>
            <p:cNvSpPr/>
            <p:nvPr/>
          </p:nvSpPr>
          <p:spPr>
            <a:xfrm>
              <a:off x="791536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3" name="Google Shape;25553;p46"/>
            <p:cNvSpPr/>
            <p:nvPr/>
          </p:nvSpPr>
          <p:spPr>
            <a:xfrm>
              <a:off x="911044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4" name="Google Shape;25554;p46"/>
            <p:cNvSpPr/>
            <p:nvPr/>
          </p:nvSpPr>
          <p:spPr>
            <a:xfrm>
              <a:off x="1030552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5" name="Google Shape;25555;p46"/>
            <p:cNvSpPr/>
            <p:nvPr/>
          </p:nvSpPr>
          <p:spPr>
            <a:xfrm>
              <a:off x="1150060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6" name="Google Shape;25556;p46"/>
            <p:cNvSpPr/>
            <p:nvPr/>
          </p:nvSpPr>
          <p:spPr>
            <a:xfrm>
              <a:off x="1269568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7" name="Google Shape;25557;p46"/>
            <p:cNvSpPr/>
            <p:nvPr/>
          </p:nvSpPr>
          <p:spPr>
            <a:xfrm>
              <a:off x="1389077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8" name="Google Shape;25558;p46"/>
            <p:cNvSpPr/>
            <p:nvPr/>
          </p:nvSpPr>
          <p:spPr>
            <a:xfrm>
              <a:off x="1508585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9" name="Google Shape;25559;p46"/>
            <p:cNvSpPr/>
            <p:nvPr/>
          </p:nvSpPr>
          <p:spPr>
            <a:xfrm>
              <a:off x="1628093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0" name="Google Shape;25560;p46"/>
            <p:cNvSpPr/>
            <p:nvPr/>
          </p:nvSpPr>
          <p:spPr>
            <a:xfrm>
              <a:off x="1747601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1" name="Google Shape;25561;p46"/>
            <p:cNvSpPr/>
            <p:nvPr/>
          </p:nvSpPr>
          <p:spPr>
            <a:xfrm>
              <a:off x="1867110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2" name="Google Shape;25562;p46"/>
            <p:cNvSpPr/>
            <p:nvPr/>
          </p:nvSpPr>
          <p:spPr>
            <a:xfrm>
              <a:off x="1986618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3" name="Google Shape;25563;p46"/>
            <p:cNvSpPr/>
            <p:nvPr/>
          </p:nvSpPr>
          <p:spPr>
            <a:xfrm>
              <a:off x="2106126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4" name="Google Shape;25564;p46"/>
            <p:cNvSpPr/>
            <p:nvPr/>
          </p:nvSpPr>
          <p:spPr>
            <a:xfrm>
              <a:off x="2225634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5" name="Google Shape;25565;p46"/>
            <p:cNvSpPr/>
            <p:nvPr/>
          </p:nvSpPr>
          <p:spPr>
            <a:xfrm>
              <a:off x="2345143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6" name="Google Shape;25566;p46"/>
            <p:cNvSpPr/>
            <p:nvPr/>
          </p:nvSpPr>
          <p:spPr>
            <a:xfrm>
              <a:off x="2464651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7" name="Google Shape;25567;p46"/>
            <p:cNvSpPr/>
            <p:nvPr/>
          </p:nvSpPr>
          <p:spPr>
            <a:xfrm>
              <a:off x="2584159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8" name="Google Shape;25568;p46"/>
            <p:cNvSpPr/>
            <p:nvPr/>
          </p:nvSpPr>
          <p:spPr>
            <a:xfrm>
              <a:off x="2703667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9" name="Google Shape;25569;p46"/>
            <p:cNvSpPr/>
            <p:nvPr/>
          </p:nvSpPr>
          <p:spPr>
            <a:xfrm>
              <a:off x="2823176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0" name="Google Shape;25570;p46"/>
            <p:cNvSpPr/>
            <p:nvPr/>
          </p:nvSpPr>
          <p:spPr>
            <a:xfrm>
              <a:off x="2942684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1" name="Google Shape;25571;p46"/>
            <p:cNvSpPr/>
            <p:nvPr/>
          </p:nvSpPr>
          <p:spPr>
            <a:xfrm>
              <a:off x="3062192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2" name="Google Shape;25572;p46"/>
            <p:cNvSpPr/>
            <p:nvPr/>
          </p:nvSpPr>
          <p:spPr>
            <a:xfrm>
              <a:off x="3181700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3" name="Google Shape;25573;p46"/>
            <p:cNvSpPr/>
            <p:nvPr/>
          </p:nvSpPr>
          <p:spPr>
            <a:xfrm>
              <a:off x="3301209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4" name="Google Shape;25574;p46"/>
            <p:cNvSpPr/>
            <p:nvPr/>
          </p:nvSpPr>
          <p:spPr>
            <a:xfrm>
              <a:off x="3420717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5" name="Google Shape;25575;p46"/>
            <p:cNvSpPr/>
            <p:nvPr/>
          </p:nvSpPr>
          <p:spPr>
            <a:xfrm>
              <a:off x="313503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6" name="Google Shape;25576;p46"/>
            <p:cNvSpPr/>
            <p:nvPr/>
          </p:nvSpPr>
          <p:spPr>
            <a:xfrm>
              <a:off x="433011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7" name="Google Shape;25577;p46"/>
            <p:cNvSpPr/>
            <p:nvPr/>
          </p:nvSpPr>
          <p:spPr>
            <a:xfrm>
              <a:off x="552519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8" name="Google Shape;25578;p46"/>
            <p:cNvSpPr/>
            <p:nvPr/>
          </p:nvSpPr>
          <p:spPr>
            <a:xfrm>
              <a:off x="672027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9" name="Google Shape;25579;p46"/>
            <p:cNvSpPr/>
            <p:nvPr/>
          </p:nvSpPr>
          <p:spPr>
            <a:xfrm>
              <a:off x="791536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0" name="Google Shape;25580;p46"/>
            <p:cNvSpPr/>
            <p:nvPr/>
          </p:nvSpPr>
          <p:spPr>
            <a:xfrm>
              <a:off x="911044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1" name="Google Shape;25581;p46"/>
            <p:cNvSpPr/>
            <p:nvPr/>
          </p:nvSpPr>
          <p:spPr>
            <a:xfrm>
              <a:off x="1030552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2" name="Google Shape;25582;p46"/>
            <p:cNvSpPr/>
            <p:nvPr/>
          </p:nvSpPr>
          <p:spPr>
            <a:xfrm>
              <a:off x="1150060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3" name="Google Shape;25583;p46"/>
            <p:cNvSpPr/>
            <p:nvPr/>
          </p:nvSpPr>
          <p:spPr>
            <a:xfrm>
              <a:off x="1269568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4" name="Google Shape;25584;p46"/>
            <p:cNvSpPr/>
            <p:nvPr/>
          </p:nvSpPr>
          <p:spPr>
            <a:xfrm>
              <a:off x="1389077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5" name="Google Shape;25585;p46"/>
            <p:cNvSpPr/>
            <p:nvPr/>
          </p:nvSpPr>
          <p:spPr>
            <a:xfrm>
              <a:off x="1508585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6" name="Google Shape;25586;p46"/>
            <p:cNvSpPr/>
            <p:nvPr/>
          </p:nvSpPr>
          <p:spPr>
            <a:xfrm>
              <a:off x="1628093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7" name="Google Shape;25587;p46"/>
            <p:cNvSpPr/>
            <p:nvPr/>
          </p:nvSpPr>
          <p:spPr>
            <a:xfrm>
              <a:off x="1747601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8" name="Google Shape;25588;p46"/>
            <p:cNvSpPr/>
            <p:nvPr/>
          </p:nvSpPr>
          <p:spPr>
            <a:xfrm>
              <a:off x="1867110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9" name="Google Shape;25589;p46"/>
            <p:cNvSpPr/>
            <p:nvPr/>
          </p:nvSpPr>
          <p:spPr>
            <a:xfrm>
              <a:off x="1986618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0" name="Google Shape;25590;p46"/>
            <p:cNvSpPr/>
            <p:nvPr/>
          </p:nvSpPr>
          <p:spPr>
            <a:xfrm>
              <a:off x="2106126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1" name="Google Shape;25591;p46"/>
            <p:cNvSpPr/>
            <p:nvPr/>
          </p:nvSpPr>
          <p:spPr>
            <a:xfrm>
              <a:off x="2225634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2" name="Google Shape;25592;p46"/>
            <p:cNvSpPr/>
            <p:nvPr/>
          </p:nvSpPr>
          <p:spPr>
            <a:xfrm>
              <a:off x="2345143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3" name="Google Shape;25593;p46"/>
            <p:cNvSpPr/>
            <p:nvPr/>
          </p:nvSpPr>
          <p:spPr>
            <a:xfrm>
              <a:off x="2464651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4" name="Google Shape;25594;p46"/>
            <p:cNvSpPr/>
            <p:nvPr/>
          </p:nvSpPr>
          <p:spPr>
            <a:xfrm>
              <a:off x="2584159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5" name="Google Shape;25595;p46"/>
            <p:cNvSpPr/>
            <p:nvPr/>
          </p:nvSpPr>
          <p:spPr>
            <a:xfrm>
              <a:off x="2703667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6" name="Google Shape;25596;p46"/>
            <p:cNvSpPr/>
            <p:nvPr/>
          </p:nvSpPr>
          <p:spPr>
            <a:xfrm>
              <a:off x="2823176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7" name="Google Shape;25597;p46"/>
            <p:cNvSpPr/>
            <p:nvPr/>
          </p:nvSpPr>
          <p:spPr>
            <a:xfrm>
              <a:off x="2942684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8" name="Google Shape;25598;p46"/>
            <p:cNvSpPr/>
            <p:nvPr/>
          </p:nvSpPr>
          <p:spPr>
            <a:xfrm>
              <a:off x="3062192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9" name="Google Shape;25599;p46"/>
            <p:cNvSpPr/>
            <p:nvPr/>
          </p:nvSpPr>
          <p:spPr>
            <a:xfrm>
              <a:off x="3181700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0" name="Google Shape;25600;p46"/>
            <p:cNvSpPr/>
            <p:nvPr/>
          </p:nvSpPr>
          <p:spPr>
            <a:xfrm>
              <a:off x="3301209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1" name="Google Shape;25601;p46"/>
            <p:cNvSpPr/>
            <p:nvPr/>
          </p:nvSpPr>
          <p:spPr>
            <a:xfrm>
              <a:off x="3420717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2" name="Google Shape;25602;p46"/>
            <p:cNvSpPr/>
            <p:nvPr/>
          </p:nvSpPr>
          <p:spPr>
            <a:xfrm>
              <a:off x="313503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3" name="Google Shape;25603;p46"/>
            <p:cNvSpPr/>
            <p:nvPr/>
          </p:nvSpPr>
          <p:spPr>
            <a:xfrm>
              <a:off x="433011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4" name="Google Shape;25604;p46"/>
            <p:cNvSpPr/>
            <p:nvPr/>
          </p:nvSpPr>
          <p:spPr>
            <a:xfrm>
              <a:off x="552519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5" name="Google Shape;25605;p46"/>
            <p:cNvSpPr/>
            <p:nvPr/>
          </p:nvSpPr>
          <p:spPr>
            <a:xfrm>
              <a:off x="672027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6" name="Google Shape;25606;p46"/>
            <p:cNvSpPr/>
            <p:nvPr/>
          </p:nvSpPr>
          <p:spPr>
            <a:xfrm>
              <a:off x="791536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7" name="Google Shape;25607;p46"/>
            <p:cNvSpPr/>
            <p:nvPr/>
          </p:nvSpPr>
          <p:spPr>
            <a:xfrm>
              <a:off x="911044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8" name="Google Shape;25608;p46"/>
            <p:cNvSpPr/>
            <p:nvPr/>
          </p:nvSpPr>
          <p:spPr>
            <a:xfrm>
              <a:off x="1030552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9" name="Google Shape;25609;p46"/>
            <p:cNvSpPr/>
            <p:nvPr/>
          </p:nvSpPr>
          <p:spPr>
            <a:xfrm>
              <a:off x="1150060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0" name="Google Shape;25610;p46"/>
            <p:cNvSpPr/>
            <p:nvPr/>
          </p:nvSpPr>
          <p:spPr>
            <a:xfrm>
              <a:off x="1269568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1" name="Google Shape;25611;p46"/>
            <p:cNvSpPr/>
            <p:nvPr/>
          </p:nvSpPr>
          <p:spPr>
            <a:xfrm>
              <a:off x="1389077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2" name="Google Shape;25612;p46"/>
            <p:cNvSpPr/>
            <p:nvPr/>
          </p:nvSpPr>
          <p:spPr>
            <a:xfrm>
              <a:off x="1508585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3" name="Google Shape;25613;p46"/>
            <p:cNvSpPr/>
            <p:nvPr/>
          </p:nvSpPr>
          <p:spPr>
            <a:xfrm>
              <a:off x="1628093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4" name="Google Shape;25614;p46"/>
            <p:cNvSpPr/>
            <p:nvPr/>
          </p:nvSpPr>
          <p:spPr>
            <a:xfrm>
              <a:off x="1747601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5" name="Google Shape;25615;p46"/>
            <p:cNvSpPr/>
            <p:nvPr/>
          </p:nvSpPr>
          <p:spPr>
            <a:xfrm>
              <a:off x="1867110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6" name="Google Shape;25616;p46"/>
            <p:cNvSpPr/>
            <p:nvPr/>
          </p:nvSpPr>
          <p:spPr>
            <a:xfrm>
              <a:off x="1986618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7" name="Google Shape;25617;p46"/>
            <p:cNvSpPr/>
            <p:nvPr/>
          </p:nvSpPr>
          <p:spPr>
            <a:xfrm>
              <a:off x="2106126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8" name="Google Shape;25618;p46"/>
            <p:cNvSpPr/>
            <p:nvPr/>
          </p:nvSpPr>
          <p:spPr>
            <a:xfrm>
              <a:off x="2225634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9" name="Google Shape;25619;p46"/>
            <p:cNvSpPr/>
            <p:nvPr/>
          </p:nvSpPr>
          <p:spPr>
            <a:xfrm>
              <a:off x="2345143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0" name="Google Shape;25620;p46"/>
            <p:cNvSpPr/>
            <p:nvPr/>
          </p:nvSpPr>
          <p:spPr>
            <a:xfrm>
              <a:off x="2464651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1" name="Google Shape;25621;p46"/>
            <p:cNvSpPr/>
            <p:nvPr/>
          </p:nvSpPr>
          <p:spPr>
            <a:xfrm>
              <a:off x="2584159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2" name="Google Shape;25622;p46"/>
            <p:cNvSpPr/>
            <p:nvPr/>
          </p:nvSpPr>
          <p:spPr>
            <a:xfrm>
              <a:off x="2703667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3" name="Google Shape;25623;p46"/>
            <p:cNvSpPr/>
            <p:nvPr/>
          </p:nvSpPr>
          <p:spPr>
            <a:xfrm>
              <a:off x="2823176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4" name="Google Shape;25624;p46"/>
            <p:cNvSpPr/>
            <p:nvPr/>
          </p:nvSpPr>
          <p:spPr>
            <a:xfrm>
              <a:off x="2942684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5" name="Google Shape;25625;p46"/>
            <p:cNvSpPr/>
            <p:nvPr/>
          </p:nvSpPr>
          <p:spPr>
            <a:xfrm>
              <a:off x="3062192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6" name="Google Shape;25626;p46"/>
            <p:cNvSpPr/>
            <p:nvPr/>
          </p:nvSpPr>
          <p:spPr>
            <a:xfrm>
              <a:off x="3181700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7" name="Google Shape;25627;p46"/>
            <p:cNvSpPr/>
            <p:nvPr/>
          </p:nvSpPr>
          <p:spPr>
            <a:xfrm>
              <a:off x="3301209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8" name="Google Shape;25628;p46"/>
            <p:cNvSpPr/>
            <p:nvPr/>
          </p:nvSpPr>
          <p:spPr>
            <a:xfrm>
              <a:off x="3420717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9" name="Google Shape;25629;p46"/>
            <p:cNvSpPr/>
            <p:nvPr/>
          </p:nvSpPr>
          <p:spPr>
            <a:xfrm>
              <a:off x="313503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0" name="Google Shape;25630;p46"/>
            <p:cNvSpPr/>
            <p:nvPr/>
          </p:nvSpPr>
          <p:spPr>
            <a:xfrm>
              <a:off x="433011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1" name="Google Shape;25631;p46"/>
            <p:cNvSpPr/>
            <p:nvPr/>
          </p:nvSpPr>
          <p:spPr>
            <a:xfrm>
              <a:off x="552519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2" name="Google Shape;25632;p46"/>
            <p:cNvSpPr/>
            <p:nvPr/>
          </p:nvSpPr>
          <p:spPr>
            <a:xfrm>
              <a:off x="672027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3" name="Google Shape;25633;p46"/>
            <p:cNvSpPr/>
            <p:nvPr/>
          </p:nvSpPr>
          <p:spPr>
            <a:xfrm>
              <a:off x="791536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4" name="Google Shape;25634;p46"/>
            <p:cNvSpPr/>
            <p:nvPr/>
          </p:nvSpPr>
          <p:spPr>
            <a:xfrm>
              <a:off x="911044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5" name="Google Shape;25635;p46"/>
            <p:cNvSpPr/>
            <p:nvPr/>
          </p:nvSpPr>
          <p:spPr>
            <a:xfrm>
              <a:off x="1030552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6" name="Google Shape;25636;p46"/>
            <p:cNvSpPr/>
            <p:nvPr/>
          </p:nvSpPr>
          <p:spPr>
            <a:xfrm>
              <a:off x="1150060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7" name="Google Shape;25637;p46"/>
            <p:cNvSpPr/>
            <p:nvPr/>
          </p:nvSpPr>
          <p:spPr>
            <a:xfrm>
              <a:off x="1269568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8" name="Google Shape;25638;p46"/>
            <p:cNvSpPr/>
            <p:nvPr/>
          </p:nvSpPr>
          <p:spPr>
            <a:xfrm>
              <a:off x="1389077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9" name="Google Shape;25639;p46"/>
            <p:cNvSpPr/>
            <p:nvPr/>
          </p:nvSpPr>
          <p:spPr>
            <a:xfrm>
              <a:off x="1508585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0" name="Google Shape;25640;p46"/>
            <p:cNvSpPr/>
            <p:nvPr/>
          </p:nvSpPr>
          <p:spPr>
            <a:xfrm>
              <a:off x="1628093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1" name="Google Shape;25641;p46"/>
            <p:cNvSpPr/>
            <p:nvPr/>
          </p:nvSpPr>
          <p:spPr>
            <a:xfrm>
              <a:off x="1747601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2" name="Google Shape;25642;p46"/>
            <p:cNvSpPr/>
            <p:nvPr/>
          </p:nvSpPr>
          <p:spPr>
            <a:xfrm>
              <a:off x="1867110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3" name="Google Shape;25643;p46"/>
            <p:cNvSpPr/>
            <p:nvPr/>
          </p:nvSpPr>
          <p:spPr>
            <a:xfrm>
              <a:off x="1986618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4" name="Google Shape;25644;p46"/>
            <p:cNvSpPr/>
            <p:nvPr/>
          </p:nvSpPr>
          <p:spPr>
            <a:xfrm>
              <a:off x="2106126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5" name="Google Shape;25645;p46"/>
            <p:cNvSpPr/>
            <p:nvPr/>
          </p:nvSpPr>
          <p:spPr>
            <a:xfrm>
              <a:off x="2225634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6" name="Google Shape;25646;p46"/>
            <p:cNvSpPr/>
            <p:nvPr/>
          </p:nvSpPr>
          <p:spPr>
            <a:xfrm>
              <a:off x="2345143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7" name="Google Shape;25647;p46"/>
            <p:cNvSpPr/>
            <p:nvPr/>
          </p:nvSpPr>
          <p:spPr>
            <a:xfrm>
              <a:off x="2464651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8" name="Google Shape;25648;p46"/>
            <p:cNvSpPr/>
            <p:nvPr/>
          </p:nvSpPr>
          <p:spPr>
            <a:xfrm>
              <a:off x="2584159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9" name="Google Shape;25649;p46"/>
            <p:cNvSpPr/>
            <p:nvPr/>
          </p:nvSpPr>
          <p:spPr>
            <a:xfrm>
              <a:off x="2703667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0" name="Google Shape;25650;p46"/>
            <p:cNvSpPr/>
            <p:nvPr/>
          </p:nvSpPr>
          <p:spPr>
            <a:xfrm>
              <a:off x="2823176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1" name="Google Shape;25651;p46"/>
            <p:cNvSpPr/>
            <p:nvPr/>
          </p:nvSpPr>
          <p:spPr>
            <a:xfrm>
              <a:off x="2942684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2" name="Google Shape;25652;p46"/>
            <p:cNvSpPr/>
            <p:nvPr/>
          </p:nvSpPr>
          <p:spPr>
            <a:xfrm>
              <a:off x="3062192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3" name="Google Shape;25653;p46"/>
            <p:cNvSpPr/>
            <p:nvPr/>
          </p:nvSpPr>
          <p:spPr>
            <a:xfrm>
              <a:off x="3181700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4" name="Google Shape;25654;p46"/>
            <p:cNvSpPr/>
            <p:nvPr/>
          </p:nvSpPr>
          <p:spPr>
            <a:xfrm>
              <a:off x="3301209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5" name="Google Shape;25655;p46"/>
            <p:cNvSpPr/>
            <p:nvPr/>
          </p:nvSpPr>
          <p:spPr>
            <a:xfrm>
              <a:off x="3420717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6" name="Google Shape;25656;p46"/>
            <p:cNvSpPr/>
            <p:nvPr/>
          </p:nvSpPr>
          <p:spPr>
            <a:xfrm>
              <a:off x="313503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7" name="Google Shape;25657;p46"/>
            <p:cNvSpPr/>
            <p:nvPr/>
          </p:nvSpPr>
          <p:spPr>
            <a:xfrm>
              <a:off x="433011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8" name="Google Shape;25658;p46"/>
            <p:cNvSpPr/>
            <p:nvPr/>
          </p:nvSpPr>
          <p:spPr>
            <a:xfrm>
              <a:off x="552519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9" name="Google Shape;25659;p46"/>
            <p:cNvSpPr/>
            <p:nvPr/>
          </p:nvSpPr>
          <p:spPr>
            <a:xfrm>
              <a:off x="672027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0" name="Google Shape;25660;p46"/>
            <p:cNvSpPr/>
            <p:nvPr/>
          </p:nvSpPr>
          <p:spPr>
            <a:xfrm>
              <a:off x="791536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1" name="Google Shape;25661;p46"/>
            <p:cNvSpPr/>
            <p:nvPr/>
          </p:nvSpPr>
          <p:spPr>
            <a:xfrm>
              <a:off x="911044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2" name="Google Shape;25662;p46"/>
            <p:cNvSpPr/>
            <p:nvPr/>
          </p:nvSpPr>
          <p:spPr>
            <a:xfrm>
              <a:off x="1030552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3" name="Google Shape;25663;p46"/>
            <p:cNvSpPr/>
            <p:nvPr/>
          </p:nvSpPr>
          <p:spPr>
            <a:xfrm>
              <a:off x="1150060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4" name="Google Shape;25664;p46"/>
            <p:cNvSpPr/>
            <p:nvPr/>
          </p:nvSpPr>
          <p:spPr>
            <a:xfrm>
              <a:off x="1269568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5" name="Google Shape;25665;p46"/>
            <p:cNvSpPr/>
            <p:nvPr/>
          </p:nvSpPr>
          <p:spPr>
            <a:xfrm>
              <a:off x="1389077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6" name="Google Shape;25666;p46"/>
            <p:cNvSpPr/>
            <p:nvPr/>
          </p:nvSpPr>
          <p:spPr>
            <a:xfrm>
              <a:off x="1508585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7" name="Google Shape;25667;p46"/>
            <p:cNvSpPr/>
            <p:nvPr/>
          </p:nvSpPr>
          <p:spPr>
            <a:xfrm>
              <a:off x="1628093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8" name="Google Shape;25668;p46"/>
            <p:cNvSpPr/>
            <p:nvPr/>
          </p:nvSpPr>
          <p:spPr>
            <a:xfrm>
              <a:off x="1747601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9" name="Google Shape;25669;p46"/>
            <p:cNvSpPr/>
            <p:nvPr/>
          </p:nvSpPr>
          <p:spPr>
            <a:xfrm>
              <a:off x="1867110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0" name="Google Shape;25670;p46"/>
            <p:cNvSpPr/>
            <p:nvPr/>
          </p:nvSpPr>
          <p:spPr>
            <a:xfrm>
              <a:off x="1986618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1" name="Google Shape;25671;p46"/>
            <p:cNvSpPr/>
            <p:nvPr/>
          </p:nvSpPr>
          <p:spPr>
            <a:xfrm>
              <a:off x="2106126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2" name="Google Shape;25672;p46"/>
            <p:cNvSpPr/>
            <p:nvPr/>
          </p:nvSpPr>
          <p:spPr>
            <a:xfrm>
              <a:off x="2225634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3" name="Google Shape;25673;p46"/>
            <p:cNvSpPr/>
            <p:nvPr/>
          </p:nvSpPr>
          <p:spPr>
            <a:xfrm>
              <a:off x="2345143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4" name="Google Shape;25674;p46"/>
            <p:cNvSpPr/>
            <p:nvPr/>
          </p:nvSpPr>
          <p:spPr>
            <a:xfrm>
              <a:off x="2464651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5" name="Google Shape;25675;p46"/>
            <p:cNvSpPr/>
            <p:nvPr/>
          </p:nvSpPr>
          <p:spPr>
            <a:xfrm>
              <a:off x="2584159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6" name="Google Shape;25676;p46"/>
            <p:cNvSpPr/>
            <p:nvPr/>
          </p:nvSpPr>
          <p:spPr>
            <a:xfrm>
              <a:off x="2703667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7" name="Google Shape;25677;p46"/>
            <p:cNvSpPr/>
            <p:nvPr/>
          </p:nvSpPr>
          <p:spPr>
            <a:xfrm>
              <a:off x="2823176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8" name="Google Shape;25678;p46"/>
            <p:cNvSpPr/>
            <p:nvPr/>
          </p:nvSpPr>
          <p:spPr>
            <a:xfrm>
              <a:off x="2942684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9" name="Google Shape;25679;p46"/>
            <p:cNvSpPr/>
            <p:nvPr/>
          </p:nvSpPr>
          <p:spPr>
            <a:xfrm>
              <a:off x="3062192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0" name="Google Shape;25680;p46"/>
            <p:cNvSpPr/>
            <p:nvPr/>
          </p:nvSpPr>
          <p:spPr>
            <a:xfrm>
              <a:off x="3181700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1" name="Google Shape;25681;p46"/>
            <p:cNvSpPr/>
            <p:nvPr/>
          </p:nvSpPr>
          <p:spPr>
            <a:xfrm>
              <a:off x="3301209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2" name="Google Shape;25682;p46"/>
            <p:cNvSpPr/>
            <p:nvPr/>
          </p:nvSpPr>
          <p:spPr>
            <a:xfrm>
              <a:off x="3420717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3" name="Google Shape;25683;p46"/>
            <p:cNvSpPr/>
            <p:nvPr/>
          </p:nvSpPr>
          <p:spPr>
            <a:xfrm>
              <a:off x="313503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4" name="Google Shape;25684;p46"/>
            <p:cNvSpPr/>
            <p:nvPr/>
          </p:nvSpPr>
          <p:spPr>
            <a:xfrm>
              <a:off x="433011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5" name="Google Shape;25685;p46"/>
            <p:cNvSpPr/>
            <p:nvPr/>
          </p:nvSpPr>
          <p:spPr>
            <a:xfrm>
              <a:off x="552519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6" name="Google Shape;25686;p46"/>
            <p:cNvSpPr/>
            <p:nvPr/>
          </p:nvSpPr>
          <p:spPr>
            <a:xfrm>
              <a:off x="672027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7" name="Google Shape;25687;p46"/>
            <p:cNvSpPr/>
            <p:nvPr/>
          </p:nvSpPr>
          <p:spPr>
            <a:xfrm>
              <a:off x="791536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8" name="Google Shape;25688;p46"/>
            <p:cNvSpPr/>
            <p:nvPr/>
          </p:nvSpPr>
          <p:spPr>
            <a:xfrm>
              <a:off x="911044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9" name="Google Shape;25689;p46"/>
            <p:cNvSpPr/>
            <p:nvPr/>
          </p:nvSpPr>
          <p:spPr>
            <a:xfrm>
              <a:off x="1030552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0" name="Google Shape;25690;p46"/>
            <p:cNvSpPr/>
            <p:nvPr/>
          </p:nvSpPr>
          <p:spPr>
            <a:xfrm>
              <a:off x="1150060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1" name="Google Shape;25691;p46"/>
            <p:cNvSpPr/>
            <p:nvPr/>
          </p:nvSpPr>
          <p:spPr>
            <a:xfrm>
              <a:off x="1269568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2" name="Google Shape;25692;p46"/>
            <p:cNvSpPr/>
            <p:nvPr/>
          </p:nvSpPr>
          <p:spPr>
            <a:xfrm>
              <a:off x="1389077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3" name="Google Shape;25693;p46"/>
            <p:cNvSpPr/>
            <p:nvPr/>
          </p:nvSpPr>
          <p:spPr>
            <a:xfrm>
              <a:off x="1508585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4" name="Google Shape;25694;p46"/>
            <p:cNvSpPr/>
            <p:nvPr/>
          </p:nvSpPr>
          <p:spPr>
            <a:xfrm>
              <a:off x="1628093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5" name="Google Shape;25695;p46"/>
            <p:cNvSpPr/>
            <p:nvPr/>
          </p:nvSpPr>
          <p:spPr>
            <a:xfrm>
              <a:off x="1747601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6" name="Google Shape;25696;p46"/>
            <p:cNvSpPr/>
            <p:nvPr/>
          </p:nvSpPr>
          <p:spPr>
            <a:xfrm>
              <a:off x="1867110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7" name="Google Shape;25697;p46"/>
            <p:cNvSpPr/>
            <p:nvPr/>
          </p:nvSpPr>
          <p:spPr>
            <a:xfrm>
              <a:off x="1986618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8" name="Google Shape;25698;p46"/>
            <p:cNvSpPr/>
            <p:nvPr/>
          </p:nvSpPr>
          <p:spPr>
            <a:xfrm>
              <a:off x="2106126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9" name="Google Shape;25699;p46"/>
            <p:cNvSpPr/>
            <p:nvPr/>
          </p:nvSpPr>
          <p:spPr>
            <a:xfrm>
              <a:off x="2225634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0" name="Google Shape;25700;p46"/>
            <p:cNvSpPr/>
            <p:nvPr/>
          </p:nvSpPr>
          <p:spPr>
            <a:xfrm>
              <a:off x="2345143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1" name="Google Shape;25701;p46"/>
            <p:cNvSpPr/>
            <p:nvPr/>
          </p:nvSpPr>
          <p:spPr>
            <a:xfrm>
              <a:off x="2464651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2" name="Google Shape;25702;p46"/>
            <p:cNvSpPr/>
            <p:nvPr/>
          </p:nvSpPr>
          <p:spPr>
            <a:xfrm>
              <a:off x="2584159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3" name="Google Shape;25703;p46"/>
            <p:cNvSpPr/>
            <p:nvPr/>
          </p:nvSpPr>
          <p:spPr>
            <a:xfrm>
              <a:off x="2703667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4" name="Google Shape;25704;p46"/>
            <p:cNvSpPr/>
            <p:nvPr/>
          </p:nvSpPr>
          <p:spPr>
            <a:xfrm>
              <a:off x="2823176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5" name="Google Shape;25705;p46"/>
            <p:cNvSpPr/>
            <p:nvPr/>
          </p:nvSpPr>
          <p:spPr>
            <a:xfrm>
              <a:off x="2942684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6" name="Google Shape;25706;p46"/>
            <p:cNvSpPr/>
            <p:nvPr/>
          </p:nvSpPr>
          <p:spPr>
            <a:xfrm>
              <a:off x="3062192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7" name="Google Shape;25707;p46"/>
            <p:cNvSpPr/>
            <p:nvPr/>
          </p:nvSpPr>
          <p:spPr>
            <a:xfrm>
              <a:off x="3181700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8" name="Google Shape;25708;p46"/>
            <p:cNvSpPr/>
            <p:nvPr/>
          </p:nvSpPr>
          <p:spPr>
            <a:xfrm>
              <a:off x="3301209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9" name="Google Shape;25709;p46"/>
            <p:cNvSpPr/>
            <p:nvPr/>
          </p:nvSpPr>
          <p:spPr>
            <a:xfrm>
              <a:off x="3420717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0" name="Google Shape;25710;p46"/>
            <p:cNvSpPr/>
            <p:nvPr/>
          </p:nvSpPr>
          <p:spPr>
            <a:xfrm>
              <a:off x="313503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1" name="Google Shape;25711;p46"/>
            <p:cNvSpPr/>
            <p:nvPr/>
          </p:nvSpPr>
          <p:spPr>
            <a:xfrm>
              <a:off x="433011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2" name="Google Shape;25712;p46"/>
            <p:cNvSpPr/>
            <p:nvPr/>
          </p:nvSpPr>
          <p:spPr>
            <a:xfrm>
              <a:off x="552519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3" name="Google Shape;25713;p46"/>
            <p:cNvSpPr/>
            <p:nvPr/>
          </p:nvSpPr>
          <p:spPr>
            <a:xfrm>
              <a:off x="672027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4" name="Google Shape;25714;p46"/>
            <p:cNvSpPr/>
            <p:nvPr/>
          </p:nvSpPr>
          <p:spPr>
            <a:xfrm>
              <a:off x="791536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5" name="Google Shape;25715;p46"/>
            <p:cNvSpPr/>
            <p:nvPr/>
          </p:nvSpPr>
          <p:spPr>
            <a:xfrm>
              <a:off x="911044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6" name="Google Shape;25716;p46"/>
            <p:cNvSpPr/>
            <p:nvPr/>
          </p:nvSpPr>
          <p:spPr>
            <a:xfrm>
              <a:off x="1030552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7" name="Google Shape;25717;p46"/>
            <p:cNvSpPr/>
            <p:nvPr/>
          </p:nvSpPr>
          <p:spPr>
            <a:xfrm>
              <a:off x="1150060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8" name="Google Shape;25718;p46"/>
            <p:cNvSpPr/>
            <p:nvPr/>
          </p:nvSpPr>
          <p:spPr>
            <a:xfrm>
              <a:off x="1269568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9" name="Google Shape;25719;p46"/>
            <p:cNvSpPr/>
            <p:nvPr/>
          </p:nvSpPr>
          <p:spPr>
            <a:xfrm>
              <a:off x="1389077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0" name="Google Shape;25720;p46"/>
            <p:cNvSpPr/>
            <p:nvPr/>
          </p:nvSpPr>
          <p:spPr>
            <a:xfrm>
              <a:off x="1508585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1" name="Google Shape;25721;p46"/>
            <p:cNvSpPr/>
            <p:nvPr/>
          </p:nvSpPr>
          <p:spPr>
            <a:xfrm>
              <a:off x="1628093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2" name="Google Shape;25722;p46"/>
            <p:cNvSpPr/>
            <p:nvPr/>
          </p:nvSpPr>
          <p:spPr>
            <a:xfrm>
              <a:off x="1747601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3" name="Google Shape;25723;p46"/>
            <p:cNvSpPr/>
            <p:nvPr/>
          </p:nvSpPr>
          <p:spPr>
            <a:xfrm>
              <a:off x="1867110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4" name="Google Shape;25724;p46"/>
            <p:cNvSpPr/>
            <p:nvPr/>
          </p:nvSpPr>
          <p:spPr>
            <a:xfrm>
              <a:off x="1986618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5" name="Google Shape;25725;p46"/>
            <p:cNvSpPr/>
            <p:nvPr/>
          </p:nvSpPr>
          <p:spPr>
            <a:xfrm>
              <a:off x="2106126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6" name="Google Shape;25726;p46"/>
            <p:cNvSpPr/>
            <p:nvPr/>
          </p:nvSpPr>
          <p:spPr>
            <a:xfrm>
              <a:off x="2225634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7" name="Google Shape;25727;p46"/>
            <p:cNvSpPr/>
            <p:nvPr/>
          </p:nvSpPr>
          <p:spPr>
            <a:xfrm>
              <a:off x="2345143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8" name="Google Shape;25728;p46"/>
            <p:cNvSpPr/>
            <p:nvPr/>
          </p:nvSpPr>
          <p:spPr>
            <a:xfrm>
              <a:off x="2464651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9" name="Google Shape;25729;p46"/>
            <p:cNvSpPr/>
            <p:nvPr/>
          </p:nvSpPr>
          <p:spPr>
            <a:xfrm>
              <a:off x="2584159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0" name="Google Shape;25730;p46"/>
            <p:cNvSpPr/>
            <p:nvPr/>
          </p:nvSpPr>
          <p:spPr>
            <a:xfrm>
              <a:off x="2703667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1" name="Google Shape;25731;p46"/>
            <p:cNvSpPr/>
            <p:nvPr/>
          </p:nvSpPr>
          <p:spPr>
            <a:xfrm>
              <a:off x="2823176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2" name="Google Shape;25732;p46"/>
            <p:cNvSpPr/>
            <p:nvPr/>
          </p:nvSpPr>
          <p:spPr>
            <a:xfrm>
              <a:off x="2942684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3" name="Google Shape;25733;p46"/>
            <p:cNvSpPr/>
            <p:nvPr/>
          </p:nvSpPr>
          <p:spPr>
            <a:xfrm>
              <a:off x="3062192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4" name="Google Shape;25734;p46"/>
            <p:cNvSpPr/>
            <p:nvPr/>
          </p:nvSpPr>
          <p:spPr>
            <a:xfrm>
              <a:off x="3181700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5" name="Google Shape;25735;p46"/>
            <p:cNvSpPr/>
            <p:nvPr/>
          </p:nvSpPr>
          <p:spPr>
            <a:xfrm>
              <a:off x="3301209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6" name="Google Shape;25736;p46"/>
            <p:cNvSpPr/>
            <p:nvPr/>
          </p:nvSpPr>
          <p:spPr>
            <a:xfrm>
              <a:off x="3420717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7" name="Google Shape;25737;p46"/>
            <p:cNvSpPr/>
            <p:nvPr/>
          </p:nvSpPr>
          <p:spPr>
            <a:xfrm>
              <a:off x="313503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8" name="Google Shape;25738;p46"/>
            <p:cNvSpPr/>
            <p:nvPr/>
          </p:nvSpPr>
          <p:spPr>
            <a:xfrm>
              <a:off x="433011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9" name="Google Shape;25739;p46"/>
            <p:cNvSpPr/>
            <p:nvPr/>
          </p:nvSpPr>
          <p:spPr>
            <a:xfrm>
              <a:off x="552519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0" name="Google Shape;25740;p46"/>
            <p:cNvSpPr/>
            <p:nvPr/>
          </p:nvSpPr>
          <p:spPr>
            <a:xfrm>
              <a:off x="672027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1" name="Google Shape;25741;p46"/>
            <p:cNvSpPr/>
            <p:nvPr/>
          </p:nvSpPr>
          <p:spPr>
            <a:xfrm>
              <a:off x="791536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2" name="Google Shape;25742;p46"/>
            <p:cNvSpPr/>
            <p:nvPr/>
          </p:nvSpPr>
          <p:spPr>
            <a:xfrm>
              <a:off x="911044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3" name="Google Shape;25743;p46"/>
            <p:cNvSpPr/>
            <p:nvPr/>
          </p:nvSpPr>
          <p:spPr>
            <a:xfrm>
              <a:off x="1030552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4" name="Google Shape;25744;p46"/>
            <p:cNvSpPr/>
            <p:nvPr/>
          </p:nvSpPr>
          <p:spPr>
            <a:xfrm>
              <a:off x="1150060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5" name="Google Shape;25745;p46"/>
            <p:cNvSpPr/>
            <p:nvPr/>
          </p:nvSpPr>
          <p:spPr>
            <a:xfrm>
              <a:off x="1269568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6" name="Google Shape;25746;p46"/>
            <p:cNvSpPr/>
            <p:nvPr/>
          </p:nvSpPr>
          <p:spPr>
            <a:xfrm>
              <a:off x="1389077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7" name="Google Shape;25747;p46"/>
            <p:cNvSpPr/>
            <p:nvPr/>
          </p:nvSpPr>
          <p:spPr>
            <a:xfrm>
              <a:off x="1508585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8" name="Google Shape;25748;p46"/>
            <p:cNvSpPr/>
            <p:nvPr/>
          </p:nvSpPr>
          <p:spPr>
            <a:xfrm>
              <a:off x="1628093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9" name="Google Shape;25749;p46"/>
            <p:cNvSpPr/>
            <p:nvPr/>
          </p:nvSpPr>
          <p:spPr>
            <a:xfrm>
              <a:off x="1747601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0" name="Google Shape;25750;p46"/>
            <p:cNvSpPr/>
            <p:nvPr/>
          </p:nvSpPr>
          <p:spPr>
            <a:xfrm>
              <a:off x="1867110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1" name="Google Shape;25751;p46"/>
            <p:cNvSpPr/>
            <p:nvPr/>
          </p:nvSpPr>
          <p:spPr>
            <a:xfrm>
              <a:off x="1986618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2" name="Google Shape;25752;p46"/>
            <p:cNvSpPr/>
            <p:nvPr/>
          </p:nvSpPr>
          <p:spPr>
            <a:xfrm>
              <a:off x="2106126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3" name="Google Shape;25753;p46"/>
            <p:cNvSpPr/>
            <p:nvPr/>
          </p:nvSpPr>
          <p:spPr>
            <a:xfrm>
              <a:off x="2225634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4" name="Google Shape;25754;p46"/>
            <p:cNvSpPr/>
            <p:nvPr/>
          </p:nvSpPr>
          <p:spPr>
            <a:xfrm>
              <a:off x="2345143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5" name="Google Shape;25755;p46"/>
            <p:cNvSpPr/>
            <p:nvPr/>
          </p:nvSpPr>
          <p:spPr>
            <a:xfrm>
              <a:off x="2464651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6" name="Google Shape;25756;p46"/>
            <p:cNvSpPr/>
            <p:nvPr/>
          </p:nvSpPr>
          <p:spPr>
            <a:xfrm>
              <a:off x="2584159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7" name="Google Shape;25757;p46"/>
            <p:cNvSpPr/>
            <p:nvPr/>
          </p:nvSpPr>
          <p:spPr>
            <a:xfrm>
              <a:off x="2703667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8" name="Google Shape;25758;p46"/>
            <p:cNvSpPr/>
            <p:nvPr/>
          </p:nvSpPr>
          <p:spPr>
            <a:xfrm>
              <a:off x="2823176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9" name="Google Shape;25759;p46"/>
            <p:cNvSpPr/>
            <p:nvPr/>
          </p:nvSpPr>
          <p:spPr>
            <a:xfrm>
              <a:off x="2942684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0" name="Google Shape;25760;p46"/>
            <p:cNvSpPr/>
            <p:nvPr/>
          </p:nvSpPr>
          <p:spPr>
            <a:xfrm>
              <a:off x="3062192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1" name="Google Shape;25761;p46"/>
            <p:cNvSpPr/>
            <p:nvPr/>
          </p:nvSpPr>
          <p:spPr>
            <a:xfrm>
              <a:off x="3181700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2" name="Google Shape;25762;p46"/>
            <p:cNvSpPr/>
            <p:nvPr/>
          </p:nvSpPr>
          <p:spPr>
            <a:xfrm>
              <a:off x="3301209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3" name="Google Shape;25763;p46"/>
            <p:cNvSpPr/>
            <p:nvPr/>
          </p:nvSpPr>
          <p:spPr>
            <a:xfrm>
              <a:off x="3420717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4" name="Google Shape;25764;p46"/>
            <p:cNvSpPr/>
            <p:nvPr/>
          </p:nvSpPr>
          <p:spPr>
            <a:xfrm>
              <a:off x="313503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5" name="Google Shape;25765;p46"/>
            <p:cNvSpPr/>
            <p:nvPr/>
          </p:nvSpPr>
          <p:spPr>
            <a:xfrm>
              <a:off x="433011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6" name="Google Shape;25766;p46"/>
            <p:cNvSpPr/>
            <p:nvPr/>
          </p:nvSpPr>
          <p:spPr>
            <a:xfrm>
              <a:off x="552519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7" name="Google Shape;25767;p46"/>
            <p:cNvSpPr/>
            <p:nvPr/>
          </p:nvSpPr>
          <p:spPr>
            <a:xfrm>
              <a:off x="672027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8" name="Google Shape;25768;p46"/>
            <p:cNvSpPr/>
            <p:nvPr/>
          </p:nvSpPr>
          <p:spPr>
            <a:xfrm>
              <a:off x="791536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9" name="Google Shape;25769;p46"/>
            <p:cNvSpPr/>
            <p:nvPr/>
          </p:nvSpPr>
          <p:spPr>
            <a:xfrm>
              <a:off x="911044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0" name="Google Shape;25770;p46"/>
            <p:cNvSpPr/>
            <p:nvPr/>
          </p:nvSpPr>
          <p:spPr>
            <a:xfrm>
              <a:off x="1030552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1" name="Google Shape;25771;p46"/>
            <p:cNvSpPr/>
            <p:nvPr/>
          </p:nvSpPr>
          <p:spPr>
            <a:xfrm>
              <a:off x="1150060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2" name="Google Shape;25772;p46"/>
            <p:cNvSpPr/>
            <p:nvPr/>
          </p:nvSpPr>
          <p:spPr>
            <a:xfrm>
              <a:off x="1269568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3" name="Google Shape;25773;p46"/>
            <p:cNvSpPr/>
            <p:nvPr/>
          </p:nvSpPr>
          <p:spPr>
            <a:xfrm>
              <a:off x="1389077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4" name="Google Shape;25774;p46"/>
            <p:cNvSpPr/>
            <p:nvPr/>
          </p:nvSpPr>
          <p:spPr>
            <a:xfrm>
              <a:off x="1508585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5" name="Google Shape;25775;p46"/>
            <p:cNvSpPr/>
            <p:nvPr/>
          </p:nvSpPr>
          <p:spPr>
            <a:xfrm>
              <a:off x="1628093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6" name="Google Shape;25776;p46"/>
            <p:cNvSpPr/>
            <p:nvPr/>
          </p:nvSpPr>
          <p:spPr>
            <a:xfrm>
              <a:off x="1747601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7" name="Google Shape;25777;p46"/>
            <p:cNvSpPr/>
            <p:nvPr/>
          </p:nvSpPr>
          <p:spPr>
            <a:xfrm>
              <a:off x="1867110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8" name="Google Shape;25778;p46"/>
            <p:cNvSpPr/>
            <p:nvPr/>
          </p:nvSpPr>
          <p:spPr>
            <a:xfrm>
              <a:off x="1986618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9" name="Google Shape;25779;p46"/>
            <p:cNvSpPr/>
            <p:nvPr/>
          </p:nvSpPr>
          <p:spPr>
            <a:xfrm>
              <a:off x="2106126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0" name="Google Shape;25780;p46"/>
            <p:cNvSpPr/>
            <p:nvPr/>
          </p:nvSpPr>
          <p:spPr>
            <a:xfrm>
              <a:off x="2225634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1" name="Google Shape;25781;p46"/>
            <p:cNvSpPr/>
            <p:nvPr/>
          </p:nvSpPr>
          <p:spPr>
            <a:xfrm>
              <a:off x="2345143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2" name="Google Shape;25782;p46"/>
            <p:cNvSpPr/>
            <p:nvPr/>
          </p:nvSpPr>
          <p:spPr>
            <a:xfrm>
              <a:off x="2464651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3" name="Google Shape;25783;p46"/>
            <p:cNvSpPr/>
            <p:nvPr/>
          </p:nvSpPr>
          <p:spPr>
            <a:xfrm>
              <a:off x="2584159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4" name="Google Shape;25784;p46"/>
            <p:cNvSpPr/>
            <p:nvPr/>
          </p:nvSpPr>
          <p:spPr>
            <a:xfrm>
              <a:off x="2703667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5" name="Google Shape;25785;p46"/>
            <p:cNvSpPr/>
            <p:nvPr/>
          </p:nvSpPr>
          <p:spPr>
            <a:xfrm>
              <a:off x="2823176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6" name="Google Shape;25786;p46"/>
            <p:cNvSpPr/>
            <p:nvPr/>
          </p:nvSpPr>
          <p:spPr>
            <a:xfrm>
              <a:off x="2942684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7" name="Google Shape;25787;p46"/>
            <p:cNvSpPr/>
            <p:nvPr/>
          </p:nvSpPr>
          <p:spPr>
            <a:xfrm>
              <a:off x="3062192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8" name="Google Shape;25788;p46"/>
            <p:cNvSpPr/>
            <p:nvPr/>
          </p:nvSpPr>
          <p:spPr>
            <a:xfrm>
              <a:off x="3181700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9" name="Google Shape;25789;p46"/>
            <p:cNvSpPr/>
            <p:nvPr/>
          </p:nvSpPr>
          <p:spPr>
            <a:xfrm>
              <a:off x="3301209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0" name="Google Shape;25790;p46"/>
            <p:cNvSpPr/>
            <p:nvPr/>
          </p:nvSpPr>
          <p:spPr>
            <a:xfrm>
              <a:off x="3420717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1" name="Google Shape;25791;p46"/>
            <p:cNvSpPr/>
            <p:nvPr/>
          </p:nvSpPr>
          <p:spPr>
            <a:xfrm>
              <a:off x="313503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2" name="Google Shape;25792;p46"/>
            <p:cNvSpPr/>
            <p:nvPr/>
          </p:nvSpPr>
          <p:spPr>
            <a:xfrm>
              <a:off x="433011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3" name="Google Shape;25793;p46"/>
            <p:cNvSpPr/>
            <p:nvPr/>
          </p:nvSpPr>
          <p:spPr>
            <a:xfrm>
              <a:off x="552519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4" name="Google Shape;25794;p46"/>
            <p:cNvSpPr/>
            <p:nvPr/>
          </p:nvSpPr>
          <p:spPr>
            <a:xfrm>
              <a:off x="672027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5" name="Google Shape;25795;p46"/>
            <p:cNvSpPr/>
            <p:nvPr/>
          </p:nvSpPr>
          <p:spPr>
            <a:xfrm>
              <a:off x="791536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6" name="Google Shape;25796;p46"/>
            <p:cNvSpPr/>
            <p:nvPr/>
          </p:nvSpPr>
          <p:spPr>
            <a:xfrm>
              <a:off x="911044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7" name="Google Shape;25797;p46"/>
            <p:cNvSpPr/>
            <p:nvPr/>
          </p:nvSpPr>
          <p:spPr>
            <a:xfrm>
              <a:off x="1030552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8" name="Google Shape;25798;p46"/>
            <p:cNvSpPr/>
            <p:nvPr/>
          </p:nvSpPr>
          <p:spPr>
            <a:xfrm>
              <a:off x="1150060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9" name="Google Shape;25799;p46"/>
            <p:cNvSpPr/>
            <p:nvPr/>
          </p:nvSpPr>
          <p:spPr>
            <a:xfrm>
              <a:off x="1269568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0" name="Google Shape;25800;p46"/>
            <p:cNvSpPr/>
            <p:nvPr/>
          </p:nvSpPr>
          <p:spPr>
            <a:xfrm>
              <a:off x="1389077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1" name="Google Shape;25801;p46"/>
            <p:cNvSpPr/>
            <p:nvPr/>
          </p:nvSpPr>
          <p:spPr>
            <a:xfrm>
              <a:off x="1508585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2" name="Google Shape;25802;p46"/>
            <p:cNvSpPr/>
            <p:nvPr/>
          </p:nvSpPr>
          <p:spPr>
            <a:xfrm>
              <a:off x="1628093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3" name="Google Shape;25803;p46"/>
            <p:cNvSpPr/>
            <p:nvPr/>
          </p:nvSpPr>
          <p:spPr>
            <a:xfrm>
              <a:off x="1747601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4" name="Google Shape;25804;p46"/>
            <p:cNvSpPr/>
            <p:nvPr/>
          </p:nvSpPr>
          <p:spPr>
            <a:xfrm>
              <a:off x="1867110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5" name="Google Shape;25805;p46"/>
            <p:cNvSpPr/>
            <p:nvPr/>
          </p:nvSpPr>
          <p:spPr>
            <a:xfrm>
              <a:off x="1986618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6" name="Google Shape;25806;p46"/>
            <p:cNvSpPr/>
            <p:nvPr/>
          </p:nvSpPr>
          <p:spPr>
            <a:xfrm>
              <a:off x="2106126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7" name="Google Shape;25807;p46"/>
            <p:cNvSpPr/>
            <p:nvPr/>
          </p:nvSpPr>
          <p:spPr>
            <a:xfrm>
              <a:off x="2225634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8" name="Google Shape;25808;p46"/>
            <p:cNvSpPr/>
            <p:nvPr/>
          </p:nvSpPr>
          <p:spPr>
            <a:xfrm>
              <a:off x="2345143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9" name="Google Shape;25809;p46"/>
            <p:cNvSpPr/>
            <p:nvPr/>
          </p:nvSpPr>
          <p:spPr>
            <a:xfrm>
              <a:off x="2464651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0" name="Google Shape;25810;p46"/>
            <p:cNvSpPr/>
            <p:nvPr/>
          </p:nvSpPr>
          <p:spPr>
            <a:xfrm>
              <a:off x="2584159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1" name="Google Shape;25811;p46"/>
            <p:cNvSpPr/>
            <p:nvPr/>
          </p:nvSpPr>
          <p:spPr>
            <a:xfrm>
              <a:off x="2703667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2" name="Google Shape;25812;p46"/>
            <p:cNvSpPr/>
            <p:nvPr/>
          </p:nvSpPr>
          <p:spPr>
            <a:xfrm>
              <a:off x="2823176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3" name="Google Shape;25813;p46"/>
            <p:cNvSpPr/>
            <p:nvPr/>
          </p:nvSpPr>
          <p:spPr>
            <a:xfrm>
              <a:off x="2942684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4" name="Google Shape;25814;p46"/>
            <p:cNvSpPr/>
            <p:nvPr/>
          </p:nvSpPr>
          <p:spPr>
            <a:xfrm>
              <a:off x="3062192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5" name="Google Shape;25815;p46"/>
            <p:cNvSpPr/>
            <p:nvPr/>
          </p:nvSpPr>
          <p:spPr>
            <a:xfrm>
              <a:off x="3181700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6" name="Google Shape;25816;p46"/>
            <p:cNvSpPr/>
            <p:nvPr/>
          </p:nvSpPr>
          <p:spPr>
            <a:xfrm>
              <a:off x="3301209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7" name="Google Shape;25817;p46"/>
            <p:cNvSpPr/>
            <p:nvPr/>
          </p:nvSpPr>
          <p:spPr>
            <a:xfrm>
              <a:off x="3420717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8" name="Google Shape;25818;p46"/>
            <p:cNvSpPr/>
            <p:nvPr/>
          </p:nvSpPr>
          <p:spPr>
            <a:xfrm>
              <a:off x="313503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9" name="Google Shape;25819;p46"/>
            <p:cNvSpPr/>
            <p:nvPr/>
          </p:nvSpPr>
          <p:spPr>
            <a:xfrm>
              <a:off x="433011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0" name="Google Shape;25820;p46"/>
            <p:cNvSpPr/>
            <p:nvPr/>
          </p:nvSpPr>
          <p:spPr>
            <a:xfrm>
              <a:off x="552519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1" name="Google Shape;25821;p46"/>
            <p:cNvSpPr/>
            <p:nvPr/>
          </p:nvSpPr>
          <p:spPr>
            <a:xfrm>
              <a:off x="672027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2" name="Google Shape;25822;p46"/>
            <p:cNvSpPr/>
            <p:nvPr/>
          </p:nvSpPr>
          <p:spPr>
            <a:xfrm>
              <a:off x="791536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3" name="Google Shape;25823;p46"/>
            <p:cNvSpPr/>
            <p:nvPr/>
          </p:nvSpPr>
          <p:spPr>
            <a:xfrm>
              <a:off x="911044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4" name="Google Shape;25824;p46"/>
            <p:cNvSpPr/>
            <p:nvPr/>
          </p:nvSpPr>
          <p:spPr>
            <a:xfrm>
              <a:off x="1030552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5" name="Google Shape;25825;p46"/>
            <p:cNvSpPr/>
            <p:nvPr/>
          </p:nvSpPr>
          <p:spPr>
            <a:xfrm>
              <a:off x="1150060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6" name="Google Shape;25826;p46"/>
            <p:cNvSpPr/>
            <p:nvPr/>
          </p:nvSpPr>
          <p:spPr>
            <a:xfrm>
              <a:off x="1269568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7" name="Google Shape;25827;p46"/>
            <p:cNvSpPr/>
            <p:nvPr/>
          </p:nvSpPr>
          <p:spPr>
            <a:xfrm>
              <a:off x="1389077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8" name="Google Shape;25828;p46"/>
            <p:cNvSpPr/>
            <p:nvPr/>
          </p:nvSpPr>
          <p:spPr>
            <a:xfrm>
              <a:off x="1508585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9" name="Google Shape;25829;p46"/>
            <p:cNvSpPr/>
            <p:nvPr/>
          </p:nvSpPr>
          <p:spPr>
            <a:xfrm>
              <a:off x="1628093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0" name="Google Shape;25830;p46"/>
            <p:cNvSpPr/>
            <p:nvPr/>
          </p:nvSpPr>
          <p:spPr>
            <a:xfrm>
              <a:off x="1747601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1" name="Google Shape;25831;p46"/>
            <p:cNvSpPr/>
            <p:nvPr/>
          </p:nvSpPr>
          <p:spPr>
            <a:xfrm>
              <a:off x="1867110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2" name="Google Shape;25832;p46"/>
            <p:cNvSpPr/>
            <p:nvPr/>
          </p:nvSpPr>
          <p:spPr>
            <a:xfrm>
              <a:off x="1986618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3" name="Google Shape;25833;p46"/>
            <p:cNvSpPr/>
            <p:nvPr/>
          </p:nvSpPr>
          <p:spPr>
            <a:xfrm>
              <a:off x="2106126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4" name="Google Shape;25834;p46"/>
            <p:cNvSpPr/>
            <p:nvPr/>
          </p:nvSpPr>
          <p:spPr>
            <a:xfrm>
              <a:off x="2225634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5" name="Google Shape;25835;p46"/>
            <p:cNvSpPr/>
            <p:nvPr/>
          </p:nvSpPr>
          <p:spPr>
            <a:xfrm>
              <a:off x="2345143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6" name="Google Shape;25836;p46"/>
            <p:cNvSpPr/>
            <p:nvPr/>
          </p:nvSpPr>
          <p:spPr>
            <a:xfrm>
              <a:off x="2464651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7" name="Google Shape;25837;p46"/>
            <p:cNvSpPr/>
            <p:nvPr/>
          </p:nvSpPr>
          <p:spPr>
            <a:xfrm>
              <a:off x="2584159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8" name="Google Shape;25838;p46"/>
            <p:cNvSpPr/>
            <p:nvPr/>
          </p:nvSpPr>
          <p:spPr>
            <a:xfrm>
              <a:off x="2703667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9" name="Google Shape;25839;p46"/>
            <p:cNvSpPr/>
            <p:nvPr/>
          </p:nvSpPr>
          <p:spPr>
            <a:xfrm>
              <a:off x="2823176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0" name="Google Shape;25840;p46"/>
            <p:cNvSpPr/>
            <p:nvPr/>
          </p:nvSpPr>
          <p:spPr>
            <a:xfrm>
              <a:off x="2942684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1" name="Google Shape;25841;p46"/>
            <p:cNvSpPr/>
            <p:nvPr/>
          </p:nvSpPr>
          <p:spPr>
            <a:xfrm>
              <a:off x="3062192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2" name="Google Shape;25842;p46"/>
            <p:cNvSpPr/>
            <p:nvPr/>
          </p:nvSpPr>
          <p:spPr>
            <a:xfrm>
              <a:off x="3181700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3" name="Google Shape;25843;p46"/>
            <p:cNvSpPr/>
            <p:nvPr/>
          </p:nvSpPr>
          <p:spPr>
            <a:xfrm>
              <a:off x="3301209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4" name="Google Shape;25844;p46"/>
            <p:cNvSpPr/>
            <p:nvPr/>
          </p:nvSpPr>
          <p:spPr>
            <a:xfrm>
              <a:off x="3420717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5" name="Google Shape;25845;p46"/>
            <p:cNvSpPr/>
            <p:nvPr/>
          </p:nvSpPr>
          <p:spPr>
            <a:xfrm>
              <a:off x="313503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6" name="Google Shape;25846;p46"/>
            <p:cNvSpPr/>
            <p:nvPr/>
          </p:nvSpPr>
          <p:spPr>
            <a:xfrm>
              <a:off x="433011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7" name="Google Shape;25847;p46"/>
            <p:cNvSpPr/>
            <p:nvPr/>
          </p:nvSpPr>
          <p:spPr>
            <a:xfrm>
              <a:off x="552519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8" name="Google Shape;25848;p46"/>
            <p:cNvSpPr/>
            <p:nvPr/>
          </p:nvSpPr>
          <p:spPr>
            <a:xfrm>
              <a:off x="672027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9" name="Google Shape;25849;p46"/>
            <p:cNvSpPr/>
            <p:nvPr/>
          </p:nvSpPr>
          <p:spPr>
            <a:xfrm>
              <a:off x="791536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0" name="Google Shape;25850;p46"/>
            <p:cNvSpPr/>
            <p:nvPr/>
          </p:nvSpPr>
          <p:spPr>
            <a:xfrm>
              <a:off x="911044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1" name="Google Shape;25851;p46"/>
            <p:cNvSpPr/>
            <p:nvPr/>
          </p:nvSpPr>
          <p:spPr>
            <a:xfrm>
              <a:off x="1030552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2" name="Google Shape;25852;p46"/>
            <p:cNvSpPr/>
            <p:nvPr/>
          </p:nvSpPr>
          <p:spPr>
            <a:xfrm>
              <a:off x="1150060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3" name="Google Shape;25853;p46"/>
            <p:cNvSpPr/>
            <p:nvPr/>
          </p:nvSpPr>
          <p:spPr>
            <a:xfrm>
              <a:off x="1269568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4" name="Google Shape;25854;p46"/>
            <p:cNvSpPr/>
            <p:nvPr/>
          </p:nvSpPr>
          <p:spPr>
            <a:xfrm>
              <a:off x="1389077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5" name="Google Shape;25855;p46"/>
            <p:cNvSpPr/>
            <p:nvPr/>
          </p:nvSpPr>
          <p:spPr>
            <a:xfrm>
              <a:off x="1508585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6" name="Google Shape;25856;p46"/>
            <p:cNvSpPr/>
            <p:nvPr/>
          </p:nvSpPr>
          <p:spPr>
            <a:xfrm>
              <a:off x="1628093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7" name="Google Shape;25857;p46"/>
            <p:cNvSpPr/>
            <p:nvPr/>
          </p:nvSpPr>
          <p:spPr>
            <a:xfrm>
              <a:off x="1747601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8" name="Google Shape;25858;p46"/>
            <p:cNvSpPr/>
            <p:nvPr/>
          </p:nvSpPr>
          <p:spPr>
            <a:xfrm>
              <a:off x="1867110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9" name="Google Shape;25859;p46"/>
            <p:cNvSpPr/>
            <p:nvPr/>
          </p:nvSpPr>
          <p:spPr>
            <a:xfrm>
              <a:off x="1986618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0" name="Google Shape;25860;p46"/>
            <p:cNvSpPr/>
            <p:nvPr/>
          </p:nvSpPr>
          <p:spPr>
            <a:xfrm>
              <a:off x="2106126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1" name="Google Shape;25861;p46"/>
            <p:cNvSpPr/>
            <p:nvPr/>
          </p:nvSpPr>
          <p:spPr>
            <a:xfrm>
              <a:off x="2225634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2" name="Google Shape;25862;p46"/>
            <p:cNvSpPr/>
            <p:nvPr/>
          </p:nvSpPr>
          <p:spPr>
            <a:xfrm>
              <a:off x="2345143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3" name="Google Shape;25863;p46"/>
            <p:cNvSpPr/>
            <p:nvPr/>
          </p:nvSpPr>
          <p:spPr>
            <a:xfrm>
              <a:off x="2464651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4" name="Google Shape;25864;p46"/>
            <p:cNvSpPr/>
            <p:nvPr/>
          </p:nvSpPr>
          <p:spPr>
            <a:xfrm>
              <a:off x="2584159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5" name="Google Shape;25865;p46"/>
            <p:cNvSpPr/>
            <p:nvPr/>
          </p:nvSpPr>
          <p:spPr>
            <a:xfrm>
              <a:off x="2703667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6" name="Google Shape;25866;p46"/>
            <p:cNvSpPr/>
            <p:nvPr/>
          </p:nvSpPr>
          <p:spPr>
            <a:xfrm>
              <a:off x="2823176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7" name="Google Shape;25867;p46"/>
            <p:cNvSpPr/>
            <p:nvPr/>
          </p:nvSpPr>
          <p:spPr>
            <a:xfrm>
              <a:off x="2942684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8" name="Google Shape;25868;p46"/>
            <p:cNvSpPr/>
            <p:nvPr/>
          </p:nvSpPr>
          <p:spPr>
            <a:xfrm>
              <a:off x="3062192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9" name="Google Shape;25869;p46"/>
            <p:cNvSpPr/>
            <p:nvPr/>
          </p:nvSpPr>
          <p:spPr>
            <a:xfrm>
              <a:off x="3181700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0" name="Google Shape;25870;p46"/>
            <p:cNvSpPr/>
            <p:nvPr/>
          </p:nvSpPr>
          <p:spPr>
            <a:xfrm>
              <a:off x="3301209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1" name="Google Shape;25871;p46"/>
            <p:cNvSpPr/>
            <p:nvPr/>
          </p:nvSpPr>
          <p:spPr>
            <a:xfrm>
              <a:off x="3420717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2" name="Google Shape;25872;p46"/>
            <p:cNvSpPr/>
            <p:nvPr/>
          </p:nvSpPr>
          <p:spPr>
            <a:xfrm>
              <a:off x="313503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3" name="Google Shape;25873;p46"/>
            <p:cNvSpPr/>
            <p:nvPr/>
          </p:nvSpPr>
          <p:spPr>
            <a:xfrm>
              <a:off x="433011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4" name="Google Shape;25874;p46"/>
            <p:cNvSpPr/>
            <p:nvPr/>
          </p:nvSpPr>
          <p:spPr>
            <a:xfrm>
              <a:off x="552519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5" name="Google Shape;25875;p46"/>
            <p:cNvSpPr/>
            <p:nvPr/>
          </p:nvSpPr>
          <p:spPr>
            <a:xfrm>
              <a:off x="672027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6" name="Google Shape;25876;p46"/>
            <p:cNvSpPr/>
            <p:nvPr/>
          </p:nvSpPr>
          <p:spPr>
            <a:xfrm>
              <a:off x="791536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7" name="Google Shape;25877;p46"/>
            <p:cNvSpPr/>
            <p:nvPr/>
          </p:nvSpPr>
          <p:spPr>
            <a:xfrm>
              <a:off x="911044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8" name="Google Shape;25878;p46"/>
            <p:cNvSpPr/>
            <p:nvPr/>
          </p:nvSpPr>
          <p:spPr>
            <a:xfrm>
              <a:off x="1030552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9" name="Google Shape;25879;p46"/>
            <p:cNvSpPr/>
            <p:nvPr/>
          </p:nvSpPr>
          <p:spPr>
            <a:xfrm>
              <a:off x="1150060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0" name="Google Shape;25880;p46"/>
            <p:cNvSpPr/>
            <p:nvPr/>
          </p:nvSpPr>
          <p:spPr>
            <a:xfrm>
              <a:off x="1269568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1" name="Google Shape;25881;p46"/>
            <p:cNvSpPr/>
            <p:nvPr/>
          </p:nvSpPr>
          <p:spPr>
            <a:xfrm>
              <a:off x="1389077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2" name="Google Shape;25882;p46"/>
            <p:cNvSpPr/>
            <p:nvPr/>
          </p:nvSpPr>
          <p:spPr>
            <a:xfrm>
              <a:off x="1508585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3" name="Google Shape;25883;p46"/>
            <p:cNvSpPr/>
            <p:nvPr/>
          </p:nvSpPr>
          <p:spPr>
            <a:xfrm>
              <a:off x="1628093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4" name="Google Shape;25884;p46"/>
            <p:cNvSpPr/>
            <p:nvPr/>
          </p:nvSpPr>
          <p:spPr>
            <a:xfrm>
              <a:off x="1747601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5" name="Google Shape;25885;p46"/>
            <p:cNvSpPr/>
            <p:nvPr/>
          </p:nvSpPr>
          <p:spPr>
            <a:xfrm>
              <a:off x="1867110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6" name="Google Shape;25886;p46"/>
            <p:cNvSpPr/>
            <p:nvPr/>
          </p:nvSpPr>
          <p:spPr>
            <a:xfrm>
              <a:off x="1986618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7" name="Google Shape;25887;p46"/>
            <p:cNvSpPr/>
            <p:nvPr/>
          </p:nvSpPr>
          <p:spPr>
            <a:xfrm>
              <a:off x="2106126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8" name="Google Shape;25888;p46"/>
            <p:cNvSpPr/>
            <p:nvPr/>
          </p:nvSpPr>
          <p:spPr>
            <a:xfrm>
              <a:off x="2225634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9" name="Google Shape;25889;p46"/>
            <p:cNvSpPr/>
            <p:nvPr/>
          </p:nvSpPr>
          <p:spPr>
            <a:xfrm>
              <a:off x="2345143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0" name="Google Shape;25890;p46"/>
            <p:cNvSpPr/>
            <p:nvPr/>
          </p:nvSpPr>
          <p:spPr>
            <a:xfrm>
              <a:off x="2464651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1" name="Google Shape;25891;p46"/>
            <p:cNvSpPr/>
            <p:nvPr/>
          </p:nvSpPr>
          <p:spPr>
            <a:xfrm>
              <a:off x="2584159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2" name="Google Shape;25892;p46"/>
            <p:cNvSpPr/>
            <p:nvPr/>
          </p:nvSpPr>
          <p:spPr>
            <a:xfrm>
              <a:off x="2703667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3" name="Google Shape;25893;p46"/>
            <p:cNvSpPr/>
            <p:nvPr/>
          </p:nvSpPr>
          <p:spPr>
            <a:xfrm>
              <a:off x="2823176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4" name="Google Shape;25894;p46"/>
            <p:cNvSpPr/>
            <p:nvPr/>
          </p:nvSpPr>
          <p:spPr>
            <a:xfrm>
              <a:off x="2942684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5" name="Google Shape;25895;p46"/>
            <p:cNvSpPr/>
            <p:nvPr/>
          </p:nvSpPr>
          <p:spPr>
            <a:xfrm>
              <a:off x="3062192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6" name="Google Shape;25896;p46"/>
            <p:cNvSpPr/>
            <p:nvPr/>
          </p:nvSpPr>
          <p:spPr>
            <a:xfrm>
              <a:off x="3181700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7" name="Google Shape;25897;p46"/>
            <p:cNvSpPr/>
            <p:nvPr/>
          </p:nvSpPr>
          <p:spPr>
            <a:xfrm>
              <a:off x="3301209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8" name="Google Shape;25898;p46"/>
            <p:cNvSpPr/>
            <p:nvPr/>
          </p:nvSpPr>
          <p:spPr>
            <a:xfrm>
              <a:off x="3420717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9" name="Google Shape;25899;p46"/>
            <p:cNvSpPr/>
            <p:nvPr/>
          </p:nvSpPr>
          <p:spPr>
            <a:xfrm>
              <a:off x="313503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0" name="Google Shape;25900;p46"/>
            <p:cNvSpPr/>
            <p:nvPr/>
          </p:nvSpPr>
          <p:spPr>
            <a:xfrm>
              <a:off x="433011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1" name="Google Shape;25901;p46"/>
            <p:cNvSpPr/>
            <p:nvPr/>
          </p:nvSpPr>
          <p:spPr>
            <a:xfrm>
              <a:off x="552519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2" name="Google Shape;25902;p46"/>
            <p:cNvSpPr/>
            <p:nvPr/>
          </p:nvSpPr>
          <p:spPr>
            <a:xfrm>
              <a:off x="672027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3" name="Google Shape;25903;p46"/>
            <p:cNvSpPr/>
            <p:nvPr/>
          </p:nvSpPr>
          <p:spPr>
            <a:xfrm>
              <a:off x="791536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4" name="Google Shape;25904;p46"/>
            <p:cNvSpPr/>
            <p:nvPr/>
          </p:nvSpPr>
          <p:spPr>
            <a:xfrm>
              <a:off x="911044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5" name="Google Shape;25905;p46"/>
            <p:cNvSpPr/>
            <p:nvPr/>
          </p:nvSpPr>
          <p:spPr>
            <a:xfrm>
              <a:off x="1030552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6" name="Google Shape;25906;p46"/>
            <p:cNvSpPr/>
            <p:nvPr/>
          </p:nvSpPr>
          <p:spPr>
            <a:xfrm>
              <a:off x="1150060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7" name="Google Shape;25907;p46"/>
            <p:cNvSpPr/>
            <p:nvPr/>
          </p:nvSpPr>
          <p:spPr>
            <a:xfrm>
              <a:off x="1269568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8" name="Google Shape;25908;p46"/>
            <p:cNvSpPr/>
            <p:nvPr/>
          </p:nvSpPr>
          <p:spPr>
            <a:xfrm>
              <a:off x="1389077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9" name="Google Shape;25909;p46"/>
            <p:cNvSpPr/>
            <p:nvPr/>
          </p:nvSpPr>
          <p:spPr>
            <a:xfrm>
              <a:off x="1508585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0" name="Google Shape;25910;p46"/>
            <p:cNvSpPr/>
            <p:nvPr/>
          </p:nvSpPr>
          <p:spPr>
            <a:xfrm>
              <a:off x="1628093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1" name="Google Shape;25911;p46"/>
            <p:cNvSpPr/>
            <p:nvPr/>
          </p:nvSpPr>
          <p:spPr>
            <a:xfrm>
              <a:off x="1747601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2" name="Google Shape;25912;p46"/>
            <p:cNvSpPr/>
            <p:nvPr/>
          </p:nvSpPr>
          <p:spPr>
            <a:xfrm>
              <a:off x="1867110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3" name="Google Shape;25913;p46"/>
            <p:cNvSpPr/>
            <p:nvPr/>
          </p:nvSpPr>
          <p:spPr>
            <a:xfrm>
              <a:off x="1986618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4" name="Google Shape;25914;p46"/>
            <p:cNvSpPr/>
            <p:nvPr/>
          </p:nvSpPr>
          <p:spPr>
            <a:xfrm>
              <a:off x="2106126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5" name="Google Shape;25915;p46"/>
            <p:cNvSpPr/>
            <p:nvPr/>
          </p:nvSpPr>
          <p:spPr>
            <a:xfrm>
              <a:off x="2225634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6" name="Google Shape;25916;p46"/>
            <p:cNvSpPr/>
            <p:nvPr/>
          </p:nvSpPr>
          <p:spPr>
            <a:xfrm>
              <a:off x="2345143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7" name="Google Shape;25917;p46"/>
            <p:cNvSpPr/>
            <p:nvPr/>
          </p:nvSpPr>
          <p:spPr>
            <a:xfrm>
              <a:off x="2464651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8" name="Google Shape;25918;p46"/>
            <p:cNvSpPr/>
            <p:nvPr/>
          </p:nvSpPr>
          <p:spPr>
            <a:xfrm>
              <a:off x="2584159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9" name="Google Shape;25919;p46"/>
            <p:cNvSpPr/>
            <p:nvPr/>
          </p:nvSpPr>
          <p:spPr>
            <a:xfrm>
              <a:off x="2703667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0" name="Google Shape;25920;p46"/>
            <p:cNvSpPr/>
            <p:nvPr/>
          </p:nvSpPr>
          <p:spPr>
            <a:xfrm>
              <a:off x="2823176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1" name="Google Shape;25921;p46"/>
            <p:cNvSpPr/>
            <p:nvPr/>
          </p:nvSpPr>
          <p:spPr>
            <a:xfrm>
              <a:off x="2942684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2" name="Google Shape;25922;p46"/>
            <p:cNvSpPr/>
            <p:nvPr/>
          </p:nvSpPr>
          <p:spPr>
            <a:xfrm>
              <a:off x="3062192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3" name="Google Shape;25923;p46"/>
            <p:cNvSpPr/>
            <p:nvPr/>
          </p:nvSpPr>
          <p:spPr>
            <a:xfrm>
              <a:off x="3181700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4" name="Google Shape;25924;p46"/>
            <p:cNvSpPr/>
            <p:nvPr/>
          </p:nvSpPr>
          <p:spPr>
            <a:xfrm>
              <a:off x="3301209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5" name="Google Shape;25925;p46"/>
            <p:cNvSpPr/>
            <p:nvPr/>
          </p:nvSpPr>
          <p:spPr>
            <a:xfrm>
              <a:off x="3420717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6" name="Google Shape;25926;p46"/>
            <p:cNvSpPr/>
            <p:nvPr/>
          </p:nvSpPr>
          <p:spPr>
            <a:xfrm>
              <a:off x="313503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7" name="Google Shape;25927;p46"/>
            <p:cNvSpPr/>
            <p:nvPr/>
          </p:nvSpPr>
          <p:spPr>
            <a:xfrm>
              <a:off x="433011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8" name="Google Shape;25928;p46"/>
            <p:cNvSpPr/>
            <p:nvPr/>
          </p:nvSpPr>
          <p:spPr>
            <a:xfrm>
              <a:off x="552519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9" name="Google Shape;25929;p46"/>
            <p:cNvSpPr/>
            <p:nvPr/>
          </p:nvSpPr>
          <p:spPr>
            <a:xfrm>
              <a:off x="672027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0" name="Google Shape;25930;p46"/>
            <p:cNvSpPr/>
            <p:nvPr/>
          </p:nvSpPr>
          <p:spPr>
            <a:xfrm>
              <a:off x="791536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1" name="Google Shape;25931;p46"/>
            <p:cNvSpPr/>
            <p:nvPr/>
          </p:nvSpPr>
          <p:spPr>
            <a:xfrm>
              <a:off x="911044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2" name="Google Shape;25932;p46"/>
            <p:cNvSpPr/>
            <p:nvPr/>
          </p:nvSpPr>
          <p:spPr>
            <a:xfrm>
              <a:off x="1030552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3" name="Google Shape;25933;p46"/>
            <p:cNvSpPr/>
            <p:nvPr/>
          </p:nvSpPr>
          <p:spPr>
            <a:xfrm>
              <a:off x="1150060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4" name="Google Shape;25934;p46"/>
            <p:cNvSpPr/>
            <p:nvPr/>
          </p:nvSpPr>
          <p:spPr>
            <a:xfrm>
              <a:off x="1269568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5" name="Google Shape;25935;p46"/>
            <p:cNvSpPr/>
            <p:nvPr/>
          </p:nvSpPr>
          <p:spPr>
            <a:xfrm>
              <a:off x="1389077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6" name="Google Shape;25936;p46"/>
            <p:cNvSpPr/>
            <p:nvPr/>
          </p:nvSpPr>
          <p:spPr>
            <a:xfrm>
              <a:off x="1508585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7" name="Google Shape;25937;p46"/>
            <p:cNvSpPr/>
            <p:nvPr/>
          </p:nvSpPr>
          <p:spPr>
            <a:xfrm>
              <a:off x="1628093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8" name="Google Shape;25938;p46"/>
            <p:cNvSpPr/>
            <p:nvPr/>
          </p:nvSpPr>
          <p:spPr>
            <a:xfrm>
              <a:off x="1747601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9" name="Google Shape;25939;p46"/>
            <p:cNvSpPr/>
            <p:nvPr/>
          </p:nvSpPr>
          <p:spPr>
            <a:xfrm>
              <a:off x="1867110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0" name="Google Shape;25940;p46"/>
            <p:cNvSpPr/>
            <p:nvPr/>
          </p:nvSpPr>
          <p:spPr>
            <a:xfrm>
              <a:off x="1986618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1" name="Google Shape;25941;p46"/>
            <p:cNvSpPr/>
            <p:nvPr/>
          </p:nvSpPr>
          <p:spPr>
            <a:xfrm>
              <a:off x="2106126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2" name="Google Shape;25942;p46"/>
            <p:cNvSpPr/>
            <p:nvPr/>
          </p:nvSpPr>
          <p:spPr>
            <a:xfrm>
              <a:off x="2225634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3" name="Google Shape;25943;p46"/>
            <p:cNvSpPr/>
            <p:nvPr/>
          </p:nvSpPr>
          <p:spPr>
            <a:xfrm>
              <a:off x="2345143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4" name="Google Shape;25944;p46"/>
            <p:cNvSpPr/>
            <p:nvPr/>
          </p:nvSpPr>
          <p:spPr>
            <a:xfrm>
              <a:off x="2464651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5" name="Google Shape;25945;p46"/>
            <p:cNvSpPr/>
            <p:nvPr/>
          </p:nvSpPr>
          <p:spPr>
            <a:xfrm>
              <a:off x="2584159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6" name="Google Shape;25946;p46"/>
            <p:cNvSpPr/>
            <p:nvPr/>
          </p:nvSpPr>
          <p:spPr>
            <a:xfrm>
              <a:off x="2703667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7" name="Google Shape;25947;p46"/>
            <p:cNvSpPr/>
            <p:nvPr/>
          </p:nvSpPr>
          <p:spPr>
            <a:xfrm>
              <a:off x="2823176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8" name="Google Shape;25948;p46"/>
            <p:cNvSpPr/>
            <p:nvPr/>
          </p:nvSpPr>
          <p:spPr>
            <a:xfrm>
              <a:off x="2942684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9" name="Google Shape;25949;p46"/>
            <p:cNvSpPr/>
            <p:nvPr/>
          </p:nvSpPr>
          <p:spPr>
            <a:xfrm>
              <a:off x="3062192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0" name="Google Shape;25950;p46"/>
            <p:cNvSpPr/>
            <p:nvPr/>
          </p:nvSpPr>
          <p:spPr>
            <a:xfrm>
              <a:off x="3181700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1" name="Google Shape;25951;p46"/>
            <p:cNvSpPr/>
            <p:nvPr/>
          </p:nvSpPr>
          <p:spPr>
            <a:xfrm>
              <a:off x="3301209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2" name="Google Shape;25952;p46"/>
            <p:cNvSpPr/>
            <p:nvPr/>
          </p:nvSpPr>
          <p:spPr>
            <a:xfrm>
              <a:off x="3420717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3" name="Google Shape;25953;p46"/>
            <p:cNvSpPr/>
            <p:nvPr/>
          </p:nvSpPr>
          <p:spPr>
            <a:xfrm>
              <a:off x="313503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4" name="Google Shape;25954;p46"/>
            <p:cNvSpPr/>
            <p:nvPr/>
          </p:nvSpPr>
          <p:spPr>
            <a:xfrm>
              <a:off x="433011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5" name="Google Shape;25955;p46"/>
            <p:cNvSpPr/>
            <p:nvPr/>
          </p:nvSpPr>
          <p:spPr>
            <a:xfrm>
              <a:off x="552519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6" name="Google Shape;25956;p46"/>
            <p:cNvSpPr/>
            <p:nvPr/>
          </p:nvSpPr>
          <p:spPr>
            <a:xfrm>
              <a:off x="672027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7" name="Google Shape;25957;p46"/>
            <p:cNvSpPr/>
            <p:nvPr/>
          </p:nvSpPr>
          <p:spPr>
            <a:xfrm>
              <a:off x="791536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8" name="Google Shape;25958;p46"/>
            <p:cNvSpPr/>
            <p:nvPr/>
          </p:nvSpPr>
          <p:spPr>
            <a:xfrm>
              <a:off x="911044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9" name="Google Shape;25959;p46"/>
            <p:cNvSpPr/>
            <p:nvPr/>
          </p:nvSpPr>
          <p:spPr>
            <a:xfrm>
              <a:off x="1030552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0" name="Google Shape;25960;p46"/>
            <p:cNvSpPr/>
            <p:nvPr/>
          </p:nvSpPr>
          <p:spPr>
            <a:xfrm>
              <a:off x="1150060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1" name="Google Shape;25961;p46"/>
            <p:cNvSpPr/>
            <p:nvPr/>
          </p:nvSpPr>
          <p:spPr>
            <a:xfrm>
              <a:off x="1269568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2" name="Google Shape;25962;p46"/>
            <p:cNvSpPr/>
            <p:nvPr/>
          </p:nvSpPr>
          <p:spPr>
            <a:xfrm>
              <a:off x="1389077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3" name="Google Shape;25963;p46"/>
            <p:cNvSpPr/>
            <p:nvPr/>
          </p:nvSpPr>
          <p:spPr>
            <a:xfrm>
              <a:off x="1508585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4" name="Google Shape;25964;p46"/>
            <p:cNvSpPr/>
            <p:nvPr/>
          </p:nvSpPr>
          <p:spPr>
            <a:xfrm>
              <a:off x="1628093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5" name="Google Shape;25965;p46"/>
            <p:cNvSpPr/>
            <p:nvPr/>
          </p:nvSpPr>
          <p:spPr>
            <a:xfrm>
              <a:off x="1747601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6" name="Google Shape;25966;p46"/>
            <p:cNvSpPr/>
            <p:nvPr/>
          </p:nvSpPr>
          <p:spPr>
            <a:xfrm>
              <a:off x="1867110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7" name="Google Shape;25967;p46"/>
            <p:cNvSpPr/>
            <p:nvPr/>
          </p:nvSpPr>
          <p:spPr>
            <a:xfrm>
              <a:off x="1986618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8" name="Google Shape;25968;p46"/>
            <p:cNvSpPr/>
            <p:nvPr/>
          </p:nvSpPr>
          <p:spPr>
            <a:xfrm>
              <a:off x="2106126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9" name="Google Shape;25969;p46"/>
            <p:cNvSpPr/>
            <p:nvPr/>
          </p:nvSpPr>
          <p:spPr>
            <a:xfrm>
              <a:off x="2225634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0" name="Google Shape;25970;p46"/>
            <p:cNvSpPr/>
            <p:nvPr/>
          </p:nvSpPr>
          <p:spPr>
            <a:xfrm>
              <a:off x="2345143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1" name="Google Shape;25971;p46"/>
            <p:cNvSpPr/>
            <p:nvPr/>
          </p:nvSpPr>
          <p:spPr>
            <a:xfrm>
              <a:off x="2464651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2" name="Google Shape;25972;p46"/>
            <p:cNvSpPr/>
            <p:nvPr/>
          </p:nvSpPr>
          <p:spPr>
            <a:xfrm>
              <a:off x="2584159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3" name="Google Shape;25973;p46"/>
            <p:cNvSpPr/>
            <p:nvPr/>
          </p:nvSpPr>
          <p:spPr>
            <a:xfrm>
              <a:off x="2703667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4" name="Google Shape;25974;p46"/>
            <p:cNvSpPr/>
            <p:nvPr/>
          </p:nvSpPr>
          <p:spPr>
            <a:xfrm>
              <a:off x="2823176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5" name="Google Shape;25975;p46"/>
            <p:cNvSpPr/>
            <p:nvPr/>
          </p:nvSpPr>
          <p:spPr>
            <a:xfrm>
              <a:off x="2942684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6" name="Google Shape;25976;p46"/>
            <p:cNvSpPr/>
            <p:nvPr/>
          </p:nvSpPr>
          <p:spPr>
            <a:xfrm>
              <a:off x="3062192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7" name="Google Shape;25977;p46"/>
            <p:cNvSpPr/>
            <p:nvPr/>
          </p:nvSpPr>
          <p:spPr>
            <a:xfrm>
              <a:off x="3181700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8" name="Google Shape;25978;p46"/>
            <p:cNvSpPr/>
            <p:nvPr/>
          </p:nvSpPr>
          <p:spPr>
            <a:xfrm>
              <a:off x="3301209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9" name="Google Shape;25979;p46"/>
            <p:cNvSpPr/>
            <p:nvPr/>
          </p:nvSpPr>
          <p:spPr>
            <a:xfrm>
              <a:off x="3420717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0" name="Google Shape;25980;p46"/>
            <p:cNvSpPr/>
            <p:nvPr/>
          </p:nvSpPr>
          <p:spPr>
            <a:xfrm>
              <a:off x="313503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1" name="Google Shape;25981;p46"/>
            <p:cNvSpPr/>
            <p:nvPr/>
          </p:nvSpPr>
          <p:spPr>
            <a:xfrm>
              <a:off x="433011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2" name="Google Shape;25982;p46"/>
            <p:cNvSpPr/>
            <p:nvPr/>
          </p:nvSpPr>
          <p:spPr>
            <a:xfrm>
              <a:off x="552519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3" name="Google Shape;25983;p46"/>
            <p:cNvSpPr/>
            <p:nvPr/>
          </p:nvSpPr>
          <p:spPr>
            <a:xfrm>
              <a:off x="672027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4" name="Google Shape;25984;p46"/>
            <p:cNvSpPr/>
            <p:nvPr/>
          </p:nvSpPr>
          <p:spPr>
            <a:xfrm>
              <a:off x="791536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5" name="Google Shape;25985;p46"/>
            <p:cNvSpPr/>
            <p:nvPr/>
          </p:nvSpPr>
          <p:spPr>
            <a:xfrm>
              <a:off x="911044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6" name="Google Shape;25986;p46"/>
            <p:cNvSpPr/>
            <p:nvPr/>
          </p:nvSpPr>
          <p:spPr>
            <a:xfrm>
              <a:off x="1030552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7" name="Google Shape;25987;p46"/>
            <p:cNvSpPr/>
            <p:nvPr/>
          </p:nvSpPr>
          <p:spPr>
            <a:xfrm>
              <a:off x="1150060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8" name="Google Shape;25988;p46"/>
            <p:cNvSpPr/>
            <p:nvPr/>
          </p:nvSpPr>
          <p:spPr>
            <a:xfrm>
              <a:off x="1269568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9" name="Google Shape;25989;p46"/>
            <p:cNvSpPr/>
            <p:nvPr/>
          </p:nvSpPr>
          <p:spPr>
            <a:xfrm>
              <a:off x="1389077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0" name="Google Shape;25990;p46"/>
            <p:cNvSpPr/>
            <p:nvPr/>
          </p:nvSpPr>
          <p:spPr>
            <a:xfrm>
              <a:off x="1508585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1" name="Google Shape;25991;p46"/>
            <p:cNvSpPr/>
            <p:nvPr/>
          </p:nvSpPr>
          <p:spPr>
            <a:xfrm>
              <a:off x="1628093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2" name="Google Shape;25992;p46"/>
            <p:cNvSpPr/>
            <p:nvPr/>
          </p:nvSpPr>
          <p:spPr>
            <a:xfrm>
              <a:off x="1747601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3" name="Google Shape;25993;p46"/>
            <p:cNvSpPr/>
            <p:nvPr/>
          </p:nvSpPr>
          <p:spPr>
            <a:xfrm>
              <a:off x="1867110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4" name="Google Shape;25994;p46"/>
            <p:cNvSpPr/>
            <p:nvPr/>
          </p:nvSpPr>
          <p:spPr>
            <a:xfrm>
              <a:off x="1986618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5" name="Google Shape;25995;p46"/>
            <p:cNvSpPr/>
            <p:nvPr/>
          </p:nvSpPr>
          <p:spPr>
            <a:xfrm>
              <a:off x="2106126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6" name="Google Shape;25996;p46"/>
            <p:cNvSpPr/>
            <p:nvPr/>
          </p:nvSpPr>
          <p:spPr>
            <a:xfrm>
              <a:off x="2225634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7" name="Google Shape;25997;p46"/>
            <p:cNvSpPr/>
            <p:nvPr/>
          </p:nvSpPr>
          <p:spPr>
            <a:xfrm>
              <a:off x="2345143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8" name="Google Shape;25998;p46"/>
            <p:cNvSpPr/>
            <p:nvPr/>
          </p:nvSpPr>
          <p:spPr>
            <a:xfrm>
              <a:off x="2464651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9" name="Google Shape;25999;p46"/>
            <p:cNvSpPr/>
            <p:nvPr/>
          </p:nvSpPr>
          <p:spPr>
            <a:xfrm>
              <a:off x="2584159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0" name="Google Shape;26000;p46"/>
            <p:cNvSpPr/>
            <p:nvPr/>
          </p:nvSpPr>
          <p:spPr>
            <a:xfrm>
              <a:off x="2703667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1" name="Google Shape;26001;p46"/>
            <p:cNvSpPr/>
            <p:nvPr/>
          </p:nvSpPr>
          <p:spPr>
            <a:xfrm>
              <a:off x="2823176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2" name="Google Shape;26002;p46"/>
            <p:cNvSpPr/>
            <p:nvPr/>
          </p:nvSpPr>
          <p:spPr>
            <a:xfrm>
              <a:off x="2942684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3" name="Google Shape;26003;p46"/>
            <p:cNvSpPr/>
            <p:nvPr/>
          </p:nvSpPr>
          <p:spPr>
            <a:xfrm>
              <a:off x="3062192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4" name="Google Shape;26004;p46"/>
            <p:cNvSpPr/>
            <p:nvPr/>
          </p:nvSpPr>
          <p:spPr>
            <a:xfrm>
              <a:off x="3181700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5" name="Google Shape;26005;p46"/>
            <p:cNvSpPr/>
            <p:nvPr/>
          </p:nvSpPr>
          <p:spPr>
            <a:xfrm>
              <a:off x="3301209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6" name="Google Shape;26006;p46"/>
            <p:cNvSpPr/>
            <p:nvPr/>
          </p:nvSpPr>
          <p:spPr>
            <a:xfrm>
              <a:off x="3420717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7" name="Google Shape;26007;p46"/>
            <p:cNvSpPr/>
            <p:nvPr/>
          </p:nvSpPr>
          <p:spPr>
            <a:xfrm>
              <a:off x="313503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8" name="Google Shape;26008;p46"/>
            <p:cNvSpPr/>
            <p:nvPr/>
          </p:nvSpPr>
          <p:spPr>
            <a:xfrm>
              <a:off x="433011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9" name="Google Shape;26009;p46"/>
            <p:cNvSpPr/>
            <p:nvPr/>
          </p:nvSpPr>
          <p:spPr>
            <a:xfrm>
              <a:off x="552519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0" name="Google Shape;26010;p46"/>
            <p:cNvSpPr/>
            <p:nvPr/>
          </p:nvSpPr>
          <p:spPr>
            <a:xfrm>
              <a:off x="672027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1" name="Google Shape;26011;p46"/>
            <p:cNvSpPr/>
            <p:nvPr/>
          </p:nvSpPr>
          <p:spPr>
            <a:xfrm>
              <a:off x="791536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2" name="Google Shape;26012;p46"/>
            <p:cNvSpPr/>
            <p:nvPr/>
          </p:nvSpPr>
          <p:spPr>
            <a:xfrm>
              <a:off x="911044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3" name="Google Shape;26013;p46"/>
            <p:cNvSpPr/>
            <p:nvPr/>
          </p:nvSpPr>
          <p:spPr>
            <a:xfrm>
              <a:off x="1030552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4" name="Google Shape;26014;p46"/>
            <p:cNvSpPr/>
            <p:nvPr/>
          </p:nvSpPr>
          <p:spPr>
            <a:xfrm>
              <a:off x="1150060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5" name="Google Shape;26015;p46"/>
            <p:cNvSpPr/>
            <p:nvPr/>
          </p:nvSpPr>
          <p:spPr>
            <a:xfrm>
              <a:off x="1269568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6" name="Google Shape;26016;p46"/>
            <p:cNvSpPr/>
            <p:nvPr/>
          </p:nvSpPr>
          <p:spPr>
            <a:xfrm>
              <a:off x="1389077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7" name="Google Shape;26017;p46"/>
            <p:cNvSpPr/>
            <p:nvPr/>
          </p:nvSpPr>
          <p:spPr>
            <a:xfrm>
              <a:off x="1508585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8" name="Google Shape;26018;p46"/>
            <p:cNvSpPr/>
            <p:nvPr/>
          </p:nvSpPr>
          <p:spPr>
            <a:xfrm>
              <a:off x="1628093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9" name="Google Shape;26019;p46"/>
            <p:cNvSpPr/>
            <p:nvPr/>
          </p:nvSpPr>
          <p:spPr>
            <a:xfrm>
              <a:off x="1747601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0" name="Google Shape;26020;p46"/>
            <p:cNvSpPr/>
            <p:nvPr/>
          </p:nvSpPr>
          <p:spPr>
            <a:xfrm>
              <a:off x="1867110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1" name="Google Shape;26021;p46"/>
            <p:cNvSpPr/>
            <p:nvPr/>
          </p:nvSpPr>
          <p:spPr>
            <a:xfrm>
              <a:off x="1986618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2" name="Google Shape;26022;p46"/>
            <p:cNvSpPr/>
            <p:nvPr/>
          </p:nvSpPr>
          <p:spPr>
            <a:xfrm>
              <a:off x="2106126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3" name="Google Shape;26023;p46"/>
            <p:cNvSpPr/>
            <p:nvPr/>
          </p:nvSpPr>
          <p:spPr>
            <a:xfrm>
              <a:off x="2225634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4" name="Google Shape;26024;p46"/>
            <p:cNvSpPr/>
            <p:nvPr/>
          </p:nvSpPr>
          <p:spPr>
            <a:xfrm>
              <a:off x="2345143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5" name="Google Shape;26025;p46"/>
            <p:cNvSpPr/>
            <p:nvPr/>
          </p:nvSpPr>
          <p:spPr>
            <a:xfrm>
              <a:off x="2464651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6" name="Google Shape;26026;p46"/>
            <p:cNvSpPr/>
            <p:nvPr/>
          </p:nvSpPr>
          <p:spPr>
            <a:xfrm>
              <a:off x="2584159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7" name="Google Shape;26027;p46"/>
            <p:cNvSpPr/>
            <p:nvPr/>
          </p:nvSpPr>
          <p:spPr>
            <a:xfrm>
              <a:off x="2703667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8" name="Google Shape;26028;p46"/>
            <p:cNvSpPr/>
            <p:nvPr/>
          </p:nvSpPr>
          <p:spPr>
            <a:xfrm>
              <a:off x="2823176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9" name="Google Shape;26029;p46"/>
            <p:cNvSpPr/>
            <p:nvPr/>
          </p:nvSpPr>
          <p:spPr>
            <a:xfrm>
              <a:off x="2942684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0" name="Google Shape;26030;p46"/>
            <p:cNvSpPr/>
            <p:nvPr/>
          </p:nvSpPr>
          <p:spPr>
            <a:xfrm>
              <a:off x="3062192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1" name="Google Shape;26031;p46"/>
            <p:cNvSpPr/>
            <p:nvPr/>
          </p:nvSpPr>
          <p:spPr>
            <a:xfrm>
              <a:off x="3181700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2" name="Google Shape;26032;p46"/>
            <p:cNvSpPr/>
            <p:nvPr/>
          </p:nvSpPr>
          <p:spPr>
            <a:xfrm>
              <a:off x="3301209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3" name="Google Shape;26033;p46"/>
            <p:cNvSpPr/>
            <p:nvPr/>
          </p:nvSpPr>
          <p:spPr>
            <a:xfrm>
              <a:off x="3420717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4" name="Google Shape;26034;p46"/>
            <p:cNvSpPr/>
            <p:nvPr/>
          </p:nvSpPr>
          <p:spPr>
            <a:xfrm>
              <a:off x="313503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5" name="Google Shape;26035;p46"/>
            <p:cNvSpPr/>
            <p:nvPr/>
          </p:nvSpPr>
          <p:spPr>
            <a:xfrm>
              <a:off x="433011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6" name="Google Shape;26036;p46"/>
            <p:cNvSpPr/>
            <p:nvPr/>
          </p:nvSpPr>
          <p:spPr>
            <a:xfrm>
              <a:off x="552519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7" name="Google Shape;26037;p46"/>
            <p:cNvSpPr/>
            <p:nvPr/>
          </p:nvSpPr>
          <p:spPr>
            <a:xfrm>
              <a:off x="672027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8" name="Google Shape;26038;p46"/>
            <p:cNvSpPr/>
            <p:nvPr/>
          </p:nvSpPr>
          <p:spPr>
            <a:xfrm>
              <a:off x="791536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9" name="Google Shape;26039;p46"/>
            <p:cNvSpPr/>
            <p:nvPr/>
          </p:nvSpPr>
          <p:spPr>
            <a:xfrm>
              <a:off x="911044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0" name="Google Shape;26040;p46"/>
            <p:cNvSpPr/>
            <p:nvPr/>
          </p:nvSpPr>
          <p:spPr>
            <a:xfrm>
              <a:off x="1030552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1" name="Google Shape;26041;p46"/>
            <p:cNvSpPr/>
            <p:nvPr/>
          </p:nvSpPr>
          <p:spPr>
            <a:xfrm>
              <a:off x="1150060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2" name="Google Shape;26042;p46"/>
            <p:cNvSpPr/>
            <p:nvPr/>
          </p:nvSpPr>
          <p:spPr>
            <a:xfrm>
              <a:off x="1269568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3" name="Google Shape;26043;p46"/>
            <p:cNvSpPr/>
            <p:nvPr/>
          </p:nvSpPr>
          <p:spPr>
            <a:xfrm>
              <a:off x="1389077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4" name="Google Shape;26044;p46"/>
            <p:cNvSpPr/>
            <p:nvPr/>
          </p:nvSpPr>
          <p:spPr>
            <a:xfrm>
              <a:off x="1508585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5" name="Google Shape;26045;p46"/>
            <p:cNvSpPr/>
            <p:nvPr/>
          </p:nvSpPr>
          <p:spPr>
            <a:xfrm>
              <a:off x="1628093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6" name="Google Shape;26046;p46"/>
            <p:cNvSpPr/>
            <p:nvPr/>
          </p:nvSpPr>
          <p:spPr>
            <a:xfrm>
              <a:off x="1747601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7" name="Google Shape;26047;p46"/>
            <p:cNvSpPr/>
            <p:nvPr/>
          </p:nvSpPr>
          <p:spPr>
            <a:xfrm>
              <a:off x="1867110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8" name="Google Shape;26048;p46"/>
            <p:cNvSpPr/>
            <p:nvPr/>
          </p:nvSpPr>
          <p:spPr>
            <a:xfrm>
              <a:off x="1986618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9" name="Google Shape;26049;p46"/>
            <p:cNvSpPr/>
            <p:nvPr/>
          </p:nvSpPr>
          <p:spPr>
            <a:xfrm>
              <a:off x="2106126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0" name="Google Shape;26050;p46"/>
            <p:cNvSpPr/>
            <p:nvPr/>
          </p:nvSpPr>
          <p:spPr>
            <a:xfrm>
              <a:off x="2225634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1" name="Google Shape;26051;p46"/>
            <p:cNvSpPr/>
            <p:nvPr/>
          </p:nvSpPr>
          <p:spPr>
            <a:xfrm>
              <a:off x="2345143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2" name="Google Shape;26052;p46"/>
            <p:cNvSpPr/>
            <p:nvPr/>
          </p:nvSpPr>
          <p:spPr>
            <a:xfrm>
              <a:off x="2464651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3" name="Google Shape;26053;p46"/>
            <p:cNvSpPr/>
            <p:nvPr/>
          </p:nvSpPr>
          <p:spPr>
            <a:xfrm>
              <a:off x="2584159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4" name="Google Shape;26054;p46"/>
            <p:cNvSpPr/>
            <p:nvPr/>
          </p:nvSpPr>
          <p:spPr>
            <a:xfrm>
              <a:off x="2703667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5" name="Google Shape;26055;p46"/>
            <p:cNvSpPr/>
            <p:nvPr/>
          </p:nvSpPr>
          <p:spPr>
            <a:xfrm>
              <a:off x="2823176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6" name="Google Shape;26056;p46"/>
            <p:cNvSpPr/>
            <p:nvPr/>
          </p:nvSpPr>
          <p:spPr>
            <a:xfrm>
              <a:off x="2942684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7" name="Google Shape;26057;p46"/>
            <p:cNvSpPr/>
            <p:nvPr/>
          </p:nvSpPr>
          <p:spPr>
            <a:xfrm>
              <a:off x="3062192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8" name="Google Shape;26058;p46"/>
            <p:cNvSpPr/>
            <p:nvPr/>
          </p:nvSpPr>
          <p:spPr>
            <a:xfrm>
              <a:off x="3181700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9" name="Google Shape;26059;p46"/>
            <p:cNvSpPr/>
            <p:nvPr/>
          </p:nvSpPr>
          <p:spPr>
            <a:xfrm>
              <a:off x="3301209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0" name="Google Shape;26060;p46"/>
            <p:cNvSpPr/>
            <p:nvPr/>
          </p:nvSpPr>
          <p:spPr>
            <a:xfrm>
              <a:off x="3420717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1" name="Google Shape;26061;p46"/>
            <p:cNvSpPr/>
            <p:nvPr/>
          </p:nvSpPr>
          <p:spPr>
            <a:xfrm>
              <a:off x="313503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2" name="Google Shape;26062;p46"/>
            <p:cNvSpPr/>
            <p:nvPr/>
          </p:nvSpPr>
          <p:spPr>
            <a:xfrm>
              <a:off x="433011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3" name="Google Shape;26063;p46"/>
            <p:cNvSpPr/>
            <p:nvPr/>
          </p:nvSpPr>
          <p:spPr>
            <a:xfrm>
              <a:off x="552519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4" name="Google Shape;26064;p46"/>
            <p:cNvSpPr/>
            <p:nvPr/>
          </p:nvSpPr>
          <p:spPr>
            <a:xfrm>
              <a:off x="672027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5" name="Google Shape;26065;p46"/>
            <p:cNvSpPr/>
            <p:nvPr/>
          </p:nvSpPr>
          <p:spPr>
            <a:xfrm>
              <a:off x="791536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6" name="Google Shape;26066;p46"/>
            <p:cNvSpPr/>
            <p:nvPr/>
          </p:nvSpPr>
          <p:spPr>
            <a:xfrm>
              <a:off x="911044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7" name="Google Shape;26067;p46"/>
            <p:cNvSpPr/>
            <p:nvPr/>
          </p:nvSpPr>
          <p:spPr>
            <a:xfrm>
              <a:off x="1030552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8" name="Google Shape;26068;p46"/>
            <p:cNvSpPr/>
            <p:nvPr/>
          </p:nvSpPr>
          <p:spPr>
            <a:xfrm>
              <a:off x="1150060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9" name="Google Shape;26069;p46"/>
            <p:cNvSpPr/>
            <p:nvPr/>
          </p:nvSpPr>
          <p:spPr>
            <a:xfrm>
              <a:off x="1269568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0" name="Google Shape;26070;p46"/>
            <p:cNvSpPr/>
            <p:nvPr/>
          </p:nvSpPr>
          <p:spPr>
            <a:xfrm>
              <a:off x="1389077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1" name="Google Shape;26071;p46"/>
            <p:cNvSpPr/>
            <p:nvPr/>
          </p:nvSpPr>
          <p:spPr>
            <a:xfrm>
              <a:off x="1508585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2" name="Google Shape;26072;p46"/>
            <p:cNvSpPr/>
            <p:nvPr/>
          </p:nvSpPr>
          <p:spPr>
            <a:xfrm>
              <a:off x="1628093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3" name="Google Shape;26073;p46"/>
            <p:cNvSpPr/>
            <p:nvPr/>
          </p:nvSpPr>
          <p:spPr>
            <a:xfrm>
              <a:off x="1747601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4" name="Google Shape;26074;p46"/>
            <p:cNvSpPr/>
            <p:nvPr/>
          </p:nvSpPr>
          <p:spPr>
            <a:xfrm>
              <a:off x="1867110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5" name="Google Shape;26075;p46"/>
            <p:cNvSpPr/>
            <p:nvPr/>
          </p:nvSpPr>
          <p:spPr>
            <a:xfrm>
              <a:off x="1986618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6" name="Google Shape;26076;p46"/>
            <p:cNvSpPr/>
            <p:nvPr/>
          </p:nvSpPr>
          <p:spPr>
            <a:xfrm>
              <a:off x="2106126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7" name="Google Shape;26077;p46"/>
            <p:cNvSpPr/>
            <p:nvPr/>
          </p:nvSpPr>
          <p:spPr>
            <a:xfrm>
              <a:off x="2225634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8" name="Google Shape;26078;p46"/>
            <p:cNvSpPr/>
            <p:nvPr/>
          </p:nvSpPr>
          <p:spPr>
            <a:xfrm>
              <a:off x="2345143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9" name="Google Shape;26079;p46"/>
            <p:cNvSpPr/>
            <p:nvPr/>
          </p:nvSpPr>
          <p:spPr>
            <a:xfrm>
              <a:off x="2464651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0" name="Google Shape;26080;p46"/>
            <p:cNvSpPr/>
            <p:nvPr/>
          </p:nvSpPr>
          <p:spPr>
            <a:xfrm>
              <a:off x="2584159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1" name="Google Shape;26081;p46"/>
            <p:cNvSpPr/>
            <p:nvPr/>
          </p:nvSpPr>
          <p:spPr>
            <a:xfrm>
              <a:off x="2703667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2" name="Google Shape;26082;p46"/>
            <p:cNvSpPr/>
            <p:nvPr/>
          </p:nvSpPr>
          <p:spPr>
            <a:xfrm>
              <a:off x="2823176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3" name="Google Shape;26083;p46"/>
            <p:cNvSpPr/>
            <p:nvPr/>
          </p:nvSpPr>
          <p:spPr>
            <a:xfrm>
              <a:off x="2942684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4" name="Google Shape;26084;p46"/>
            <p:cNvSpPr/>
            <p:nvPr/>
          </p:nvSpPr>
          <p:spPr>
            <a:xfrm>
              <a:off x="3062192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5" name="Google Shape;26085;p46"/>
            <p:cNvSpPr/>
            <p:nvPr/>
          </p:nvSpPr>
          <p:spPr>
            <a:xfrm>
              <a:off x="3181700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6" name="Google Shape;26086;p46"/>
            <p:cNvSpPr/>
            <p:nvPr/>
          </p:nvSpPr>
          <p:spPr>
            <a:xfrm>
              <a:off x="3301209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7" name="Google Shape;26087;p46"/>
            <p:cNvSpPr/>
            <p:nvPr/>
          </p:nvSpPr>
          <p:spPr>
            <a:xfrm>
              <a:off x="3420717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8" name="Google Shape;26088;p46"/>
            <p:cNvSpPr/>
            <p:nvPr/>
          </p:nvSpPr>
          <p:spPr>
            <a:xfrm>
              <a:off x="313503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9" name="Google Shape;26089;p46"/>
            <p:cNvSpPr/>
            <p:nvPr/>
          </p:nvSpPr>
          <p:spPr>
            <a:xfrm>
              <a:off x="433011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0" name="Google Shape;26090;p46"/>
            <p:cNvSpPr/>
            <p:nvPr/>
          </p:nvSpPr>
          <p:spPr>
            <a:xfrm>
              <a:off x="552519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1" name="Google Shape;26091;p46"/>
            <p:cNvSpPr/>
            <p:nvPr/>
          </p:nvSpPr>
          <p:spPr>
            <a:xfrm>
              <a:off x="672027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2" name="Google Shape;26092;p46"/>
            <p:cNvSpPr/>
            <p:nvPr/>
          </p:nvSpPr>
          <p:spPr>
            <a:xfrm>
              <a:off x="791536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3" name="Google Shape;26093;p46"/>
            <p:cNvSpPr/>
            <p:nvPr/>
          </p:nvSpPr>
          <p:spPr>
            <a:xfrm>
              <a:off x="911044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4" name="Google Shape;26094;p46"/>
            <p:cNvSpPr/>
            <p:nvPr/>
          </p:nvSpPr>
          <p:spPr>
            <a:xfrm>
              <a:off x="1030552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5" name="Google Shape;26095;p46"/>
            <p:cNvSpPr/>
            <p:nvPr/>
          </p:nvSpPr>
          <p:spPr>
            <a:xfrm>
              <a:off x="1150060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6" name="Google Shape;26096;p46"/>
            <p:cNvSpPr/>
            <p:nvPr/>
          </p:nvSpPr>
          <p:spPr>
            <a:xfrm>
              <a:off x="1269568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7" name="Google Shape;26097;p46"/>
            <p:cNvSpPr/>
            <p:nvPr/>
          </p:nvSpPr>
          <p:spPr>
            <a:xfrm>
              <a:off x="1389077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8" name="Google Shape;26098;p46"/>
            <p:cNvSpPr/>
            <p:nvPr/>
          </p:nvSpPr>
          <p:spPr>
            <a:xfrm>
              <a:off x="1508585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9" name="Google Shape;26099;p46"/>
            <p:cNvSpPr/>
            <p:nvPr/>
          </p:nvSpPr>
          <p:spPr>
            <a:xfrm>
              <a:off x="1628093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0" name="Google Shape;26100;p46"/>
            <p:cNvSpPr/>
            <p:nvPr/>
          </p:nvSpPr>
          <p:spPr>
            <a:xfrm>
              <a:off x="1747601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1" name="Google Shape;26101;p46"/>
            <p:cNvSpPr/>
            <p:nvPr/>
          </p:nvSpPr>
          <p:spPr>
            <a:xfrm>
              <a:off x="1867110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2" name="Google Shape;26102;p46"/>
            <p:cNvSpPr/>
            <p:nvPr/>
          </p:nvSpPr>
          <p:spPr>
            <a:xfrm>
              <a:off x="1986618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3" name="Google Shape;26103;p46"/>
            <p:cNvSpPr/>
            <p:nvPr/>
          </p:nvSpPr>
          <p:spPr>
            <a:xfrm>
              <a:off x="2106126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4" name="Google Shape;26104;p46"/>
            <p:cNvSpPr/>
            <p:nvPr/>
          </p:nvSpPr>
          <p:spPr>
            <a:xfrm>
              <a:off x="2225634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5" name="Google Shape;26105;p46"/>
            <p:cNvSpPr/>
            <p:nvPr/>
          </p:nvSpPr>
          <p:spPr>
            <a:xfrm>
              <a:off x="2345143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6" name="Google Shape;26106;p46"/>
            <p:cNvSpPr/>
            <p:nvPr/>
          </p:nvSpPr>
          <p:spPr>
            <a:xfrm>
              <a:off x="2464651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7" name="Google Shape;26107;p46"/>
            <p:cNvSpPr/>
            <p:nvPr/>
          </p:nvSpPr>
          <p:spPr>
            <a:xfrm>
              <a:off x="2584159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8" name="Google Shape;26108;p46"/>
            <p:cNvSpPr/>
            <p:nvPr/>
          </p:nvSpPr>
          <p:spPr>
            <a:xfrm>
              <a:off x="2703667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9" name="Google Shape;26109;p46"/>
            <p:cNvSpPr/>
            <p:nvPr/>
          </p:nvSpPr>
          <p:spPr>
            <a:xfrm>
              <a:off x="2823176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0" name="Google Shape;26110;p46"/>
            <p:cNvSpPr/>
            <p:nvPr/>
          </p:nvSpPr>
          <p:spPr>
            <a:xfrm>
              <a:off x="2942684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1" name="Google Shape;26111;p46"/>
            <p:cNvSpPr/>
            <p:nvPr/>
          </p:nvSpPr>
          <p:spPr>
            <a:xfrm>
              <a:off x="3062192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2" name="Google Shape;26112;p46"/>
            <p:cNvSpPr/>
            <p:nvPr/>
          </p:nvSpPr>
          <p:spPr>
            <a:xfrm>
              <a:off x="3181700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3" name="Google Shape;26113;p46"/>
            <p:cNvSpPr/>
            <p:nvPr/>
          </p:nvSpPr>
          <p:spPr>
            <a:xfrm>
              <a:off x="3301209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4" name="Google Shape;26114;p46"/>
            <p:cNvSpPr/>
            <p:nvPr/>
          </p:nvSpPr>
          <p:spPr>
            <a:xfrm>
              <a:off x="3420717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5" name="Google Shape;26115;p46"/>
            <p:cNvSpPr/>
            <p:nvPr/>
          </p:nvSpPr>
          <p:spPr>
            <a:xfrm>
              <a:off x="313503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6" name="Google Shape;26116;p46"/>
            <p:cNvSpPr/>
            <p:nvPr/>
          </p:nvSpPr>
          <p:spPr>
            <a:xfrm>
              <a:off x="433011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7" name="Google Shape;26117;p46"/>
            <p:cNvSpPr/>
            <p:nvPr/>
          </p:nvSpPr>
          <p:spPr>
            <a:xfrm>
              <a:off x="552519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8" name="Google Shape;26118;p46"/>
            <p:cNvSpPr/>
            <p:nvPr/>
          </p:nvSpPr>
          <p:spPr>
            <a:xfrm>
              <a:off x="672027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9" name="Google Shape;26119;p46"/>
            <p:cNvSpPr/>
            <p:nvPr/>
          </p:nvSpPr>
          <p:spPr>
            <a:xfrm>
              <a:off x="791536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0" name="Google Shape;26120;p46"/>
            <p:cNvSpPr/>
            <p:nvPr/>
          </p:nvSpPr>
          <p:spPr>
            <a:xfrm>
              <a:off x="911044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1" name="Google Shape;26121;p46"/>
            <p:cNvSpPr/>
            <p:nvPr/>
          </p:nvSpPr>
          <p:spPr>
            <a:xfrm>
              <a:off x="1030552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2" name="Google Shape;26122;p46"/>
            <p:cNvSpPr/>
            <p:nvPr/>
          </p:nvSpPr>
          <p:spPr>
            <a:xfrm>
              <a:off x="1150060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3" name="Google Shape;26123;p46"/>
            <p:cNvSpPr/>
            <p:nvPr/>
          </p:nvSpPr>
          <p:spPr>
            <a:xfrm>
              <a:off x="1269568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4" name="Google Shape;26124;p46"/>
            <p:cNvSpPr/>
            <p:nvPr/>
          </p:nvSpPr>
          <p:spPr>
            <a:xfrm>
              <a:off x="1389077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5" name="Google Shape;26125;p46"/>
            <p:cNvSpPr/>
            <p:nvPr/>
          </p:nvSpPr>
          <p:spPr>
            <a:xfrm>
              <a:off x="1508585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6" name="Google Shape;26126;p46"/>
            <p:cNvSpPr/>
            <p:nvPr/>
          </p:nvSpPr>
          <p:spPr>
            <a:xfrm>
              <a:off x="1628093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7" name="Google Shape;26127;p46"/>
            <p:cNvSpPr/>
            <p:nvPr/>
          </p:nvSpPr>
          <p:spPr>
            <a:xfrm>
              <a:off x="1747601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8" name="Google Shape;26128;p46"/>
            <p:cNvSpPr/>
            <p:nvPr/>
          </p:nvSpPr>
          <p:spPr>
            <a:xfrm>
              <a:off x="1867110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9" name="Google Shape;26129;p46"/>
            <p:cNvSpPr/>
            <p:nvPr/>
          </p:nvSpPr>
          <p:spPr>
            <a:xfrm>
              <a:off x="1986618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0" name="Google Shape;26130;p46"/>
            <p:cNvSpPr/>
            <p:nvPr/>
          </p:nvSpPr>
          <p:spPr>
            <a:xfrm>
              <a:off x="2106126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1" name="Google Shape;26131;p46"/>
            <p:cNvSpPr/>
            <p:nvPr/>
          </p:nvSpPr>
          <p:spPr>
            <a:xfrm>
              <a:off x="2225634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2" name="Google Shape;26132;p46"/>
            <p:cNvSpPr/>
            <p:nvPr/>
          </p:nvSpPr>
          <p:spPr>
            <a:xfrm>
              <a:off x="2345143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3" name="Google Shape;26133;p46"/>
            <p:cNvSpPr/>
            <p:nvPr/>
          </p:nvSpPr>
          <p:spPr>
            <a:xfrm>
              <a:off x="2464651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4" name="Google Shape;26134;p46"/>
            <p:cNvSpPr/>
            <p:nvPr/>
          </p:nvSpPr>
          <p:spPr>
            <a:xfrm>
              <a:off x="2584159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5" name="Google Shape;26135;p46"/>
            <p:cNvSpPr/>
            <p:nvPr/>
          </p:nvSpPr>
          <p:spPr>
            <a:xfrm>
              <a:off x="2703667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6" name="Google Shape;26136;p46"/>
            <p:cNvSpPr/>
            <p:nvPr/>
          </p:nvSpPr>
          <p:spPr>
            <a:xfrm>
              <a:off x="2823176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7" name="Google Shape;26137;p46"/>
            <p:cNvSpPr/>
            <p:nvPr/>
          </p:nvSpPr>
          <p:spPr>
            <a:xfrm>
              <a:off x="2942684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8" name="Google Shape;26138;p46"/>
            <p:cNvSpPr/>
            <p:nvPr/>
          </p:nvSpPr>
          <p:spPr>
            <a:xfrm>
              <a:off x="3062192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9" name="Google Shape;26139;p46"/>
            <p:cNvSpPr/>
            <p:nvPr/>
          </p:nvSpPr>
          <p:spPr>
            <a:xfrm>
              <a:off x="3181700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0" name="Google Shape;26140;p46"/>
            <p:cNvSpPr/>
            <p:nvPr/>
          </p:nvSpPr>
          <p:spPr>
            <a:xfrm>
              <a:off x="3301209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1" name="Google Shape;26141;p46"/>
            <p:cNvSpPr/>
            <p:nvPr/>
          </p:nvSpPr>
          <p:spPr>
            <a:xfrm>
              <a:off x="3420717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2" name="Google Shape;26142;p46"/>
            <p:cNvSpPr/>
            <p:nvPr/>
          </p:nvSpPr>
          <p:spPr>
            <a:xfrm>
              <a:off x="313503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3" name="Google Shape;26143;p46"/>
            <p:cNvSpPr/>
            <p:nvPr/>
          </p:nvSpPr>
          <p:spPr>
            <a:xfrm>
              <a:off x="433011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4" name="Google Shape;26144;p46"/>
            <p:cNvSpPr/>
            <p:nvPr/>
          </p:nvSpPr>
          <p:spPr>
            <a:xfrm>
              <a:off x="552519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5" name="Google Shape;26145;p46"/>
            <p:cNvSpPr/>
            <p:nvPr/>
          </p:nvSpPr>
          <p:spPr>
            <a:xfrm>
              <a:off x="672027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6" name="Google Shape;26146;p46"/>
            <p:cNvSpPr/>
            <p:nvPr/>
          </p:nvSpPr>
          <p:spPr>
            <a:xfrm>
              <a:off x="791536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7" name="Google Shape;26147;p46"/>
            <p:cNvSpPr/>
            <p:nvPr/>
          </p:nvSpPr>
          <p:spPr>
            <a:xfrm>
              <a:off x="911044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8" name="Google Shape;26148;p46"/>
            <p:cNvSpPr/>
            <p:nvPr/>
          </p:nvSpPr>
          <p:spPr>
            <a:xfrm>
              <a:off x="1030552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9" name="Google Shape;26149;p46"/>
            <p:cNvSpPr/>
            <p:nvPr/>
          </p:nvSpPr>
          <p:spPr>
            <a:xfrm>
              <a:off x="1150060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0" name="Google Shape;26150;p46"/>
            <p:cNvSpPr/>
            <p:nvPr/>
          </p:nvSpPr>
          <p:spPr>
            <a:xfrm>
              <a:off x="1269568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1" name="Google Shape;26151;p46"/>
            <p:cNvSpPr/>
            <p:nvPr/>
          </p:nvSpPr>
          <p:spPr>
            <a:xfrm>
              <a:off x="1389077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2" name="Google Shape;26152;p46"/>
            <p:cNvSpPr/>
            <p:nvPr/>
          </p:nvSpPr>
          <p:spPr>
            <a:xfrm>
              <a:off x="1508585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3" name="Google Shape;26153;p46"/>
            <p:cNvSpPr/>
            <p:nvPr/>
          </p:nvSpPr>
          <p:spPr>
            <a:xfrm>
              <a:off x="1628093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4" name="Google Shape;26154;p46"/>
            <p:cNvSpPr/>
            <p:nvPr/>
          </p:nvSpPr>
          <p:spPr>
            <a:xfrm>
              <a:off x="1747601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5" name="Google Shape;26155;p46"/>
            <p:cNvSpPr/>
            <p:nvPr/>
          </p:nvSpPr>
          <p:spPr>
            <a:xfrm>
              <a:off x="1867110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6" name="Google Shape;26156;p46"/>
            <p:cNvSpPr/>
            <p:nvPr/>
          </p:nvSpPr>
          <p:spPr>
            <a:xfrm>
              <a:off x="1986618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7" name="Google Shape;26157;p46"/>
            <p:cNvSpPr/>
            <p:nvPr/>
          </p:nvSpPr>
          <p:spPr>
            <a:xfrm>
              <a:off x="2106126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8" name="Google Shape;26158;p46"/>
            <p:cNvSpPr/>
            <p:nvPr/>
          </p:nvSpPr>
          <p:spPr>
            <a:xfrm>
              <a:off x="2225634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9" name="Google Shape;26159;p46"/>
            <p:cNvSpPr/>
            <p:nvPr/>
          </p:nvSpPr>
          <p:spPr>
            <a:xfrm>
              <a:off x="2345143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0" name="Google Shape;26160;p46"/>
            <p:cNvSpPr/>
            <p:nvPr/>
          </p:nvSpPr>
          <p:spPr>
            <a:xfrm>
              <a:off x="2464651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1" name="Google Shape;26161;p46"/>
            <p:cNvSpPr/>
            <p:nvPr/>
          </p:nvSpPr>
          <p:spPr>
            <a:xfrm>
              <a:off x="2584159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2" name="Google Shape;26162;p46"/>
            <p:cNvSpPr/>
            <p:nvPr/>
          </p:nvSpPr>
          <p:spPr>
            <a:xfrm>
              <a:off x="2703667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3" name="Google Shape;26163;p46"/>
            <p:cNvSpPr/>
            <p:nvPr/>
          </p:nvSpPr>
          <p:spPr>
            <a:xfrm>
              <a:off x="2823176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4" name="Google Shape;26164;p46"/>
            <p:cNvSpPr/>
            <p:nvPr/>
          </p:nvSpPr>
          <p:spPr>
            <a:xfrm>
              <a:off x="2942684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5" name="Google Shape;26165;p46"/>
            <p:cNvSpPr/>
            <p:nvPr/>
          </p:nvSpPr>
          <p:spPr>
            <a:xfrm>
              <a:off x="3062192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6" name="Google Shape;26166;p46"/>
            <p:cNvSpPr/>
            <p:nvPr/>
          </p:nvSpPr>
          <p:spPr>
            <a:xfrm>
              <a:off x="3181700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7" name="Google Shape;26167;p46"/>
            <p:cNvSpPr/>
            <p:nvPr/>
          </p:nvSpPr>
          <p:spPr>
            <a:xfrm>
              <a:off x="3301209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8" name="Google Shape;26168;p46"/>
            <p:cNvSpPr/>
            <p:nvPr/>
          </p:nvSpPr>
          <p:spPr>
            <a:xfrm>
              <a:off x="3420717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9" name="Google Shape;26169;p46"/>
            <p:cNvSpPr/>
            <p:nvPr/>
          </p:nvSpPr>
          <p:spPr>
            <a:xfrm>
              <a:off x="313503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0" name="Google Shape;26170;p46"/>
            <p:cNvSpPr/>
            <p:nvPr/>
          </p:nvSpPr>
          <p:spPr>
            <a:xfrm>
              <a:off x="433011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1" name="Google Shape;26171;p46"/>
            <p:cNvSpPr/>
            <p:nvPr/>
          </p:nvSpPr>
          <p:spPr>
            <a:xfrm>
              <a:off x="552519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2" name="Google Shape;26172;p46"/>
            <p:cNvSpPr/>
            <p:nvPr/>
          </p:nvSpPr>
          <p:spPr>
            <a:xfrm>
              <a:off x="672027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3" name="Google Shape;26173;p46"/>
            <p:cNvSpPr/>
            <p:nvPr/>
          </p:nvSpPr>
          <p:spPr>
            <a:xfrm>
              <a:off x="791536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4" name="Google Shape;26174;p46"/>
            <p:cNvSpPr/>
            <p:nvPr/>
          </p:nvSpPr>
          <p:spPr>
            <a:xfrm>
              <a:off x="911044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5" name="Google Shape;26175;p46"/>
            <p:cNvSpPr/>
            <p:nvPr/>
          </p:nvSpPr>
          <p:spPr>
            <a:xfrm>
              <a:off x="1030552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6" name="Google Shape;26176;p46"/>
            <p:cNvSpPr/>
            <p:nvPr/>
          </p:nvSpPr>
          <p:spPr>
            <a:xfrm>
              <a:off x="1150060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7" name="Google Shape;26177;p46"/>
            <p:cNvSpPr/>
            <p:nvPr/>
          </p:nvSpPr>
          <p:spPr>
            <a:xfrm>
              <a:off x="1269568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8" name="Google Shape;26178;p46"/>
            <p:cNvSpPr/>
            <p:nvPr/>
          </p:nvSpPr>
          <p:spPr>
            <a:xfrm>
              <a:off x="1389077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9" name="Google Shape;26179;p46"/>
            <p:cNvSpPr/>
            <p:nvPr/>
          </p:nvSpPr>
          <p:spPr>
            <a:xfrm>
              <a:off x="1508585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0" name="Google Shape;26180;p46"/>
            <p:cNvSpPr/>
            <p:nvPr/>
          </p:nvSpPr>
          <p:spPr>
            <a:xfrm>
              <a:off x="1628093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1" name="Google Shape;26181;p46"/>
            <p:cNvSpPr/>
            <p:nvPr/>
          </p:nvSpPr>
          <p:spPr>
            <a:xfrm>
              <a:off x="1747601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2" name="Google Shape;26182;p46"/>
            <p:cNvSpPr/>
            <p:nvPr/>
          </p:nvSpPr>
          <p:spPr>
            <a:xfrm>
              <a:off x="1867110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3" name="Google Shape;26183;p46"/>
            <p:cNvSpPr/>
            <p:nvPr/>
          </p:nvSpPr>
          <p:spPr>
            <a:xfrm>
              <a:off x="1986618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4" name="Google Shape;26184;p46"/>
            <p:cNvSpPr/>
            <p:nvPr/>
          </p:nvSpPr>
          <p:spPr>
            <a:xfrm>
              <a:off x="2106126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5" name="Google Shape;26185;p46"/>
            <p:cNvSpPr/>
            <p:nvPr/>
          </p:nvSpPr>
          <p:spPr>
            <a:xfrm>
              <a:off x="2225634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6" name="Google Shape;26186;p46"/>
            <p:cNvSpPr/>
            <p:nvPr/>
          </p:nvSpPr>
          <p:spPr>
            <a:xfrm>
              <a:off x="2345143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7" name="Google Shape;26187;p46"/>
            <p:cNvSpPr/>
            <p:nvPr/>
          </p:nvSpPr>
          <p:spPr>
            <a:xfrm>
              <a:off x="2464651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8" name="Google Shape;26188;p46"/>
            <p:cNvSpPr/>
            <p:nvPr/>
          </p:nvSpPr>
          <p:spPr>
            <a:xfrm>
              <a:off x="2584159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9" name="Google Shape;26189;p46"/>
            <p:cNvSpPr/>
            <p:nvPr/>
          </p:nvSpPr>
          <p:spPr>
            <a:xfrm>
              <a:off x="2703667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0" name="Google Shape;26190;p46"/>
            <p:cNvSpPr/>
            <p:nvPr/>
          </p:nvSpPr>
          <p:spPr>
            <a:xfrm>
              <a:off x="2823176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1" name="Google Shape;26191;p46"/>
            <p:cNvSpPr/>
            <p:nvPr/>
          </p:nvSpPr>
          <p:spPr>
            <a:xfrm>
              <a:off x="2942684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2" name="Google Shape;26192;p46"/>
            <p:cNvSpPr/>
            <p:nvPr/>
          </p:nvSpPr>
          <p:spPr>
            <a:xfrm>
              <a:off x="3062192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3" name="Google Shape;26193;p46"/>
            <p:cNvSpPr/>
            <p:nvPr/>
          </p:nvSpPr>
          <p:spPr>
            <a:xfrm>
              <a:off x="3181700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4" name="Google Shape;26194;p46"/>
            <p:cNvSpPr/>
            <p:nvPr/>
          </p:nvSpPr>
          <p:spPr>
            <a:xfrm>
              <a:off x="3301209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5" name="Google Shape;26195;p46"/>
            <p:cNvSpPr/>
            <p:nvPr/>
          </p:nvSpPr>
          <p:spPr>
            <a:xfrm>
              <a:off x="3420717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6" name="Google Shape;26196;p46"/>
            <p:cNvSpPr/>
            <p:nvPr/>
          </p:nvSpPr>
          <p:spPr>
            <a:xfrm>
              <a:off x="313503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7" name="Google Shape;26197;p46"/>
            <p:cNvSpPr/>
            <p:nvPr/>
          </p:nvSpPr>
          <p:spPr>
            <a:xfrm>
              <a:off x="433011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8" name="Google Shape;26198;p46"/>
            <p:cNvSpPr/>
            <p:nvPr/>
          </p:nvSpPr>
          <p:spPr>
            <a:xfrm>
              <a:off x="552519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9" name="Google Shape;26199;p46"/>
            <p:cNvSpPr/>
            <p:nvPr/>
          </p:nvSpPr>
          <p:spPr>
            <a:xfrm>
              <a:off x="672027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0" name="Google Shape;26200;p46"/>
            <p:cNvSpPr/>
            <p:nvPr/>
          </p:nvSpPr>
          <p:spPr>
            <a:xfrm>
              <a:off x="791536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1" name="Google Shape;26201;p46"/>
            <p:cNvSpPr/>
            <p:nvPr/>
          </p:nvSpPr>
          <p:spPr>
            <a:xfrm>
              <a:off x="911044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2" name="Google Shape;26202;p46"/>
            <p:cNvSpPr/>
            <p:nvPr/>
          </p:nvSpPr>
          <p:spPr>
            <a:xfrm>
              <a:off x="1030552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3" name="Google Shape;26203;p46"/>
            <p:cNvSpPr/>
            <p:nvPr/>
          </p:nvSpPr>
          <p:spPr>
            <a:xfrm>
              <a:off x="1150060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4" name="Google Shape;26204;p46"/>
            <p:cNvSpPr/>
            <p:nvPr/>
          </p:nvSpPr>
          <p:spPr>
            <a:xfrm>
              <a:off x="1269568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5" name="Google Shape;26205;p46"/>
            <p:cNvSpPr/>
            <p:nvPr/>
          </p:nvSpPr>
          <p:spPr>
            <a:xfrm>
              <a:off x="1389077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6" name="Google Shape;26206;p46"/>
            <p:cNvSpPr/>
            <p:nvPr/>
          </p:nvSpPr>
          <p:spPr>
            <a:xfrm>
              <a:off x="1508585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7" name="Google Shape;26207;p46"/>
            <p:cNvSpPr/>
            <p:nvPr/>
          </p:nvSpPr>
          <p:spPr>
            <a:xfrm>
              <a:off x="1628093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8" name="Google Shape;26208;p46"/>
            <p:cNvSpPr/>
            <p:nvPr/>
          </p:nvSpPr>
          <p:spPr>
            <a:xfrm>
              <a:off x="1747601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9" name="Google Shape;26209;p46"/>
            <p:cNvSpPr/>
            <p:nvPr/>
          </p:nvSpPr>
          <p:spPr>
            <a:xfrm>
              <a:off x="1867110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0" name="Google Shape;26210;p46"/>
            <p:cNvSpPr/>
            <p:nvPr/>
          </p:nvSpPr>
          <p:spPr>
            <a:xfrm>
              <a:off x="1986618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1" name="Google Shape;26211;p46"/>
            <p:cNvSpPr/>
            <p:nvPr/>
          </p:nvSpPr>
          <p:spPr>
            <a:xfrm>
              <a:off x="2106126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2" name="Google Shape;26212;p46"/>
            <p:cNvSpPr/>
            <p:nvPr/>
          </p:nvSpPr>
          <p:spPr>
            <a:xfrm>
              <a:off x="2225634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3" name="Google Shape;26213;p46"/>
            <p:cNvSpPr/>
            <p:nvPr/>
          </p:nvSpPr>
          <p:spPr>
            <a:xfrm>
              <a:off x="2345143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4" name="Google Shape;26214;p46"/>
            <p:cNvSpPr/>
            <p:nvPr/>
          </p:nvSpPr>
          <p:spPr>
            <a:xfrm>
              <a:off x="2464651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5" name="Google Shape;26215;p46"/>
            <p:cNvSpPr/>
            <p:nvPr/>
          </p:nvSpPr>
          <p:spPr>
            <a:xfrm>
              <a:off x="2584159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6" name="Google Shape;26216;p46"/>
            <p:cNvSpPr/>
            <p:nvPr/>
          </p:nvSpPr>
          <p:spPr>
            <a:xfrm>
              <a:off x="2703667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7" name="Google Shape;26217;p46"/>
            <p:cNvSpPr/>
            <p:nvPr/>
          </p:nvSpPr>
          <p:spPr>
            <a:xfrm>
              <a:off x="2823176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8" name="Google Shape;26218;p46"/>
            <p:cNvSpPr/>
            <p:nvPr/>
          </p:nvSpPr>
          <p:spPr>
            <a:xfrm>
              <a:off x="2942684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9" name="Google Shape;26219;p46"/>
            <p:cNvSpPr/>
            <p:nvPr/>
          </p:nvSpPr>
          <p:spPr>
            <a:xfrm>
              <a:off x="3062192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0" name="Google Shape;26220;p46"/>
            <p:cNvSpPr/>
            <p:nvPr/>
          </p:nvSpPr>
          <p:spPr>
            <a:xfrm>
              <a:off x="3181700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1" name="Google Shape;26221;p46"/>
            <p:cNvSpPr/>
            <p:nvPr/>
          </p:nvSpPr>
          <p:spPr>
            <a:xfrm>
              <a:off x="3301209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2" name="Google Shape;26222;p46"/>
            <p:cNvSpPr/>
            <p:nvPr/>
          </p:nvSpPr>
          <p:spPr>
            <a:xfrm>
              <a:off x="3420717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3" name="Google Shape;26223;p46"/>
            <p:cNvSpPr/>
            <p:nvPr/>
          </p:nvSpPr>
          <p:spPr>
            <a:xfrm>
              <a:off x="313503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4" name="Google Shape;26224;p46"/>
            <p:cNvSpPr/>
            <p:nvPr/>
          </p:nvSpPr>
          <p:spPr>
            <a:xfrm>
              <a:off x="433011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5" name="Google Shape;26225;p46"/>
            <p:cNvSpPr/>
            <p:nvPr/>
          </p:nvSpPr>
          <p:spPr>
            <a:xfrm>
              <a:off x="552519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6" name="Google Shape;26226;p46"/>
            <p:cNvSpPr/>
            <p:nvPr/>
          </p:nvSpPr>
          <p:spPr>
            <a:xfrm>
              <a:off x="672027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7" name="Google Shape;26227;p46"/>
            <p:cNvSpPr/>
            <p:nvPr/>
          </p:nvSpPr>
          <p:spPr>
            <a:xfrm>
              <a:off x="791536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8" name="Google Shape;26228;p46"/>
            <p:cNvSpPr/>
            <p:nvPr/>
          </p:nvSpPr>
          <p:spPr>
            <a:xfrm>
              <a:off x="911044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9" name="Google Shape;26229;p46"/>
            <p:cNvSpPr/>
            <p:nvPr/>
          </p:nvSpPr>
          <p:spPr>
            <a:xfrm>
              <a:off x="1030552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0" name="Google Shape;26230;p46"/>
            <p:cNvSpPr/>
            <p:nvPr/>
          </p:nvSpPr>
          <p:spPr>
            <a:xfrm>
              <a:off x="1150060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1" name="Google Shape;26231;p46"/>
            <p:cNvSpPr/>
            <p:nvPr/>
          </p:nvSpPr>
          <p:spPr>
            <a:xfrm>
              <a:off x="1269568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2" name="Google Shape;26232;p46"/>
            <p:cNvSpPr/>
            <p:nvPr/>
          </p:nvSpPr>
          <p:spPr>
            <a:xfrm>
              <a:off x="1389077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3" name="Google Shape;26233;p46"/>
            <p:cNvSpPr/>
            <p:nvPr/>
          </p:nvSpPr>
          <p:spPr>
            <a:xfrm>
              <a:off x="1508585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4" name="Google Shape;26234;p46"/>
            <p:cNvSpPr/>
            <p:nvPr/>
          </p:nvSpPr>
          <p:spPr>
            <a:xfrm>
              <a:off x="1628093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5" name="Google Shape;26235;p46"/>
            <p:cNvSpPr/>
            <p:nvPr/>
          </p:nvSpPr>
          <p:spPr>
            <a:xfrm>
              <a:off x="1747601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6" name="Google Shape;26236;p46"/>
            <p:cNvSpPr/>
            <p:nvPr/>
          </p:nvSpPr>
          <p:spPr>
            <a:xfrm>
              <a:off x="1867110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7" name="Google Shape;26237;p46"/>
            <p:cNvSpPr/>
            <p:nvPr/>
          </p:nvSpPr>
          <p:spPr>
            <a:xfrm>
              <a:off x="1986618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8" name="Google Shape;26238;p46"/>
            <p:cNvSpPr/>
            <p:nvPr/>
          </p:nvSpPr>
          <p:spPr>
            <a:xfrm>
              <a:off x="2106126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9" name="Google Shape;26239;p46"/>
            <p:cNvSpPr/>
            <p:nvPr/>
          </p:nvSpPr>
          <p:spPr>
            <a:xfrm>
              <a:off x="2225634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0" name="Google Shape;26240;p46"/>
            <p:cNvSpPr/>
            <p:nvPr/>
          </p:nvSpPr>
          <p:spPr>
            <a:xfrm>
              <a:off x="2345143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1" name="Google Shape;26241;p46"/>
            <p:cNvSpPr/>
            <p:nvPr/>
          </p:nvSpPr>
          <p:spPr>
            <a:xfrm>
              <a:off x="2464651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2" name="Google Shape;26242;p46"/>
            <p:cNvSpPr/>
            <p:nvPr/>
          </p:nvSpPr>
          <p:spPr>
            <a:xfrm>
              <a:off x="2584159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3" name="Google Shape;26243;p46"/>
            <p:cNvSpPr/>
            <p:nvPr/>
          </p:nvSpPr>
          <p:spPr>
            <a:xfrm>
              <a:off x="2703667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4" name="Google Shape;26244;p46"/>
            <p:cNvSpPr/>
            <p:nvPr/>
          </p:nvSpPr>
          <p:spPr>
            <a:xfrm>
              <a:off x="2823176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5" name="Google Shape;26245;p46"/>
            <p:cNvSpPr/>
            <p:nvPr/>
          </p:nvSpPr>
          <p:spPr>
            <a:xfrm>
              <a:off x="2942684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6" name="Google Shape;26246;p46"/>
            <p:cNvSpPr/>
            <p:nvPr/>
          </p:nvSpPr>
          <p:spPr>
            <a:xfrm>
              <a:off x="3062192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7" name="Google Shape;26247;p46"/>
            <p:cNvSpPr/>
            <p:nvPr/>
          </p:nvSpPr>
          <p:spPr>
            <a:xfrm>
              <a:off x="3181700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8" name="Google Shape;26248;p46"/>
            <p:cNvSpPr/>
            <p:nvPr/>
          </p:nvSpPr>
          <p:spPr>
            <a:xfrm>
              <a:off x="3301209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9" name="Google Shape;26249;p46"/>
            <p:cNvSpPr/>
            <p:nvPr/>
          </p:nvSpPr>
          <p:spPr>
            <a:xfrm>
              <a:off x="3420717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0" name="Google Shape;26250;p46"/>
            <p:cNvSpPr/>
            <p:nvPr/>
          </p:nvSpPr>
          <p:spPr>
            <a:xfrm>
              <a:off x="313503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1" name="Google Shape;26251;p46"/>
            <p:cNvSpPr/>
            <p:nvPr/>
          </p:nvSpPr>
          <p:spPr>
            <a:xfrm>
              <a:off x="433011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2" name="Google Shape;26252;p46"/>
            <p:cNvSpPr/>
            <p:nvPr/>
          </p:nvSpPr>
          <p:spPr>
            <a:xfrm>
              <a:off x="552519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3" name="Google Shape;26253;p46"/>
            <p:cNvSpPr/>
            <p:nvPr/>
          </p:nvSpPr>
          <p:spPr>
            <a:xfrm>
              <a:off x="672027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4" name="Google Shape;26254;p46"/>
            <p:cNvSpPr/>
            <p:nvPr/>
          </p:nvSpPr>
          <p:spPr>
            <a:xfrm>
              <a:off x="791536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5" name="Google Shape;26255;p46"/>
            <p:cNvSpPr/>
            <p:nvPr/>
          </p:nvSpPr>
          <p:spPr>
            <a:xfrm>
              <a:off x="911044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6" name="Google Shape;26256;p46"/>
            <p:cNvSpPr/>
            <p:nvPr/>
          </p:nvSpPr>
          <p:spPr>
            <a:xfrm>
              <a:off x="1030552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7" name="Google Shape;26257;p46"/>
            <p:cNvSpPr/>
            <p:nvPr/>
          </p:nvSpPr>
          <p:spPr>
            <a:xfrm>
              <a:off x="1150060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8" name="Google Shape;26258;p46"/>
            <p:cNvSpPr/>
            <p:nvPr/>
          </p:nvSpPr>
          <p:spPr>
            <a:xfrm>
              <a:off x="1269568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9" name="Google Shape;26259;p46"/>
            <p:cNvSpPr/>
            <p:nvPr/>
          </p:nvSpPr>
          <p:spPr>
            <a:xfrm>
              <a:off x="1389077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0" name="Google Shape;26260;p46"/>
            <p:cNvSpPr/>
            <p:nvPr/>
          </p:nvSpPr>
          <p:spPr>
            <a:xfrm>
              <a:off x="1508585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1" name="Google Shape;26261;p46"/>
            <p:cNvSpPr/>
            <p:nvPr/>
          </p:nvSpPr>
          <p:spPr>
            <a:xfrm>
              <a:off x="1628093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2" name="Google Shape;26262;p46"/>
            <p:cNvSpPr/>
            <p:nvPr/>
          </p:nvSpPr>
          <p:spPr>
            <a:xfrm>
              <a:off x="1747601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3" name="Google Shape;26263;p46"/>
            <p:cNvSpPr/>
            <p:nvPr/>
          </p:nvSpPr>
          <p:spPr>
            <a:xfrm>
              <a:off x="1867110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4" name="Google Shape;26264;p46"/>
            <p:cNvSpPr/>
            <p:nvPr/>
          </p:nvSpPr>
          <p:spPr>
            <a:xfrm>
              <a:off x="1986618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5" name="Google Shape;26265;p46"/>
            <p:cNvSpPr/>
            <p:nvPr/>
          </p:nvSpPr>
          <p:spPr>
            <a:xfrm>
              <a:off x="2106126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6" name="Google Shape;26266;p46"/>
            <p:cNvSpPr/>
            <p:nvPr/>
          </p:nvSpPr>
          <p:spPr>
            <a:xfrm>
              <a:off x="2225634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7" name="Google Shape;26267;p46"/>
            <p:cNvSpPr/>
            <p:nvPr/>
          </p:nvSpPr>
          <p:spPr>
            <a:xfrm>
              <a:off x="2345143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8" name="Google Shape;26268;p46"/>
            <p:cNvSpPr/>
            <p:nvPr/>
          </p:nvSpPr>
          <p:spPr>
            <a:xfrm>
              <a:off x="2464651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9" name="Google Shape;26269;p46"/>
            <p:cNvSpPr/>
            <p:nvPr/>
          </p:nvSpPr>
          <p:spPr>
            <a:xfrm>
              <a:off x="2584159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0" name="Google Shape;26270;p46"/>
            <p:cNvSpPr/>
            <p:nvPr/>
          </p:nvSpPr>
          <p:spPr>
            <a:xfrm>
              <a:off x="2703667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1" name="Google Shape;26271;p46"/>
            <p:cNvSpPr/>
            <p:nvPr/>
          </p:nvSpPr>
          <p:spPr>
            <a:xfrm>
              <a:off x="2823176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2" name="Google Shape;26272;p46"/>
            <p:cNvSpPr/>
            <p:nvPr/>
          </p:nvSpPr>
          <p:spPr>
            <a:xfrm>
              <a:off x="2942684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3" name="Google Shape;26273;p46"/>
            <p:cNvSpPr/>
            <p:nvPr/>
          </p:nvSpPr>
          <p:spPr>
            <a:xfrm>
              <a:off x="3062192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4" name="Google Shape;26274;p46"/>
            <p:cNvSpPr/>
            <p:nvPr/>
          </p:nvSpPr>
          <p:spPr>
            <a:xfrm>
              <a:off x="3181700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5" name="Google Shape;26275;p46"/>
            <p:cNvSpPr/>
            <p:nvPr/>
          </p:nvSpPr>
          <p:spPr>
            <a:xfrm>
              <a:off x="3301209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6" name="Google Shape;26276;p46"/>
            <p:cNvSpPr/>
            <p:nvPr/>
          </p:nvSpPr>
          <p:spPr>
            <a:xfrm>
              <a:off x="3420717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7" name="Google Shape;26277;p46"/>
            <p:cNvSpPr/>
            <p:nvPr/>
          </p:nvSpPr>
          <p:spPr>
            <a:xfrm>
              <a:off x="313503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8" name="Google Shape;26278;p46"/>
            <p:cNvSpPr/>
            <p:nvPr/>
          </p:nvSpPr>
          <p:spPr>
            <a:xfrm>
              <a:off x="433011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9" name="Google Shape;26279;p46"/>
            <p:cNvSpPr/>
            <p:nvPr/>
          </p:nvSpPr>
          <p:spPr>
            <a:xfrm>
              <a:off x="552519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0" name="Google Shape;26280;p46"/>
            <p:cNvSpPr/>
            <p:nvPr/>
          </p:nvSpPr>
          <p:spPr>
            <a:xfrm>
              <a:off x="672027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1" name="Google Shape;26281;p46"/>
            <p:cNvSpPr/>
            <p:nvPr/>
          </p:nvSpPr>
          <p:spPr>
            <a:xfrm>
              <a:off x="791536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2" name="Google Shape;26282;p46"/>
            <p:cNvSpPr/>
            <p:nvPr/>
          </p:nvSpPr>
          <p:spPr>
            <a:xfrm>
              <a:off x="911044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3" name="Google Shape;26283;p46"/>
            <p:cNvSpPr/>
            <p:nvPr/>
          </p:nvSpPr>
          <p:spPr>
            <a:xfrm>
              <a:off x="1030552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4" name="Google Shape;26284;p46"/>
            <p:cNvSpPr/>
            <p:nvPr/>
          </p:nvSpPr>
          <p:spPr>
            <a:xfrm>
              <a:off x="1150060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5" name="Google Shape;26285;p46"/>
            <p:cNvSpPr/>
            <p:nvPr/>
          </p:nvSpPr>
          <p:spPr>
            <a:xfrm>
              <a:off x="1269568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6" name="Google Shape;26286;p46"/>
            <p:cNvSpPr/>
            <p:nvPr/>
          </p:nvSpPr>
          <p:spPr>
            <a:xfrm>
              <a:off x="1389077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7" name="Google Shape;26287;p46"/>
            <p:cNvSpPr/>
            <p:nvPr/>
          </p:nvSpPr>
          <p:spPr>
            <a:xfrm>
              <a:off x="1508585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8" name="Google Shape;26288;p46"/>
            <p:cNvSpPr/>
            <p:nvPr/>
          </p:nvSpPr>
          <p:spPr>
            <a:xfrm>
              <a:off x="1628093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9" name="Google Shape;26289;p46"/>
            <p:cNvSpPr/>
            <p:nvPr/>
          </p:nvSpPr>
          <p:spPr>
            <a:xfrm>
              <a:off x="1747601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0" name="Google Shape;26290;p46"/>
            <p:cNvSpPr/>
            <p:nvPr/>
          </p:nvSpPr>
          <p:spPr>
            <a:xfrm>
              <a:off x="1867110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1" name="Google Shape;26291;p46"/>
            <p:cNvSpPr/>
            <p:nvPr/>
          </p:nvSpPr>
          <p:spPr>
            <a:xfrm>
              <a:off x="1986618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2" name="Google Shape;26292;p46"/>
            <p:cNvSpPr/>
            <p:nvPr/>
          </p:nvSpPr>
          <p:spPr>
            <a:xfrm>
              <a:off x="2106126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3" name="Google Shape;26293;p46"/>
            <p:cNvSpPr/>
            <p:nvPr/>
          </p:nvSpPr>
          <p:spPr>
            <a:xfrm>
              <a:off x="2225634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4" name="Google Shape;26294;p46"/>
            <p:cNvSpPr/>
            <p:nvPr/>
          </p:nvSpPr>
          <p:spPr>
            <a:xfrm>
              <a:off x="2345143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5" name="Google Shape;26295;p46"/>
            <p:cNvSpPr/>
            <p:nvPr/>
          </p:nvSpPr>
          <p:spPr>
            <a:xfrm>
              <a:off x="2464651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6" name="Google Shape;26296;p46"/>
            <p:cNvSpPr/>
            <p:nvPr/>
          </p:nvSpPr>
          <p:spPr>
            <a:xfrm>
              <a:off x="2584159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7" name="Google Shape;26297;p46"/>
            <p:cNvSpPr/>
            <p:nvPr/>
          </p:nvSpPr>
          <p:spPr>
            <a:xfrm>
              <a:off x="2703667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8" name="Google Shape;26298;p46"/>
            <p:cNvSpPr/>
            <p:nvPr/>
          </p:nvSpPr>
          <p:spPr>
            <a:xfrm>
              <a:off x="2823176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9" name="Google Shape;26299;p46"/>
            <p:cNvSpPr/>
            <p:nvPr/>
          </p:nvSpPr>
          <p:spPr>
            <a:xfrm>
              <a:off x="2942684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0" name="Google Shape;26300;p46"/>
            <p:cNvSpPr/>
            <p:nvPr/>
          </p:nvSpPr>
          <p:spPr>
            <a:xfrm>
              <a:off x="3062192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1" name="Google Shape;26301;p46"/>
            <p:cNvSpPr/>
            <p:nvPr/>
          </p:nvSpPr>
          <p:spPr>
            <a:xfrm>
              <a:off x="3181700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2" name="Google Shape;26302;p46"/>
            <p:cNvSpPr/>
            <p:nvPr/>
          </p:nvSpPr>
          <p:spPr>
            <a:xfrm>
              <a:off x="3301209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3" name="Google Shape;26303;p46"/>
            <p:cNvSpPr/>
            <p:nvPr/>
          </p:nvSpPr>
          <p:spPr>
            <a:xfrm>
              <a:off x="3420717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4" name="Google Shape;26304;p46"/>
            <p:cNvSpPr/>
            <p:nvPr/>
          </p:nvSpPr>
          <p:spPr>
            <a:xfrm>
              <a:off x="313503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5" name="Google Shape;26305;p46"/>
            <p:cNvSpPr/>
            <p:nvPr/>
          </p:nvSpPr>
          <p:spPr>
            <a:xfrm>
              <a:off x="433011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6" name="Google Shape;26306;p46"/>
            <p:cNvSpPr/>
            <p:nvPr/>
          </p:nvSpPr>
          <p:spPr>
            <a:xfrm>
              <a:off x="552519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7" name="Google Shape;26307;p46"/>
            <p:cNvSpPr/>
            <p:nvPr/>
          </p:nvSpPr>
          <p:spPr>
            <a:xfrm>
              <a:off x="672027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8" name="Google Shape;26308;p46"/>
            <p:cNvSpPr/>
            <p:nvPr/>
          </p:nvSpPr>
          <p:spPr>
            <a:xfrm>
              <a:off x="791536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9" name="Google Shape;26309;p46"/>
            <p:cNvSpPr/>
            <p:nvPr/>
          </p:nvSpPr>
          <p:spPr>
            <a:xfrm>
              <a:off x="911044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0" name="Google Shape;26310;p46"/>
            <p:cNvSpPr/>
            <p:nvPr/>
          </p:nvSpPr>
          <p:spPr>
            <a:xfrm>
              <a:off x="1030552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1" name="Google Shape;26311;p46"/>
            <p:cNvSpPr/>
            <p:nvPr/>
          </p:nvSpPr>
          <p:spPr>
            <a:xfrm>
              <a:off x="1150060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2" name="Google Shape;26312;p46"/>
            <p:cNvSpPr/>
            <p:nvPr/>
          </p:nvSpPr>
          <p:spPr>
            <a:xfrm>
              <a:off x="1269568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3" name="Google Shape;26313;p46"/>
            <p:cNvSpPr/>
            <p:nvPr/>
          </p:nvSpPr>
          <p:spPr>
            <a:xfrm>
              <a:off x="1389077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4" name="Google Shape;26314;p46"/>
            <p:cNvSpPr/>
            <p:nvPr/>
          </p:nvSpPr>
          <p:spPr>
            <a:xfrm>
              <a:off x="1508585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5" name="Google Shape;26315;p46"/>
            <p:cNvSpPr/>
            <p:nvPr/>
          </p:nvSpPr>
          <p:spPr>
            <a:xfrm>
              <a:off x="1628093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6" name="Google Shape;26316;p46"/>
            <p:cNvSpPr/>
            <p:nvPr/>
          </p:nvSpPr>
          <p:spPr>
            <a:xfrm>
              <a:off x="1747601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7" name="Google Shape;26317;p46"/>
            <p:cNvSpPr/>
            <p:nvPr/>
          </p:nvSpPr>
          <p:spPr>
            <a:xfrm>
              <a:off x="1867110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8" name="Google Shape;26318;p46"/>
            <p:cNvSpPr/>
            <p:nvPr/>
          </p:nvSpPr>
          <p:spPr>
            <a:xfrm>
              <a:off x="1986618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9" name="Google Shape;26319;p46"/>
            <p:cNvSpPr/>
            <p:nvPr/>
          </p:nvSpPr>
          <p:spPr>
            <a:xfrm>
              <a:off x="2106126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0" name="Google Shape;26320;p46"/>
            <p:cNvSpPr/>
            <p:nvPr/>
          </p:nvSpPr>
          <p:spPr>
            <a:xfrm>
              <a:off x="2225634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1" name="Google Shape;26321;p46"/>
            <p:cNvSpPr/>
            <p:nvPr/>
          </p:nvSpPr>
          <p:spPr>
            <a:xfrm>
              <a:off x="2345143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2" name="Google Shape;26322;p46"/>
            <p:cNvSpPr/>
            <p:nvPr/>
          </p:nvSpPr>
          <p:spPr>
            <a:xfrm>
              <a:off x="2464651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3" name="Google Shape;26323;p46"/>
            <p:cNvSpPr/>
            <p:nvPr/>
          </p:nvSpPr>
          <p:spPr>
            <a:xfrm>
              <a:off x="2584159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4" name="Google Shape;26324;p46"/>
            <p:cNvSpPr/>
            <p:nvPr/>
          </p:nvSpPr>
          <p:spPr>
            <a:xfrm>
              <a:off x="2703667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5" name="Google Shape;26325;p46"/>
            <p:cNvSpPr/>
            <p:nvPr/>
          </p:nvSpPr>
          <p:spPr>
            <a:xfrm>
              <a:off x="2823176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6" name="Google Shape;26326;p46"/>
            <p:cNvSpPr/>
            <p:nvPr/>
          </p:nvSpPr>
          <p:spPr>
            <a:xfrm>
              <a:off x="2942684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7" name="Google Shape;26327;p46"/>
            <p:cNvSpPr/>
            <p:nvPr/>
          </p:nvSpPr>
          <p:spPr>
            <a:xfrm>
              <a:off x="3062192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8" name="Google Shape;26328;p46"/>
            <p:cNvSpPr/>
            <p:nvPr/>
          </p:nvSpPr>
          <p:spPr>
            <a:xfrm>
              <a:off x="3181700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9" name="Google Shape;26329;p46"/>
            <p:cNvSpPr/>
            <p:nvPr/>
          </p:nvSpPr>
          <p:spPr>
            <a:xfrm>
              <a:off x="3301209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0" name="Google Shape;26330;p46"/>
            <p:cNvSpPr/>
            <p:nvPr/>
          </p:nvSpPr>
          <p:spPr>
            <a:xfrm>
              <a:off x="3420717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1" name="Google Shape;26331;p46"/>
            <p:cNvSpPr/>
            <p:nvPr/>
          </p:nvSpPr>
          <p:spPr>
            <a:xfrm>
              <a:off x="313503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2" name="Google Shape;26332;p46"/>
            <p:cNvSpPr/>
            <p:nvPr/>
          </p:nvSpPr>
          <p:spPr>
            <a:xfrm>
              <a:off x="433011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3" name="Google Shape;26333;p46"/>
            <p:cNvSpPr/>
            <p:nvPr/>
          </p:nvSpPr>
          <p:spPr>
            <a:xfrm>
              <a:off x="552519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4" name="Google Shape;26334;p46"/>
            <p:cNvSpPr/>
            <p:nvPr/>
          </p:nvSpPr>
          <p:spPr>
            <a:xfrm>
              <a:off x="672027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5" name="Google Shape;26335;p46"/>
            <p:cNvSpPr/>
            <p:nvPr/>
          </p:nvSpPr>
          <p:spPr>
            <a:xfrm>
              <a:off x="791536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6" name="Google Shape;26336;p46"/>
            <p:cNvSpPr/>
            <p:nvPr/>
          </p:nvSpPr>
          <p:spPr>
            <a:xfrm>
              <a:off x="911044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7" name="Google Shape;26337;p46"/>
            <p:cNvSpPr/>
            <p:nvPr/>
          </p:nvSpPr>
          <p:spPr>
            <a:xfrm>
              <a:off x="1030552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8" name="Google Shape;26338;p46"/>
            <p:cNvSpPr/>
            <p:nvPr/>
          </p:nvSpPr>
          <p:spPr>
            <a:xfrm>
              <a:off x="1150060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9" name="Google Shape;26339;p46"/>
            <p:cNvSpPr/>
            <p:nvPr/>
          </p:nvSpPr>
          <p:spPr>
            <a:xfrm>
              <a:off x="1269568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0" name="Google Shape;26340;p46"/>
            <p:cNvSpPr/>
            <p:nvPr/>
          </p:nvSpPr>
          <p:spPr>
            <a:xfrm>
              <a:off x="1389077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1" name="Google Shape;26341;p46"/>
            <p:cNvSpPr/>
            <p:nvPr/>
          </p:nvSpPr>
          <p:spPr>
            <a:xfrm>
              <a:off x="1508585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2" name="Google Shape;26342;p46"/>
            <p:cNvSpPr/>
            <p:nvPr/>
          </p:nvSpPr>
          <p:spPr>
            <a:xfrm>
              <a:off x="1628093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3" name="Google Shape;26343;p46"/>
            <p:cNvSpPr/>
            <p:nvPr/>
          </p:nvSpPr>
          <p:spPr>
            <a:xfrm>
              <a:off x="1747601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4" name="Google Shape;26344;p46"/>
            <p:cNvSpPr/>
            <p:nvPr/>
          </p:nvSpPr>
          <p:spPr>
            <a:xfrm>
              <a:off x="1867110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5" name="Google Shape;26345;p46"/>
            <p:cNvSpPr/>
            <p:nvPr/>
          </p:nvSpPr>
          <p:spPr>
            <a:xfrm>
              <a:off x="1986618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6" name="Google Shape;26346;p46"/>
            <p:cNvSpPr/>
            <p:nvPr/>
          </p:nvSpPr>
          <p:spPr>
            <a:xfrm>
              <a:off x="2106126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7" name="Google Shape;26347;p46"/>
            <p:cNvSpPr/>
            <p:nvPr/>
          </p:nvSpPr>
          <p:spPr>
            <a:xfrm>
              <a:off x="2225634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8" name="Google Shape;26348;p46"/>
            <p:cNvSpPr/>
            <p:nvPr/>
          </p:nvSpPr>
          <p:spPr>
            <a:xfrm>
              <a:off x="2345143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9" name="Google Shape;26349;p46"/>
            <p:cNvSpPr/>
            <p:nvPr/>
          </p:nvSpPr>
          <p:spPr>
            <a:xfrm>
              <a:off x="2464651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0" name="Google Shape;26350;p46"/>
            <p:cNvSpPr/>
            <p:nvPr/>
          </p:nvSpPr>
          <p:spPr>
            <a:xfrm>
              <a:off x="2584159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1" name="Google Shape;26351;p46"/>
            <p:cNvSpPr/>
            <p:nvPr/>
          </p:nvSpPr>
          <p:spPr>
            <a:xfrm>
              <a:off x="2703667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2" name="Google Shape;26352;p46"/>
            <p:cNvSpPr/>
            <p:nvPr/>
          </p:nvSpPr>
          <p:spPr>
            <a:xfrm>
              <a:off x="2823176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3" name="Google Shape;26353;p46"/>
            <p:cNvSpPr/>
            <p:nvPr/>
          </p:nvSpPr>
          <p:spPr>
            <a:xfrm>
              <a:off x="2942684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4" name="Google Shape;26354;p46"/>
            <p:cNvSpPr/>
            <p:nvPr/>
          </p:nvSpPr>
          <p:spPr>
            <a:xfrm>
              <a:off x="3062192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5" name="Google Shape;26355;p46"/>
            <p:cNvSpPr/>
            <p:nvPr/>
          </p:nvSpPr>
          <p:spPr>
            <a:xfrm>
              <a:off x="3181700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6" name="Google Shape;26356;p46"/>
            <p:cNvSpPr/>
            <p:nvPr/>
          </p:nvSpPr>
          <p:spPr>
            <a:xfrm>
              <a:off x="3301209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7" name="Google Shape;26357;p46"/>
            <p:cNvSpPr/>
            <p:nvPr/>
          </p:nvSpPr>
          <p:spPr>
            <a:xfrm>
              <a:off x="3420717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8" name="Google Shape;26358;p46"/>
            <p:cNvSpPr/>
            <p:nvPr/>
          </p:nvSpPr>
          <p:spPr>
            <a:xfrm>
              <a:off x="313503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9" name="Google Shape;26359;p46"/>
            <p:cNvSpPr/>
            <p:nvPr/>
          </p:nvSpPr>
          <p:spPr>
            <a:xfrm>
              <a:off x="433011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0" name="Google Shape;26360;p46"/>
            <p:cNvSpPr/>
            <p:nvPr/>
          </p:nvSpPr>
          <p:spPr>
            <a:xfrm>
              <a:off x="552519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1" name="Google Shape;26361;p46"/>
            <p:cNvSpPr/>
            <p:nvPr/>
          </p:nvSpPr>
          <p:spPr>
            <a:xfrm>
              <a:off x="672027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2" name="Google Shape;26362;p46"/>
            <p:cNvSpPr/>
            <p:nvPr/>
          </p:nvSpPr>
          <p:spPr>
            <a:xfrm>
              <a:off x="791536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3" name="Google Shape;26363;p46"/>
            <p:cNvSpPr/>
            <p:nvPr/>
          </p:nvSpPr>
          <p:spPr>
            <a:xfrm>
              <a:off x="911044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4" name="Google Shape;26364;p46"/>
            <p:cNvSpPr/>
            <p:nvPr/>
          </p:nvSpPr>
          <p:spPr>
            <a:xfrm>
              <a:off x="1030552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5" name="Google Shape;26365;p46"/>
            <p:cNvSpPr/>
            <p:nvPr/>
          </p:nvSpPr>
          <p:spPr>
            <a:xfrm>
              <a:off x="1150060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6" name="Google Shape;26366;p46"/>
            <p:cNvSpPr/>
            <p:nvPr/>
          </p:nvSpPr>
          <p:spPr>
            <a:xfrm>
              <a:off x="1269568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7" name="Google Shape;26367;p46"/>
            <p:cNvSpPr/>
            <p:nvPr/>
          </p:nvSpPr>
          <p:spPr>
            <a:xfrm>
              <a:off x="1389077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8" name="Google Shape;26368;p46"/>
            <p:cNvSpPr/>
            <p:nvPr/>
          </p:nvSpPr>
          <p:spPr>
            <a:xfrm>
              <a:off x="1508585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9" name="Google Shape;26369;p46"/>
            <p:cNvSpPr/>
            <p:nvPr/>
          </p:nvSpPr>
          <p:spPr>
            <a:xfrm>
              <a:off x="1628093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0" name="Google Shape;26370;p46"/>
            <p:cNvSpPr/>
            <p:nvPr/>
          </p:nvSpPr>
          <p:spPr>
            <a:xfrm>
              <a:off x="1747601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1" name="Google Shape;26371;p46"/>
            <p:cNvSpPr/>
            <p:nvPr/>
          </p:nvSpPr>
          <p:spPr>
            <a:xfrm>
              <a:off x="1867110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2" name="Google Shape;26372;p46"/>
            <p:cNvSpPr/>
            <p:nvPr/>
          </p:nvSpPr>
          <p:spPr>
            <a:xfrm>
              <a:off x="1986618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3" name="Google Shape;26373;p46"/>
            <p:cNvSpPr/>
            <p:nvPr/>
          </p:nvSpPr>
          <p:spPr>
            <a:xfrm>
              <a:off x="2106126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4" name="Google Shape;26374;p46"/>
            <p:cNvSpPr/>
            <p:nvPr/>
          </p:nvSpPr>
          <p:spPr>
            <a:xfrm>
              <a:off x="2225634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5" name="Google Shape;26375;p46"/>
            <p:cNvSpPr/>
            <p:nvPr/>
          </p:nvSpPr>
          <p:spPr>
            <a:xfrm>
              <a:off x="2345143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6" name="Google Shape;26376;p46"/>
            <p:cNvSpPr/>
            <p:nvPr/>
          </p:nvSpPr>
          <p:spPr>
            <a:xfrm>
              <a:off x="2464651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7" name="Google Shape;26377;p46"/>
            <p:cNvSpPr/>
            <p:nvPr/>
          </p:nvSpPr>
          <p:spPr>
            <a:xfrm>
              <a:off x="2584159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8" name="Google Shape;26378;p46"/>
            <p:cNvSpPr/>
            <p:nvPr/>
          </p:nvSpPr>
          <p:spPr>
            <a:xfrm>
              <a:off x="2703667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9" name="Google Shape;26379;p46"/>
            <p:cNvSpPr/>
            <p:nvPr/>
          </p:nvSpPr>
          <p:spPr>
            <a:xfrm>
              <a:off x="2823176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0" name="Google Shape;26380;p46"/>
            <p:cNvSpPr/>
            <p:nvPr/>
          </p:nvSpPr>
          <p:spPr>
            <a:xfrm>
              <a:off x="2942684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1" name="Google Shape;26381;p46"/>
            <p:cNvSpPr/>
            <p:nvPr/>
          </p:nvSpPr>
          <p:spPr>
            <a:xfrm>
              <a:off x="3062192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2" name="Google Shape;26382;p46"/>
            <p:cNvSpPr/>
            <p:nvPr/>
          </p:nvSpPr>
          <p:spPr>
            <a:xfrm>
              <a:off x="3181700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3" name="Google Shape;26383;p46"/>
            <p:cNvSpPr/>
            <p:nvPr/>
          </p:nvSpPr>
          <p:spPr>
            <a:xfrm>
              <a:off x="3301209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4" name="Google Shape;26384;p46"/>
            <p:cNvSpPr/>
            <p:nvPr/>
          </p:nvSpPr>
          <p:spPr>
            <a:xfrm>
              <a:off x="3420717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5" name="Google Shape;26385;p46"/>
            <p:cNvSpPr/>
            <p:nvPr/>
          </p:nvSpPr>
          <p:spPr>
            <a:xfrm>
              <a:off x="313503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6" name="Google Shape;26386;p46"/>
            <p:cNvSpPr/>
            <p:nvPr/>
          </p:nvSpPr>
          <p:spPr>
            <a:xfrm>
              <a:off x="433011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7" name="Google Shape;26387;p46"/>
            <p:cNvSpPr/>
            <p:nvPr/>
          </p:nvSpPr>
          <p:spPr>
            <a:xfrm>
              <a:off x="552519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8" name="Google Shape;26388;p46"/>
            <p:cNvSpPr/>
            <p:nvPr/>
          </p:nvSpPr>
          <p:spPr>
            <a:xfrm>
              <a:off x="672027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9" name="Google Shape;26389;p46"/>
            <p:cNvSpPr/>
            <p:nvPr/>
          </p:nvSpPr>
          <p:spPr>
            <a:xfrm>
              <a:off x="791536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0" name="Google Shape;26390;p46"/>
            <p:cNvSpPr/>
            <p:nvPr/>
          </p:nvSpPr>
          <p:spPr>
            <a:xfrm>
              <a:off x="911044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1" name="Google Shape;26391;p46"/>
            <p:cNvSpPr/>
            <p:nvPr/>
          </p:nvSpPr>
          <p:spPr>
            <a:xfrm>
              <a:off x="1030552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2" name="Google Shape;26392;p46"/>
            <p:cNvSpPr/>
            <p:nvPr/>
          </p:nvSpPr>
          <p:spPr>
            <a:xfrm>
              <a:off x="1150060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3" name="Google Shape;26393;p46"/>
            <p:cNvSpPr/>
            <p:nvPr/>
          </p:nvSpPr>
          <p:spPr>
            <a:xfrm>
              <a:off x="1269568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4" name="Google Shape;26394;p46"/>
            <p:cNvSpPr/>
            <p:nvPr/>
          </p:nvSpPr>
          <p:spPr>
            <a:xfrm>
              <a:off x="1389077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5" name="Google Shape;26395;p46"/>
            <p:cNvSpPr/>
            <p:nvPr/>
          </p:nvSpPr>
          <p:spPr>
            <a:xfrm>
              <a:off x="1508585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6" name="Google Shape;26396;p46"/>
            <p:cNvSpPr/>
            <p:nvPr/>
          </p:nvSpPr>
          <p:spPr>
            <a:xfrm>
              <a:off x="1628093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7" name="Google Shape;26397;p46"/>
            <p:cNvSpPr/>
            <p:nvPr/>
          </p:nvSpPr>
          <p:spPr>
            <a:xfrm>
              <a:off x="1747601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8" name="Google Shape;26398;p46"/>
            <p:cNvSpPr/>
            <p:nvPr/>
          </p:nvSpPr>
          <p:spPr>
            <a:xfrm>
              <a:off x="1867110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9" name="Google Shape;26399;p46"/>
            <p:cNvSpPr/>
            <p:nvPr/>
          </p:nvSpPr>
          <p:spPr>
            <a:xfrm>
              <a:off x="1986618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0" name="Google Shape;26400;p46"/>
            <p:cNvSpPr/>
            <p:nvPr/>
          </p:nvSpPr>
          <p:spPr>
            <a:xfrm>
              <a:off x="2106126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1" name="Google Shape;26401;p46"/>
            <p:cNvSpPr/>
            <p:nvPr/>
          </p:nvSpPr>
          <p:spPr>
            <a:xfrm>
              <a:off x="2225634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2" name="Google Shape;26402;p46"/>
            <p:cNvSpPr/>
            <p:nvPr/>
          </p:nvSpPr>
          <p:spPr>
            <a:xfrm>
              <a:off x="2345143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3" name="Google Shape;26403;p46"/>
            <p:cNvSpPr/>
            <p:nvPr/>
          </p:nvSpPr>
          <p:spPr>
            <a:xfrm>
              <a:off x="2464651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4" name="Google Shape;26404;p46"/>
            <p:cNvSpPr/>
            <p:nvPr/>
          </p:nvSpPr>
          <p:spPr>
            <a:xfrm>
              <a:off x="2584159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5" name="Google Shape;26405;p46"/>
            <p:cNvSpPr/>
            <p:nvPr/>
          </p:nvSpPr>
          <p:spPr>
            <a:xfrm>
              <a:off x="2703667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6" name="Google Shape;26406;p46"/>
            <p:cNvSpPr/>
            <p:nvPr/>
          </p:nvSpPr>
          <p:spPr>
            <a:xfrm>
              <a:off x="2823176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7" name="Google Shape;26407;p46"/>
            <p:cNvSpPr/>
            <p:nvPr/>
          </p:nvSpPr>
          <p:spPr>
            <a:xfrm>
              <a:off x="2942684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8" name="Google Shape;26408;p46"/>
            <p:cNvSpPr/>
            <p:nvPr/>
          </p:nvSpPr>
          <p:spPr>
            <a:xfrm>
              <a:off x="3062192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9" name="Google Shape;26409;p46"/>
            <p:cNvSpPr/>
            <p:nvPr/>
          </p:nvSpPr>
          <p:spPr>
            <a:xfrm>
              <a:off x="3181700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0" name="Google Shape;26410;p46"/>
            <p:cNvSpPr/>
            <p:nvPr/>
          </p:nvSpPr>
          <p:spPr>
            <a:xfrm>
              <a:off x="3301209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1" name="Google Shape;26411;p46"/>
            <p:cNvSpPr/>
            <p:nvPr/>
          </p:nvSpPr>
          <p:spPr>
            <a:xfrm>
              <a:off x="3420717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2" name="Google Shape;26412;p46"/>
            <p:cNvSpPr/>
            <p:nvPr/>
          </p:nvSpPr>
          <p:spPr>
            <a:xfrm>
              <a:off x="313503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3" name="Google Shape;26413;p46"/>
            <p:cNvSpPr/>
            <p:nvPr/>
          </p:nvSpPr>
          <p:spPr>
            <a:xfrm>
              <a:off x="433011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4" name="Google Shape;26414;p46"/>
            <p:cNvSpPr/>
            <p:nvPr/>
          </p:nvSpPr>
          <p:spPr>
            <a:xfrm>
              <a:off x="552519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5" name="Google Shape;26415;p46"/>
            <p:cNvSpPr/>
            <p:nvPr/>
          </p:nvSpPr>
          <p:spPr>
            <a:xfrm>
              <a:off x="672027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6" name="Google Shape;26416;p46"/>
            <p:cNvSpPr/>
            <p:nvPr/>
          </p:nvSpPr>
          <p:spPr>
            <a:xfrm>
              <a:off x="791536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7" name="Google Shape;26417;p46"/>
            <p:cNvSpPr/>
            <p:nvPr/>
          </p:nvSpPr>
          <p:spPr>
            <a:xfrm>
              <a:off x="911044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8" name="Google Shape;26418;p46"/>
            <p:cNvSpPr/>
            <p:nvPr/>
          </p:nvSpPr>
          <p:spPr>
            <a:xfrm>
              <a:off x="1030552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9" name="Google Shape;26419;p46"/>
            <p:cNvSpPr/>
            <p:nvPr/>
          </p:nvSpPr>
          <p:spPr>
            <a:xfrm>
              <a:off x="1150060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0" name="Google Shape;26420;p46"/>
            <p:cNvSpPr/>
            <p:nvPr/>
          </p:nvSpPr>
          <p:spPr>
            <a:xfrm>
              <a:off x="1269568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1" name="Google Shape;26421;p46"/>
            <p:cNvSpPr/>
            <p:nvPr/>
          </p:nvSpPr>
          <p:spPr>
            <a:xfrm>
              <a:off x="1389077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2" name="Google Shape;26422;p46"/>
            <p:cNvSpPr/>
            <p:nvPr/>
          </p:nvSpPr>
          <p:spPr>
            <a:xfrm>
              <a:off x="1508585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3" name="Google Shape;26423;p46"/>
            <p:cNvSpPr/>
            <p:nvPr/>
          </p:nvSpPr>
          <p:spPr>
            <a:xfrm>
              <a:off x="1628093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4" name="Google Shape;26424;p46"/>
            <p:cNvSpPr/>
            <p:nvPr/>
          </p:nvSpPr>
          <p:spPr>
            <a:xfrm>
              <a:off x="1747601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5" name="Google Shape;26425;p46"/>
            <p:cNvSpPr/>
            <p:nvPr/>
          </p:nvSpPr>
          <p:spPr>
            <a:xfrm>
              <a:off x="1867110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6" name="Google Shape;26426;p46"/>
            <p:cNvSpPr/>
            <p:nvPr/>
          </p:nvSpPr>
          <p:spPr>
            <a:xfrm>
              <a:off x="1986618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7" name="Google Shape;26427;p46"/>
            <p:cNvSpPr/>
            <p:nvPr/>
          </p:nvSpPr>
          <p:spPr>
            <a:xfrm>
              <a:off x="2106126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8" name="Google Shape;26428;p46"/>
            <p:cNvSpPr/>
            <p:nvPr/>
          </p:nvSpPr>
          <p:spPr>
            <a:xfrm>
              <a:off x="2225634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9" name="Google Shape;26429;p46"/>
            <p:cNvSpPr/>
            <p:nvPr/>
          </p:nvSpPr>
          <p:spPr>
            <a:xfrm>
              <a:off x="2345143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0" name="Google Shape;26430;p46"/>
            <p:cNvSpPr/>
            <p:nvPr/>
          </p:nvSpPr>
          <p:spPr>
            <a:xfrm>
              <a:off x="2464651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1" name="Google Shape;26431;p46"/>
            <p:cNvSpPr/>
            <p:nvPr/>
          </p:nvSpPr>
          <p:spPr>
            <a:xfrm>
              <a:off x="2584159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2" name="Google Shape;26432;p46"/>
            <p:cNvSpPr/>
            <p:nvPr/>
          </p:nvSpPr>
          <p:spPr>
            <a:xfrm>
              <a:off x="2703667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3" name="Google Shape;26433;p46"/>
            <p:cNvSpPr/>
            <p:nvPr/>
          </p:nvSpPr>
          <p:spPr>
            <a:xfrm>
              <a:off x="2823176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4" name="Google Shape;26434;p46"/>
            <p:cNvSpPr/>
            <p:nvPr/>
          </p:nvSpPr>
          <p:spPr>
            <a:xfrm>
              <a:off x="2942684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5" name="Google Shape;26435;p46"/>
            <p:cNvSpPr/>
            <p:nvPr/>
          </p:nvSpPr>
          <p:spPr>
            <a:xfrm>
              <a:off x="3062192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6" name="Google Shape;26436;p46"/>
            <p:cNvSpPr/>
            <p:nvPr/>
          </p:nvSpPr>
          <p:spPr>
            <a:xfrm>
              <a:off x="3181700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7" name="Google Shape;26437;p46"/>
            <p:cNvSpPr/>
            <p:nvPr/>
          </p:nvSpPr>
          <p:spPr>
            <a:xfrm>
              <a:off x="3301209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8" name="Google Shape;26438;p46"/>
            <p:cNvSpPr/>
            <p:nvPr/>
          </p:nvSpPr>
          <p:spPr>
            <a:xfrm>
              <a:off x="3420717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8640" y="365760"/>
            <a:ext cx="80376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6400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5" r:id="rId3"/>
    <p:sldLayoutId id="2147483679" r:id="rId4"/>
    <p:sldLayoutId id="2147483689" r:id="rId5"/>
    <p:sldLayoutId id="2147483690" r:id="rId6"/>
    <p:sldLayoutId id="2147483691" r:id="rId7"/>
    <p:sldLayoutId id="2147483692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6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61" name="Google Shape;26961;p52"/>
          <p:cNvSpPr txBox="1">
            <a:spLocks noGrp="1"/>
          </p:cNvSpPr>
          <p:nvPr>
            <p:ph type="ctrTitle"/>
          </p:nvPr>
        </p:nvSpPr>
        <p:spPr>
          <a:xfrm>
            <a:off x="1962688" y="1707375"/>
            <a:ext cx="5218500" cy="1738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 dirty="0">
                <a:solidFill>
                  <a:srgbClr val="7030A0"/>
                </a:solidFill>
                <a:latin typeface="Montserrat" pitchFamily="2" charset="77"/>
              </a:rPr>
              <a:t>Quantum Logic Gates on Time-Bin Encoded Photonic Qubits</a:t>
            </a:r>
            <a:endParaRPr lang="en-CA" sz="2800" dirty="0">
              <a:solidFill>
                <a:srgbClr val="7030A0"/>
              </a:solidFill>
              <a:latin typeface="Montserrat" pitchFamily="2" charset="77"/>
              <a:sym typeface="Archivo Black"/>
            </a:endParaRPr>
          </a:p>
        </p:txBody>
      </p:sp>
      <p:cxnSp>
        <p:nvCxnSpPr>
          <p:cNvPr id="26964" name="Google Shape;26964;p52"/>
          <p:cNvCxnSpPr>
            <a:cxnSpLocks/>
          </p:cNvCxnSpPr>
          <p:nvPr/>
        </p:nvCxnSpPr>
        <p:spPr>
          <a:xfrm flipH="1">
            <a:off x="372025" y="5021717"/>
            <a:ext cx="8473590" cy="0"/>
          </a:xfrm>
          <a:prstGeom prst="straightConnector1">
            <a:avLst/>
          </a:prstGeom>
          <a:noFill/>
          <a:ln w="9525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965" name="Google Shape;26965;p52"/>
          <p:cNvGrpSpPr/>
          <p:nvPr/>
        </p:nvGrpSpPr>
        <p:grpSpPr>
          <a:xfrm>
            <a:off x="8318968" y="4855915"/>
            <a:ext cx="510130" cy="78484"/>
            <a:chOff x="3521300" y="154525"/>
            <a:chExt cx="1256175" cy="193500"/>
          </a:xfrm>
        </p:grpSpPr>
        <p:sp>
          <p:nvSpPr>
            <p:cNvPr id="26966" name="Google Shape;26966;p5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7" name="Google Shape;26967;p5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68" name="Google Shape;26968;p5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9" name="Google Shape;26969;p5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1449F3C9-A797-91BD-DC1B-F0B94E30D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r>
              <a:rPr lang="en-US" dirty="0"/>
              <a:t>Ivanna Boras</a:t>
            </a:r>
          </a:p>
          <a:p>
            <a:r>
              <a:rPr lang="en-US" dirty="0"/>
              <a:t>December 4, 2023</a:t>
            </a:r>
          </a:p>
        </p:txBody>
      </p:sp>
      <p:grpSp>
        <p:nvGrpSpPr>
          <p:cNvPr id="2" name="Google Shape;36461;p124">
            <a:extLst>
              <a:ext uri="{FF2B5EF4-FFF2-40B4-BE49-F238E27FC236}">
                <a16:creationId xmlns:a16="http://schemas.microsoft.com/office/drawing/2014/main" id="{7509F3D3-0D17-C47F-8DDC-6E0AD5FE147A}"/>
              </a:ext>
            </a:extLst>
          </p:cNvPr>
          <p:cNvGrpSpPr/>
          <p:nvPr/>
        </p:nvGrpSpPr>
        <p:grpSpPr>
          <a:xfrm>
            <a:off x="6098165" y="115272"/>
            <a:ext cx="1565717" cy="366729"/>
            <a:chOff x="1247650" y="2075423"/>
            <a:chExt cx="6648477" cy="1557238"/>
          </a:xfrm>
          <a:solidFill>
            <a:schemeClr val="accent6"/>
          </a:solidFill>
        </p:grpSpPr>
        <p:sp>
          <p:nvSpPr>
            <p:cNvPr id="4" name="Google Shape;36462;p124">
              <a:extLst>
                <a:ext uri="{FF2B5EF4-FFF2-40B4-BE49-F238E27FC236}">
                  <a16:creationId xmlns:a16="http://schemas.microsoft.com/office/drawing/2014/main" id="{13D089F6-5916-B208-C94F-8C309A92AC4B}"/>
                </a:ext>
              </a:extLst>
            </p:cNvPr>
            <p:cNvSpPr/>
            <p:nvPr/>
          </p:nvSpPr>
          <p:spPr>
            <a:xfrm>
              <a:off x="6633862" y="2075423"/>
              <a:ext cx="953444" cy="825696"/>
            </a:xfrm>
            <a:custGeom>
              <a:avLst/>
              <a:gdLst/>
              <a:ahLst/>
              <a:cxnLst/>
              <a:rect l="l" t="t" r="r" b="b"/>
              <a:pathLst>
                <a:path w="57767" h="50027" extrusionOk="0">
                  <a:moveTo>
                    <a:pt x="14439" y="0"/>
                  </a:moveTo>
                  <a:lnTo>
                    <a:pt x="0" y="25014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4"/>
                  </a:lnTo>
                  <a:lnTo>
                    <a:pt x="43329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6463;p124">
              <a:extLst>
                <a:ext uri="{FF2B5EF4-FFF2-40B4-BE49-F238E27FC236}">
                  <a16:creationId xmlns:a16="http://schemas.microsoft.com/office/drawing/2014/main" id="{99DE16A6-CF26-04DB-37EF-6D41782DE5C7}"/>
                </a:ext>
              </a:extLst>
            </p:cNvPr>
            <p:cNvSpPr/>
            <p:nvPr/>
          </p:nvSpPr>
          <p:spPr>
            <a:xfrm>
              <a:off x="5359252" y="2806965"/>
              <a:ext cx="953461" cy="825696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3"/>
                  </a:lnTo>
                  <a:lnTo>
                    <a:pt x="43329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6464;p124">
              <a:extLst>
                <a:ext uri="{FF2B5EF4-FFF2-40B4-BE49-F238E27FC236}">
                  <a16:creationId xmlns:a16="http://schemas.microsoft.com/office/drawing/2014/main" id="{D53C7D0C-53D4-E8E7-B7B4-5A95BBFE399A}"/>
                </a:ext>
              </a:extLst>
            </p:cNvPr>
            <p:cNvSpPr/>
            <p:nvPr/>
          </p:nvSpPr>
          <p:spPr>
            <a:xfrm>
              <a:off x="1601478" y="2075425"/>
              <a:ext cx="953316" cy="825696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8" y="25013"/>
                  </a:lnTo>
                  <a:lnTo>
                    <a:pt x="43329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6465;p124">
              <a:extLst>
                <a:ext uri="{FF2B5EF4-FFF2-40B4-BE49-F238E27FC236}">
                  <a16:creationId xmlns:a16="http://schemas.microsoft.com/office/drawing/2014/main" id="{E456B527-A8C4-C10C-65D5-4B355F1144E8}"/>
                </a:ext>
              </a:extLst>
            </p:cNvPr>
            <p:cNvSpPr/>
            <p:nvPr/>
          </p:nvSpPr>
          <p:spPr>
            <a:xfrm>
              <a:off x="2857827" y="2807112"/>
              <a:ext cx="953370" cy="825320"/>
            </a:xfrm>
            <a:custGeom>
              <a:avLst/>
              <a:gdLst/>
              <a:ahLst/>
              <a:cxnLst/>
              <a:rect l="l" t="t" r="r" b="b"/>
              <a:pathLst>
                <a:path w="57780" h="50027" extrusionOk="0">
                  <a:moveTo>
                    <a:pt x="14452" y="0"/>
                  </a:moveTo>
                  <a:lnTo>
                    <a:pt x="0" y="25013"/>
                  </a:lnTo>
                  <a:lnTo>
                    <a:pt x="14452" y="50027"/>
                  </a:lnTo>
                  <a:lnTo>
                    <a:pt x="43328" y="50027"/>
                  </a:lnTo>
                  <a:lnTo>
                    <a:pt x="57780" y="25013"/>
                  </a:lnTo>
                  <a:lnTo>
                    <a:pt x="43328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6466;p124">
              <a:extLst>
                <a:ext uri="{FF2B5EF4-FFF2-40B4-BE49-F238E27FC236}">
                  <a16:creationId xmlns:a16="http://schemas.microsoft.com/office/drawing/2014/main" id="{EABBA27F-F99D-6C10-9875-54E5B9188A8D}"/>
                </a:ext>
              </a:extLst>
            </p:cNvPr>
            <p:cNvSpPr/>
            <p:nvPr/>
          </p:nvSpPr>
          <p:spPr>
            <a:xfrm>
              <a:off x="4097386" y="2075425"/>
              <a:ext cx="953444" cy="825696"/>
            </a:xfrm>
            <a:custGeom>
              <a:avLst/>
              <a:gdLst/>
              <a:ahLst/>
              <a:cxnLst/>
              <a:rect l="l" t="t" r="r" b="b"/>
              <a:pathLst>
                <a:path w="57767" h="50027" extrusionOk="0">
                  <a:moveTo>
                    <a:pt x="14439" y="0"/>
                  </a:moveTo>
                  <a:lnTo>
                    <a:pt x="0" y="25013"/>
                  </a:lnTo>
                  <a:lnTo>
                    <a:pt x="14439" y="50027"/>
                  </a:lnTo>
                  <a:lnTo>
                    <a:pt x="43328" y="50027"/>
                  </a:lnTo>
                  <a:lnTo>
                    <a:pt x="57767" y="25013"/>
                  </a:lnTo>
                  <a:lnTo>
                    <a:pt x="43328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6467;p124">
              <a:extLst>
                <a:ext uri="{FF2B5EF4-FFF2-40B4-BE49-F238E27FC236}">
                  <a16:creationId xmlns:a16="http://schemas.microsoft.com/office/drawing/2014/main" id="{F2978C23-D308-BBDE-EADE-A31445F36E7F}"/>
                </a:ext>
              </a:extLst>
            </p:cNvPr>
            <p:cNvSpPr/>
            <p:nvPr/>
          </p:nvSpPr>
          <p:spPr>
            <a:xfrm>
              <a:off x="1247650" y="2490334"/>
              <a:ext cx="6648477" cy="729445"/>
            </a:xfrm>
            <a:custGeom>
              <a:avLst/>
              <a:gdLst/>
              <a:ahLst/>
              <a:cxnLst/>
              <a:rect l="l" t="t" r="r" b="b"/>
              <a:pathLst>
                <a:path w="285373" h="31310" fill="none" extrusionOk="0">
                  <a:moveTo>
                    <a:pt x="285373" y="3317"/>
                  </a:moveTo>
                  <a:lnTo>
                    <a:pt x="269256" y="31309"/>
                  </a:lnTo>
                  <a:lnTo>
                    <a:pt x="233095" y="31309"/>
                  </a:lnTo>
                  <a:lnTo>
                    <a:pt x="215067" y="352"/>
                  </a:lnTo>
                  <a:lnTo>
                    <a:pt x="179426" y="352"/>
                  </a:lnTo>
                  <a:lnTo>
                    <a:pt x="161606" y="31218"/>
                  </a:lnTo>
                  <a:lnTo>
                    <a:pt x="125718" y="31309"/>
                  </a:lnTo>
                  <a:lnTo>
                    <a:pt x="107651" y="0"/>
                  </a:lnTo>
                  <a:lnTo>
                    <a:pt x="71490" y="0"/>
                  </a:lnTo>
                  <a:lnTo>
                    <a:pt x="53669" y="31075"/>
                  </a:lnTo>
                  <a:lnTo>
                    <a:pt x="18042" y="31075"/>
                  </a:lnTo>
                  <a:lnTo>
                    <a:pt x="0" y="118"/>
                  </a:lnTo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miter lim="1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36461;p124">
            <a:extLst>
              <a:ext uri="{FF2B5EF4-FFF2-40B4-BE49-F238E27FC236}">
                <a16:creationId xmlns:a16="http://schemas.microsoft.com/office/drawing/2014/main" id="{A4E88104-E26C-13F2-6B60-13A2CA92C2CE}"/>
              </a:ext>
            </a:extLst>
          </p:cNvPr>
          <p:cNvGrpSpPr/>
          <p:nvPr/>
        </p:nvGrpSpPr>
        <p:grpSpPr>
          <a:xfrm>
            <a:off x="-86062" y="95729"/>
            <a:ext cx="1565717" cy="366729"/>
            <a:chOff x="1247650" y="2075423"/>
            <a:chExt cx="6648477" cy="1557238"/>
          </a:xfrm>
          <a:solidFill>
            <a:schemeClr val="accent6"/>
          </a:solidFill>
        </p:grpSpPr>
        <p:sp>
          <p:nvSpPr>
            <p:cNvPr id="11" name="Google Shape;36462;p124">
              <a:extLst>
                <a:ext uri="{FF2B5EF4-FFF2-40B4-BE49-F238E27FC236}">
                  <a16:creationId xmlns:a16="http://schemas.microsoft.com/office/drawing/2014/main" id="{29ED34B6-81F7-7CB7-B889-373CB92FDC5B}"/>
                </a:ext>
              </a:extLst>
            </p:cNvPr>
            <p:cNvSpPr/>
            <p:nvPr/>
          </p:nvSpPr>
          <p:spPr>
            <a:xfrm>
              <a:off x="6633862" y="2075423"/>
              <a:ext cx="953444" cy="825696"/>
            </a:xfrm>
            <a:custGeom>
              <a:avLst/>
              <a:gdLst/>
              <a:ahLst/>
              <a:cxnLst/>
              <a:rect l="l" t="t" r="r" b="b"/>
              <a:pathLst>
                <a:path w="57767" h="50027" extrusionOk="0">
                  <a:moveTo>
                    <a:pt x="14439" y="0"/>
                  </a:moveTo>
                  <a:lnTo>
                    <a:pt x="0" y="25014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4"/>
                  </a:lnTo>
                  <a:lnTo>
                    <a:pt x="43329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6463;p124">
              <a:extLst>
                <a:ext uri="{FF2B5EF4-FFF2-40B4-BE49-F238E27FC236}">
                  <a16:creationId xmlns:a16="http://schemas.microsoft.com/office/drawing/2014/main" id="{37437CFE-AF7C-4519-D155-924DB62C0526}"/>
                </a:ext>
              </a:extLst>
            </p:cNvPr>
            <p:cNvSpPr/>
            <p:nvPr/>
          </p:nvSpPr>
          <p:spPr>
            <a:xfrm>
              <a:off x="5359252" y="2806965"/>
              <a:ext cx="953461" cy="825696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3"/>
                  </a:lnTo>
                  <a:lnTo>
                    <a:pt x="43329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6464;p124">
              <a:extLst>
                <a:ext uri="{FF2B5EF4-FFF2-40B4-BE49-F238E27FC236}">
                  <a16:creationId xmlns:a16="http://schemas.microsoft.com/office/drawing/2014/main" id="{6A889A84-A61A-EA34-A1BA-23C7367679BB}"/>
                </a:ext>
              </a:extLst>
            </p:cNvPr>
            <p:cNvSpPr/>
            <p:nvPr/>
          </p:nvSpPr>
          <p:spPr>
            <a:xfrm>
              <a:off x="1601478" y="2075425"/>
              <a:ext cx="953316" cy="825696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8" y="25013"/>
                  </a:lnTo>
                  <a:lnTo>
                    <a:pt x="43329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6465;p124">
              <a:extLst>
                <a:ext uri="{FF2B5EF4-FFF2-40B4-BE49-F238E27FC236}">
                  <a16:creationId xmlns:a16="http://schemas.microsoft.com/office/drawing/2014/main" id="{B7BF92A6-E59A-DDC9-2971-ABE0DB40EB5A}"/>
                </a:ext>
              </a:extLst>
            </p:cNvPr>
            <p:cNvSpPr/>
            <p:nvPr/>
          </p:nvSpPr>
          <p:spPr>
            <a:xfrm>
              <a:off x="2857827" y="2807112"/>
              <a:ext cx="953370" cy="825320"/>
            </a:xfrm>
            <a:custGeom>
              <a:avLst/>
              <a:gdLst/>
              <a:ahLst/>
              <a:cxnLst/>
              <a:rect l="l" t="t" r="r" b="b"/>
              <a:pathLst>
                <a:path w="57780" h="50027" extrusionOk="0">
                  <a:moveTo>
                    <a:pt x="14452" y="0"/>
                  </a:moveTo>
                  <a:lnTo>
                    <a:pt x="0" y="25013"/>
                  </a:lnTo>
                  <a:lnTo>
                    <a:pt x="14452" y="50027"/>
                  </a:lnTo>
                  <a:lnTo>
                    <a:pt x="43328" y="50027"/>
                  </a:lnTo>
                  <a:lnTo>
                    <a:pt x="57780" y="25013"/>
                  </a:lnTo>
                  <a:lnTo>
                    <a:pt x="43328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6466;p124">
              <a:extLst>
                <a:ext uri="{FF2B5EF4-FFF2-40B4-BE49-F238E27FC236}">
                  <a16:creationId xmlns:a16="http://schemas.microsoft.com/office/drawing/2014/main" id="{7B315A46-3D9B-C856-2261-B0CD68F953A0}"/>
                </a:ext>
              </a:extLst>
            </p:cNvPr>
            <p:cNvSpPr/>
            <p:nvPr/>
          </p:nvSpPr>
          <p:spPr>
            <a:xfrm>
              <a:off x="4097386" y="2075425"/>
              <a:ext cx="953444" cy="825696"/>
            </a:xfrm>
            <a:custGeom>
              <a:avLst/>
              <a:gdLst/>
              <a:ahLst/>
              <a:cxnLst/>
              <a:rect l="l" t="t" r="r" b="b"/>
              <a:pathLst>
                <a:path w="57767" h="50027" extrusionOk="0">
                  <a:moveTo>
                    <a:pt x="14439" y="0"/>
                  </a:moveTo>
                  <a:lnTo>
                    <a:pt x="0" y="25013"/>
                  </a:lnTo>
                  <a:lnTo>
                    <a:pt x="14439" y="50027"/>
                  </a:lnTo>
                  <a:lnTo>
                    <a:pt x="43328" y="50027"/>
                  </a:lnTo>
                  <a:lnTo>
                    <a:pt x="57767" y="25013"/>
                  </a:lnTo>
                  <a:lnTo>
                    <a:pt x="43328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467;p124">
              <a:extLst>
                <a:ext uri="{FF2B5EF4-FFF2-40B4-BE49-F238E27FC236}">
                  <a16:creationId xmlns:a16="http://schemas.microsoft.com/office/drawing/2014/main" id="{53552185-ACF5-AA83-9E5F-FF6DCA1068E5}"/>
                </a:ext>
              </a:extLst>
            </p:cNvPr>
            <p:cNvSpPr/>
            <p:nvPr/>
          </p:nvSpPr>
          <p:spPr>
            <a:xfrm>
              <a:off x="1247650" y="2490334"/>
              <a:ext cx="6648477" cy="729445"/>
            </a:xfrm>
            <a:custGeom>
              <a:avLst/>
              <a:gdLst/>
              <a:ahLst/>
              <a:cxnLst/>
              <a:rect l="l" t="t" r="r" b="b"/>
              <a:pathLst>
                <a:path w="285373" h="31310" fill="none" extrusionOk="0">
                  <a:moveTo>
                    <a:pt x="285373" y="3317"/>
                  </a:moveTo>
                  <a:lnTo>
                    <a:pt x="269256" y="31309"/>
                  </a:lnTo>
                  <a:lnTo>
                    <a:pt x="233095" y="31309"/>
                  </a:lnTo>
                  <a:lnTo>
                    <a:pt x="215067" y="352"/>
                  </a:lnTo>
                  <a:lnTo>
                    <a:pt x="179426" y="352"/>
                  </a:lnTo>
                  <a:lnTo>
                    <a:pt x="161606" y="31218"/>
                  </a:lnTo>
                  <a:lnTo>
                    <a:pt x="125718" y="31309"/>
                  </a:lnTo>
                  <a:lnTo>
                    <a:pt x="107651" y="0"/>
                  </a:lnTo>
                  <a:lnTo>
                    <a:pt x="71490" y="0"/>
                  </a:lnTo>
                  <a:lnTo>
                    <a:pt x="53669" y="31075"/>
                  </a:lnTo>
                  <a:lnTo>
                    <a:pt x="18042" y="31075"/>
                  </a:lnTo>
                  <a:lnTo>
                    <a:pt x="0" y="118"/>
                  </a:lnTo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miter lim="1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36461;p124">
            <a:extLst>
              <a:ext uri="{FF2B5EF4-FFF2-40B4-BE49-F238E27FC236}">
                <a16:creationId xmlns:a16="http://schemas.microsoft.com/office/drawing/2014/main" id="{46F3477F-7373-EEBE-8313-61884F8EB9D7}"/>
              </a:ext>
            </a:extLst>
          </p:cNvPr>
          <p:cNvGrpSpPr/>
          <p:nvPr/>
        </p:nvGrpSpPr>
        <p:grpSpPr>
          <a:xfrm rot="10800000">
            <a:off x="1470040" y="106577"/>
            <a:ext cx="1565717" cy="366729"/>
            <a:chOff x="1247650" y="2075423"/>
            <a:chExt cx="6648477" cy="1557238"/>
          </a:xfrm>
          <a:solidFill>
            <a:schemeClr val="accent6"/>
          </a:solidFill>
        </p:grpSpPr>
        <p:sp>
          <p:nvSpPr>
            <p:cNvPr id="18" name="Google Shape;36462;p124">
              <a:extLst>
                <a:ext uri="{FF2B5EF4-FFF2-40B4-BE49-F238E27FC236}">
                  <a16:creationId xmlns:a16="http://schemas.microsoft.com/office/drawing/2014/main" id="{B966EBD2-02D8-CDCD-3D74-6AFE9A91D5BA}"/>
                </a:ext>
              </a:extLst>
            </p:cNvPr>
            <p:cNvSpPr/>
            <p:nvPr/>
          </p:nvSpPr>
          <p:spPr>
            <a:xfrm>
              <a:off x="6633862" y="2075423"/>
              <a:ext cx="953444" cy="825696"/>
            </a:xfrm>
            <a:custGeom>
              <a:avLst/>
              <a:gdLst/>
              <a:ahLst/>
              <a:cxnLst/>
              <a:rect l="l" t="t" r="r" b="b"/>
              <a:pathLst>
                <a:path w="57767" h="50027" extrusionOk="0">
                  <a:moveTo>
                    <a:pt x="14439" y="0"/>
                  </a:moveTo>
                  <a:lnTo>
                    <a:pt x="0" y="25014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4"/>
                  </a:lnTo>
                  <a:lnTo>
                    <a:pt x="43329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6463;p124">
              <a:extLst>
                <a:ext uri="{FF2B5EF4-FFF2-40B4-BE49-F238E27FC236}">
                  <a16:creationId xmlns:a16="http://schemas.microsoft.com/office/drawing/2014/main" id="{BFEEA7E2-4007-5A18-9175-7FB221486DD3}"/>
                </a:ext>
              </a:extLst>
            </p:cNvPr>
            <p:cNvSpPr/>
            <p:nvPr/>
          </p:nvSpPr>
          <p:spPr>
            <a:xfrm>
              <a:off x="5359252" y="2806965"/>
              <a:ext cx="953461" cy="825696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3"/>
                  </a:lnTo>
                  <a:lnTo>
                    <a:pt x="43329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6464;p124">
              <a:extLst>
                <a:ext uri="{FF2B5EF4-FFF2-40B4-BE49-F238E27FC236}">
                  <a16:creationId xmlns:a16="http://schemas.microsoft.com/office/drawing/2014/main" id="{EB04B3D0-CC98-362E-1FD6-3C686836FF57}"/>
                </a:ext>
              </a:extLst>
            </p:cNvPr>
            <p:cNvSpPr/>
            <p:nvPr/>
          </p:nvSpPr>
          <p:spPr>
            <a:xfrm>
              <a:off x="1601478" y="2075425"/>
              <a:ext cx="953316" cy="825696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8" y="25013"/>
                  </a:lnTo>
                  <a:lnTo>
                    <a:pt x="43329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6465;p124">
              <a:extLst>
                <a:ext uri="{FF2B5EF4-FFF2-40B4-BE49-F238E27FC236}">
                  <a16:creationId xmlns:a16="http://schemas.microsoft.com/office/drawing/2014/main" id="{C534F096-AE63-F015-430C-801D4ACAE390}"/>
                </a:ext>
              </a:extLst>
            </p:cNvPr>
            <p:cNvSpPr/>
            <p:nvPr/>
          </p:nvSpPr>
          <p:spPr>
            <a:xfrm>
              <a:off x="2857827" y="2807112"/>
              <a:ext cx="953370" cy="825320"/>
            </a:xfrm>
            <a:custGeom>
              <a:avLst/>
              <a:gdLst/>
              <a:ahLst/>
              <a:cxnLst/>
              <a:rect l="l" t="t" r="r" b="b"/>
              <a:pathLst>
                <a:path w="57780" h="50027" extrusionOk="0">
                  <a:moveTo>
                    <a:pt x="14452" y="0"/>
                  </a:moveTo>
                  <a:lnTo>
                    <a:pt x="0" y="25013"/>
                  </a:lnTo>
                  <a:lnTo>
                    <a:pt x="14452" y="50027"/>
                  </a:lnTo>
                  <a:lnTo>
                    <a:pt x="43328" y="50027"/>
                  </a:lnTo>
                  <a:lnTo>
                    <a:pt x="57780" y="25013"/>
                  </a:lnTo>
                  <a:lnTo>
                    <a:pt x="43328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6466;p124">
              <a:extLst>
                <a:ext uri="{FF2B5EF4-FFF2-40B4-BE49-F238E27FC236}">
                  <a16:creationId xmlns:a16="http://schemas.microsoft.com/office/drawing/2014/main" id="{2339FB5E-2656-4956-56A5-1B6E591597B4}"/>
                </a:ext>
              </a:extLst>
            </p:cNvPr>
            <p:cNvSpPr/>
            <p:nvPr/>
          </p:nvSpPr>
          <p:spPr>
            <a:xfrm>
              <a:off x="4097386" y="2075425"/>
              <a:ext cx="953444" cy="825696"/>
            </a:xfrm>
            <a:custGeom>
              <a:avLst/>
              <a:gdLst/>
              <a:ahLst/>
              <a:cxnLst/>
              <a:rect l="l" t="t" r="r" b="b"/>
              <a:pathLst>
                <a:path w="57767" h="50027" extrusionOk="0">
                  <a:moveTo>
                    <a:pt x="14439" y="0"/>
                  </a:moveTo>
                  <a:lnTo>
                    <a:pt x="0" y="25013"/>
                  </a:lnTo>
                  <a:lnTo>
                    <a:pt x="14439" y="50027"/>
                  </a:lnTo>
                  <a:lnTo>
                    <a:pt x="43328" y="50027"/>
                  </a:lnTo>
                  <a:lnTo>
                    <a:pt x="57767" y="25013"/>
                  </a:lnTo>
                  <a:lnTo>
                    <a:pt x="43328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6467;p124">
              <a:extLst>
                <a:ext uri="{FF2B5EF4-FFF2-40B4-BE49-F238E27FC236}">
                  <a16:creationId xmlns:a16="http://schemas.microsoft.com/office/drawing/2014/main" id="{FEF49D51-7BDF-FB23-D7B0-96B37C50801B}"/>
                </a:ext>
              </a:extLst>
            </p:cNvPr>
            <p:cNvSpPr/>
            <p:nvPr/>
          </p:nvSpPr>
          <p:spPr>
            <a:xfrm>
              <a:off x="1247650" y="2490334"/>
              <a:ext cx="6648477" cy="729445"/>
            </a:xfrm>
            <a:custGeom>
              <a:avLst/>
              <a:gdLst/>
              <a:ahLst/>
              <a:cxnLst/>
              <a:rect l="l" t="t" r="r" b="b"/>
              <a:pathLst>
                <a:path w="285373" h="31310" fill="none" extrusionOk="0">
                  <a:moveTo>
                    <a:pt x="285373" y="3317"/>
                  </a:moveTo>
                  <a:lnTo>
                    <a:pt x="269256" y="31309"/>
                  </a:lnTo>
                  <a:lnTo>
                    <a:pt x="233095" y="31309"/>
                  </a:lnTo>
                  <a:lnTo>
                    <a:pt x="215067" y="352"/>
                  </a:lnTo>
                  <a:lnTo>
                    <a:pt x="179426" y="352"/>
                  </a:lnTo>
                  <a:lnTo>
                    <a:pt x="161606" y="31218"/>
                  </a:lnTo>
                  <a:lnTo>
                    <a:pt x="125718" y="31309"/>
                  </a:lnTo>
                  <a:lnTo>
                    <a:pt x="107651" y="0"/>
                  </a:lnTo>
                  <a:lnTo>
                    <a:pt x="71490" y="0"/>
                  </a:lnTo>
                  <a:lnTo>
                    <a:pt x="53669" y="31075"/>
                  </a:lnTo>
                  <a:lnTo>
                    <a:pt x="18042" y="31075"/>
                  </a:lnTo>
                  <a:lnTo>
                    <a:pt x="0" y="118"/>
                  </a:lnTo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miter lim="1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36461;p124">
            <a:extLst>
              <a:ext uri="{FF2B5EF4-FFF2-40B4-BE49-F238E27FC236}">
                <a16:creationId xmlns:a16="http://schemas.microsoft.com/office/drawing/2014/main" id="{571C2AA5-5DA7-CD8F-8436-79BF7BB2F650}"/>
              </a:ext>
            </a:extLst>
          </p:cNvPr>
          <p:cNvGrpSpPr/>
          <p:nvPr/>
        </p:nvGrpSpPr>
        <p:grpSpPr>
          <a:xfrm rot="10800000">
            <a:off x="4563559" y="122161"/>
            <a:ext cx="1565717" cy="366729"/>
            <a:chOff x="1247650" y="2075423"/>
            <a:chExt cx="6648477" cy="1557238"/>
          </a:xfrm>
          <a:solidFill>
            <a:schemeClr val="accent6"/>
          </a:solidFill>
        </p:grpSpPr>
        <p:sp>
          <p:nvSpPr>
            <p:cNvPr id="25" name="Google Shape;36462;p124">
              <a:extLst>
                <a:ext uri="{FF2B5EF4-FFF2-40B4-BE49-F238E27FC236}">
                  <a16:creationId xmlns:a16="http://schemas.microsoft.com/office/drawing/2014/main" id="{3382C540-9567-CB78-1792-ADEB542DAE47}"/>
                </a:ext>
              </a:extLst>
            </p:cNvPr>
            <p:cNvSpPr/>
            <p:nvPr/>
          </p:nvSpPr>
          <p:spPr>
            <a:xfrm>
              <a:off x="6633862" y="2075423"/>
              <a:ext cx="953444" cy="825696"/>
            </a:xfrm>
            <a:custGeom>
              <a:avLst/>
              <a:gdLst/>
              <a:ahLst/>
              <a:cxnLst/>
              <a:rect l="l" t="t" r="r" b="b"/>
              <a:pathLst>
                <a:path w="57767" h="50027" extrusionOk="0">
                  <a:moveTo>
                    <a:pt x="14439" y="0"/>
                  </a:moveTo>
                  <a:lnTo>
                    <a:pt x="0" y="25014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4"/>
                  </a:lnTo>
                  <a:lnTo>
                    <a:pt x="43329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6463;p124">
              <a:extLst>
                <a:ext uri="{FF2B5EF4-FFF2-40B4-BE49-F238E27FC236}">
                  <a16:creationId xmlns:a16="http://schemas.microsoft.com/office/drawing/2014/main" id="{560967F3-278E-547E-67F2-9CD89E3A42B7}"/>
                </a:ext>
              </a:extLst>
            </p:cNvPr>
            <p:cNvSpPr/>
            <p:nvPr/>
          </p:nvSpPr>
          <p:spPr>
            <a:xfrm>
              <a:off x="5359252" y="2806965"/>
              <a:ext cx="953461" cy="825696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3"/>
                  </a:lnTo>
                  <a:lnTo>
                    <a:pt x="43329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6464;p124">
              <a:extLst>
                <a:ext uri="{FF2B5EF4-FFF2-40B4-BE49-F238E27FC236}">
                  <a16:creationId xmlns:a16="http://schemas.microsoft.com/office/drawing/2014/main" id="{E3A6C4C9-D51A-1E71-C8FC-D107F64AEB1A}"/>
                </a:ext>
              </a:extLst>
            </p:cNvPr>
            <p:cNvSpPr/>
            <p:nvPr/>
          </p:nvSpPr>
          <p:spPr>
            <a:xfrm>
              <a:off x="1601478" y="2075425"/>
              <a:ext cx="953316" cy="825696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8" y="25013"/>
                  </a:lnTo>
                  <a:lnTo>
                    <a:pt x="43329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6465;p124">
              <a:extLst>
                <a:ext uri="{FF2B5EF4-FFF2-40B4-BE49-F238E27FC236}">
                  <a16:creationId xmlns:a16="http://schemas.microsoft.com/office/drawing/2014/main" id="{8E0561AC-56D2-17E0-A270-F93D11C9ECA5}"/>
                </a:ext>
              </a:extLst>
            </p:cNvPr>
            <p:cNvSpPr/>
            <p:nvPr/>
          </p:nvSpPr>
          <p:spPr>
            <a:xfrm>
              <a:off x="2857827" y="2807112"/>
              <a:ext cx="953370" cy="825320"/>
            </a:xfrm>
            <a:custGeom>
              <a:avLst/>
              <a:gdLst/>
              <a:ahLst/>
              <a:cxnLst/>
              <a:rect l="l" t="t" r="r" b="b"/>
              <a:pathLst>
                <a:path w="57780" h="50027" extrusionOk="0">
                  <a:moveTo>
                    <a:pt x="14452" y="0"/>
                  </a:moveTo>
                  <a:lnTo>
                    <a:pt x="0" y="25013"/>
                  </a:lnTo>
                  <a:lnTo>
                    <a:pt x="14452" y="50027"/>
                  </a:lnTo>
                  <a:lnTo>
                    <a:pt x="43328" y="50027"/>
                  </a:lnTo>
                  <a:lnTo>
                    <a:pt x="57780" y="25013"/>
                  </a:lnTo>
                  <a:lnTo>
                    <a:pt x="43328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6466;p124">
              <a:extLst>
                <a:ext uri="{FF2B5EF4-FFF2-40B4-BE49-F238E27FC236}">
                  <a16:creationId xmlns:a16="http://schemas.microsoft.com/office/drawing/2014/main" id="{230C643B-9696-A92B-B7F6-4CA13DA48BDA}"/>
                </a:ext>
              </a:extLst>
            </p:cNvPr>
            <p:cNvSpPr/>
            <p:nvPr/>
          </p:nvSpPr>
          <p:spPr>
            <a:xfrm>
              <a:off x="4097386" y="2075425"/>
              <a:ext cx="953444" cy="825696"/>
            </a:xfrm>
            <a:custGeom>
              <a:avLst/>
              <a:gdLst/>
              <a:ahLst/>
              <a:cxnLst/>
              <a:rect l="l" t="t" r="r" b="b"/>
              <a:pathLst>
                <a:path w="57767" h="50027" extrusionOk="0">
                  <a:moveTo>
                    <a:pt x="14439" y="0"/>
                  </a:moveTo>
                  <a:lnTo>
                    <a:pt x="0" y="25013"/>
                  </a:lnTo>
                  <a:lnTo>
                    <a:pt x="14439" y="50027"/>
                  </a:lnTo>
                  <a:lnTo>
                    <a:pt x="43328" y="50027"/>
                  </a:lnTo>
                  <a:lnTo>
                    <a:pt x="57767" y="25013"/>
                  </a:lnTo>
                  <a:lnTo>
                    <a:pt x="43328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6467;p124">
              <a:extLst>
                <a:ext uri="{FF2B5EF4-FFF2-40B4-BE49-F238E27FC236}">
                  <a16:creationId xmlns:a16="http://schemas.microsoft.com/office/drawing/2014/main" id="{E76F328C-CE00-675E-EED6-0816BE8690DD}"/>
                </a:ext>
              </a:extLst>
            </p:cNvPr>
            <p:cNvSpPr/>
            <p:nvPr/>
          </p:nvSpPr>
          <p:spPr>
            <a:xfrm>
              <a:off x="1247650" y="2490334"/>
              <a:ext cx="6648477" cy="729445"/>
            </a:xfrm>
            <a:custGeom>
              <a:avLst/>
              <a:gdLst/>
              <a:ahLst/>
              <a:cxnLst/>
              <a:rect l="l" t="t" r="r" b="b"/>
              <a:pathLst>
                <a:path w="285373" h="31310" fill="none" extrusionOk="0">
                  <a:moveTo>
                    <a:pt x="285373" y="3317"/>
                  </a:moveTo>
                  <a:lnTo>
                    <a:pt x="269256" y="31309"/>
                  </a:lnTo>
                  <a:lnTo>
                    <a:pt x="233095" y="31309"/>
                  </a:lnTo>
                  <a:lnTo>
                    <a:pt x="215067" y="352"/>
                  </a:lnTo>
                  <a:lnTo>
                    <a:pt x="179426" y="352"/>
                  </a:lnTo>
                  <a:lnTo>
                    <a:pt x="161606" y="31218"/>
                  </a:lnTo>
                  <a:lnTo>
                    <a:pt x="125718" y="31309"/>
                  </a:lnTo>
                  <a:lnTo>
                    <a:pt x="107651" y="0"/>
                  </a:lnTo>
                  <a:lnTo>
                    <a:pt x="71490" y="0"/>
                  </a:lnTo>
                  <a:lnTo>
                    <a:pt x="53669" y="31075"/>
                  </a:lnTo>
                  <a:lnTo>
                    <a:pt x="18042" y="31075"/>
                  </a:lnTo>
                  <a:lnTo>
                    <a:pt x="0" y="118"/>
                  </a:lnTo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miter lim="1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6461;p124">
            <a:extLst>
              <a:ext uri="{FF2B5EF4-FFF2-40B4-BE49-F238E27FC236}">
                <a16:creationId xmlns:a16="http://schemas.microsoft.com/office/drawing/2014/main" id="{3FB8E9D0-E6F3-A5E2-1FAA-3C42C856FC52}"/>
              </a:ext>
            </a:extLst>
          </p:cNvPr>
          <p:cNvGrpSpPr/>
          <p:nvPr/>
        </p:nvGrpSpPr>
        <p:grpSpPr>
          <a:xfrm>
            <a:off x="3009649" y="99416"/>
            <a:ext cx="1565717" cy="366729"/>
            <a:chOff x="1247650" y="2075423"/>
            <a:chExt cx="6648477" cy="1557238"/>
          </a:xfrm>
          <a:solidFill>
            <a:schemeClr val="accent6"/>
          </a:solidFill>
        </p:grpSpPr>
        <p:sp>
          <p:nvSpPr>
            <p:cNvPr id="32" name="Google Shape;36462;p124">
              <a:extLst>
                <a:ext uri="{FF2B5EF4-FFF2-40B4-BE49-F238E27FC236}">
                  <a16:creationId xmlns:a16="http://schemas.microsoft.com/office/drawing/2014/main" id="{1D2B181C-215E-636F-F678-B1264D7CE6BD}"/>
                </a:ext>
              </a:extLst>
            </p:cNvPr>
            <p:cNvSpPr/>
            <p:nvPr/>
          </p:nvSpPr>
          <p:spPr>
            <a:xfrm>
              <a:off x="6633862" y="2075423"/>
              <a:ext cx="953444" cy="825696"/>
            </a:xfrm>
            <a:custGeom>
              <a:avLst/>
              <a:gdLst/>
              <a:ahLst/>
              <a:cxnLst/>
              <a:rect l="l" t="t" r="r" b="b"/>
              <a:pathLst>
                <a:path w="57767" h="50027" extrusionOk="0">
                  <a:moveTo>
                    <a:pt x="14439" y="0"/>
                  </a:moveTo>
                  <a:lnTo>
                    <a:pt x="0" y="25014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4"/>
                  </a:lnTo>
                  <a:lnTo>
                    <a:pt x="43329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6463;p124">
              <a:extLst>
                <a:ext uri="{FF2B5EF4-FFF2-40B4-BE49-F238E27FC236}">
                  <a16:creationId xmlns:a16="http://schemas.microsoft.com/office/drawing/2014/main" id="{3DE7F072-4DDF-603F-52E1-DF156443123E}"/>
                </a:ext>
              </a:extLst>
            </p:cNvPr>
            <p:cNvSpPr/>
            <p:nvPr/>
          </p:nvSpPr>
          <p:spPr>
            <a:xfrm>
              <a:off x="5359252" y="2806965"/>
              <a:ext cx="953461" cy="825696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3"/>
                  </a:lnTo>
                  <a:lnTo>
                    <a:pt x="43329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6464;p124">
              <a:extLst>
                <a:ext uri="{FF2B5EF4-FFF2-40B4-BE49-F238E27FC236}">
                  <a16:creationId xmlns:a16="http://schemas.microsoft.com/office/drawing/2014/main" id="{C7645E12-E0C3-484B-F45B-D70AD7EE3BEB}"/>
                </a:ext>
              </a:extLst>
            </p:cNvPr>
            <p:cNvSpPr/>
            <p:nvPr/>
          </p:nvSpPr>
          <p:spPr>
            <a:xfrm>
              <a:off x="1601478" y="2075425"/>
              <a:ext cx="953316" cy="825696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8" y="25013"/>
                  </a:lnTo>
                  <a:lnTo>
                    <a:pt x="43329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6465;p124">
              <a:extLst>
                <a:ext uri="{FF2B5EF4-FFF2-40B4-BE49-F238E27FC236}">
                  <a16:creationId xmlns:a16="http://schemas.microsoft.com/office/drawing/2014/main" id="{06948F9B-FC59-C000-2953-478E017C0513}"/>
                </a:ext>
              </a:extLst>
            </p:cNvPr>
            <p:cNvSpPr/>
            <p:nvPr/>
          </p:nvSpPr>
          <p:spPr>
            <a:xfrm>
              <a:off x="2857827" y="2807112"/>
              <a:ext cx="953370" cy="825320"/>
            </a:xfrm>
            <a:custGeom>
              <a:avLst/>
              <a:gdLst/>
              <a:ahLst/>
              <a:cxnLst/>
              <a:rect l="l" t="t" r="r" b="b"/>
              <a:pathLst>
                <a:path w="57780" h="50027" extrusionOk="0">
                  <a:moveTo>
                    <a:pt x="14452" y="0"/>
                  </a:moveTo>
                  <a:lnTo>
                    <a:pt x="0" y="25013"/>
                  </a:lnTo>
                  <a:lnTo>
                    <a:pt x="14452" y="50027"/>
                  </a:lnTo>
                  <a:lnTo>
                    <a:pt x="43328" y="50027"/>
                  </a:lnTo>
                  <a:lnTo>
                    <a:pt x="57780" y="25013"/>
                  </a:lnTo>
                  <a:lnTo>
                    <a:pt x="43328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466;p124">
              <a:extLst>
                <a:ext uri="{FF2B5EF4-FFF2-40B4-BE49-F238E27FC236}">
                  <a16:creationId xmlns:a16="http://schemas.microsoft.com/office/drawing/2014/main" id="{12B565A2-F14E-66EA-6757-CF94FBD61176}"/>
                </a:ext>
              </a:extLst>
            </p:cNvPr>
            <p:cNvSpPr/>
            <p:nvPr/>
          </p:nvSpPr>
          <p:spPr>
            <a:xfrm>
              <a:off x="4097386" y="2075425"/>
              <a:ext cx="953444" cy="825696"/>
            </a:xfrm>
            <a:custGeom>
              <a:avLst/>
              <a:gdLst/>
              <a:ahLst/>
              <a:cxnLst/>
              <a:rect l="l" t="t" r="r" b="b"/>
              <a:pathLst>
                <a:path w="57767" h="50027" extrusionOk="0">
                  <a:moveTo>
                    <a:pt x="14439" y="0"/>
                  </a:moveTo>
                  <a:lnTo>
                    <a:pt x="0" y="25013"/>
                  </a:lnTo>
                  <a:lnTo>
                    <a:pt x="14439" y="50027"/>
                  </a:lnTo>
                  <a:lnTo>
                    <a:pt x="43328" y="50027"/>
                  </a:lnTo>
                  <a:lnTo>
                    <a:pt x="57767" y="25013"/>
                  </a:lnTo>
                  <a:lnTo>
                    <a:pt x="43328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6467;p124">
              <a:extLst>
                <a:ext uri="{FF2B5EF4-FFF2-40B4-BE49-F238E27FC236}">
                  <a16:creationId xmlns:a16="http://schemas.microsoft.com/office/drawing/2014/main" id="{8EDD72D0-4047-740F-C5E1-EAB392867D27}"/>
                </a:ext>
              </a:extLst>
            </p:cNvPr>
            <p:cNvSpPr/>
            <p:nvPr/>
          </p:nvSpPr>
          <p:spPr>
            <a:xfrm>
              <a:off x="1247650" y="2490334"/>
              <a:ext cx="6648477" cy="729445"/>
            </a:xfrm>
            <a:custGeom>
              <a:avLst/>
              <a:gdLst/>
              <a:ahLst/>
              <a:cxnLst/>
              <a:rect l="l" t="t" r="r" b="b"/>
              <a:pathLst>
                <a:path w="285373" h="31310" fill="none" extrusionOk="0">
                  <a:moveTo>
                    <a:pt x="285373" y="3317"/>
                  </a:moveTo>
                  <a:lnTo>
                    <a:pt x="269256" y="31309"/>
                  </a:lnTo>
                  <a:lnTo>
                    <a:pt x="233095" y="31309"/>
                  </a:lnTo>
                  <a:lnTo>
                    <a:pt x="215067" y="352"/>
                  </a:lnTo>
                  <a:lnTo>
                    <a:pt x="179426" y="352"/>
                  </a:lnTo>
                  <a:lnTo>
                    <a:pt x="161606" y="31218"/>
                  </a:lnTo>
                  <a:lnTo>
                    <a:pt x="125718" y="31309"/>
                  </a:lnTo>
                  <a:lnTo>
                    <a:pt x="107651" y="0"/>
                  </a:lnTo>
                  <a:lnTo>
                    <a:pt x="71490" y="0"/>
                  </a:lnTo>
                  <a:lnTo>
                    <a:pt x="53669" y="31075"/>
                  </a:lnTo>
                  <a:lnTo>
                    <a:pt x="18042" y="31075"/>
                  </a:lnTo>
                  <a:lnTo>
                    <a:pt x="0" y="118"/>
                  </a:lnTo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miter lim="1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36461;p124">
            <a:extLst>
              <a:ext uri="{FF2B5EF4-FFF2-40B4-BE49-F238E27FC236}">
                <a16:creationId xmlns:a16="http://schemas.microsoft.com/office/drawing/2014/main" id="{F223AE8D-DD0C-7D20-94F2-FCB7A1470FF1}"/>
              </a:ext>
            </a:extLst>
          </p:cNvPr>
          <p:cNvGrpSpPr/>
          <p:nvPr/>
        </p:nvGrpSpPr>
        <p:grpSpPr>
          <a:xfrm rot="10800000">
            <a:off x="7642588" y="120374"/>
            <a:ext cx="1565717" cy="366729"/>
            <a:chOff x="1247650" y="2075423"/>
            <a:chExt cx="6648477" cy="1557238"/>
          </a:xfrm>
          <a:solidFill>
            <a:schemeClr val="accent6"/>
          </a:solidFill>
        </p:grpSpPr>
        <p:sp>
          <p:nvSpPr>
            <p:cNvPr id="46" name="Google Shape;36462;p124">
              <a:extLst>
                <a:ext uri="{FF2B5EF4-FFF2-40B4-BE49-F238E27FC236}">
                  <a16:creationId xmlns:a16="http://schemas.microsoft.com/office/drawing/2014/main" id="{961584CF-0317-901A-F04A-5F82D71F3473}"/>
                </a:ext>
              </a:extLst>
            </p:cNvPr>
            <p:cNvSpPr/>
            <p:nvPr/>
          </p:nvSpPr>
          <p:spPr>
            <a:xfrm>
              <a:off x="6633862" y="2075423"/>
              <a:ext cx="953444" cy="825696"/>
            </a:xfrm>
            <a:custGeom>
              <a:avLst/>
              <a:gdLst/>
              <a:ahLst/>
              <a:cxnLst/>
              <a:rect l="l" t="t" r="r" b="b"/>
              <a:pathLst>
                <a:path w="57767" h="50027" extrusionOk="0">
                  <a:moveTo>
                    <a:pt x="14439" y="0"/>
                  </a:moveTo>
                  <a:lnTo>
                    <a:pt x="0" y="25014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4"/>
                  </a:lnTo>
                  <a:lnTo>
                    <a:pt x="43329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6463;p124">
              <a:extLst>
                <a:ext uri="{FF2B5EF4-FFF2-40B4-BE49-F238E27FC236}">
                  <a16:creationId xmlns:a16="http://schemas.microsoft.com/office/drawing/2014/main" id="{1A8DB5AB-106F-459F-BC8E-DD88523AF04A}"/>
                </a:ext>
              </a:extLst>
            </p:cNvPr>
            <p:cNvSpPr/>
            <p:nvPr/>
          </p:nvSpPr>
          <p:spPr>
            <a:xfrm>
              <a:off x="5359252" y="2806965"/>
              <a:ext cx="953461" cy="825696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3"/>
                  </a:lnTo>
                  <a:lnTo>
                    <a:pt x="43329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6464;p124">
              <a:extLst>
                <a:ext uri="{FF2B5EF4-FFF2-40B4-BE49-F238E27FC236}">
                  <a16:creationId xmlns:a16="http://schemas.microsoft.com/office/drawing/2014/main" id="{A94C1C57-09FF-592F-FDEF-A4916E65D092}"/>
                </a:ext>
              </a:extLst>
            </p:cNvPr>
            <p:cNvSpPr/>
            <p:nvPr/>
          </p:nvSpPr>
          <p:spPr>
            <a:xfrm>
              <a:off x="1601478" y="2075425"/>
              <a:ext cx="953316" cy="825696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8" y="25013"/>
                  </a:lnTo>
                  <a:lnTo>
                    <a:pt x="43329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6465;p124">
              <a:extLst>
                <a:ext uri="{FF2B5EF4-FFF2-40B4-BE49-F238E27FC236}">
                  <a16:creationId xmlns:a16="http://schemas.microsoft.com/office/drawing/2014/main" id="{B8947B29-7A74-C469-C7EA-5EBCA0C80A91}"/>
                </a:ext>
              </a:extLst>
            </p:cNvPr>
            <p:cNvSpPr/>
            <p:nvPr/>
          </p:nvSpPr>
          <p:spPr>
            <a:xfrm>
              <a:off x="2857827" y="2807112"/>
              <a:ext cx="953370" cy="825320"/>
            </a:xfrm>
            <a:custGeom>
              <a:avLst/>
              <a:gdLst/>
              <a:ahLst/>
              <a:cxnLst/>
              <a:rect l="l" t="t" r="r" b="b"/>
              <a:pathLst>
                <a:path w="57780" h="50027" extrusionOk="0">
                  <a:moveTo>
                    <a:pt x="14452" y="0"/>
                  </a:moveTo>
                  <a:lnTo>
                    <a:pt x="0" y="25013"/>
                  </a:lnTo>
                  <a:lnTo>
                    <a:pt x="14452" y="50027"/>
                  </a:lnTo>
                  <a:lnTo>
                    <a:pt x="43328" y="50027"/>
                  </a:lnTo>
                  <a:lnTo>
                    <a:pt x="57780" y="25013"/>
                  </a:lnTo>
                  <a:lnTo>
                    <a:pt x="43328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6466;p124">
              <a:extLst>
                <a:ext uri="{FF2B5EF4-FFF2-40B4-BE49-F238E27FC236}">
                  <a16:creationId xmlns:a16="http://schemas.microsoft.com/office/drawing/2014/main" id="{97BA85C7-9501-E4BD-95E0-FFAD45067421}"/>
                </a:ext>
              </a:extLst>
            </p:cNvPr>
            <p:cNvSpPr/>
            <p:nvPr/>
          </p:nvSpPr>
          <p:spPr>
            <a:xfrm>
              <a:off x="4097386" y="2075425"/>
              <a:ext cx="953444" cy="825696"/>
            </a:xfrm>
            <a:custGeom>
              <a:avLst/>
              <a:gdLst/>
              <a:ahLst/>
              <a:cxnLst/>
              <a:rect l="l" t="t" r="r" b="b"/>
              <a:pathLst>
                <a:path w="57767" h="50027" extrusionOk="0">
                  <a:moveTo>
                    <a:pt x="14439" y="0"/>
                  </a:moveTo>
                  <a:lnTo>
                    <a:pt x="0" y="25013"/>
                  </a:lnTo>
                  <a:lnTo>
                    <a:pt x="14439" y="50027"/>
                  </a:lnTo>
                  <a:lnTo>
                    <a:pt x="43328" y="50027"/>
                  </a:lnTo>
                  <a:lnTo>
                    <a:pt x="57767" y="25013"/>
                  </a:lnTo>
                  <a:lnTo>
                    <a:pt x="43328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6467;p124">
              <a:extLst>
                <a:ext uri="{FF2B5EF4-FFF2-40B4-BE49-F238E27FC236}">
                  <a16:creationId xmlns:a16="http://schemas.microsoft.com/office/drawing/2014/main" id="{20C9A5A0-40C4-2918-2A38-52C236BBD660}"/>
                </a:ext>
              </a:extLst>
            </p:cNvPr>
            <p:cNvSpPr/>
            <p:nvPr/>
          </p:nvSpPr>
          <p:spPr>
            <a:xfrm>
              <a:off x="1247650" y="2490334"/>
              <a:ext cx="6648477" cy="729445"/>
            </a:xfrm>
            <a:custGeom>
              <a:avLst/>
              <a:gdLst/>
              <a:ahLst/>
              <a:cxnLst/>
              <a:rect l="l" t="t" r="r" b="b"/>
              <a:pathLst>
                <a:path w="285373" h="31310" fill="none" extrusionOk="0">
                  <a:moveTo>
                    <a:pt x="285373" y="3317"/>
                  </a:moveTo>
                  <a:lnTo>
                    <a:pt x="269256" y="31309"/>
                  </a:lnTo>
                  <a:lnTo>
                    <a:pt x="233095" y="31309"/>
                  </a:lnTo>
                  <a:lnTo>
                    <a:pt x="215067" y="352"/>
                  </a:lnTo>
                  <a:lnTo>
                    <a:pt x="179426" y="352"/>
                  </a:lnTo>
                  <a:lnTo>
                    <a:pt x="161606" y="31218"/>
                  </a:lnTo>
                  <a:lnTo>
                    <a:pt x="125718" y="31309"/>
                  </a:lnTo>
                  <a:lnTo>
                    <a:pt x="107651" y="0"/>
                  </a:lnTo>
                  <a:lnTo>
                    <a:pt x="71490" y="0"/>
                  </a:lnTo>
                  <a:lnTo>
                    <a:pt x="53669" y="31075"/>
                  </a:lnTo>
                  <a:lnTo>
                    <a:pt x="18042" y="31075"/>
                  </a:lnTo>
                  <a:lnTo>
                    <a:pt x="0" y="118"/>
                  </a:lnTo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miter lim="1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26965;p52">
            <a:extLst>
              <a:ext uri="{FF2B5EF4-FFF2-40B4-BE49-F238E27FC236}">
                <a16:creationId xmlns:a16="http://schemas.microsoft.com/office/drawing/2014/main" id="{BEFF982B-4DAE-C528-89AE-264D13B54A17}"/>
              </a:ext>
            </a:extLst>
          </p:cNvPr>
          <p:cNvGrpSpPr/>
          <p:nvPr/>
        </p:nvGrpSpPr>
        <p:grpSpPr>
          <a:xfrm>
            <a:off x="379947" y="4870706"/>
            <a:ext cx="510130" cy="78484"/>
            <a:chOff x="3521300" y="154525"/>
            <a:chExt cx="1256175" cy="193500"/>
          </a:xfrm>
        </p:grpSpPr>
        <p:sp>
          <p:nvSpPr>
            <p:cNvPr id="53" name="Google Shape;26966;p52">
              <a:extLst>
                <a:ext uri="{FF2B5EF4-FFF2-40B4-BE49-F238E27FC236}">
                  <a16:creationId xmlns:a16="http://schemas.microsoft.com/office/drawing/2014/main" id="{46565F79-EB04-A38B-4A09-3EF676EE7FB3}"/>
                </a:ext>
              </a:extLst>
            </p:cNvPr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6967;p52">
              <a:extLst>
                <a:ext uri="{FF2B5EF4-FFF2-40B4-BE49-F238E27FC236}">
                  <a16:creationId xmlns:a16="http://schemas.microsoft.com/office/drawing/2014/main" id="{6420B5E6-0BDE-6B99-1EAA-AE116C0B5A1A}"/>
                </a:ext>
              </a:extLst>
            </p:cNvPr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26968;p52">
              <a:extLst>
                <a:ext uri="{FF2B5EF4-FFF2-40B4-BE49-F238E27FC236}">
                  <a16:creationId xmlns:a16="http://schemas.microsoft.com/office/drawing/2014/main" id="{F6DF2923-CFBE-3BCB-835E-50D852F52CFC}"/>
                </a:ext>
              </a:extLst>
            </p:cNvPr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6969;p52">
              <a:extLst>
                <a:ext uri="{FF2B5EF4-FFF2-40B4-BE49-F238E27FC236}">
                  <a16:creationId xmlns:a16="http://schemas.microsoft.com/office/drawing/2014/main" id="{47DF5364-5FFB-AA46-934C-781CD6ADC083}"/>
                </a:ext>
              </a:extLst>
            </p:cNvPr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6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61" name="Google Shape;26961;p52"/>
          <p:cNvSpPr txBox="1">
            <a:spLocks noGrp="1"/>
          </p:cNvSpPr>
          <p:nvPr>
            <p:ph type="ctrTitle"/>
          </p:nvPr>
        </p:nvSpPr>
        <p:spPr>
          <a:xfrm>
            <a:off x="1962688" y="1707375"/>
            <a:ext cx="5218500" cy="1738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8838C3"/>
                </a:solidFill>
                <a:latin typeface="Montserrat" pitchFamily="2" charset="77"/>
              </a:rPr>
              <a:t>Questions?</a:t>
            </a:r>
            <a:endParaRPr lang="en-CA" sz="2800" dirty="0">
              <a:solidFill>
                <a:srgbClr val="7030A0"/>
              </a:solidFill>
              <a:latin typeface="Montserrat" pitchFamily="2" charset="77"/>
              <a:sym typeface="Archivo Black"/>
            </a:endParaRPr>
          </a:p>
        </p:txBody>
      </p:sp>
      <p:cxnSp>
        <p:nvCxnSpPr>
          <p:cNvPr id="26964" name="Google Shape;26964;p52"/>
          <p:cNvCxnSpPr>
            <a:cxnSpLocks/>
          </p:cNvCxnSpPr>
          <p:nvPr/>
        </p:nvCxnSpPr>
        <p:spPr>
          <a:xfrm flipH="1">
            <a:off x="372025" y="5021717"/>
            <a:ext cx="8473590" cy="0"/>
          </a:xfrm>
          <a:prstGeom prst="straightConnector1">
            <a:avLst/>
          </a:prstGeom>
          <a:noFill/>
          <a:ln w="9525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965" name="Google Shape;26965;p52"/>
          <p:cNvGrpSpPr/>
          <p:nvPr/>
        </p:nvGrpSpPr>
        <p:grpSpPr>
          <a:xfrm>
            <a:off x="8318976" y="4855915"/>
            <a:ext cx="510133" cy="78484"/>
            <a:chOff x="3521300" y="154525"/>
            <a:chExt cx="1256175" cy="193500"/>
          </a:xfrm>
        </p:grpSpPr>
        <p:sp>
          <p:nvSpPr>
            <p:cNvPr id="26966" name="Google Shape;26966;p5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7" name="Google Shape;26967;p5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68" name="Google Shape;26968;p5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9" name="Google Shape;26969;p5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36461;p124">
            <a:extLst>
              <a:ext uri="{FF2B5EF4-FFF2-40B4-BE49-F238E27FC236}">
                <a16:creationId xmlns:a16="http://schemas.microsoft.com/office/drawing/2014/main" id="{7509F3D3-0D17-C47F-8DDC-6E0AD5FE147A}"/>
              </a:ext>
            </a:extLst>
          </p:cNvPr>
          <p:cNvGrpSpPr/>
          <p:nvPr/>
        </p:nvGrpSpPr>
        <p:grpSpPr>
          <a:xfrm>
            <a:off x="6098165" y="115272"/>
            <a:ext cx="1565716" cy="366729"/>
            <a:chOff x="1247650" y="2075423"/>
            <a:chExt cx="6648477" cy="1557238"/>
          </a:xfrm>
          <a:solidFill>
            <a:schemeClr val="accent6"/>
          </a:solidFill>
        </p:grpSpPr>
        <p:sp>
          <p:nvSpPr>
            <p:cNvPr id="4" name="Google Shape;36462;p124">
              <a:extLst>
                <a:ext uri="{FF2B5EF4-FFF2-40B4-BE49-F238E27FC236}">
                  <a16:creationId xmlns:a16="http://schemas.microsoft.com/office/drawing/2014/main" id="{13D089F6-5916-B208-C94F-8C309A92AC4B}"/>
                </a:ext>
              </a:extLst>
            </p:cNvPr>
            <p:cNvSpPr/>
            <p:nvPr/>
          </p:nvSpPr>
          <p:spPr>
            <a:xfrm>
              <a:off x="6633862" y="2075423"/>
              <a:ext cx="953444" cy="825696"/>
            </a:xfrm>
            <a:custGeom>
              <a:avLst/>
              <a:gdLst/>
              <a:ahLst/>
              <a:cxnLst/>
              <a:rect l="l" t="t" r="r" b="b"/>
              <a:pathLst>
                <a:path w="57767" h="50027" extrusionOk="0">
                  <a:moveTo>
                    <a:pt x="14439" y="0"/>
                  </a:moveTo>
                  <a:lnTo>
                    <a:pt x="0" y="25014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4"/>
                  </a:lnTo>
                  <a:lnTo>
                    <a:pt x="43329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6463;p124">
              <a:extLst>
                <a:ext uri="{FF2B5EF4-FFF2-40B4-BE49-F238E27FC236}">
                  <a16:creationId xmlns:a16="http://schemas.microsoft.com/office/drawing/2014/main" id="{99DE16A6-CF26-04DB-37EF-6D41782DE5C7}"/>
                </a:ext>
              </a:extLst>
            </p:cNvPr>
            <p:cNvSpPr/>
            <p:nvPr/>
          </p:nvSpPr>
          <p:spPr>
            <a:xfrm>
              <a:off x="5359252" y="2806965"/>
              <a:ext cx="953461" cy="825696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3"/>
                  </a:lnTo>
                  <a:lnTo>
                    <a:pt x="43329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6464;p124">
              <a:extLst>
                <a:ext uri="{FF2B5EF4-FFF2-40B4-BE49-F238E27FC236}">
                  <a16:creationId xmlns:a16="http://schemas.microsoft.com/office/drawing/2014/main" id="{D53C7D0C-53D4-E8E7-B7B4-5A95BBFE399A}"/>
                </a:ext>
              </a:extLst>
            </p:cNvPr>
            <p:cNvSpPr/>
            <p:nvPr/>
          </p:nvSpPr>
          <p:spPr>
            <a:xfrm>
              <a:off x="1601478" y="2075425"/>
              <a:ext cx="953316" cy="825696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8" y="25013"/>
                  </a:lnTo>
                  <a:lnTo>
                    <a:pt x="43329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6465;p124">
              <a:extLst>
                <a:ext uri="{FF2B5EF4-FFF2-40B4-BE49-F238E27FC236}">
                  <a16:creationId xmlns:a16="http://schemas.microsoft.com/office/drawing/2014/main" id="{E456B527-A8C4-C10C-65D5-4B355F1144E8}"/>
                </a:ext>
              </a:extLst>
            </p:cNvPr>
            <p:cNvSpPr/>
            <p:nvPr/>
          </p:nvSpPr>
          <p:spPr>
            <a:xfrm>
              <a:off x="2857827" y="2807112"/>
              <a:ext cx="953370" cy="825320"/>
            </a:xfrm>
            <a:custGeom>
              <a:avLst/>
              <a:gdLst/>
              <a:ahLst/>
              <a:cxnLst/>
              <a:rect l="l" t="t" r="r" b="b"/>
              <a:pathLst>
                <a:path w="57780" h="50027" extrusionOk="0">
                  <a:moveTo>
                    <a:pt x="14452" y="0"/>
                  </a:moveTo>
                  <a:lnTo>
                    <a:pt x="0" y="25013"/>
                  </a:lnTo>
                  <a:lnTo>
                    <a:pt x="14452" y="50027"/>
                  </a:lnTo>
                  <a:lnTo>
                    <a:pt x="43328" y="50027"/>
                  </a:lnTo>
                  <a:lnTo>
                    <a:pt x="57780" y="25013"/>
                  </a:lnTo>
                  <a:lnTo>
                    <a:pt x="43328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6466;p124">
              <a:extLst>
                <a:ext uri="{FF2B5EF4-FFF2-40B4-BE49-F238E27FC236}">
                  <a16:creationId xmlns:a16="http://schemas.microsoft.com/office/drawing/2014/main" id="{EABBA27F-F99D-6C10-9875-54E5B9188A8D}"/>
                </a:ext>
              </a:extLst>
            </p:cNvPr>
            <p:cNvSpPr/>
            <p:nvPr/>
          </p:nvSpPr>
          <p:spPr>
            <a:xfrm>
              <a:off x="4097386" y="2075425"/>
              <a:ext cx="953444" cy="825696"/>
            </a:xfrm>
            <a:custGeom>
              <a:avLst/>
              <a:gdLst/>
              <a:ahLst/>
              <a:cxnLst/>
              <a:rect l="l" t="t" r="r" b="b"/>
              <a:pathLst>
                <a:path w="57767" h="50027" extrusionOk="0">
                  <a:moveTo>
                    <a:pt x="14439" y="0"/>
                  </a:moveTo>
                  <a:lnTo>
                    <a:pt x="0" y="25013"/>
                  </a:lnTo>
                  <a:lnTo>
                    <a:pt x="14439" y="50027"/>
                  </a:lnTo>
                  <a:lnTo>
                    <a:pt x="43328" y="50027"/>
                  </a:lnTo>
                  <a:lnTo>
                    <a:pt x="57767" y="25013"/>
                  </a:lnTo>
                  <a:lnTo>
                    <a:pt x="43328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6467;p124">
              <a:extLst>
                <a:ext uri="{FF2B5EF4-FFF2-40B4-BE49-F238E27FC236}">
                  <a16:creationId xmlns:a16="http://schemas.microsoft.com/office/drawing/2014/main" id="{F2978C23-D308-BBDE-EADE-A31445F36E7F}"/>
                </a:ext>
              </a:extLst>
            </p:cNvPr>
            <p:cNvSpPr/>
            <p:nvPr/>
          </p:nvSpPr>
          <p:spPr>
            <a:xfrm>
              <a:off x="1247650" y="2490334"/>
              <a:ext cx="6648477" cy="729445"/>
            </a:xfrm>
            <a:custGeom>
              <a:avLst/>
              <a:gdLst/>
              <a:ahLst/>
              <a:cxnLst/>
              <a:rect l="l" t="t" r="r" b="b"/>
              <a:pathLst>
                <a:path w="285373" h="31310" fill="none" extrusionOk="0">
                  <a:moveTo>
                    <a:pt x="285373" y="3317"/>
                  </a:moveTo>
                  <a:lnTo>
                    <a:pt x="269256" y="31309"/>
                  </a:lnTo>
                  <a:lnTo>
                    <a:pt x="233095" y="31309"/>
                  </a:lnTo>
                  <a:lnTo>
                    <a:pt x="215067" y="352"/>
                  </a:lnTo>
                  <a:lnTo>
                    <a:pt x="179426" y="352"/>
                  </a:lnTo>
                  <a:lnTo>
                    <a:pt x="161606" y="31218"/>
                  </a:lnTo>
                  <a:lnTo>
                    <a:pt x="125718" y="31309"/>
                  </a:lnTo>
                  <a:lnTo>
                    <a:pt x="107651" y="0"/>
                  </a:lnTo>
                  <a:lnTo>
                    <a:pt x="71490" y="0"/>
                  </a:lnTo>
                  <a:lnTo>
                    <a:pt x="53669" y="31075"/>
                  </a:lnTo>
                  <a:lnTo>
                    <a:pt x="18042" y="31075"/>
                  </a:lnTo>
                  <a:lnTo>
                    <a:pt x="0" y="118"/>
                  </a:lnTo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miter lim="1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36461;p124">
            <a:extLst>
              <a:ext uri="{FF2B5EF4-FFF2-40B4-BE49-F238E27FC236}">
                <a16:creationId xmlns:a16="http://schemas.microsoft.com/office/drawing/2014/main" id="{A4E88104-E26C-13F2-6B60-13A2CA92C2CE}"/>
              </a:ext>
            </a:extLst>
          </p:cNvPr>
          <p:cNvGrpSpPr/>
          <p:nvPr/>
        </p:nvGrpSpPr>
        <p:grpSpPr>
          <a:xfrm>
            <a:off x="-86062" y="95729"/>
            <a:ext cx="1565716" cy="366729"/>
            <a:chOff x="1247650" y="2075423"/>
            <a:chExt cx="6648477" cy="1557238"/>
          </a:xfrm>
          <a:solidFill>
            <a:schemeClr val="accent6"/>
          </a:solidFill>
        </p:grpSpPr>
        <p:sp>
          <p:nvSpPr>
            <p:cNvPr id="11" name="Google Shape;36462;p124">
              <a:extLst>
                <a:ext uri="{FF2B5EF4-FFF2-40B4-BE49-F238E27FC236}">
                  <a16:creationId xmlns:a16="http://schemas.microsoft.com/office/drawing/2014/main" id="{29ED34B6-81F7-7CB7-B889-373CB92FDC5B}"/>
                </a:ext>
              </a:extLst>
            </p:cNvPr>
            <p:cNvSpPr/>
            <p:nvPr/>
          </p:nvSpPr>
          <p:spPr>
            <a:xfrm>
              <a:off x="6633862" y="2075423"/>
              <a:ext cx="953444" cy="825696"/>
            </a:xfrm>
            <a:custGeom>
              <a:avLst/>
              <a:gdLst/>
              <a:ahLst/>
              <a:cxnLst/>
              <a:rect l="l" t="t" r="r" b="b"/>
              <a:pathLst>
                <a:path w="57767" h="50027" extrusionOk="0">
                  <a:moveTo>
                    <a:pt x="14439" y="0"/>
                  </a:moveTo>
                  <a:lnTo>
                    <a:pt x="0" y="25014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4"/>
                  </a:lnTo>
                  <a:lnTo>
                    <a:pt x="43329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6463;p124">
              <a:extLst>
                <a:ext uri="{FF2B5EF4-FFF2-40B4-BE49-F238E27FC236}">
                  <a16:creationId xmlns:a16="http://schemas.microsoft.com/office/drawing/2014/main" id="{37437CFE-AF7C-4519-D155-924DB62C0526}"/>
                </a:ext>
              </a:extLst>
            </p:cNvPr>
            <p:cNvSpPr/>
            <p:nvPr/>
          </p:nvSpPr>
          <p:spPr>
            <a:xfrm>
              <a:off x="5359252" y="2806965"/>
              <a:ext cx="953461" cy="825696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3"/>
                  </a:lnTo>
                  <a:lnTo>
                    <a:pt x="43329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6464;p124">
              <a:extLst>
                <a:ext uri="{FF2B5EF4-FFF2-40B4-BE49-F238E27FC236}">
                  <a16:creationId xmlns:a16="http://schemas.microsoft.com/office/drawing/2014/main" id="{6A889A84-A61A-EA34-A1BA-23C7367679BB}"/>
                </a:ext>
              </a:extLst>
            </p:cNvPr>
            <p:cNvSpPr/>
            <p:nvPr/>
          </p:nvSpPr>
          <p:spPr>
            <a:xfrm>
              <a:off x="1601478" y="2075425"/>
              <a:ext cx="953316" cy="825696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8" y="25013"/>
                  </a:lnTo>
                  <a:lnTo>
                    <a:pt x="43329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6465;p124">
              <a:extLst>
                <a:ext uri="{FF2B5EF4-FFF2-40B4-BE49-F238E27FC236}">
                  <a16:creationId xmlns:a16="http://schemas.microsoft.com/office/drawing/2014/main" id="{B7BF92A6-E59A-DDC9-2971-ABE0DB40EB5A}"/>
                </a:ext>
              </a:extLst>
            </p:cNvPr>
            <p:cNvSpPr/>
            <p:nvPr/>
          </p:nvSpPr>
          <p:spPr>
            <a:xfrm>
              <a:off x="2857827" y="2807112"/>
              <a:ext cx="953370" cy="825320"/>
            </a:xfrm>
            <a:custGeom>
              <a:avLst/>
              <a:gdLst/>
              <a:ahLst/>
              <a:cxnLst/>
              <a:rect l="l" t="t" r="r" b="b"/>
              <a:pathLst>
                <a:path w="57780" h="50027" extrusionOk="0">
                  <a:moveTo>
                    <a:pt x="14452" y="0"/>
                  </a:moveTo>
                  <a:lnTo>
                    <a:pt x="0" y="25013"/>
                  </a:lnTo>
                  <a:lnTo>
                    <a:pt x="14452" y="50027"/>
                  </a:lnTo>
                  <a:lnTo>
                    <a:pt x="43328" y="50027"/>
                  </a:lnTo>
                  <a:lnTo>
                    <a:pt x="57780" y="25013"/>
                  </a:lnTo>
                  <a:lnTo>
                    <a:pt x="43328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6466;p124">
              <a:extLst>
                <a:ext uri="{FF2B5EF4-FFF2-40B4-BE49-F238E27FC236}">
                  <a16:creationId xmlns:a16="http://schemas.microsoft.com/office/drawing/2014/main" id="{7B315A46-3D9B-C856-2261-B0CD68F953A0}"/>
                </a:ext>
              </a:extLst>
            </p:cNvPr>
            <p:cNvSpPr/>
            <p:nvPr/>
          </p:nvSpPr>
          <p:spPr>
            <a:xfrm>
              <a:off x="4097386" y="2075425"/>
              <a:ext cx="953444" cy="825696"/>
            </a:xfrm>
            <a:custGeom>
              <a:avLst/>
              <a:gdLst/>
              <a:ahLst/>
              <a:cxnLst/>
              <a:rect l="l" t="t" r="r" b="b"/>
              <a:pathLst>
                <a:path w="57767" h="50027" extrusionOk="0">
                  <a:moveTo>
                    <a:pt x="14439" y="0"/>
                  </a:moveTo>
                  <a:lnTo>
                    <a:pt x="0" y="25013"/>
                  </a:lnTo>
                  <a:lnTo>
                    <a:pt x="14439" y="50027"/>
                  </a:lnTo>
                  <a:lnTo>
                    <a:pt x="43328" y="50027"/>
                  </a:lnTo>
                  <a:lnTo>
                    <a:pt x="57767" y="25013"/>
                  </a:lnTo>
                  <a:lnTo>
                    <a:pt x="43328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467;p124">
              <a:extLst>
                <a:ext uri="{FF2B5EF4-FFF2-40B4-BE49-F238E27FC236}">
                  <a16:creationId xmlns:a16="http://schemas.microsoft.com/office/drawing/2014/main" id="{53552185-ACF5-AA83-9E5F-FF6DCA1068E5}"/>
                </a:ext>
              </a:extLst>
            </p:cNvPr>
            <p:cNvSpPr/>
            <p:nvPr/>
          </p:nvSpPr>
          <p:spPr>
            <a:xfrm>
              <a:off x="1247650" y="2490334"/>
              <a:ext cx="6648477" cy="729445"/>
            </a:xfrm>
            <a:custGeom>
              <a:avLst/>
              <a:gdLst/>
              <a:ahLst/>
              <a:cxnLst/>
              <a:rect l="l" t="t" r="r" b="b"/>
              <a:pathLst>
                <a:path w="285373" h="31310" fill="none" extrusionOk="0">
                  <a:moveTo>
                    <a:pt x="285373" y="3317"/>
                  </a:moveTo>
                  <a:lnTo>
                    <a:pt x="269256" y="31309"/>
                  </a:lnTo>
                  <a:lnTo>
                    <a:pt x="233095" y="31309"/>
                  </a:lnTo>
                  <a:lnTo>
                    <a:pt x="215067" y="352"/>
                  </a:lnTo>
                  <a:lnTo>
                    <a:pt x="179426" y="352"/>
                  </a:lnTo>
                  <a:lnTo>
                    <a:pt x="161606" y="31218"/>
                  </a:lnTo>
                  <a:lnTo>
                    <a:pt x="125718" y="31309"/>
                  </a:lnTo>
                  <a:lnTo>
                    <a:pt x="107651" y="0"/>
                  </a:lnTo>
                  <a:lnTo>
                    <a:pt x="71490" y="0"/>
                  </a:lnTo>
                  <a:lnTo>
                    <a:pt x="53669" y="31075"/>
                  </a:lnTo>
                  <a:lnTo>
                    <a:pt x="18042" y="31075"/>
                  </a:lnTo>
                  <a:lnTo>
                    <a:pt x="0" y="118"/>
                  </a:lnTo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miter lim="1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36461;p124">
            <a:extLst>
              <a:ext uri="{FF2B5EF4-FFF2-40B4-BE49-F238E27FC236}">
                <a16:creationId xmlns:a16="http://schemas.microsoft.com/office/drawing/2014/main" id="{46F3477F-7373-EEBE-8313-61884F8EB9D7}"/>
              </a:ext>
            </a:extLst>
          </p:cNvPr>
          <p:cNvGrpSpPr/>
          <p:nvPr/>
        </p:nvGrpSpPr>
        <p:grpSpPr>
          <a:xfrm rot="10800000">
            <a:off x="1470041" y="106577"/>
            <a:ext cx="1565716" cy="366729"/>
            <a:chOff x="1247650" y="2075423"/>
            <a:chExt cx="6648477" cy="1557238"/>
          </a:xfrm>
          <a:solidFill>
            <a:schemeClr val="accent6"/>
          </a:solidFill>
        </p:grpSpPr>
        <p:sp>
          <p:nvSpPr>
            <p:cNvPr id="18" name="Google Shape;36462;p124">
              <a:extLst>
                <a:ext uri="{FF2B5EF4-FFF2-40B4-BE49-F238E27FC236}">
                  <a16:creationId xmlns:a16="http://schemas.microsoft.com/office/drawing/2014/main" id="{B966EBD2-02D8-CDCD-3D74-6AFE9A91D5BA}"/>
                </a:ext>
              </a:extLst>
            </p:cNvPr>
            <p:cNvSpPr/>
            <p:nvPr/>
          </p:nvSpPr>
          <p:spPr>
            <a:xfrm>
              <a:off x="6633862" y="2075423"/>
              <a:ext cx="953444" cy="825696"/>
            </a:xfrm>
            <a:custGeom>
              <a:avLst/>
              <a:gdLst/>
              <a:ahLst/>
              <a:cxnLst/>
              <a:rect l="l" t="t" r="r" b="b"/>
              <a:pathLst>
                <a:path w="57767" h="50027" extrusionOk="0">
                  <a:moveTo>
                    <a:pt x="14439" y="0"/>
                  </a:moveTo>
                  <a:lnTo>
                    <a:pt x="0" y="25014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4"/>
                  </a:lnTo>
                  <a:lnTo>
                    <a:pt x="43329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6463;p124">
              <a:extLst>
                <a:ext uri="{FF2B5EF4-FFF2-40B4-BE49-F238E27FC236}">
                  <a16:creationId xmlns:a16="http://schemas.microsoft.com/office/drawing/2014/main" id="{BFEEA7E2-4007-5A18-9175-7FB221486DD3}"/>
                </a:ext>
              </a:extLst>
            </p:cNvPr>
            <p:cNvSpPr/>
            <p:nvPr/>
          </p:nvSpPr>
          <p:spPr>
            <a:xfrm>
              <a:off x="5359252" y="2806965"/>
              <a:ext cx="953461" cy="825696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3"/>
                  </a:lnTo>
                  <a:lnTo>
                    <a:pt x="43329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6464;p124">
              <a:extLst>
                <a:ext uri="{FF2B5EF4-FFF2-40B4-BE49-F238E27FC236}">
                  <a16:creationId xmlns:a16="http://schemas.microsoft.com/office/drawing/2014/main" id="{EB04B3D0-CC98-362E-1FD6-3C686836FF57}"/>
                </a:ext>
              </a:extLst>
            </p:cNvPr>
            <p:cNvSpPr/>
            <p:nvPr/>
          </p:nvSpPr>
          <p:spPr>
            <a:xfrm>
              <a:off x="1601478" y="2075425"/>
              <a:ext cx="953316" cy="825696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8" y="25013"/>
                  </a:lnTo>
                  <a:lnTo>
                    <a:pt x="43329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6465;p124">
              <a:extLst>
                <a:ext uri="{FF2B5EF4-FFF2-40B4-BE49-F238E27FC236}">
                  <a16:creationId xmlns:a16="http://schemas.microsoft.com/office/drawing/2014/main" id="{C534F096-AE63-F015-430C-801D4ACAE390}"/>
                </a:ext>
              </a:extLst>
            </p:cNvPr>
            <p:cNvSpPr/>
            <p:nvPr/>
          </p:nvSpPr>
          <p:spPr>
            <a:xfrm>
              <a:off x="2857827" y="2807112"/>
              <a:ext cx="953370" cy="825320"/>
            </a:xfrm>
            <a:custGeom>
              <a:avLst/>
              <a:gdLst/>
              <a:ahLst/>
              <a:cxnLst/>
              <a:rect l="l" t="t" r="r" b="b"/>
              <a:pathLst>
                <a:path w="57780" h="50027" extrusionOk="0">
                  <a:moveTo>
                    <a:pt x="14452" y="0"/>
                  </a:moveTo>
                  <a:lnTo>
                    <a:pt x="0" y="25013"/>
                  </a:lnTo>
                  <a:lnTo>
                    <a:pt x="14452" y="50027"/>
                  </a:lnTo>
                  <a:lnTo>
                    <a:pt x="43328" y="50027"/>
                  </a:lnTo>
                  <a:lnTo>
                    <a:pt x="57780" y="25013"/>
                  </a:lnTo>
                  <a:lnTo>
                    <a:pt x="43328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6466;p124">
              <a:extLst>
                <a:ext uri="{FF2B5EF4-FFF2-40B4-BE49-F238E27FC236}">
                  <a16:creationId xmlns:a16="http://schemas.microsoft.com/office/drawing/2014/main" id="{2339FB5E-2656-4956-56A5-1B6E591597B4}"/>
                </a:ext>
              </a:extLst>
            </p:cNvPr>
            <p:cNvSpPr/>
            <p:nvPr/>
          </p:nvSpPr>
          <p:spPr>
            <a:xfrm>
              <a:off x="4097386" y="2075425"/>
              <a:ext cx="953444" cy="825696"/>
            </a:xfrm>
            <a:custGeom>
              <a:avLst/>
              <a:gdLst/>
              <a:ahLst/>
              <a:cxnLst/>
              <a:rect l="l" t="t" r="r" b="b"/>
              <a:pathLst>
                <a:path w="57767" h="50027" extrusionOk="0">
                  <a:moveTo>
                    <a:pt x="14439" y="0"/>
                  </a:moveTo>
                  <a:lnTo>
                    <a:pt x="0" y="25013"/>
                  </a:lnTo>
                  <a:lnTo>
                    <a:pt x="14439" y="50027"/>
                  </a:lnTo>
                  <a:lnTo>
                    <a:pt x="43328" y="50027"/>
                  </a:lnTo>
                  <a:lnTo>
                    <a:pt x="57767" y="25013"/>
                  </a:lnTo>
                  <a:lnTo>
                    <a:pt x="43328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6467;p124">
              <a:extLst>
                <a:ext uri="{FF2B5EF4-FFF2-40B4-BE49-F238E27FC236}">
                  <a16:creationId xmlns:a16="http://schemas.microsoft.com/office/drawing/2014/main" id="{FEF49D51-7BDF-FB23-D7B0-96B37C50801B}"/>
                </a:ext>
              </a:extLst>
            </p:cNvPr>
            <p:cNvSpPr/>
            <p:nvPr/>
          </p:nvSpPr>
          <p:spPr>
            <a:xfrm>
              <a:off x="1247650" y="2490334"/>
              <a:ext cx="6648477" cy="729445"/>
            </a:xfrm>
            <a:custGeom>
              <a:avLst/>
              <a:gdLst/>
              <a:ahLst/>
              <a:cxnLst/>
              <a:rect l="l" t="t" r="r" b="b"/>
              <a:pathLst>
                <a:path w="285373" h="31310" fill="none" extrusionOk="0">
                  <a:moveTo>
                    <a:pt x="285373" y="3317"/>
                  </a:moveTo>
                  <a:lnTo>
                    <a:pt x="269256" y="31309"/>
                  </a:lnTo>
                  <a:lnTo>
                    <a:pt x="233095" y="31309"/>
                  </a:lnTo>
                  <a:lnTo>
                    <a:pt x="215067" y="352"/>
                  </a:lnTo>
                  <a:lnTo>
                    <a:pt x="179426" y="352"/>
                  </a:lnTo>
                  <a:lnTo>
                    <a:pt x="161606" y="31218"/>
                  </a:lnTo>
                  <a:lnTo>
                    <a:pt x="125718" y="31309"/>
                  </a:lnTo>
                  <a:lnTo>
                    <a:pt x="107651" y="0"/>
                  </a:lnTo>
                  <a:lnTo>
                    <a:pt x="71490" y="0"/>
                  </a:lnTo>
                  <a:lnTo>
                    <a:pt x="53669" y="31075"/>
                  </a:lnTo>
                  <a:lnTo>
                    <a:pt x="18042" y="31075"/>
                  </a:lnTo>
                  <a:lnTo>
                    <a:pt x="0" y="118"/>
                  </a:lnTo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miter lim="1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36461;p124">
            <a:extLst>
              <a:ext uri="{FF2B5EF4-FFF2-40B4-BE49-F238E27FC236}">
                <a16:creationId xmlns:a16="http://schemas.microsoft.com/office/drawing/2014/main" id="{571C2AA5-5DA7-CD8F-8436-79BF7BB2F650}"/>
              </a:ext>
            </a:extLst>
          </p:cNvPr>
          <p:cNvGrpSpPr/>
          <p:nvPr/>
        </p:nvGrpSpPr>
        <p:grpSpPr>
          <a:xfrm rot="10800000">
            <a:off x="4563560" y="122161"/>
            <a:ext cx="1565716" cy="366729"/>
            <a:chOff x="1247650" y="2075423"/>
            <a:chExt cx="6648477" cy="1557238"/>
          </a:xfrm>
          <a:solidFill>
            <a:schemeClr val="accent6"/>
          </a:solidFill>
        </p:grpSpPr>
        <p:sp>
          <p:nvSpPr>
            <p:cNvPr id="25" name="Google Shape;36462;p124">
              <a:extLst>
                <a:ext uri="{FF2B5EF4-FFF2-40B4-BE49-F238E27FC236}">
                  <a16:creationId xmlns:a16="http://schemas.microsoft.com/office/drawing/2014/main" id="{3382C540-9567-CB78-1792-ADEB542DAE47}"/>
                </a:ext>
              </a:extLst>
            </p:cNvPr>
            <p:cNvSpPr/>
            <p:nvPr/>
          </p:nvSpPr>
          <p:spPr>
            <a:xfrm>
              <a:off x="6633862" y="2075423"/>
              <a:ext cx="953444" cy="825696"/>
            </a:xfrm>
            <a:custGeom>
              <a:avLst/>
              <a:gdLst/>
              <a:ahLst/>
              <a:cxnLst/>
              <a:rect l="l" t="t" r="r" b="b"/>
              <a:pathLst>
                <a:path w="57767" h="50027" extrusionOk="0">
                  <a:moveTo>
                    <a:pt x="14439" y="0"/>
                  </a:moveTo>
                  <a:lnTo>
                    <a:pt x="0" y="25014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4"/>
                  </a:lnTo>
                  <a:lnTo>
                    <a:pt x="43329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6463;p124">
              <a:extLst>
                <a:ext uri="{FF2B5EF4-FFF2-40B4-BE49-F238E27FC236}">
                  <a16:creationId xmlns:a16="http://schemas.microsoft.com/office/drawing/2014/main" id="{560967F3-278E-547E-67F2-9CD89E3A42B7}"/>
                </a:ext>
              </a:extLst>
            </p:cNvPr>
            <p:cNvSpPr/>
            <p:nvPr/>
          </p:nvSpPr>
          <p:spPr>
            <a:xfrm>
              <a:off x="5359252" y="2806965"/>
              <a:ext cx="953461" cy="825696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3"/>
                  </a:lnTo>
                  <a:lnTo>
                    <a:pt x="43329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6464;p124">
              <a:extLst>
                <a:ext uri="{FF2B5EF4-FFF2-40B4-BE49-F238E27FC236}">
                  <a16:creationId xmlns:a16="http://schemas.microsoft.com/office/drawing/2014/main" id="{E3A6C4C9-D51A-1E71-C8FC-D107F64AEB1A}"/>
                </a:ext>
              </a:extLst>
            </p:cNvPr>
            <p:cNvSpPr/>
            <p:nvPr/>
          </p:nvSpPr>
          <p:spPr>
            <a:xfrm>
              <a:off x="1601478" y="2075425"/>
              <a:ext cx="953316" cy="825696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8" y="25013"/>
                  </a:lnTo>
                  <a:lnTo>
                    <a:pt x="43329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6465;p124">
              <a:extLst>
                <a:ext uri="{FF2B5EF4-FFF2-40B4-BE49-F238E27FC236}">
                  <a16:creationId xmlns:a16="http://schemas.microsoft.com/office/drawing/2014/main" id="{8E0561AC-56D2-17E0-A270-F93D11C9ECA5}"/>
                </a:ext>
              </a:extLst>
            </p:cNvPr>
            <p:cNvSpPr/>
            <p:nvPr/>
          </p:nvSpPr>
          <p:spPr>
            <a:xfrm>
              <a:off x="2857827" y="2807112"/>
              <a:ext cx="953370" cy="825320"/>
            </a:xfrm>
            <a:custGeom>
              <a:avLst/>
              <a:gdLst/>
              <a:ahLst/>
              <a:cxnLst/>
              <a:rect l="l" t="t" r="r" b="b"/>
              <a:pathLst>
                <a:path w="57780" h="50027" extrusionOk="0">
                  <a:moveTo>
                    <a:pt x="14452" y="0"/>
                  </a:moveTo>
                  <a:lnTo>
                    <a:pt x="0" y="25013"/>
                  </a:lnTo>
                  <a:lnTo>
                    <a:pt x="14452" y="50027"/>
                  </a:lnTo>
                  <a:lnTo>
                    <a:pt x="43328" y="50027"/>
                  </a:lnTo>
                  <a:lnTo>
                    <a:pt x="57780" y="25013"/>
                  </a:lnTo>
                  <a:lnTo>
                    <a:pt x="43328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6466;p124">
              <a:extLst>
                <a:ext uri="{FF2B5EF4-FFF2-40B4-BE49-F238E27FC236}">
                  <a16:creationId xmlns:a16="http://schemas.microsoft.com/office/drawing/2014/main" id="{230C643B-9696-A92B-B7F6-4CA13DA48BDA}"/>
                </a:ext>
              </a:extLst>
            </p:cNvPr>
            <p:cNvSpPr/>
            <p:nvPr/>
          </p:nvSpPr>
          <p:spPr>
            <a:xfrm>
              <a:off x="4097386" y="2075425"/>
              <a:ext cx="953444" cy="825696"/>
            </a:xfrm>
            <a:custGeom>
              <a:avLst/>
              <a:gdLst/>
              <a:ahLst/>
              <a:cxnLst/>
              <a:rect l="l" t="t" r="r" b="b"/>
              <a:pathLst>
                <a:path w="57767" h="50027" extrusionOk="0">
                  <a:moveTo>
                    <a:pt x="14439" y="0"/>
                  </a:moveTo>
                  <a:lnTo>
                    <a:pt x="0" y="25013"/>
                  </a:lnTo>
                  <a:lnTo>
                    <a:pt x="14439" y="50027"/>
                  </a:lnTo>
                  <a:lnTo>
                    <a:pt x="43328" y="50027"/>
                  </a:lnTo>
                  <a:lnTo>
                    <a:pt x="57767" y="25013"/>
                  </a:lnTo>
                  <a:lnTo>
                    <a:pt x="43328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6467;p124">
              <a:extLst>
                <a:ext uri="{FF2B5EF4-FFF2-40B4-BE49-F238E27FC236}">
                  <a16:creationId xmlns:a16="http://schemas.microsoft.com/office/drawing/2014/main" id="{E76F328C-CE00-675E-EED6-0816BE8690DD}"/>
                </a:ext>
              </a:extLst>
            </p:cNvPr>
            <p:cNvSpPr/>
            <p:nvPr/>
          </p:nvSpPr>
          <p:spPr>
            <a:xfrm>
              <a:off x="1247650" y="2490334"/>
              <a:ext cx="6648477" cy="729445"/>
            </a:xfrm>
            <a:custGeom>
              <a:avLst/>
              <a:gdLst/>
              <a:ahLst/>
              <a:cxnLst/>
              <a:rect l="l" t="t" r="r" b="b"/>
              <a:pathLst>
                <a:path w="285373" h="31310" fill="none" extrusionOk="0">
                  <a:moveTo>
                    <a:pt x="285373" y="3317"/>
                  </a:moveTo>
                  <a:lnTo>
                    <a:pt x="269256" y="31309"/>
                  </a:lnTo>
                  <a:lnTo>
                    <a:pt x="233095" y="31309"/>
                  </a:lnTo>
                  <a:lnTo>
                    <a:pt x="215067" y="352"/>
                  </a:lnTo>
                  <a:lnTo>
                    <a:pt x="179426" y="352"/>
                  </a:lnTo>
                  <a:lnTo>
                    <a:pt x="161606" y="31218"/>
                  </a:lnTo>
                  <a:lnTo>
                    <a:pt x="125718" y="31309"/>
                  </a:lnTo>
                  <a:lnTo>
                    <a:pt x="107651" y="0"/>
                  </a:lnTo>
                  <a:lnTo>
                    <a:pt x="71490" y="0"/>
                  </a:lnTo>
                  <a:lnTo>
                    <a:pt x="53669" y="31075"/>
                  </a:lnTo>
                  <a:lnTo>
                    <a:pt x="18042" y="31075"/>
                  </a:lnTo>
                  <a:lnTo>
                    <a:pt x="0" y="118"/>
                  </a:lnTo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miter lim="1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6461;p124">
            <a:extLst>
              <a:ext uri="{FF2B5EF4-FFF2-40B4-BE49-F238E27FC236}">
                <a16:creationId xmlns:a16="http://schemas.microsoft.com/office/drawing/2014/main" id="{3FB8E9D0-E6F3-A5E2-1FAA-3C42C856FC52}"/>
              </a:ext>
            </a:extLst>
          </p:cNvPr>
          <p:cNvGrpSpPr/>
          <p:nvPr/>
        </p:nvGrpSpPr>
        <p:grpSpPr>
          <a:xfrm>
            <a:off x="3009649" y="99416"/>
            <a:ext cx="1565716" cy="366729"/>
            <a:chOff x="1247650" y="2075423"/>
            <a:chExt cx="6648477" cy="1557238"/>
          </a:xfrm>
          <a:solidFill>
            <a:schemeClr val="accent6"/>
          </a:solidFill>
        </p:grpSpPr>
        <p:sp>
          <p:nvSpPr>
            <p:cNvPr id="32" name="Google Shape;36462;p124">
              <a:extLst>
                <a:ext uri="{FF2B5EF4-FFF2-40B4-BE49-F238E27FC236}">
                  <a16:creationId xmlns:a16="http://schemas.microsoft.com/office/drawing/2014/main" id="{1D2B181C-215E-636F-F678-B1264D7CE6BD}"/>
                </a:ext>
              </a:extLst>
            </p:cNvPr>
            <p:cNvSpPr/>
            <p:nvPr/>
          </p:nvSpPr>
          <p:spPr>
            <a:xfrm>
              <a:off x="6633862" y="2075423"/>
              <a:ext cx="953444" cy="825696"/>
            </a:xfrm>
            <a:custGeom>
              <a:avLst/>
              <a:gdLst/>
              <a:ahLst/>
              <a:cxnLst/>
              <a:rect l="l" t="t" r="r" b="b"/>
              <a:pathLst>
                <a:path w="57767" h="50027" extrusionOk="0">
                  <a:moveTo>
                    <a:pt x="14439" y="0"/>
                  </a:moveTo>
                  <a:lnTo>
                    <a:pt x="0" y="25014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4"/>
                  </a:lnTo>
                  <a:lnTo>
                    <a:pt x="43329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6463;p124">
              <a:extLst>
                <a:ext uri="{FF2B5EF4-FFF2-40B4-BE49-F238E27FC236}">
                  <a16:creationId xmlns:a16="http://schemas.microsoft.com/office/drawing/2014/main" id="{3DE7F072-4DDF-603F-52E1-DF156443123E}"/>
                </a:ext>
              </a:extLst>
            </p:cNvPr>
            <p:cNvSpPr/>
            <p:nvPr/>
          </p:nvSpPr>
          <p:spPr>
            <a:xfrm>
              <a:off x="5359252" y="2806965"/>
              <a:ext cx="953461" cy="825696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3"/>
                  </a:lnTo>
                  <a:lnTo>
                    <a:pt x="43329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6464;p124">
              <a:extLst>
                <a:ext uri="{FF2B5EF4-FFF2-40B4-BE49-F238E27FC236}">
                  <a16:creationId xmlns:a16="http://schemas.microsoft.com/office/drawing/2014/main" id="{C7645E12-E0C3-484B-F45B-D70AD7EE3BEB}"/>
                </a:ext>
              </a:extLst>
            </p:cNvPr>
            <p:cNvSpPr/>
            <p:nvPr/>
          </p:nvSpPr>
          <p:spPr>
            <a:xfrm>
              <a:off x="1601478" y="2075425"/>
              <a:ext cx="953316" cy="825696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8" y="25013"/>
                  </a:lnTo>
                  <a:lnTo>
                    <a:pt x="43329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6465;p124">
              <a:extLst>
                <a:ext uri="{FF2B5EF4-FFF2-40B4-BE49-F238E27FC236}">
                  <a16:creationId xmlns:a16="http://schemas.microsoft.com/office/drawing/2014/main" id="{06948F9B-FC59-C000-2953-478E017C0513}"/>
                </a:ext>
              </a:extLst>
            </p:cNvPr>
            <p:cNvSpPr/>
            <p:nvPr/>
          </p:nvSpPr>
          <p:spPr>
            <a:xfrm>
              <a:off x="2857827" y="2807112"/>
              <a:ext cx="953370" cy="825320"/>
            </a:xfrm>
            <a:custGeom>
              <a:avLst/>
              <a:gdLst/>
              <a:ahLst/>
              <a:cxnLst/>
              <a:rect l="l" t="t" r="r" b="b"/>
              <a:pathLst>
                <a:path w="57780" h="50027" extrusionOk="0">
                  <a:moveTo>
                    <a:pt x="14452" y="0"/>
                  </a:moveTo>
                  <a:lnTo>
                    <a:pt x="0" y="25013"/>
                  </a:lnTo>
                  <a:lnTo>
                    <a:pt x="14452" y="50027"/>
                  </a:lnTo>
                  <a:lnTo>
                    <a:pt x="43328" y="50027"/>
                  </a:lnTo>
                  <a:lnTo>
                    <a:pt x="57780" y="25013"/>
                  </a:lnTo>
                  <a:lnTo>
                    <a:pt x="43328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466;p124">
              <a:extLst>
                <a:ext uri="{FF2B5EF4-FFF2-40B4-BE49-F238E27FC236}">
                  <a16:creationId xmlns:a16="http://schemas.microsoft.com/office/drawing/2014/main" id="{12B565A2-F14E-66EA-6757-CF94FBD61176}"/>
                </a:ext>
              </a:extLst>
            </p:cNvPr>
            <p:cNvSpPr/>
            <p:nvPr/>
          </p:nvSpPr>
          <p:spPr>
            <a:xfrm>
              <a:off x="4097386" y="2075425"/>
              <a:ext cx="953444" cy="825696"/>
            </a:xfrm>
            <a:custGeom>
              <a:avLst/>
              <a:gdLst/>
              <a:ahLst/>
              <a:cxnLst/>
              <a:rect l="l" t="t" r="r" b="b"/>
              <a:pathLst>
                <a:path w="57767" h="50027" extrusionOk="0">
                  <a:moveTo>
                    <a:pt x="14439" y="0"/>
                  </a:moveTo>
                  <a:lnTo>
                    <a:pt x="0" y="25013"/>
                  </a:lnTo>
                  <a:lnTo>
                    <a:pt x="14439" y="50027"/>
                  </a:lnTo>
                  <a:lnTo>
                    <a:pt x="43328" y="50027"/>
                  </a:lnTo>
                  <a:lnTo>
                    <a:pt x="57767" y="25013"/>
                  </a:lnTo>
                  <a:lnTo>
                    <a:pt x="43328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6467;p124">
              <a:extLst>
                <a:ext uri="{FF2B5EF4-FFF2-40B4-BE49-F238E27FC236}">
                  <a16:creationId xmlns:a16="http://schemas.microsoft.com/office/drawing/2014/main" id="{8EDD72D0-4047-740F-C5E1-EAB392867D27}"/>
                </a:ext>
              </a:extLst>
            </p:cNvPr>
            <p:cNvSpPr/>
            <p:nvPr/>
          </p:nvSpPr>
          <p:spPr>
            <a:xfrm>
              <a:off x="1247650" y="2490334"/>
              <a:ext cx="6648477" cy="729445"/>
            </a:xfrm>
            <a:custGeom>
              <a:avLst/>
              <a:gdLst/>
              <a:ahLst/>
              <a:cxnLst/>
              <a:rect l="l" t="t" r="r" b="b"/>
              <a:pathLst>
                <a:path w="285373" h="31310" fill="none" extrusionOk="0">
                  <a:moveTo>
                    <a:pt x="285373" y="3317"/>
                  </a:moveTo>
                  <a:lnTo>
                    <a:pt x="269256" y="31309"/>
                  </a:lnTo>
                  <a:lnTo>
                    <a:pt x="233095" y="31309"/>
                  </a:lnTo>
                  <a:lnTo>
                    <a:pt x="215067" y="352"/>
                  </a:lnTo>
                  <a:lnTo>
                    <a:pt x="179426" y="352"/>
                  </a:lnTo>
                  <a:lnTo>
                    <a:pt x="161606" y="31218"/>
                  </a:lnTo>
                  <a:lnTo>
                    <a:pt x="125718" y="31309"/>
                  </a:lnTo>
                  <a:lnTo>
                    <a:pt x="107651" y="0"/>
                  </a:lnTo>
                  <a:lnTo>
                    <a:pt x="71490" y="0"/>
                  </a:lnTo>
                  <a:lnTo>
                    <a:pt x="53669" y="31075"/>
                  </a:lnTo>
                  <a:lnTo>
                    <a:pt x="18042" y="31075"/>
                  </a:lnTo>
                  <a:lnTo>
                    <a:pt x="0" y="118"/>
                  </a:lnTo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miter lim="1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36461;p124">
            <a:extLst>
              <a:ext uri="{FF2B5EF4-FFF2-40B4-BE49-F238E27FC236}">
                <a16:creationId xmlns:a16="http://schemas.microsoft.com/office/drawing/2014/main" id="{F223AE8D-DD0C-7D20-94F2-FCB7A1470FF1}"/>
              </a:ext>
            </a:extLst>
          </p:cNvPr>
          <p:cNvGrpSpPr/>
          <p:nvPr/>
        </p:nvGrpSpPr>
        <p:grpSpPr>
          <a:xfrm rot="10800000">
            <a:off x="7642589" y="120374"/>
            <a:ext cx="1565716" cy="366729"/>
            <a:chOff x="1247650" y="2075423"/>
            <a:chExt cx="6648477" cy="1557238"/>
          </a:xfrm>
          <a:solidFill>
            <a:schemeClr val="accent6"/>
          </a:solidFill>
        </p:grpSpPr>
        <p:sp>
          <p:nvSpPr>
            <p:cNvPr id="46" name="Google Shape;36462;p124">
              <a:extLst>
                <a:ext uri="{FF2B5EF4-FFF2-40B4-BE49-F238E27FC236}">
                  <a16:creationId xmlns:a16="http://schemas.microsoft.com/office/drawing/2014/main" id="{961584CF-0317-901A-F04A-5F82D71F3473}"/>
                </a:ext>
              </a:extLst>
            </p:cNvPr>
            <p:cNvSpPr/>
            <p:nvPr/>
          </p:nvSpPr>
          <p:spPr>
            <a:xfrm>
              <a:off x="6633862" y="2075423"/>
              <a:ext cx="953444" cy="825696"/>
            </a:xfrm>
            <a:custGeom>
              <a:avLst/>
              <a:gdLst/>
              <a:ahLst/>
              <a:cxnLst/>
              <a:rect l="l" t="t" r="r" b="b"/>
              <a:pathLst>
                <a:path w="57767" h="50027" extrusionOk="0">
                  <a:moveTo>
                    <a:pt x="14439" y="0"/>
                  </a:moveTo>
                  <a:lnTo>
                    <a:pt x="0" y="25014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4"/>
                  </a:lnTo>
                  <a:lnTo>
                    <a:pt x="43329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6463;p124">
              <a:extLst>
                <a:ext uri="{FF2B5EF4-FFF2-40B4-BE49-F238E27FC236}">
                  <a16:creationId xmlns:a16="http://schemas.microsoft.com/office/drawing/2014/main" id="{1A8DB5AB-106F-459F-BC8E-DD88523AF04A}"/>
                </a:ext>
              </a:extLst>
            </p:cNvPr>
            <p:cNvSpPr/>
            <p:nvPr/>
          </p:nvSpPr>
          <p:spPr>
            <a:xfrm>
              <a:off x="5359252" y="2806965"/>
              <a:ext cx="953461" cy="825696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3"/>
                  </a:lnTo>
                  <a:lnTo>
                    <a:pt x="43329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6464;p124">
              <a:extLst>
                <a:ext uri="{FF2B5EF4-FFF2-40B4-BE49-F238E27FC236}">
                  <a16:creationId xmlns:a16="http://schemas.microsoft.com/office/drawing/2014/main" id="{A94C1C57-09FF-592F-FDEF-A4916E65D092}"/>
                </a:ext>
              </a:extLst>
            </p:cNvPr>
            <p:cNvSpPr/>
            <p:nvPr/>
          </p:nvSpPr>
          <p:spPr>
            <a:xfrm>
              <a:off x="1601478" y="2075425"/>
              <a:ext cx="953316" cy="825696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8" y="25013"/>
                  </a:lnTo>
                  <a:lnTo>
                    <a:pt x="43329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6465;p124">
              <a:extLst>
                <a:ext uri="{FF2B5EF4-FFF2-40B4-BE49-F238E27FC236}">
                  <a16:creationId xmlns:a16="http://schemas.microsoft.com/office/drawing/2014/main" id="{B8947B29-7A74-C469-C7EA-5EBCA0C80A91}"/>
                </a:ext>
              </a:extLst>
            </p:cNvPr>
            <p:cNvSpPr/>
            <p:nvPr/>
          </p:nvSpPr>
          <p:spPr>
            <a:xfrm>
              <a:off x="2857827" y="2807112"/>
              <a:ext cx="953370" cy="825320"/>
            </a:xfrm>
            <a:custGeom>
              <a:avLst/>
              <a:gdLst/>
              <a:ahLst/>
              <a:cxnLst/>
              <a:rect l="l" t="t" r="r" b="b"/>
              <a:pathLst>
                <a:path w="57780" h="50027" extrusionOk="0">
                  <a:moveTo>
                    <a:pt x="14452" y="0"/>
                  </a:moveTo>
                  <a:lnTo>
                    <a:pt x="0" y="25013"/>
                  </a:lnTo>
                  <a:lnTo>
                    <a:pt x="14452" y="50027"/>
                  </a:lnTo>
                  <a:lnTo>
                    <a:pt x="43328" y="50027"/>
                  </a:lnTo>
                  <a:lnTo>
                    <a:pt x="57780" y="25013"/>
                  </a:lnTo>
                  <a:lnTo>
                    <a:pt x="43328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6466;p124">
              <a:extLst>
                <a:ext uri="{FF2B5EF4-FFF2-40B4-BE49-F238E27FC236}">
                  <a16:creationId xmlns:a16="http://schemas.microsoft.com/office/drawing/2014/main" id="{97BA85C7-9501-E4BD-95E0-FFAD45067421}"/>
                </a:ext>
              </a:extLst>
            </p:cNvPr>
            <p:cNvSpPr/>
            <p:nvPr/>
          </p:nvSpPr>
          <p:spPr>
            <a:xfrm>
              <a:off x="4097386" y="2075425"/>
              <a:ext cx="953444" cy="825696"/>
            </a:xfrm>
            <a:custGeom>
              <a:avLst/>
              <a:gdLst/>
              <a:ahLst/>
              <a:cxnLst/>
              <a:rect l="l" t="t" r="r" b="b"/>
              <a:pathLst>
                <a:path w="57767" h="50027" extrusionOk="0">
                  <a:moveTo>
                    <a:pt x="14439" y="0"/>
                  </a:moveTo>
                  <a:lnTo>
                    <a:pt x="0" y="25013"/>
                  </a:lnTo>
                  <a:lnTo>
                    <a:pt x="14439" y="50027"/>
                  </a:lnTo>
                  <a:lnTo>
                    <a:pt x="43328" y="50027"/>
                  </a:lnTo>
                  <a:lnTo>
                    <a:pt x="57767" y="25013"/>
                  </a:lnTo>
                  <a:lnTo>
                    <a:pt x="43328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6467;p124">
              <a:extLst>
                <a:ext uri="{FF2B5EF4-FFF2-40B4-BE49-F238E27FC236}">
                  <a16:creationId xmlns:a16="http://schemas.microsoft.com/office/drawing/2014/main" id="{20C9A5A0-40C4-2918-2A38-52C236BBD660}"/>
                </a:ext>
              </a:extLst>
            </p:cNvPr>
            <p:cNvSpPr/>
            <p:nvPr/>
          </p:nvSpPr>
          <p:spPr>
            <a:xfrm>
              <a:off x="1247650" y="2490334"/>
              <a:ext cx="6648477" cy="729445"/>
            </a:xfrm>
            <a:custGeom>
              <a:avLst/>
              <a:gdLst/>
              <a:ahLst/>
              <a:cxnLst/>
              <a:rect l="l" t="t" r="r" b="b"/>
              <a:pathLst>
                <a:path w="285373" h="31310" fill="none" extrusionOk="0">
                  <a:moveTo>
                    <a:pt x="285373" y="3317"/>
                  </a:moveTo>
                  <a:lnTo>
                    <a:pt x="269256" y="31309"/>
                  </a:lnTo>
                  <a:lnTo>
                    <a:pt x="233095" y="31309"/>
                  </a:lnTo>
                  <a:lnTo>
                    <a:pt x="215067" y="352"/>
                  </a:lnTo>
                  <a:lnTo>
                    <a:pt x="179426" y="352"/>
                  </a:lnTo>
                  <a:lnTo>
                    <a:pt x="161606" y="31218"/>
                  </a:lnTo>
                  <a:lnTo>
                    <a:pt x="125718" y="31309"/>
                  </a:lnTo>
                  <a:lnTo>
                    <a:pt x="107651" y="0"/>
                  </a:lnTo>
                  <a:lnTo>
                    <a:pt x="71490" y="0"/>
                  </a:lnTo>
                  <a:lnTo>
                    <a:pt x="53669" y="31075"/>
                  </a:lnTo>
                  <a:lnTo>
                    <a:pt x="18042" y="31075"/>
                  </a:lnTo>
                  <a:lnTo>
                    <a:pt x="0" y="118"/>
                  </a:lnTo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miter lim="1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26965;p52">
            <a:extLst>
              <a:ext uri="{FF2B5EF4-FFF2-40B4-BE49-F238E27FC236}">
                <a16:creationId xmlns:a16="http://schemas.microsoft.com/office/drawing/2014/main" id="{BEFF982B-4DAE-C528-89AE-264D13B54A17}"/>
              </a:ext>
            </a:extLst>
          </p:cNvPr>
          <p:cNvGrpSpPr/>
          <p:nvPr/>
        </p:nvGrpSpPr>
        <p:grpSpPr>
          <a:xfrm>
            <a:off x="379955" y="4870706"/>
            <a:ext cx="510133" cy="78484"/>
            <a:chOff x="3521300" y="154525"/>
            <a:chExt cx="1256175" cy="193500"/>
          </a:xfrm>
        </p:grpSpPr>
        <p:sp>
          <p:nvSpPr>
            <p:cNvPr id="53" name="Google Shape;26966;p52">
              <a:extLst>
                <a:ext uri="{FF2B5EF4-FFF2-40B4-BE49-F238E27FC236}">
                  <a16:creationId xmlns:a16="http://schemas.microsoft.com/office/drawing/2014/main" id="{46565F79-EB04-A38B-4A09-3EF676EE7FB3}"/>
                </a:ext>
              </a:extLst>
            </p:cNvPr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6967;p52">
              <a:extLst>
                <a:ext uri="{FF2B5EF4-FFF2-40B4-BE49-F238E27FC236}">
                  <a16:creationId xmlns:a16="http://schemas.microsoft.com/office/drawing/2014/main" id="{6420B5E6-0BDE-6B99-1EAA-AE116C0B5A1A}"/>
                </a:ext>
              </a:extLst>
            </p:cNvPr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26968;p52">
              <a:extLst>
                <a:ext uri="{FF2B5EF4-FFF2-40B4-BE49-F238E27FC236}">
                  <a16:creationId xmlns:a16="http://schemas.microsoft.com/office/drawing/2014/main" id="{F6DF2923-CFBE-3BCB-835E-50D852F52CFC}"/>
                </a:ext>
              </a:extLst>
            </p:cNvPr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6969;p52">
              <a:extLst>
                <a:ext uri="{FF2B5EF4-FFF2-40B4-BE49-F238E27FC236}">
                  <a16:creationId xmlns:a16="http://schemas.microsoft.com/office/drawing/2014/main" id="{47DF5364-5FFB-AA46-934C-781CD6ADC083}"/>
                </a:ext>
              </a:extLst>
            </p:cNvPr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6615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7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2" name="Google Shape;27032;p56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85275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>
                <a:solidFill>
                  <a:srgbClr val="8838C3"/>
                </a:solidFill>
                <a:latin typeface="Montserrat" pitchFamily="2" charset="77"/>
                <a:cs typeface="AkayaTelivigala" pitchFamily="2" charset="77"/>
              </a:rPr>
              <a:t>Quantum Logic Gates</a:t>
            </a:r>
          </a:p>
        </p:txBody>
      </p:sp>
      <p:sp>
        <p:nvSpPr>
          <p:cNvPr id="2" name="Google Shape;37920;p128">
            <a:extLst>
              <a:ext uri="{FF2B5EF4-FFF2-40B4-BE49-F238E27FC236}">
                <a16:creationId xmlns:a16="http://schemas.microsoft.com/office/drawing/2014/main" id="{B8AD9ECC-A9A9-C7EF-4BF7-362430F659D7}"/>
              </a:ext>
            </a:extLst>
          </p:cNvPr>
          <p:cNvSpPr/>
          <p:nvPr/>
        </p:nvSpPr>
        <p:spPr>
          <a:xfrm>
            <a:off x="960091" y="2130949"/>
            <a:ext cx="1799012" cy="1288111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5D74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99F056-DFC0-D0AA-A4E5-055B99476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1753" y="1896657"/>
            <a:ext cx="5638647" cy="1756693"/>
          </a:xfrm>
          <a:prstGeom prst="rect">
            <a:avLst/>
          </a:prstGeom>
        </p:spPr>
      </p:pic>
      <p:sp>
        <p:nvSpPr>
          <p:cNvPr id="3" name="Google Shape;27033;p56">
            <a:extLst>
              <a:ext uri="{FF2B5EF4-FFF2-40B4-BE49-F238E27FC236}">
                <a16:creationId xmlns:a16="http://schemas.microsoft.com/office/drawing/2014/main" id="{D1FB3B60-7D4E-8BA2-3EDA-37342350FA26}"/>
              </a:ext>
            </a:extLst>
          </p:cNvPr>
          <p:cNvSpPr txBox="1">
            <a:spLocks/>
          </p:cNvSpPr>
          <p:nvPr/>
        </p:nvSpPr>
        <p:spPr>
          <a:xfrm>
            <a:off x="359767" y="3504306"/>
            <a:ext cx="2999659" cy="622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algn="ctr"/>
            <a:r>
              <a:rPr lang="en-CA" sz="1800" dirty="0"/>
              <a:t>Useful for Quantum Simulations</a:t>
            </a:r>
          </a:p>
        </p:txBody>
      </p:sp>
    </p:spTree>
    <p:extLst>
      <p:ext uri="{BB962C8B-B14F-4D97-AF65-F5344CB8AC3E}">
        <p14:creationId xmlns:p14="http://schemas.microsoft.com/office/powerpoint/2010/main" val="45617270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7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27033;p56">
            <a:extLst>
              <a:ext uri="{FF2B5EF4-FFF2-40B4-BE49-F238E27FC236}">
                <a16:creationId xmlns:a16="http://schemas.microsoft.com/office/drawing/2014/main" id="{2FAE0ECD-7E71-FA76-18E2-815EE7F3F19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338004" y="4813278"/>
            <a:ext cx="5492396" cy="2591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CA" dirty="0">
                <a:latin typeface="Montserrat" pitchFamily="2" charset="77"/>
              </a:rPr>
              <a:t> W. Clements et al., Optica, vol. 3, pp. 1460- 1465, 2016</a:t>
            </a:r>
          </a:p>
        </p:txBody>
      </p:sp>
      <p:sp>
        <p:nvSpPr>
          <p:cNvPr id="27032" name="Google Shape;27032;p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rgbClr val="8838C3"/>
                </a:solidFill>
                <a:latin typeface="Montserrat" pitchFamily="2" charset="77"/>
                <a:cs typeface="AkayaTelivigala" pitchFamily="2" charset="77"/>
              </a:rPr>
              <a:t>Building Logic Gates</a:t>
            </a:r>
          </a:p>
        </p:txBody>
      </p:sp>
      <p:pic>
        <p:nvPicPr>
          <p:cNvPr id="8" name="Picture 7" descr="A screen shot of a tablet&#10;&#10;Description automatically generated">
            <a:extLst>
              <a:ext uri="{FF2B5EF4-FFF2-40B4-BE49-F238E27FC236}">
                <a16:creationId xmlns:a16="http://schemas.microsoft.com/office/drawing/2014/main" id="{F6620BFB-77C3-A64D-3221-E01A9178C29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240" t="53333" r="30890" b="39073"/>
          <a:stretch/>
        </p:blipFill>
        <p:spPr>
          <a:xfrm>
            <a:off x="220973" y="3680744"/>
            <a:ext cx="4844008" cy="862899"/>
          </a:xfrm>
          <a:prstGeom prst="rect">
            <a:avLst/>
          </a:prstGeom>
        </p:spPr>
      </p:pic>
      <p:pic>
        <p:nvPicPr>
          <p:cNvPr id="10" name="Picture 9" descr="A screen shot of a tablet&#10;&#10;Description automatically generated">
            <a:extLst>
              <a:ext uri="{FF2B5EF4-FFF2-40B4-BE49-F238E27FC236}">
                <a16:creationId xmlns:a16="http://schemas.microsoft.com/office/drawing/2014/main" id="{9A699E34-1C9E-2D1F-E263-AE470B4E46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26" t="12671" r="46499" b="63172"/>
          <a:stretch/>
        </p:blipFill>
        <p:spPr>
          <a:xfrm>
            <a:off x="670545" y="1176200"/>
            <a:ext cx="3565842" cy="2631008"/>
          </a:xfrm>
          <a:prstGeom prst="rect">
            <a:avLst/>
          </a:prstGeom>
        </p:spPr>
      </p:pic>
      <p:sp>
        <p:nvSpPr>
          <p:cNvPr id="5" name="Google Shape;27033;p56">
            <a:extLst>
              <a:ext uri="{FF2B5EF4-FFF2-40B4-BE49-F238E27FC236}">
                <a16:creationId xmlns:a16="http://schemas.microsoft.com/office/drawing/2014/main" id="{F38D6980-8A78-8F6C-214B-D75B126577E1}"/>
              </a:ext>
            </a:extLst>
          </p:cNvPr>
          <p:cNvSpPr txBox="1">
            <a:spLocks/>
          </p:cNvSpPr>
          <p:nvPr/>
        </p:nvSpPr>
        <p:spPr>
          <a:xfrm>
            <a:off x="5128592" y="1407382"/>
            <a:ext cx="3538331" cy="1876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n-CA" sz="1800" dirty="0"/>
              <a:t>Simplification of previous process</a:t>
            </a:r>
          </a:p>
          <a:p>
            <a:pPr marL="0" indent="0"/>
            <a:r>
              <a:rPr lang="en-CA" sz="1800" dirty="0"/>
              <a:t>       - Still uses a lot of space</a:t>
            </a:r>
          </a:p>
          <a:p>
            <a:pPr marL="0" indent="0"/>
            <a:r>
              <a:rPr lang="en-CA" sz="1800" dirty="0"/>
              <a:t>       - Could be better!</a:t>
            </a:r>
          </a:p>
        </p:txBody>
      </p:sp>
    </p:spTree>
    <p:extLst>
      <p:ext uri="{BB962C8B-B14F-4D97-AF65-F5344CB8AC3E}">
        <p14:creationId xmlns:p14="http://schemas.microsoft.com/office/powerpoint/2010/main" val="2023346874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7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2" name="Google Shape;27032;p56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8838C3"/>
                </a:solidFill>
                <a:latin typeface="Montserrat" pitchFamily="2" charset="77"/>
              </a:rPr>
              <a:t>Motivation</a:t>
            </a:r>
            <a:endParaRPr dirty="0">
              <a:solidFill>
                <a:srgbClr val="8838C3"/>
              </a:solidFill>
              <a:latin typeface="Montserrat" pitchFamily="2" charset="77"/>
            </a:endParaRPr>
          </a:p>
        </p:txBody>
      </p:sp>
      <p:sp>
        <p:nvSpPr>
          <p:cNvPr id="16" name="Google Shape;27033;p56">
            <a:extLst>
              <a:ext uri="{FF2B5EF4-FFF2-40B4-BE49-F238E27FC236}">
                <a16:creationId xmlns:a16="http://schemas.microsoft.com/office/drawing/2014/main" id="{2FAE0ECD-7E71-FA76-18E2-815EE7F3F19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95433" y="4688006"/>
            <a:ext cx="6387152" cy="38440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US" sz="1050" b="0" i="0" dirty="0">
                <a:effectLst/>
                <a:latin typeface="Arial" panose="020B0604020202020204" pitchFamily="34" charset="0"/>
              </a:rPr>
              <a:t>K. R. Motes, A. Gilchrist, J. P. Dowling, and P. P. Rohde, “Scalable</a:t>
            </a:r>
            <a:r>
              <a:rPr lang="en-US" sz="1050" dirty="0">
                <a:latin typeface="Arial" panose="020B0604020202020204" pitchFamily="34" charset="0"/>
              </a:rPr>
              <a:t> </a:t>
            </a:r>
            <a:r>
              <a:rPr lang="en-US" sz="1050" b="0" i="0" dirty="0">
                <a:effectLst/>
                <a:latin typeface="Arial" panose="020B0604020202020204" pitchFamily="34" charset="0"/>
              </a:rPr>
              <a:t>boson-sampling with time-bin encoding using a loop-based architecture,” Physical Review Letters, vol. 113, p. 120501, Sept. 2014</a:t>
            </a:r>
            <a:endParaRPr lang="en-CA" sz="1050" dirty="0"/>
          </a:p>
        </p:txBody>
      </p:sp>
      <p:pic>
        <p:nvPicPr>
          <p:cNvPr id="19" name="Picture 18" descr="A diagram of a network&#10;&#10;Description automatically generated">
            <a:extLst>
              <a:ext uri="{FF2B5EF4-FFF2-40B4-BE49-F238E27FC236}">
                <a16:creationId xmlns:a16="http://schemas.microsoft.com/office/drawing/2014/main" id="{9EDA2DFD-B0DA-99A6-2462-097BAD98E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698" y="1224758"/>
            <a:ext cx="3625830" cy="2955246"/>
          </a:xfrm>
          <a:prstGeom prst="rect">
            <a:avLst/>
          </a:prstGeom>
        </p:spPr>
      </p:pic>
      <p:pic>
        <p:nvPicPr>
          <p:cNvPr id="21" name="Picture 20" descr="A black circle with a white background&#10;&#10;Description automatically generated">
            <a:extLst>
              <a:ext uri="{FF2B5EF4-FFF2-40B4-BE49-F238E27FC236}">
                <a16:creationId xmlns:a16="http://schemas.microsoft.com/office/drawing/2014/main" id="{821D7D9B-62EF-9DCA-373F-1DC75C64E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600" y="1319014"/>
            <a:ext cx="4385569" cy="1383367"/>
          </a:xfrm>
          <a:prstGeom prst="rect">
            <a:avLst/>
          </a:prstGeom>
        </p:spPr>
      </p:pic>
      <p:pic>
        <p:nvPicPr>
          <p:cNvPr id="23" name="Picture 22" descr="A black line with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71A6B8F0-CC6E-B4FE-489B-68DB80F05A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472" y="2923763"/>
            <a:ext cx="4153941" cy="1700967"/>
          </a:xfrm>
          <a:prstGeom prst="rect">
            <a:avLst/>
          </a:prstGeom>
        </p:spPr>
      </p:pic>
      <p:sp>
        <p:nvSpPr>
          <p:cNvPr id="2" name="Right Arrow 1">
            <a:extLst>
              <a:ext uri="{FF2B5EF4-FFF2-40B4-BE49-F238E27FC236}">
                <a16:creationId xmlns:a16="http://schemas.microsoft.com/office/drawing/2014/main" id="{E03946E7-5BE7-1E4D-FE91-AC3270893D8B}"/>
              </a:ext>
            </a:extLst>
          </p:cNvPr>
          <p:cNvSpPr/>
          <p:nvPr/>
        </p:nvSpPr>
        <p:spPr>
          <a:xfrm>
            <a:off x="4206240" y="1900362"/>
            <a:ext cx="1073426" cy="21468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7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2" name="Google Shape;27032;p56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8838C3"/>
                </a:solidFill>
                <a:latin typeface="Montserrat" pitchFamily="2" charset="77"/>
              </a:rPr>
              <a:t>Goals</a:t>
            </a:r>
            <a:endParaRPr dirty="0">
              <a:solidFill>
                <a:srgbClr val="8838C3"/>
              </a:solidFill>
              <a:latin typeface="Montserrat" pitchFamily="2" charset="77"/>
            </a:endParaRPr>
          </a:p>
        </p:txBody>
      </p:sp>
      <p:sp>
        <p:nvSpPr>
          <p:cNvPr id="27033" name="Google Shape;27033;p56"/>
          <p:cNvSpPr txBox="1">
            <a:spLocks noGrp="1"/>
          </p:cNvSpPr>
          <p:nvPr>
            <p:ph type="subTitle" idx="1"/>
          </p:nvPr>
        </p:nvSpPr>
        <p:spPr>
          <a:xfrm>
            <a:off x="720000" y="1569663"/>
            <a:ext cx="2560200" cy="216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>
              <a:buFont typeface="Arial"/>
              <a:buChar char="•"/>
            </a:pPr>
            <a:r>
              <a:rPr lang="en-CA" sz="1800" dirty="0"/>
              <a:t>Create a CNOT gate</a:t>
            </a:r>
          </a:p>
          <a:p>
            <a:pPr marL="0" lvl="0" indent="0"/>
            <a:endParaRPr lang="en-US" dirty="0"/>
          </a:p>
          <a:p>
            <a:pPr marL="285750" lvl="0" indent="-285750">
              <a:buFont typeface="Arial"/>
              <a:buChar char="•"/>
            </a:pPr>
            <a:r>
              <a:rPr lang="en-CA" sz="1800" dirty="0"/>
              <a:t>Integrate losses</a:t>
            </a:r>
          </a:p>
          <a:p>
            <a:pPr marL="742950" lvl="1" indent="-285750" algn="l">
              <a:buFont typeface="Arial"/>
              <a:buChar char="•"/>
            </a:pPr>
            <a:r>
              <a:rPr lang="en-CA" sz="1800" dirty="0"/>
              <a:t>Fiber </a:t>
            </a:r>
          </a:p>
          <a:p>
            <a:pPr marL="742950" lvl="1" indent="-285750" algn="l">
              <a:buFont typeface="Arial"/>
              <a:buChar char="•"/>
            </a:pPr>
            <a:r>
              <a:rPr lang="en-CA" sz="1800" dirty="0"/>
              <a:t>Components</a:t>
            </a:r>
          </a:p>
          <a:p>
            <a:pPr marL="742950" lvl="1" indent="-285750" algn="l">
              <a:buFont typeface="Arial"/>
              <a:buChar char="•"/>
            </a:pPr>
            <a:r>
              <a:rPr lang="en-CA" sz="1800" dirty="0"/>
              <a:t>Time-Jitter</a:t>
            </a:r>
          </a:p>
        </p:txBody>
      </p:sp>
      <p:pic>
        <p:nvPicPr>
          <p:cNvPr id="2" name="Picture 1" descr="A black circle with a white background&#10;&#10;Description automatically generated">
            <a:extLst>
              <a:ext uri="{FF2B5EF4-FFF2-40B4-BE49-F238E27FC236}">
                <a16:creationId xmlns:a16="http://schemas.microsoft.com/office/drawing/2014/main" id="{1CE4F2AC-E261-EF3D-B7C2-50074589F0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090"/>
          <a:stretch/>
        </p:blipFill>
        <p:spPr>
          <a:xfrm>
            <a:off x="4439401" y="2075996"/>
            <a:ext cx="3984599" cy="1480252"/>
          </a:xfrm>
          <a:prstGeom prst="rect">
            <a:avLst/>
          </a:prstGeom>
        </p:spPr>
      </p:pic>
      <p:sp>
        <p:nvSpPr>
          <p:cNvPr id="3" name="Google Shape;27033;p56">
            <a:extLst>
              <a:ext uri="{FF2B5EF4-FFF2-40B4-BE49-F238E27FC236}">
                <a16:creationId xmlns:a16="http://schemas.microsoft.com/office/drawing/2014/main" id="{9932975A-C6C7-0771-EE45-A80909E6C477}"/>
              </a:ext>
            </a:extLst>
          </p:cNvPr>
          <p:cNvSpPr txBox="1">
            <a:spLocks/>
          </p:cNvSpPr>
          <p:nvPr/>
        </p:nvSpPr>
        <p:spPr>
          <a:xfrm>
            <a:off x="2756848" y="4774775"/>
            <a:ext cx="6387152" cy="384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n-US" sz="1000" b="0" i="0" dirty="0">
                <a:effectLst/>
                <a:latin typeface="Arial" panose="020B0604020202020204" pitchFamily="34" charset="0"/>
              </a:rPr>
              <a:t>K. R. Motes, J. P. Dowling, A. Gilchrist, and P. P. Rohde, “Implementing Boson-Sampling with time-bin encoding: Analysis of loss, mode mismatch, and time jitter,” Physical Review A, vol. 92, p. 052319, Nov. 2015.</a:t>
            </a:r>
            <a:br>
              <a:rPr lang="en-US" sz="1000" dirty="0"/>
            </a:br>
            <a:endParaRPr lang="en-CA" sz="800" dirty="0"/>
          </a:p>
        </p:txBody>
      </p:sp>
    </p:spTree>
    <p:extLst>
      <p:ext uri="{BB962C8B-B14F-4D97-AF65-F5344CB8AC3E}">
        <p14:creationId xmlns:p14="http://schemas.microsoft.com/office/powerpoint/2010/main" val="2688110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7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2" name="Google Shape;27032;p56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8838C3"/>
                </a:solidFill>
                <a:latin typeface="Montserrat" pitchFamily="2" charset="77"/>
              </a:rPr>
              <a:t>Progress and Methodology</a:t>
            </a:r>
            <a:endParaRPr dirty="0">
              <a:solidFill>
                <a:srgbClr val="8838C3"/>
              </a:solidFill>
              <a:latin typeface="Montserrat" pitchFamily="2" charset="77"/>
            </a:endParaRPr>
          </a:p>
        </p:txBody>
      </p:sp>
      <p:sp>
        <p:nvSpPr>
          <p:cNvPr id="27033" name="Google Shape;27033;p56"/>
          <p:cNvSpPr txBox="1">
            <a:spLocks noGrp="1"/>
          </p:cNvSpPr>
          <p:nvPr>
            <p:ph type="subTitle" idx="1"/>
          </p:nvPr>
        </p:nvSpPr>
        <p:spPr>
          <a:xfrm>
            <a:off x="839270" y="1200150"/>
            <a:ext cx="4527860" cy="274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Unitary matrix to phase shifts conversion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sz="1600" dirty="0"/>
              <a:t>Phase shift extraction</a:t>
            </a:r>
          </a:p>
          <a:p>
            <a:pPr marL="457200" lvl="1" indent="0" algn="l"/>
            <a:endParaRPr lang="en-C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Research into other systems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sz="1800" dirty="0"/>
              <a:t>Frequency, Polarization</a:t>
            </a:r>
          </a:p>
          <a:p>
            <a:pPr marL="0" indent="0"/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Perfect CNOT</a:t>
            </a:r>
          </a:p>
          <a:p>
            <a:pPr marL="0" indent="0"/>
            <a:endParaRPr lang="en-CA" sz="1800" dirty="0"/>
          </a:p>
          <a:p>
            <a:pPr marL="0" indent="0"/>
            <a:br>
              <a:rPr lang="en-CA" sz="1800" dirty="0"/>
            </a:br>
            <a:endParaRPr lang="en-CA" sz="1800" dirty="0"/>
          </a:p>
          <a:p>
            <a:pPr marL="0" indent="0"/>
            <a:endParaRPr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F5895A-D7BF-3F7B-D79F-FF9694399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934" y="1520921"/>
            <a:ext cx="3902500" cy="338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74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8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81" name="Google Shape;28381;p105"/>
          <p:cNvSpPr txBox="1">
            <a:spLocks noGrp="1"/>
          </p:cNvSpPr>
          <p:nvPr>
            <p:ph type="title" idx="15"/>
          </p:nvPr>
        </p:nvSpPr>
        <p:spPr>
          <a:xfrm>
            <a:off x="313700" y="368725"/>
            <a:ext cx="85167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8838C3"/>
                </a:solidFill>
                <a:latin typeface="Montserrat" pitchFamily="2" charset="77"/>
              </a:rPr>
              <a:t>Project Constraints</a:t>
            </a:r>
            <a:endParaRPr dirty="0">
              <a:solidFill>
                <a:srgbClr val="8838C3"/>
              </a:solidFill>
              <a:latin typeface="Montserrat" pitchFamily="2" charset="77"/>
            </a:endParaRPr>
          </a:p>
        </p:txBody>
      </p:sp>
      <p:sp>
        <p:nvSpPr>
          <p:cNvPr id="28382" name="Google Shape;28382;p105"/>
          <p:cNvSpPr txBox="1">
            <a:spLocks noGrp="1"/>
          </p:cNvSpPr>
          <p:nvPr>
            <p:ph type="title"/>
          </p:nvPr>
        </p:nvSpPr>
        <p:spPr>
          <a:xfrm>
            <a:off x="227631" y="2525341"/>
            <a:ext cx="3347905" cy="558081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 pitchFamily="2" charset="77"/>
              </a:rPr>
              <a:t>Computational Power</a:t>
            </a:r>
            <a:endParaRPr b="1" dirty="0">
              <a:latin typeface="Montserrat" pitchFamily="2" charset="77"/>
            </a:endParaRPr>
          </a:p>
        </p:txBody>
      </p:sp>
      <p:sp>
        <p:nvSpPr>
          <p:cNvPr id="28384" name="Google Shape;28384;p105"/>
          <p:cNvSpPr txBox="1">
            <a:spLocks noGrp="1"/>
          </p:cNvSpPr>
          <p:nvPr>
            <p:ph type="title" idx="2"/>
          </p:nvPr>
        </p:nvSpPr>
        <p:spPr>
          <a:xfrm>
            <a:off x="5881248" y="2594283"/>
            <a:ext cx="2286000" cy="420196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 pitchFamily="2" charset="77"/>
              </a:rPr>
              <a:t>Time</a:t>
            </a:r>
            <a:endParaRPr b="1" dirty="0">
              <a:latin typeface="Montserrat" pitchFamily="2" charset="77"/>
            </a:endParaRPr>
          </a:p>
        </p:txBody>
      </p:sp>
      <p:sp>
        <p:nvSpPr>
          <p:cNvPr id="28385" name="Google Shape;28385;p105"/>
          <p:cNvSpPr txBox="1">
            <a:spLocks noGrp="1"/>
          </p:cNvSpPr>
          <p:nvPr>
            <p:ph type="subTitle" idx="3"/>
          </p:nvPr>
        </p:nvSpPr>
        <p:spPr>
          <a:xfrm>
            <a:off x="5568466" y="2930052"/>
            <a:ext cx="2911564" cy="492187"/>
          </a:xfrm>
          <a:prstGeom prst="rect">
            <a:avLst/>
          </a:prstGeom>
        </p:spPr>
        <p:txBody>
          <a:bodyPr spcFirstLastPara="1" wrap="square" lIns="182875" tIns="0" rIns="18287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 pitchFamily="2" charset="77"/>
              </a:rPr>
              <a:t>Component Switching Time</a:t>
            </a:r>
            <a:endParaRPr dirty="0">
              <a:latin typeface="Montserrat" pitchFamily="2" charset="77"/>
            </a:endParaRPr>
          </a:p>
        </p:txBody>
      </p:sp>
      <p:sp>
        <p:nvSpPr>
          <p:cNvPr id="3" name="Google Shape;39494;p133">
            <a:extLst>
              <a:ext uri="{FF2B5EF4-FFF2-40B4-BE49-F238E27FC236}">
                <a16:creationId xmlns:a16="http://schemas.microsoft.com/office/drawing/2014/main" id="{8860C753-7A69-D4DB-0BDA-001557A8E781}"/>
              </a:ext>
            </a:extLst>
          </p:cNvPr>
          <p:cNvSpPr/>
          <p:nvPr/>
        </p:nvSpPr>
        <p:spPr>
          <a:xfrm>
            <a:off x="1594158" y="1905876"/>
            <a:ext cx="614852" cy="576000"/>
          </a:xfrm>
          <a:custGeom>
            <a:avLst/>
            <a:gdLst/>
            <a:ahLst/>
            <a:cxnLst/>
            <a:rect l="l" t="t" r="r" b="b"/>
            <a:pathLst>
              <a:path w="12131" h="12194" extrusionOk="0">
                <a:moveTo>
                  <a:pt x="4632" y="725"/>
                </a:moveTo>
                <a:cubicBezTo>
                  <a:pt x="5609" y="725"/>
                  <a:pt x="6396" y="1513"/>
                  <a:pt x="6396" y="2490"/>
                </a:cubicBezTo>
                <a:cubicBezTo>
                  <a:pt x="6365" y="2679"/>
                  <a:pt x="6522" y="2836"/>
                  <a:pt x="6680" y="2899"/>
                </a:cubicBezTo>
                <a:cubicBezTo>
                  <a:pt x="7341" y="2994"/>
                  <a:pt x="7814" y="3592"/>
                  <a:pt x="7814" y="4317"/>
                </a:cubicBezTo>
                <a:cubicBezTo>
                  <a:pt x="7814" y="4695"/>
                  <a:pt x="7656" y="5042"/>
                  <a:pt x="7404" y="5325"/>
                </a:cubicBezTo>
                <a:cubicBezTo>
                  <a:pt x="7184" y="5483"/>
                  <a:pt x="7278" y="5798"/>
                  <a:pt x="7530" y="5924"/>
                </a:cubicBezTo>
                <a:cubicBezTo>
                  <a:pt x="8129" y="6207"/>
                  <a:pt x="8539" y="6869"/>
                  <a:pt x="8539" y="7530"/>
                </a:cubicBezTo>
                <a:cubicBezTo>
                  <a:pt x="8539" y="8507"/>
                  <a:pt x="7751" y="9295"/>
                  <a:pt x="6774" y="9295"/>
                </a:cubicBezTo>
                <a:lnTo>
                  <a:pt x="4979" y="9295"/>
                </a:lnTo>
                <a:lnTo>
                  <a:pt x="4979" y="6932"/>
                </a:lnTo>
                <a:lnTo>
                  <a:pt x="6333" y="5609"/>
                </a:lnTo>
                <a:cubicBezTo>
                  <a:pt x="6491" y="5451"/>
                  <a:pt x="6491" y="5231"/>
                  <a:pt x="6333" y="5073"/>
                </a:cubicBezTo>
                <a:cubicBezTo>
                  <a:pt x="6254" y="4994"/>
                  <a:pt x="6168" y="4955"/>
                  <a:pt x="6081" y="4955"/>
                </a:cubicBezTo>
                <a:cubicBezTo>
                  <a:pt x="5995" y="4955"/>
                  <a:pt x="5908" y="4994"/>
                  <a:pt x="5829" y="5073"/>
                </a:cubicBezTo>
                <a:lnTo>
                  <a:pt x="4979" y="5924"/>
                </a:lnTo>
                <a:lnTo>
                  <a:pt x="4979" y="2490"/>
                </a:lnTo>
                <a:cubicBezTo>
                  <a:pt x="4979" y="2301"/>
                  <a:pt x="4821" y="2143"/>
                  <a:pt x="4632" y="2143"/>
                </a:cubicBezTo>
                <a:cubicBezTo>
                  <a:pt x="4443" y="2143"/>
                  <a:pt x="4285" y="2301"/>
                  <a:pt x="4285" y="2490"/>
                </a:cubicBezTo>
                <a:lnTo>
                  <a:pt x="4285" y="4506"/>
                </a:lnTo>
                <a:lnTo>
                  <a:pt x="3466" y="3655"/>
                </a:lnTo>
                <a:cubicBezTo>
                  <a:pt x="3388" y="3577"/>
                  <a:pt x="3293" y="3537"/>
                  <a:pt x="3198" y="3537"/>
                </a:cubicBezTo>
                <a:cubicBezTo>
                  <a:pt x="3104" y="3537"/>
                  <a:pt x="3009" y="3577"/>
                  <a:pt x="2931" y="3655"/>
                </a:cubicBezTo>
                <a:cubicBezTo>
                  <a:pt x="2773" y="3844"/>
                  <a:pt x="2773" y="4033"/>
                  <a:pt x="2931" y="4191"/>
                </a:cubicBezTo>
                <a:lnTo>
                  <a:pt x="4285" y="5514"/>
                </a:lnTo>
                <a:lnTo>
                  <a:pt x="4285" y="7373"/>
                </a:lnTo>
                <a:lnTo>
                  <a:pt x="3466" y="6554"/>
                </a:lnTo>
                <a:cubicBezTo>
                  <a:pt x="3388" y="6475"/>
                  <a:pt x="3293" y="6436"/>
                  <a:pt x="3198" y="6436"/>
                </a:cubicBezTo>
                <a:cubicBezTo>
                  <a:pt x="3104" y="6436"/>
                  <a:pt x="3009" y="6475"/>
                  <a:pt x="2931" y="6554"/>
                </a:cubicBezTo>
                <a:cubicBezTo>
                  <a:pt x="2773" y="6711"/>
                  <a:pt x="2773" y="6900"/>
                  <a:pt x="2931" y="7058"/>
                </a:cubicBezTo>
                <a:lnTo>
                  <a:pt x="4285" y="8413"/>
                </a:lnTo>
                <a:lnTo>
                  <a:pt x="4285" y="9295"/>
                </a:lnTo>
                <a:lnTo>
                  <a:pt x="2521" y="9295"/>
                </a:lnTo>
                <a:cubicBezTo>
                  <a:pt x="1513" y="9295"/>
                  <a:pt x="694" y="8507"/>
                  <a:pt x="694" y="7530"/>
                </a:cubicBezTo>
                <a:cubicBezTo>
                  <a:pt x="694" y="6837"/>
                  <a:pt x="1103" y="6207"/>
                  <a:pt x="1734" y="5924"/>
                </a:cubicBezTo>
                <a:cubicBezTo>
                  <a:pt x="1954" y="5798"/>
                  <a:pt x="1986" y="5514"/>
                  <a:pt x="1828" y="5325"/>
                </a:cubicBezTo>
                <a:cubicBezTo>
                  <a:pt x="1576" y="5042"/>
                  <a:pt x="1418" y="4695"/>
                  <a:pt x="1418" y="4317"/>
                </a:cubicBezTo>
                <a:cubicBezTo>
                  <a:pt x="1418" y="3624"/>
                  <a:pt x="1891" y="3057"/>
                  <a:pt x="2584" y="2899"/>
                </a:cubicBezTo>
                <a:cubicBezTo>
                  <a:pt x="2742" y="2836"/>
                  <a:pt x="2899" y="2679"/>
                  <a:pt x="2868" y="2490"/>
                </a:cubicBezTo>
                <a:cubicBezTo>
                  <a:pt x="2868" y="1513"/>
                  <a:pt x="3655" y="725"/>
                  <a:pt x="4632" y="725"/>
                </a:cubicBezTo>
                <a:close/>
                <a:moveTo>
                  <a:pt x="7467" y="725"/>
                </a:moveTo>
                <a:cubicBezTo>
                  <a:pt x="8444" y="725"/>
                  <a:pt x="9295" y="1513"/>
                  <a:pt x="9232" y="2584"/>
                </a:cubicBezTo>
                <a:cubicBezTo>
                  <a:pt x="9232" y="2742"/>
                  <a:pt x="9358" y="2899"/>
                  <a:pt x="9515" y="2931"/>
                </a:cubicBezTo>
                <a:cubicBezTo>
                  <a:pt x="10177" y="3057"/>
                  <a:pt x="10712" y="3624"/>
                  <a:pt x="10712" y="4348"/>
                </a:cubicBezTo>
                <a:cubicBezTo>
                  <a:pt x="10712" y="4726"/>
                  <a:pt x="10555" y="5105"/>
                  <a:pt x="10271" y="5357"/>
                </a:cubicBezTo>
                <a:cubicBezTo>
                  <a:pt x="10082" y="5514"/>
                  <a:pt x="10145" y="5829"/>
                  <a:pt x="10397" y="5955"/>
                </a:cubicBezTo>
                <a:cubicBezTo>
                  <a:pt x="11027" y="6239"/>
                  <a:pt x="11406" y="6900"/>
                  <a:pt x="11406" y="7562"/>
                </a:cubicBezTo>
                <a:cubicBezTo>
                  <a:pt x="11406" y="8570"/>
                  <a:pt x="10586" y="9358"/>
                  <a:pt x="9610" y="9358"/>
                </a:cubicBezTo>
                <a:lnTo>
                  <a:pt x="8507" y="9358"/>
                </a:lnTo>
                <a:cubicBezTo>
                  <a:pt x="8980" y="8885"/>
                  <a:pt x="9232" y="8224"/>
                  <a:pt x="9232" y="7562"/>
                </a:cubicBezTo>
                <a:cubicBezTo>
                  <a:pt x="9232" y="6743"/>
                  <a:pt x="8854" y="5987"/>
                  <a:pt x="8192" y="5514"/>
                </a:cubicBezTo>
                <a:cubicBezTo>
                  <a:pt x="8413" y="5168"/>
                  <a:pt x="8539" y="4789"/>
                  <a:pt x="8539" y="4348"/>
                </a:cubicBezTo>
                <a:cubicBezTo>
                  <a:pt x="8539" y="3435"/>
                  <a:pt x="7940" y="2616"/>
                  <a:pt x="7089" y="2332"/>
                </a:cubicBezTo>
                <a:cubicBezTo>
                  <a:pt x="7058" y="1828"/>
                  <a:pt x="6837" y="1387"/>
                  <a:pt x="6554" y="1009"/>
                </a:cubicBezTo>
                <a:cubicBezTo>
                  <a:pt x="6837" y="788"/>
                  <a:pt x="7152" y="725"/>
                  <a:pt x="7467" y="725"/>
                </a:cubicBezTo>
                <a:close/>
                <a:moveTo>
                  <a:pt x="7121" y="10019"/>
                </a:moveTo>
                <a:lnTo>
                  <a:pt x="7121" y="11469"/>
                </a:lnTo>
                <a:lnTo>
                  <a:pt x="4979" y="11469"/>
                </a:lnTo>
                <a:lnTo>
                  <a:pt x="4979" y="10019"/>
                </a:lnTo>
                <a:close/>
                <a:moveTo>
                  <a:pt x="4632" y="1"/>
                </a:moveTo>
                <a:cubicBezTo>
                  <a:pt x="3340" y="1"/>
                  <a:pt x="2269" y="1009"/>
                  <a:pt x="2175" y="2301"/>
                </a:cubicBezTo>
                <a:cubicBezTo>
                  <a:pt x="1292" y="2616"/>
                  <a:pt x="694" y="3403"/>
                  <a:pt x="694" y="4317"/>
                </a:cubicBezTo>
                <a:cubicBezTo>
                  <a:pt x="694" y="4726"/>
                  <a:pt x="820" y="5136"/>
                  <a:pt x="1072" y="5483"/>
                </a:cubicBezTo>
                <a:cubicBezTo>
                  <a:pt x="379" y="5955"/>
                  <a:pt x="1" y="6711"/>
                  <a:pt x="1" y="7530"/>
                </a:cubicBezTo>
                <a:cubicBezTo>
                  <a:pt x="1" y="8917"/>
                  <a:pt x="1135" y="10019"/>
                  <a:pt x="2521" y="10019"/>
                </a:cubicBezTo>
                <a:lnTo>
                  <a:pt x="4285" y="10019"/>
                </a:lnTo>
                <a:lnTo>
                  <a:pt x="4285" y="11469"/>
                </a:lnTo>
                <a:lnTo>
                  <a:pt x="2521" y="11469"/>
                </a:lnTo>
                <a:cubicBezTo>
                  <a:pt x="2332" y="11469"/>
                  <a:pt x="2175" y="11626"/>
                  <a:pt x="2175" y="11815"/>
                </a:cubicBezTo>
                <a:cubicBezTo>
                  <a:pt x="2175" y="12036"/>
                  <a:pt x="2332" y="12193"/>
                  <a:pt x="2521" y="12193"/>
                </a:cubicBezTo>
                <a:lnTo>
                  <a:pt x="9641" y="12193"/>
                </a:lnTo>
                <a:cubicBezTo>
                  <a:pt x="9830" y="12193"/>
                  <a:pt x="9988" y="12036"/>
                  <a:pt x="9988" y="11815"/>
                </a:cubicBezTo>
                <a:cubicBezTo>
                  <a:pt x="9988" y="11626"/>
                  <a:pt x="9830" y="11469"/>
                  <a:pt x="9641" y="11469"/>
                </a:cubicBezTo>
                <a:lnTo>
                  <a:pt x="7877" y="11469"/>
                </a:lnTo>
                <a:lnTo>
                  <a:pt x="7877" y="10019"/>
                </a:lnTo>
                <a:lnTo>
                  <a:pt x="9610" y="10019"/>
                </a:lnTo>
                <a:cubicBezTo>
                  <a:pt x="10964" y="10019"/>
                  <a:pt x="12130" y="8917"/>
                  <a:pt x="12130" y="7530"/>
                </a:cubicBezTo>
                <a:cubicBezTo>
                  <a:pt x="12130" y="6711"/>
                  <a:pt x="11721" y="5955"/>
                  <a:pt x="11059" y="5483"/>
                </a:cubicBezTo>
                <a:cubicBezTo>
                  <a:pt x="11280" y="5136"/>
                  <a:pt x="11406" y="4726"/>
                  <a:pt x="11406" y="4317"/>
                </a:cubicBezTo>
                <a:cubicBezTo>
                  <a:pt x="11406" y="3403"/>
                  <a:pt x="10838" y="2584"/>
                  <a:pt x="9956" y="2301"/>
                </a:cubicBezTo>
                <a:cubicBezTo>
                  <a:pt x="9830" y="1040"/>
                  <a:pt x="8791" y="1"/>
                  <a:pt x="7467" y="1"/>
                </a:cubicBezTo>
                <a:cubicBezTo>
                  <a:pt x="6963" y="1"/>
                  <a:pt x="6459" y="158"/>
                  <a:pt x="6050" y="442"/>
                </a:cubicBezTo>
                <a:cubicBezTo>
                  <a:pt x="5672" y="158"/>
                  <a:pt x="5168" y="1"/>
                  <a:pt x="4632" y="1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 pitchFamily="2" charset="77"/>
            </a:endParaRPr>
          </a:p>
        </p:txBody>
      </p:sp>
      <p:grpSp>
        <p:nvGrpSpPr>
          <p:cNvPr id="4" name="Google Shape;38868;p131">
            <a:extLst>
              <a:ext uri="{FF2B5EF4-FFF2-40B4-BE49-F238E27FC236}">
                <a16:creationId xmlns:a16="http://schemas.microsoft.com/office/drawing/2014/main" id="{5AE0D9CE-8E2A-858A-E1C5-766765AF2BA5}"/>
              </a:ext>
            </a:extLst>
          </p:cNvPr>
          <p:cNvGrpSpPr/>
          <p:nvPr/>
        </p:nvGrpSpPr>
        <p:grpSpPr>
          <a:xfrm>
            <a:off x="6642923" y="1905876"/>
            <a:ext cx="762650" cy="706551"/>
            <a:chOff x="-30806075" y="2657050"/>
            <a:chExt cx="291425" cy="291425"/>
          </a:xfrm>
          <a:solidFill>
            <a:srgbClr val="FFA037"/>
          </a:solidFill>
        </p:grpSpPr>
        <p:sp>
          <p:nvSpPr>
            <p:cNvPr id="5" name="Google Shape;38869;p131">
              <a:extLst>
                <a:ext uri="{FF2B5EF4-FFF2-40B4-BE49-F238E27FC236}">
                  <a16:creationId xmlns:a16="http://schemas.microsoft.com/office/drawing/2014/main" id="{F0A46C01-32E6-ED09-AF0A-C8B7CEF8E5BF}"/>
                </a:ext>
              </a:extLst>
            </p:cNvPr>
            <p:cNvSpPr/>
            <p:nvPr/>
          </p:nvSpPr>
          <p:spPr>
            <a:xfrm>
              <a:off x="-30806075" y="2657050"/>
              <a:ext cx="291425" cy="291425"/>
            </a:xfrm>
            <a:custGeom>
              <a:avLst/>
              <a:gdLst/>
              <a:ahLst/>
              <a:cxnLst/>
              <a:rect l="l" t="t" r="r" b="b"/>
              <a:pathLst>
                <a:path w="11657" h="11657" extrusionOk="0">
                  <a:moveTo>
                    <a:pt x="5828" y="693"/>
                  </a:moveTo>
                  <a:cubicBezTo>
                    <a:pt x="8664" y="693"/>
                    <a:pt x="10995" y="2993"/>
                    <a:pt x="10995" y="5828"/>
                  </a:cubicBezTo>
                  <a:cubicBezTo>
                    <a:pt x="10995" y="8664"/>
                    <a:pt x="8664" y="10995"/>
                    <a:pt x="5828" y="10995"/>
                  </a:cubicBezTo>
                  <a:cubicBezTo>
                    <a:pt x="2993" y="10995"/>
                    <a:pt x="662" y="8664"/>
                    <a:pt x="662" y="5828"/>
                  </a:cubicBezTo>
                  <a:cubicBezTo>
                    <a:pt x="662" y="2993"/>
                    <a:pt x="2993" y="693"/>
                    <a:pt x="5828" y="693"/>
                  </a:cubicBezTo>
                  <a:close/>
                  <a:moveTo>
                    <a:pt x="5828" y="0"/>
                  </a:moveTo>
                  <a:cubicBezTo>
                    <a:pt x="2583" y="0"/>
                    <a:pt x="0" y="2646"/>
                    <a:pt x="0" y="5828"/>
                  </a:cubicBezTo>
                  <a:cubicBezTo>
                    <a:pt x="0" y="9073"/>
                    <a:pt x="2646" y="11657"/>
                    <a:pt x="5828" y="11657"/>
                  </a:cubicBezTo>
                  <a:cubicBezTo>
                    <a:pt x="9042" y="11657"/>
                    <a:pt x="11657" y="9042"/>
                    <a:pt x="11657" y="5828"/>
                  </a:cubicBezTo>
                  <a:cubicBezTo>
                    <a:pt x="11657" y="2646"/>
                    <a:pt x="9042" y="0"/>
                    <a:pt x="58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itchFamily="2" charset="77"/>
              </a:endParaRPr>
            </a:p>
          </p:txBody>
        </p:sp>
        <p:sp>
          <p:nvSpPr>
            <p:cNvPr id="6" name="Google Shape;38870;p131">
              <a:extLst>
                <a:ext uri="{FF2B5EF4-FFF2-40B4-BE49-F238E27FC236}">
                  <a16:creationId xmlns:a16="http://schemas.microsoft.com/office/drawing/2014/main" id="{B68EA932-D805-00D9-1613-457759640577}"/>
                </a:ext>
              </a:extLst>
            </p:cNvPr>
            <p:cNvSpPr/>
            <p:nvPr/>
          </p:nvSpPr>
          <p:spPr>
            <a:xfrm>
              <a:off x="-30771425" y="2692475"/>
              <a:ext cx="222125" cy="222925"/>
            </a:xfrm>
            <a:custGeom>
              <a:avLst/>
              <a:gdLst/>
              <a:ahLst/>
              <a:cxnLst/>
              <a:rect l="l" t="t" r="r" b="b"/>
              <a:pathLst>
                <a:path w="8885" h="8917" extrusionOk="0">
                  <a:moveTo>
                    <a:pt x="4442" y="725"/>
                  </a:moveTo>
                  <a:cubicBezTo>
                    <a:pt x="6522" y="725"/>
                    <a:pt x="8192" y="2427"/>
                    <a:pt x="8192" y="4474"/>
                  </a:cubicBezTo>
                  <a:cubicBezTo>
                    <a:pt x="8192" y="6522"/>
                    <a:pt x="6522" y="8192"/>
                    <a:pt x="4442" y="8192"/>
                  </a:cubicBezTo>
                  <a:cubicBezTo>
                    <a:pt x="2363" y="8192"/>
                    <a:pt x="693" y="6522"/>
                    <a:pt x="693" y="4474"/>
                  </a:cubicBezTo>
                  <a:cubicBezTo>
                    <a:pt x="693" y="2427"/>
                    <a:pt x="2395" y="725"/>
                    <a:pt x="4442" y="725"/>
                  </a:cubicBezTo>
                  <a:close/>
                  <a:moveTo>
                    <a:pt x="4442" y="1"/>
                  </a:moveTo>
                  <a:cubicBezTo>
                    <a:pt x="1985" y="1"/>
                    <a:pt x="0" y="2017"/>
                    <a:pt x="0" y="4474"/>
                  </a:cubicBezTo>
                  <a:cubicBezTo>
                    <a:pt x="0" y="6900"/>
                    <a:pt x="1985" y="8917"/>
                    <a:pt x="4442" y="8917"/>
                  </a:cubicBezTo>
                  <a:cubicBezTo>
                    <a:pt x="6868" y="8917"/>
                    <a:pt x="8885" y="6900"/>
                    <a:pt x="8885" y="4474"/>
                  </a:cubicBezTo>
                  <a:cubicBezTo>
                    <a:pt x="8885" y="2017"/>
                    <a:pt x="6868" y="1"/>
                    <a:pt x="4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itchFamily="2" charset="77"/>
              </a:endParaRPr>
            </a:p>
          </p:txBody>
        </p:sp>
        <p:sp>
          <p:nvSpPr>
            <p:cNvPr id="7" name="Google Shape;38871;p131">
              <a:extLst>
                <a:ext uri="{FF2B5EF4-FFF2-40B4-BE49-F238E27FC236}">
                  <a16:creationId xmlns:a16="http://schemas.microsoft.com/office/drawing/2014/main" id="{AF07F2AD-8E50-32E5-E65C-079B71691183}"/>
                </a:ext>
              </a:extLst>
            </p:cNvPr>
            <p:cNvSpPr/>
            <p:nvPr/>
          </p:nvSpPr>
          <p:spPr>
            <a:xfrm>
              <a:off x="-30669050" y="2726350"/>
              <a:ext cx="52025" cy="119150"/>
            </a:xfrm>
            <a:custGeom>
              <a:avLst/>
              <a:gdLst/>
              <a:ahLst/>
              <a:cxnLst/>
              <a:rect l="l" t="t" r="r" b="b"/>
              <a:pathLst>
                <a:path w="2081" h="4766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3056"/>
                  </a:lnTo>
                  <a:cubicBezTo>
                    <a:pt x="1" y="3151"/>
                    <a:pt x="32" y="3277"/>
                    <a:pt x="95" y="3308"/>
                  </a:cubicBezTo>
                  <a:lnTo>
                    <a:pt x="1482" y="4695"/>
                  </a:lnTo>
                  <a:cubicBezTo>
                    <a:pt x="1545" y="4742"/>
                    <a:pt x="1631" y="4766"/>
                    <a:pt x="1718" y="4766"/>
                  </a:cubicBezTo>
                  <a:cubicBezTo>
                    <a:pt x="1805" y="4766"/>
                    <a:pt x="1891" y="4742"/>
                    <a:pt x="1954" y="4695"/>
                  </a:cubicBezTo>
                  <a:cubicBezTo>
                    <a:pt x="2080" y="4569"/>
                    <a:pt x="2080" y="4317"/>
                    <a:pt x="1954" y="4222"/>
                  </a:cubicBezTo>
                  <a:lnTo>
                    <a:pt x="694" y="2962"/>
                  </a:lnTo>
                  <a:lnTo>
                    <a:pt x="694" y="347"/>
                  </a:ln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itchFamily="2" charset="77"/>
              </a:endParaRPr>
            </a:p>
          </p:txBody>
        </p:sp>
      </p:grpSp>
      <p:sp>
        <p:nvSpPr>
          <p:cNvPr id="9" name="Subtitle 8">
            <a:extLst>
              <a:ext uri="{FF2B5EF4-FFF2-40B4-BE49-F238E27FC236}">
                <a16:creationId xmlns:a16="http://schemas.microsoft.com/office/drawing/2014/main" id="{A2C97920-CFD3-FE4C-165B-21EA44013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854" y="2930052"/>
            <a:ext cx="2286000" cy="276000"/>
          </a:xfrm>
        </p:spPr>
        <p:txBody>
          <a:bodyPr/>
          <a:lstStyle/>
          <a:p>
            <a:r>
              <a:rPr lang="en-US" dirty="0">
                <a:latin typeface="Montserrat" pitchFamily="2" charset="77"/>
              </a:rPr>
              <a:t>Runtime and Data</a:t>
            </a:r>
          </a:p>
        </p:txBody>
      </p:sp>
      <p:grpSp>
        <p:nvGrpSpPr>
          <p:cNvPr id="2" name="Google Shape;37901;p128">
            <a:extLst>
              <a:ext uri="{FF2B5EF4-FFF2-40B4-BE49-F238E27FC236}">
                <a16:creationId xmlns:a16="http://schemas.microsoft.com/office/drawing/2014/main" id="{C6061FB0-A83F-D981-7B5D-09DB73E8F741}"/>
              </a:ext>
            </a:extLst>
          </p:cNvPr>
          <p:cNvGrpSpPr/>
          <p:nvPr/>
        </p:nvGrpSpPr>
        <p:grpSpPr>
          <a:xfrm>
            <a:off x="4162189" y="1911488"/>
            <a:ext cx="686029" cy="654321"/>
            <a:chOff x="1487200" y="2615925"/>
            <a:chExt cx="483125" cy="483150"/>
          </a:xfrm>
        </p:grpSpPr>
        <p:sp>
          <p:nvSpPr>
            <p:cNvPr id="8" name="Google Shape;37902;p128">
              <a:extLst>
                <a:ext uri="{FF2B5EF4-FFF2-40B4-BE49-F238E27FC236}">
                  <a16:creationId xmlns:a16="http://schemas.microsoft.com/office/drawing/2014/main" id="{5F901CD6-4C6D-8D31-0C81-FD3C1EC7F22E}"/>
                </a:ext>
              </a:extLst>
            </p:cNvPr>
            <p:cNvSpPr/>
            <p:nvPr/>
          </p:nvSpPr>
          <p:spPr>
            <a:xfrm>
              <a:off x="1601400" y="2844275"/>
              <a:ext cx="28325" cy="28325"/>
            </a:xfrm>
            <a:custGeom>
              <a:avLst/>
              <a:gdLst/>
              <a:ahLst/>
              <a:cxnLst/>
              <a:rect l="l" t="t" r="r" b="b"/>
              <a:pathLst>
                <a:path w="1133" h="1133" extrusionOk="0">
                  <a:moveTo>
                    <a:pt x="565" y="1"/>
                  </a:moveTo>
                  <a:cubicBezTo>
                    <a:pt x="251" y="1"/>
                    <a:pt x="1" y="254"/>
                    <a:pt x="1" y="568"/>
                  </a:cubicBezTo>
                  <a:cubicBezTo>
                    <a:pt x="1" y="879"/>
                    <a:pt x="251" y="1133"/>
                    <a:pt x="565" y="1133"/>
                  </a:cubicBezTo>
                  <a:cubicBezTo>
                    <a:pt x="879" y="1133"/>
                    <a:pt x="1133" y="879"/>
                    <a:pt x="1133" y="568"/>
                  </a:cubicBezTo>
                  <a:cubicBezTo>
                    <a:pt x="1133" y="254"/>
                    <a:pt x="879" y="1"/>
                    <a:pt x="5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" name="Google Shape;37903;p128">
              <a:extLst>
                <a:ext uri="{FF2B5EF4-FFF2-40B4-BE49-F238E27FC236}">
                  <a16:creationId xmlns:a16="http://schemas.microsoft.com/office/drawing/2014/main" id="{17627436-65E9-9944-4DD0-02B6A1394B36}"/>
                </a:ext>
              </a:extLst>
            </p:cNvPr>
            <p:cNvSpPr/>
            <p:nvPr/>
          </p:nvSpPr>
          <p:spPr>
            <a:xfrm>
              <a:off x="1487200" y="2731050"/>
              <a:ext cx="483125" cy="368025"/>
            </a:xfrm>
            <a:custGeom>
              <a:avLst/>
              <a:gdLst/>
              <a:ahLst/>
              <a:cxnLst/>
              <a:rect l="l" t="t" r="r" b="b"/>
              <a:pathLst>
                <a:path w="19325" h="14721" extrusionOk="0">
                  <a:moveTo>
                    <a:pt x="4566" y="1232"/>
                  </a:moveTo>
                  <a:cubicBezTo>
                    <a:pt x="4994" y="1386"/>
                    <a:pt x="5342" y="1703"/>
                    <a:pt x="5535" y="2117"/>
                  </a:cubicBezTo>
                  <a:cubicBezTo>
                    <a:pt x="5630" y="2320"/>
                    <a:pt x="5833" y="2444"/>
                    <a:pt x="6050" y="2444"/>
                  </a:cubicBezTo>
                  <a:cubicBezTo>
                    <a:pt x="6094" y="2444"/>
                    <a:pt x="6139" y="2439"/>
                    <a:pt x="6184" y="2428"/>
                  </a:cubicBezTo>
                  <a:cubicBezTo>
                    <a:pt x="6580" y="2322"/>
                    <a:pt x="6987" y="2268"/>
                    <a:pt x="7398" y="2265"/>
                  </a:cubicBezTo>
                  <a:lnTo>
                    <a:pt x="11927" y="2265"/>
                  </a:lnTo>
                  <a:cubicBezTo>
                    <a:pt x="14738" y="2265"/>
                    <a:pt x="17024" y="4551"/>
                    <a:pt x="17024" y="7362"/>
                  </a:cubicBezTo>
                  <a:cubicBezTo>
                    <a:pt x="17021" y="9385"/>
                    <a:pt x="15819" y="11215"/>
                    <a:pt x="13965" y="12024"/>
                  </a:cubicBezTo>
                  <a:cubicBezTo>
                    <a:pt x="13760" y="12114"/>
                    <a:pt x="13624" y="12320"/>
                    <a:pt x="13627" y="12543"/>
                  </a:cubicBezTo>
                  <a:lnTo>
                    <a:pt x="13627" y="13588"/>
                  </a:lnTo>
                  <a:lnTo>
                    <a:pt x="12495" y="13588"/>
                  </a:lnTo>
                  <a:lnTo>
                    <a:pt x="12495" y="13023"/>
                  </a:lnTo>
                  <a:cubicBezTo>
                    <a:pt x="12495" y="12709"/>
                    <a:pt x="12241" y="12456"/>
                    <a:pt x="11927" y="12456"/>
                  </a:cubicBezTo>
                  <a:lnTo>
                    <a:pt x="7398" y="12456"/>
                  </a:lnTo>
                  <a:cubicBezTo>
                    <a:pt x="7084" y="12456"/>
                    <a:pt x="6833" y="12709"/>
                    <a:pt x="6833" y="13023"/>
                  </a:cubicBezTo>
                  <a:lnTo>
                    <a:pt x="6833" y="13588"/>
                  </a:lnTo>
                  <a:lnTo>
                    <a:pt x="5701" y="13588"/>
                  </a:lnTo>
                  <a:lnTo>
                    <a:pt x="5701" y="12537"/>
                  </a:lnTo>
                  <a:cubicBezTo>
                    <a:pt x="5698" y="12314"/>
                    <a:pt x="5565" y="12108"/>
                    <a:pt x="5360" y="12021"/>
                  </a:cubicBezTo>
                  <a:cubicBezTo>
                    <a:pt x="4185" y="11508"/>
                    <a:pt x="3249" y="10572"/>
                    <a:pt x="2733" y="9400"/>
                  </a:cubicBezTo>
                  <a:cubicBezTo>
                    <a:pt x="2642" y="9192"/>
                    <a:pt x="2440" y="9059"/>
                    <a:pt x="2213" y="9059"/>
                  </a:cubicBezTo>
                  <a:lnTo>
                    <a:pt x="1132" y="9059"/>
                  </a:lnTo>
                  <a:lnTo>
                    <a:pt x="1132" y="6794"/>
                  </a:lnTo>
                  <a:lnTo>
                    <a:pt x="1851" y="6794"/>
                  </a:lnTo>
                  <a:cubicBezTo>
                    <a:pt x="2120" y="6794"/>
                    <a:pt x="2349" y="6604"/>
                    <a:pt x="2404" y="6341"/>
                  </a:cubicBezTo>
                  <a:cubicBezTo>
                    <a:pt x="2651" y="5130"/>
                    <a:pt x="3349" y="4046"/>
                    <a:pt x="4369" y="3286"/>
                  </a:cubicBezTo>
                  <a:cubicBezTo>
                    <a:pt x="4566" y="3138"/>
                    <a:pt x="4644" y="2884"/>
                    <a:pt x="4569" y="2652"/>
                  </a:cubicBezTo>
                  <a:lnTo>
                    <a:pt x="4566" y="2645"/>
                  </a:lnTo>
                  <a:lnTo>
                    <a:pt x="4566" y="1232"/>
                  </a:lnTo>
                  <a:close/>
                  <a:moveTo>
                    <a:pt x="4001" y="0"/>
                  </a:moveTo>
                  <a:cubicBezTo>
                    <a:pt x="3687" y="0"/>
                    <a:pt x="3436" y="254"/>
                    <a:pt x="3436" y="568"/>
                  </a:cubicBezTo>
                  <a:lnTo>
                    <a:pt x="3436" y="2582"/>
                  </a:lnTo>
                  <a:cubicBezTo>
                    <a:pt x="2461" y="3379"/>
                    <a:pt x="1754" y="4454"/>
                    <a:pt x="1407" y="5662"/>
                  </a:cubicBezTo>
                  <a:lnTo>
                    <a:pt x="568" y="5662"/>
                  </a:lnTo>
                  <a:cubicBezTo>
                    <a:pt x="254" y="5662"/>
                    <a:pt x="0" y="5916"/>
                    <a:pt x="0" y="6230"/>
                  </a:cubicBezTo>
                  <a:lnTo>
                    <a:pt x="0" y="9626"/>
                  </a:lnTo>
                  <a:cubicBezTo>
                    <a:pt x="0" y="9937"/>
                    <a:pt x="254" y="10191"/>
                    <a:pt x="568" y="10191"/>
                  </a:cubicBezTo>
                  <a:lnTo>
                    <a:pt x="1857" y="10191"/>
                  </a:lnTo>
                  <a:cubicBezTo>
                    <a:pt x="2452" y="11357"/>
                    <a:pt x="3400" y="12302"/>
                    <a:pt x="4569" y="12897"/>
                  </a:cubicBezTo>
                  <a:lnTo>
                    <a:pt x="4569" y="14156"/>
                  </a:lnTo>
                  <a:cubicBezTo>
                    <a:pt x="4569" y="14467"/>
                    <a:pt x="4819" y="14720"/>
                    <a:pt x="5133" y="14720"/>
                  </a:cubicBezTo>
                  <a:lnTo>
                    <a:pt x="7398" y="14720"/>
                  </a:lnTo>
                  <a:cubicBezTo>
                    <a:pt x="7712" y="14720"/>
                    <a:pt x="7965" y="14467"/>
                    <a:pt x="7965" y="14156"/>
                  </a:cubicBezTo>
                  <a:lnTo>
                    <a:pt x="7965" y="13588"/>
                  </a:lnTo>
                  <a:lnTo>
                    <a:pt x="11362" y="13588"/>
                  </a:lnTo>
                  <a:lnTo>
                    <a:pt x="11362" y="14156"/>
                  </a:lnTo>
                  <a:cubicBezTo>
                    <a:pt x="11362" y="14467"/>
                    <a:pt x="11613" y="14720"/>
                    <a:pt x="11927" y="14720"/>
                  </a:cubicBezTo>
                  <a:lnTo>
                    <a:pt x="14192" y="14720"/>
                  </a:lnTo>
                  <a:cubicBezTo>
                    <a:pt x="14506" y="14720"/>
                    <a:pt x="14759" y="14467"/>
                    <a:pt x="14759" y="14156"/>
                  </a:cubicBezTo>
                  <a:lnTo>
                    <a:pt x="14759" y="12903"/>
                  </a:lnTo>
                  <a:cubicBezTo>
                    <a:pt x="16689" y="11915"/>
                    <a:pt x="17969" y="9998"/>
                    <a:pt x="18135" y="7839"/>
                  </a:cubicBezTo>
                  <a:cubicBezTo>
                    <a:pt x="18383" y="7754"/>
                    <a:pt x="18612" y="7618"/>
                    <a:pt x="18799" y="7437"/>
                  </a:cubicBezTo>
                  <a:cubicBezTo>
                    <a:pt x="19134" y="7123"/>
                    <a:pt x="19325" y="6685"/>
                    <a:pt x="19325" y="6230"/>
                  </a:cubicBezTo>
                  <a:lnTo>
                    <a:pt x="19325" y="5097"/>
                  </a:lnTo>
                  <a:cubicBezTo>
                    <a:pt x="19325" y="4783"/>
                    <a:pt x="19071" y="4530"/>
                    <a:pt x="18760" y="4530"/>
                  </a:cubicBezTo>
                  <a:cubicBezTo>
                    <a:pt x="18446" y="4530"/>
                    <a:pt x="18192" y="4783"/>
                    <a:pt x="18192" y="5097"/>
                  </a:cubicBezTo>
                  <a:lnTo>
                    <a:pt x="18192" y="6230"/>
                  </a:lnTo>
                  <a:cubicBezTo>
                    <a:pt x="18192" y="6332"/>
                    <a:pt x="18159" y="6435"/>
                    <a:pt x="18099" y="6522"/>
                  </a:cubicBezTo>
                  <a:cubicBezTo>
                    <a:pt x="17688" y="3482"/>
                    <a:pt x="15079" y="1133"/>
                    <a:pt x="11927" y="1133"/>
                  </a:cubicBezTo>
                  <a:lnTo>
                    <a:pt x="7398" y="1133"/>
                  </a:lnTo>
                  <a:cubicBezTo>
                    <a:pt x="7041" y="1136"/>
                    <a:pt x="6685" y="1169"/>
                    <a:pt x="6332" y="1238"/>
                  </a:cubicBezTo>
                  <a:cubicBezTo>
                    <a:pt x="5807" y="465"/>
                    <a:pt x="4934" y="3"/>
                    <a:pt x="400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" name="Google Shape;37904;p128">
              <a:extLst>
                <a:ext uri="{FF2B5EF4-FFF2-40B4-BE49-F238E27FC236}">
                  <a16:creationId xmlns:a16="http://schemas.microsoft.com/office/drawing/2014/main" id="{53EB9DAB-5637-904F-F885-AD98AE78BAB7}"/>
                </a:ext>
              </a:extLst>
            </p:cNvPr>
            <p:cNvSpPr/>
            <p:nvPr/>
          </p:nvSpPr>
          <p:spPr>
            <a:xfrm>
              <a:off x="1658025" y="2615925"/>
              <a:ext cx="141550" cy="143450"/>
            </a:xfrm>
            <a:custGeom>
              <a:avLst/>
              <a:gdLst/>
              <a:ahLst/>
              <a:cxnLst/>
              <a:rect l="l" t="t" r="r" b="b"/>
              <a:pathLst>
                <a:path w="5662" h="5738" extrusionOk="0">
                  <a:moveTo>
                    <a:pt x="2829" y="1133"/>
                  </a:moveTo>
                  <a:cubicBezTo>
                    <a:pt x="3750" y="1133"/>
                    <a:pt x="4529" y="1945"/>
                    <a:pt x="4529" y="2908"/>
                  </a:cubicBezTo>
                  <a:cubicBezTo>
                    <a:pt x="4526" y="3845"/>
                    <a:pt x="3768" y="4605"/>
                    <a:pt x="2829" y="4605"/>
                  </a:cubicBezTo>
                  <a:cubicBezTo>
                    <a:pt x="1890" y="4605"/>
                    <a:pt x="1132" y="3845"/>
                    <a:pt x="1132" y="2908"/>
                  </a:cubicBezTo>
                  <a:cubicBezTo>
                    <a:pt x="1132" y="1945"/>
                    <a:pt x="1908" y="1133"/>
                    <a:pt x="2829" y="1133"/>
                  </a:cubicBezTo>
                  <a:close/>
                  <a:moveTo>
                    <a:pt x="2829" y="1"/>
                  </a:moveTo>
                  <a:cubicBezTo>
                    <a:pt x="2075" y="1"/>
                    <a:pt x="1359" y="312"/>
                    <a:pt x="818" y="876"/>
                  </a:cubicBezTo>
                  <a:cubicBezTo>
                    <a:pt x="293" y="1423"/>
                    <a:pt x="0" y="2151"/>
                    <a:pt x="0" y="2908"/>
                  </a:cubicBezTo>
                  <a:cubicBezTo>
                    <a:pt x="0" y="4470"/>
                    <a:pt x="1265" y="5738"/>
                    <a:pt x="2829" y="5738"/>
                  </a:cubicBezTo>
                  <a:cubicBezTo>
                    <a:pt x="4393" y="5738"/>
                    <a:pt x="5662" y="4470"/>
                    <a:pt x="5662" y="2908"/>
                  </a:cubicBezTo>
                  <a:cubicBezTo>
                    <a:pt x="5659" y="2151"/>
                    <a:pt x="5366" y="1423"/>
                    <a:pt x="4840" y="876"/>
                  </a:cubicBezTo>
                  <a:cubicBezTo>
                    <a:pt x="4303" y="312"/>
                    <a:pt x="3584" y="1"/>
                    <a:pt x="282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2" name="Google Shape;28384;p105">
            <a:extLst>
              <a:ext uri="{FF2B5EF4-FFF2-40B4-BE49-F238E27FC236}">
                <a16:creationId xmlns:a16="http://schemas.microsoft.com/office/drawing/2014/main" id="{D2E54E81-1079-300C-280A-33D27F897D6C}"/>
              </a:ext>
            </a:extLst>
          </p:cNvPr>
          <p:cNvSpPr txBox="1">
            <a:spLocks/>
          </p:cNvSpPr>
          <p:nvPr/>
        </p:nvSpPr>
        <p:spPr>
          <a:xfrm>
            <a:off x="3362203" y="2627230"/>
            <a:ext cx="2286000" cy="420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640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rPr lang="en-CA" b="1" dirty="0">
                <a:latin typeface="Montserrat" pitchFamily="2" charset="77"/>
              </a:rPr>
              <a:t>Cost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53D611-AB2D-AE5D-24D0-1DAA6889D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079" y="3170203"/>
            <a:ext cx="915008" cy="88111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7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2" name="Google Shape;27032;p56"/>
          <p:cNvSpPr txBox="1">
            <a:spLocks noGrp="1"/>
          </p:cNvSpPr>
          <p:nvPr>
            <p:ph type="title"/>
          </p:nvPr>
        </p:nvSpPr>
        <p:spPr>
          <a:xfrm>
            <a:off x="6001551" y="2060421"/>
            <a:ext cx="2494626" cy="1022658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7030A0"/>
                </a:solidFill>
                <a:latin typeface="Montserrat" pitchFamily="2" charset="77"/>
              </a:rPr>
              <a:t>Project time-line</a:t>
            </a:r>
            <a:endParaRPr dirty="0">
              <a:solidFill>
                <a:srgbClr val="7030A0"/>
              </a:solidFill>
              <a:latin typeface="Montserrat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2410CB-D18D-268A-FEA6-36E590565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311"/>
            <a:ext cx="5534107" cy="514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582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7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2" name="Google Shape;27032;p56"/>
          <p:cNvSpPr txBox="1">
            <a:spLocks noGrp="1"/>
          </p:cNvSpPr>
          <p:nvPr>
            <p:ph type="title"/>
          </p:nvPr>
        </p:nvSpPr>
        <p:spPr>
          <a:xfrm>
            <a:off x="6243718" y="2060421"/>
            <a:ext cx="2494626" cy="1022658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8838C3"/>
                </a:solidFill>
                <a:latin typeface="Montserrat" pitchFamily="2" charset="77"/>
                <a:cs typeface="AkayaTelivigala" pitchFamily="2" charset="77"/>
              </a:rPr>
              <a:t>Project time-line</a:t>
            </a:r>
            <a:endParaRPr dirty="0">
              <a:solidFill>
                <a:srgbClr val="8838C3"/>
              </a:solidFill>
              <a:latin typeface="Montserrat" pitchFamily="2" charset="77"/>
              <a:cs typeface="AkayaTelivigala" pitchFamily="2" charset="7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55ADF9-788B-7FE6-CA29-4484E676F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0915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091500"/>
      </p:ext>
    </p:extLst>
  </p:cSld>
  <p:clrMapOvr>
    <a:masterClrMapping/>
  </p:clrMapOvr>
</p:sld>
</file>

<file path=ppt/theme/theme1.xml><?xml version="1.0" encoding="utf-8"?>
<a:theme xmlns:a="http://schemas.openxmlformats.org/drawingml/2006/main" name="Basic Customizable PhD Dissertation XL by Slidesgo">
  <a:themeElements>
    <a:clrScheme name="Simple Light">
      <a:dk1>
        <a:srgbClr val="545457"/>
      </a:dk1>
      <a:lt1>
        <a:srgbClr val="F2EADD"/>
      </a:lt1>
      <a:dk2>
        <a:srgbClr val="FF706B"/>
      </a:dk2>
      <a:lt2>
        <a:srgbClr val="BBD3C7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454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545457"/>
    </a:dk1>
    <a:lt1>
      <a:srgbClr val="F2EADD"/>
    </a:lt1>
    <a:dk2>
      <a:srgbClr val="FF706B"/>
    </a:dk2>
    <a:lt2>
      <a:srgbClr val="BBD3C7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545457"/>
    </a:hlink>
    <a:folHlink>
      <a:srgbClr val="0097A7"/>
    </a:folHlink>
  </a:clrScheme>
</a:themeOverride>
</file>

<file path=ppt/theme/themeOverride2.xml><?xml version="1.0" encoding="utf-8"?>
<a:themeOverride xmlns:a="http://schemas.openxmlformats.org/drawingml/2006/main">
  <a:clrScheme name="Simple Light">
    <a:dk1>
      <a:srgbClr val="545457"/>
    </a:dk1>
    <a:lt1>
      <a:srgbClr val="F2EADD"/>
    </a:lt1>
    <a:dk2>
      <a:srgbClr val="FF706B"/>
    </a:dk2>
    <a:lt2>
      <a:srgbClr val="BBD3C7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545457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262</Words>
  <Application>Microsoft Macintosh PowerPoint</Application>
  <PresentationFormat>On-screen Show (16:9)</PresentationFormat>
  <Paragraphs>41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Montserrat</vt:lpstr>
      <vt:lpstr>Barlow</vt:lpstr>
      <vt:lpstr>Archivo Black</vt:lpstr>
      <vt:lpstr>Basic Customizable PhD Dissertation XL by Slidesgo</vt:lpstr>
      <vt:lpstr>Quantum Logic Gates on Time-Bin Encoded Photonic Qubits</vt:lpstr>
      <vt:lpstr>Quantum Logic Gates</vt:lpstr>
      <vt:lpstr>Building Logic Gates</vt:lpstr>
      <vt:lpstr>Motivation</vt:lpstr>
      <vt:lpstr>Goals</vt:lpstr>
      <vt:lpstr>Progress and Methodology</vt:lpstr>
      <vt:lpstr>Project Constraints</vt:lpstr>
      <vt:lpstr>Project time-line</vt:lpstr>
      <vt:lpstr>Project time-line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Logic Gates on Time-Bin Encoded Photonic Qubits</dc:title>
  <cp:lastModifiedBy>Ivanna Montserrat Boras Vazquez</cp:lastModifiedBy>
  <cp:revision>3</cp:revision>
  <dcterms:modified xsi:type="dcterms:W3CDTF">2023-12-04T18:37:06Z</dcterms:modified>
</cp:coreProperties>
</file>