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5143500" type="screen16x9"/>
  <p:notesSz cx="6858000" cy="9144000"/>
  <p:embeddedFontLst>
    <p:embeddedFont>
      <p:font typeface="Chela One" panose="02000000000000000000" pitchFamily="2" charset="77"/>
      <p:regular r:id="rId9"/>
    </p:embeddedFont>
    <p:embeddedFont>
      <p:font typeface="Montserrat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B06778-46A5-4049-9F73-434181FBAD80}">
  <a:tblStyle styleId="{C8B06778-46A5-4049-9F73-434181FBA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739A2A-1AC8-4B74-AD83-66BAC93CE8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27ca08a7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8" name="Google Shape;3548;g27ca08a7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8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2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10" name="Google Shape;10;p2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 rot="-297">
            <a:off x="914600" y="926720"/>
            <a:ext cx="34746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280300" y="3576730"/>
            <a:ext cx="2743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2" name="Google Shape;82;p2"/>
          <p:cNvGrpSpPr/>
          <p:nvPr/>
        </p:nvGrpSpPr>
        <p:grpSpPr>
          <a:xfrm>
            <a:off x="371754" y="365191"/>
            <a:ext cx="8400492" cy="4413118"/>
            <a:chOff x="371754" y="365191"/>
            <a:chExt cx="8400492" cy="4413118"/>
          </a:xfrm>
        </p:grpSpPr>
        <p:grpSp>
          <p:nvGrpSpPr>
            <p:cNvPr id="83" name="Google Shape;83;p2"/>
            <p:cNvGrpSpPr/>
            <p:nvPr/>
          </p:nvGrpSpPr>
          <p:grpSpPr>
            <a:xfrm>
              <a:off x="371754" y="365191"/>
              <a:ext cx="691411" cy="702035"/>
              <a:chOff x="374695" y="378424"/>
              <a:chExt cx="691411" cy="702035"/>
            </a:xfrm>
          </p:grpSpPr>
          <p:sp>
            <p:nvSpPr>
              <p:cNvPr id="84" name="Google Shape;84;p2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2"/>
            <p:cNvSpPr/>
            <p:nvPr/>
          </p:nvSpPr>
          <p:spPr>
            <a:xfrm rot="5400000">
              <a:off x="2809062" y="-805002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1425349" y="356644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1231531" y="378701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-73640" y="1968086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388269" y="1328554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418673" y="1166766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4248842" y="303742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0"/>
                  </a:moveTo>
                  <a:cubicBezTo>
                    <a:pt x="415" y="0"/>
                    <a:pt x="1" y="1086"/>
                    <a:pt x="1" y="1310"/>
                  </a:cubicBezTo>
                  <a:cubicBezTo>
                    <a:pt x="1" y="1540"/>
                    <a:pt x="185" y="1723"/>
                    <a:pt x="415" y="1723"/>
                  </a:cubicBezTo>
                  <a:cubicBezTo>
                    <a:pt x="644" y="1723"/>
                    <a:pt x="828" y="1540"/>
                    <a:pt x="828" y="1310"/>
                  </a:cubicBezTo>
                  <a:cubicBezTo>
                    <a:pt x="828" y="1086"/>
                    <a:pt x="415" y="0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4781097" y="303742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1"/>
                  </a:moveTo>
                  <a:cubicBezTo>
                    <a:pt x="185" y="1"/>
                    <a:pt x="1" y="184"/>
                    <a:pt x="1" y="414"/>
                  </a:cubicBezTo>
                  <a:cubicBezTo>
                    <a:pt x="1" y="644"/>
                    <a:pt x="415" y="1724"/>
                    <a:pt x="415" y="1724"/>
                  </a:cubicBezTo>
                  <a:cubicBezTo>
                    <a:pt x="415" y="1724"/>
                    <a:pt x="828" y="644"/>
                    <a:pt x="828" y="414"/>
                  </a:cubicBezTo>
                  <a:cubicBezTo>
                    <a:pt x="828" y="184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4526125" y="376320"/>
              <a:ext cx="91779" cy="9182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4" y="1"/>
                  </a:moveTo>
                  <a:cubicBezTo>
                    <a:pt x="150" y="1"/>
                    <a:pt x="0" y="150"/>
                    <a:pt x="0" y="334"/>
                  </a:cubicBezTo>
                  <a:cubicBezTo>
                    <a:pt x="0" y="518"/>
                    <a:pt x="150" y="667"/>
                    <a:pt x="334" y="667"/>
                  </a:cubicBezTo>
                  <a:cubicBezTo>
                    <a:pt x="517" y="667"/>
                    <a:pt x="667" y="518"/>
                    <a:pt x="667" y="334"/>
                  </a:cubicBezTo>
                  <a:cubicBezTo>
                    <a:pt x="667" y="150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4226815" y="402372"/>
              <a:ext cx="46784" cy="46736"/>
            </a:xfrm>
            <a:custGeom>
              <a:avLst/>
              <a:gdLst/>
              <a:ahLst/>
              <a:cxnLst/>
              <a:rect l="l" t="t" r="r" b="b"/>
              <a:pathLst>
                <a:path w="340" h="340" extrusionOk="0">
                  <a:moveTo>
                    <a:pt x="167" y="0"/>
                  </a:moveTo>
                  <a:lnTo>
                    <a:pt x="122" y="6"/>
                  </a:lnTo>
                  <a:lnTo>
                    <a:pt x="81" y="23"/>
                  </a:lnTo>
                  <a:lnTo>
                    <a:pt x="53" y="52"/>
                  </a:lnTo>
                  <a:cubicBezTo>
                    <a:pt x="53" y="52"/>
                    <a:pt x="24" y="86"/>
                    <a:pt x="24" y="86"/>
                  </a:cubicBezTo>
                  <a:cubicBezTo>
                    <a:pt x="24" y="86"/>
                    <a:pt x="7" y="121"/>
                    <a:pt x="7" y="121"/>
                  </a:cubicBezTo>
                  <a:lnTo>
                    <a:pt x="1" y="167"/>
                  </a:lnTo>
                  <a:cubicBezTo>
                    <a:pt x="1" y="167"/>
                    <a:pt x="7" y="213"/>
                    <a:pt x="7" y="213"/>
                  </a:cubicBezTo>
                  <a:lnTo>
                    <a:pt x="24" y="253"/>
                  </a:lnTo>
                  <a:cubicBezTo>
                    <a:pt x="30" y="265"/>
                    <a:pt x="41" y="276"/>
                    <a:pt x="53" y="288"/>
                  </a:cubicBezTo>
                  <a:lnTo>
                    <a:pt x="70" y="299"/>
                  </a:lnTo>
                  <a:cubicBezTo>
                    <a:pt x="81" y="311"/>
                    <a:pt x="93" y="316"/>
                    <a:pt x="104" y="322"/>
                  </a:cubicBezTo>
                  <a:lnTo>
                    <a:pt x="127" y="328"/>
                  </a:lnTo>
                  <a:lnTo>
                    <a:pt x="173" y="333"/>
                  </a:lnTo>
                  <a:lnTo>
                    <a:pt x="167" y="339"/>
                  </a:lnTo>
                  <a:lnTo>
                    <a:pt x="173" y="339"/>
                  </a:lnTo>
                  <a:cubicBezTo>
                    <a:pt x="202" y="339"/>
                    <a:pt x="231" y="333"/>
                    <a:pt x="254" y="316"/>
                  </a:cubicBezTo>
                  <a:cubicBezTo>
                    <a:pt x="277" y="311"/>
                    <a:pt x="288" y="293"/>
                    <a:pt x="300" y="276"/>
                  </a:cubicBezTo>
                  <a:cubicBezTo>
                    <a:pt x="317" y="259"/>
                    <a:pt x="323" y="242"/>
                    <a:pt x="328" y="224"/>
                  </a:cubicBezTo>
                  <a:lnTo>
                    <a:pt x="328" y="219"/>
                  </a:lnTo>
                  <a:cubicBezTo>
                    <a:pt x="334" y="207"/>
                    <a:pt x="334" y="196"/>
                    <a:pt x="334" y="184"/>
                  </a:cubicBezTo>
                  <a:cubicBezTo>
                    <a:pt x="340" y="173"/>
                    <a:pt x="340" y="155"/>
                    <a:pt x="334" y="144"/>
                  </a:cubicBezTo>
                  <a:cubicBezTo>
                    <a:pt x="334" y="127"/>
                    <a:pt x="334" y="115"/>
                    <a:pt x="328" y="104"/>
                  </a:cubicBezTo>
                  <a:cubicBezTo>
                    <a:pt x="323" y="92"/>
                    <a:pt x="317" y="81"/>
                    <a:pt x="305" y="69"/>
                  </a:cubicBezTo>
                  <a:cubicBezTo>
                    <a:pt x="294" y="52"/>
                    <a:pt x="282" y="41"/>
                    <a:pt x="265" y="29"/>
                  </a:cubicBezTo>
                  <a:lnTo>
                    <a:pt x="254" y="23"/>
                  </a:lnTo>
                  <a:lnTo>
                    <a:pt x="213" y="6"/>
                  </a:lnTo>
                  <a:cubicBezTo>
                    <a:pt x="202" y="6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4877011" y="404432"/>
              <a:ext cx="42106" cy="39588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144" y="0"/>
                  </a:moveTo>
                  <a:lnTo>
                    <a:pt x="104" y="6"/>
                  </a:lnTo>
                  <a:cubicBezTo>
                    <a:pt x="87" y="11"/>
                    <a:pt x="70" y="23"/>
                    <a:pt x="52" y="34"/>
                  </a:cubicBezTo>
                  <a:cubicBezTo>
                    <a:pt x="47" y="40"/>
                    <a:pt x="41" y="46"/>
                    <a:pt x="35" y="52"/>
                  </a:cubicBezTo>
                  <a:lnTo>
                    <a:pt x="35" y="57"/>
                  </a:lnTo>
                  <a:cubicBezTo>
                    <a:pt x="29" y="63"/>
                    <a:pt x="24" y="69"/>
                    <a:pt x="18" y="75"/>
                  </a:cubicBezTo>
                  <a:lnTo>
                    <a:pt x="18" y="80"/>
                  </a:lnTo>
                  <a:lnTo>
                    <a:pt x="12" y="92"/>
                  </a:lnTo>
                  <a:cubicBezTo>
                    <a:pt x="6" y="103"/>
                    <a:pt x="1" y="121"/>
                    <a:pt x="1" y="144"/>
                  </a:cubicBezTo>
                  <a:lnTo>
                    <a:pt x="6" y="178"/>
                  </a:lnTo>
                  <a:cubicBezTo>
                    <a:pt x="12" y="190"/>
                    <a:pt x="18" y="201"/>
                    <a:pt x="24" y="213"/>
                  </a:cubicBezTo>
                  <a:cubicBezTo>
                    <a:pt x="29" y="230"/>
                    <a:pt x="47" y="247"/>
                    <a:pt x="58" y="253"/>
                  </a:cubicBezTo>
                  <a:cubicBezTo>
                    <a:pt x="70" y="264"/>
                    <a:pt x="81" y="270"/>
                    <a:pt x="93" y="276"/>
                  </a:cubicBezTo>
                  <a:cubicBezTo>
                    <a:pt x="110" y="281"/>
                    <a:pt x="127" y="287"/>
                    <a:pt x="150" y="287"/>
                  </a:cubicBezTo>
                  <a:lnTo>
                    <a:pt x="161" y="287"/>
                  </a:lnTo>
                  <a:cubicBezTo>
                    <a:pt x="179" y="287"/>
                    <a:pt x="196" y="287"/>
                    <a:pt x="213" y="281"/>
                  </a:cubicBezTo>
                  <a:cubicBezTo>
                    <a:pt x="230" y="276"/>
                    <a:pt x="248" y="264"/>
                    <a:pt x="259" y="253"/>
                  </a:cubicBezTo>
                  <a:cubicBezTo>
                    <a:pt x="271" y="241"/>
                    <a:pt x="282" y="224"/>
                    <a:pt x="288" y="207"/>
                  </a:cubicBezTo>
                  <a:cubicBezTo>
                    <a:pt x="299" y="190"/>
                    <a:pt x="305" y="167"/>
                    <a:pt x="299" y="149"/>
                  </a:cubicBezTo>
                  <a:cubicBezTo>
                    <a:pt x="299" y="138"/>
                    <a:pt x="299" y="121"/>
                    <a:pt x="294" y="109"/>
                  </a:cubicBezTo>
                  <a:cubicBezTo>
                    <a:pt x="288" y="86"/>
                    <a:pt x="276" y="63"/>
                    <a:pt x="259" y="46"/>
                  </a:cubicBezTo>
                  <a:lnTo>
                    <a:pt x="230" y="23"/>
                  </a:lnTo>
                  <a:cubicBezTo>
                    <a:pt x="207" y="11"/>
                    <a:pt x="184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2"/>
            <p:cNvGrpSpPr/>
            <p:nvPr/>
          </p:nvGrpSpPr>
          <p:grpSpPr>
            <a:xfrm flipH="1">
              <a:off x="8080835" y="365191"/>
              <a:ext cx="691411" cy="702035"/>
              <a:chOff x="374695" y="378424"/>
              <a:chExt cx="691411" cy="702035"/>
            </a:xfrm>
          </p:grpSpPr>
          <p:sp>
            <p:nvSpPr>
              <p:cNvPr id="108" name="Google Shape;108;p2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2"/>
            <p:cNvSpPr/>
            <p:nvPr/>
          </p:nvSpPr>
          <p:spPr>
            <a:xfrm rot="-5400000" flipH="1">
              <a:off x="6269991" y="-805002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-5400000" flipH="1">
              <a:off x="7672005" y="356644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-5400000" flipH="1">
              <a:off x="7873666" y="378701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-5400000" flipH="1">
              <a:off x="8211799" y="1968086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-5400000" flipH="1">
              <a:off x="8660650" y="1328554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-5400000" flipH="1">
              <a:off x="8681707" y="1166766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10800000" flipH="1">
              <a:off x="371754" y="4076274"/>
              <a:ext cx="691411" cy="702035"/>
              <a:chOff x="374695" y="378424"/>
              <a:chExt cx="691411" cy="702035"/>
            </a:xfrm>
          </p:grpSpPr>
          <p:sp>
            <p:nvSpPr>
              <p:cNvPr id="127" name="Google Shape;127;p2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" name="Google Shape;139;p2"/>
            <p:cNvSpPr/>
            <p:nvPr/>
          </p:nvSpPr>
          <p:spPr>
            <a:xfrm rot="5400000" flipH="1">
              <a:off x="2809062" y="3517841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5400000" flipH="1">
              <a:off x="1425349" y="4692835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5400000" flipH="1">
              <a:off x="1231531" y="4724386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5400000" flipH="1">
              <a:off x="-73640" y="3114521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5400000" flipH="1">
              <a:off x="388269" y="3769035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 flipH="1">
              <a:off x="418673" y="3939071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5400000" flipH="1">
              <a:off x="4248842" y="4602781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0"/>
                  </a:moveTo>
                  <a:cubicBezTo>
                    <a:pt x="415" y="0"/>
                    <a:pt x="1" y="1086"/>
                    <a:pt x="1" y="1310"/>
                  </a:cubicBezTo>
                  <a:cubicBezTo>
                    <a:pt x="1" y="1540"/>
                    <a:pt x="185" y="1723"/>
                    <a:pt x="415" y="1723"/>
                  </a:cubicBezTo>
                  <a:cubicBezTo>
                    <a:pt x="644" y="1723"/>
                    <a:pt x="828" y="1540"/>
                    <a:pt x="828" y="1310"/>
                  </a:cubicBezTo>
                  <a:cubicBezTo>
                    <a:pt x="828" y="1086"/>
                    <a:pt x="415" y="0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5400000" flipH="1">
              <a:off x="4781097" y="4602781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1"/>
                  </a:moveTo>
                  <a:cubicBezTo>
                    <a:pt x="185" y="1"/>
                    <a:pt x="1" y="184"/>
                    <a:pt x="1" y="414"/>
                  </a:cubicBezTo>
                  <a:cubicBezTo>
                    <a:pt x="1" y="644"/>
                    <a:pt x="415" y="1724"/>
                    <a:pt x="415" y="1724"/>
                  </a:cubicBezTo>
                  <a:cubicBezTo>
                    <a:pt x="415" y="1724"/>
                    <a:pt x="828" y="644"/>
                    <a:pt x="828" y="414"/>
                  </a:cubicBezTo>
                  <a:cubicBezTo>
                    <a:pt x="828" y="184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5400000" flipH="1">
              <a:off x="4526125" y="4675359"/>
              <a:ext cx="91779" cy="9182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4" y="1"/>
                  </a:moveTo>
                  <a:cubicBezTo>
                    <a:pt x="150" y="1"/>
                    <a:pt x="0" y="150"/>
                    <a:pt x="0" y="334"/>
                  </a:cubicBezTo>
                  <a:cubicBezTo>
                    <a:pt x="0" y="518"/>
                    <a:pt x="150" y="667"/>
                    <a:pt x="334" y="667"/>
                  </a:cubicBezTo>
                  <a:cubicBezTo>
                    <a:pt x="517" y="667"/>
                    <a:pt x="667" y="518"/>
                    <a:pt x="667" y="334"/>
                  </a:cubicBezTo>
                  <a:cubicBezTo>
                    <a:pt x="667" y="150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5400000" flipH="1">
              <a:off x="4226815" y="4694393"/>
              <a:ext cx="46784" cy="46736"/>
            </a:xfrm>
            <a:custGeom>
              <a:avLst/>
              <a:gdLst/>
              <a:ahLst/>
              <a:cxnLst/>
              <a:rect l="l" t="t" r="r" b="b"/>
              <a:pathLst>
                <a:path w="340" h="340" extrusionOk="0">
                  <a:moveTo>
                    <a:pt x="167" y="0"/>
                  </a:moveTo>
                  <a:lnTo>
                    <a:pt x="122" y="6"/>
                  </a:lnTo>
                  <a:lnTo>
                    <a:pt x="81" y="23"/>
                  </a:lnTo>
                  <a:lnTo>
                    <a:pt x="53" y="52"/>
                  </a:lnTo>
                  <a:cubicBezTo>
                    <a:pt x="53" y="52"/>
                    <a:pt x="24" y="86"/>
                    <a:pt x="24" y="86"/>
                  </a:cubicBezTo>
                  <a:cubicBezTo>
                    <a:pt x="24" y="86"/>
                    <a:pt x="7" y="121"/>
                    <a:pt x="7" y="121"/>
                  </a:cubicBezTo>
                  <a:lnTo>
                    <a:pt x="1" y="167"/>
                  </a:lnTo>
                  <a:cubicBezTo>
                    <a:pt x="1" y="167"/>
                    <a:pt x="7" y="213"/>
                    <a:pt x="7" y="213"/>
                  </a:cubicBezTo>
                  <a:lnTo>
                    <a:pt x="24" y="253"/>
                  </a:lnTo>
                  <a:cubicBezTo>
                    <a:pt x="30" y="265"/>
                    <a:pt x="41" y="276"/>
                    <a:pt x="53" y="288"/>
                  </a:cubicBezTo>
                  <a:lnTo>
                    <a:pt x="70" y="299"/>
                  </a:lnTo>
                  <a:cubicBezTo>
                    <a:pt x="81" y="311"/>
                    <a:pt x="93" y="316"/>
                    <a:pt x="104" y="322"/>
                  </a:cubicBezTo>
                  <a:lnTo>
                    <a:pt x="127" y="328"/>
                  </a:lnTo>
                  <a:lnTo>
                    <a:pt x="173" y="333"/>
                  </a:lnTo>
                  <a:lnTo>
                    <a:pt x="167" y="339"/>
                  </a:lnTo>
                  <a:lnTo>
                    <a:pt x="173" y="339"/>
                  </a:lnTo>
                  <a:cubicBezTo>
                    <a:pt x="202" y="339"/>
                    <a:pt x="231" y="333"/>
                    <a:pt x="254" y="316"/>
                  </a:cubicBezTo>
                  <a:cubicBezTo>
                    <a:pt x="277" y="311"/>
                    <a:pt x="288" y="293"/>
                    <a:pt x="300" y="276"/>
                  </a:cubicBezTo>
                  <a:cubicBezTo>
                    <a:pt x="317" y="259"/>
                    <a:pt x="323" y="242"/>
                    <a:pt x="328" y="224"/>
                  </a:cubicBezTo>
                  <a:lnTo>
                    <a:pt x="328" y="219"/>
                  </a:lnTo>
                  <a:cubicBezTo>
                    <a:pt x="334" y="207"/>
                    <a:pt x="334" y="196"/>
                    <a:pt x="334" y="184"/>
                  </a:cubicBezTo>
                  <a:cubicBezTo>
                    <a:pt x="340" y="173"/>
                    <a:pt x="340" y="155"/>
                    <a:pt x="334" y="144"/>
                  </a:cubicBezTo>
                  <a:cubicBezTo>
                    <a:pt x="334" y="127"/>
                    <a:pt x="334" y="115"/>
                    <a:pt x="328" y="104"/>
                  </a:cubicBezTo>
                  <a:cubicBezTo>
                    <a:pt x="323" y="92"/>
                    <a:pt x="317" y="81"/>
                    <a:pt x="305" y="69"/>
                  </a:cubicBezTo>
                  <a:cubicBezTo>
                    <a:pt x="294" y="52"/>
                    <a:pt x="282" y="41"/>
                    <a:pt x="265" y="29"/>
                  </a:cubicBezTo>
                  <a:lnTo>
                    <a:pt x="254" y="23"/>
                  </a:lnTo>
                  <a:lnTo>
                    <a:pt x="213" y="6"/>
                  </a:lnTo>
                  <a:cubicBezTo>
                    <a:pt x="202" y="6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5400000" flipH="1">
              <a:off x="4877011" y="4699480"/>
              <a:ext cx="42106" cy="39588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144" y="0"/>
                  </a:moveTo>
                  <a:lnTo>
                    <a:pt x="104" y="6"/>
                  </a:lnTo>
                  <a:cubicBezTo>
                    <a:pt x="87" y="11"/>
                    <a:pt x="70" y="23"/>
                    <a:pt x="52" y="34"/>
                  </a:cubicBezTo>
                  <a:cubicBezTo>
                    <a:pt x="47" y="40"/>
                    <a:pt x="41" y="46"/>
                    <a:pt x="35" y="52"/>
                  </a:cubicBezTo>
                  <a:lnTo>
                    <a:pt x="35" y="57"/>
                  </a:lnTo>
                  <a:cubicBezTo>
                    <a:pt x="29" y="63"/>
                    <a:pt x="24" y="69"/>
                    <a:pt x="18" y="75"/>
                  </a:cubicBezTo>
                  <a:lnTo>
                    <a:pt x="18" y="80"/>
                  </a:lnTo>
                  <a:lnTo>
                    <a:pt x="12" y="92"/>
                  </a:lnTo>
                  <a:cubicBezTo>
                    <a:pt x="6" y="103"/>
                    <a:pt x="1" y="121"/>
                    <a:pt x="1" y="144"/>
                  </a:cubicBezTo>
                  <a:lnTo>
                    <a:pt x="6" y="178"/>
                  </a:lnTo>
                  <a:cubicBezTo>
                    <a:pt x="12" y="190"/>
                    <a:pt x="18" y="201"/>
                    <a:pt x="24" y="213"/>
                  </a:cubicBezTo>
                  <a:cubicBezTo>
                    <a:pt x="29" y="230"/>
                    <a:pt x="47" y="247"/>
                    <a:pt x="58" y="253"/>
                  </a:cubicBezTo>
                  <a:cubicBezTo>
                    <a:pt x="70" y="264"/>
                    <a:pt x="81" y="270"/>
                    <a:pt x="93" y="276"/>
                  </a:cubicBezTo>
                  <a:cubicBezTo>
                    <a:pt x="110" y="281"/>
                    <a:pt x="127" y="287"/>
                    <a:pt x="150" y="287"/>
                  </a:cubicBezTo>
                  <a:lnTo>
                    <a:pt x="161" y="287"/>
                  </a:lnTo>
                  <a:cubicBezTo>
                    <a:pt x="179" y="287"/>
                    <a:pt x="196" y="287"/>
                    <a:pt x="213" y="281"/>
                  </a:cubicBezTo>
                  <a:cubicBezTo>
                    <a:pt x="230" y="276"/>
                    <a:pt x="248" y="264"/>
                    <a:pt x="259" y="253"/>
                  </a:cubicBezTo>
                  <a:cubicBezTo>
                    <a:pt x="271" y="241"/>
                    <a:pt x="282" y="224"/>
                    <a:pt x="288" y="207"/>
                  </a:cubicBezTo>
                  <a:cubicBezTo>
                    <a:pt x="299" y="190"/>
                    <a:pt x="305" y="167"/>
                    <a:pt x="299" y="149"/>
                  </a:cubicBezTo>
                  <a:cubicBezTo>
                    <a:pt x="299" y="138"/>
                    <a:pt x="299" y="121"/>
                    <a:pt x="294" y="109"/>
                  </a:cubicBezTo>
                  <a:cubicBezTo>
                    <a:pt x="288" y="86"/>
                    <a:pt x="276" y="63"/>
                    <a:pt x="259" y="46"/>
                  </a:cubicBezTo>
                  <a:lnTo>
                    <a:pt x="230" y="23"/>
                  </a:lnTo>
                  <a:cubicBezTo>
                    <a:pt x="207" y="11"/>
                    <a:pt x="184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oogle Shape;150;p2"/>
            <p:cNvGrpSpPr/>
            <p:nvPr/>
          </p:nvGrpSpPr>
          <p:grpSpPr>
            <a:xfrm rot="10800000">
              <a:off x="8080835" y="4076274"/>
              <a:ext cx="691411" cy="702035"/>
              <a:chOff x="374695" y="378424"/>
              <a:chExt cx="691411" cy="702035"/>
            </a:xfrm>
          </p:grpSpPr>
          <p:sp>
            <p:nvSpPr>
              <p:cNvPr id="151" name="Google Shape;151;p2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" name="Google Shape;163;p2"/>
            <p:cNvSpPr/>
            <p:nvPr/>
          </p:nvSpPr>
          <p:spPr>
            <a:xfrm rot="-5400000">
              <a:off x="6269991" y="3517841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-5400000">
              <a:off x="7672005" y="4692835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-5400000">
              <a:off x="7873666" y="4724386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-5400000">
              <a:off x="8211799" y="3114521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-5400000">
              <a:off x="8660650" y="3769035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-5400000">
              <a:off x="8681707" y="3939071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332" name="Google Shape;332;p4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4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334" name="Google Shape;334;p4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2" name="Google Shape;402;p4"/>
          <p:cNvSpPr txBox="1">
            <a:spLocks noGrp="1"/>
          </p:cNvSpPr>
          <p:nvPr>
            <p:ph type="title"/>
          </p:nvPr>
        </p:nvSpPr>
        <p:spPr>
          <a:xfrm>
            <a:off x="715100" y="630936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"/>
          <p:cNvSpPr txBox="1">
            <a:spLocks noGrp="1"/>
          </p:cNvSpPr>
          <p:nvPr>
            <p:ph type="body" idx="1"/>
          </p:nvPr>
        </p:nvSpPr>
        <p:spPr>
          <a:xfrm>
            <a:off x="715100" y="1453896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04" name="Google Shape;404;p4"/>
          <p:cNvGrpSpPr/>
          <p:nvPr/>
        </p:nvGrpSpPr>
        <p:grpSpPr>
          <a:xfrm>
            <a:off x="365760" y="310428"/>
            <a:ext cx="8413790" cy="4519753"/>
            <a:chOff x="365760" y="310428"/>
            <a:chExt cx="8413790" cy="4519753"/>
          </a:xfrm>
        </p:grpSpPr>
        <p:sp>
          <p:nvSpPr>
            <p:cNvPr id="405" name="Google Shape;405;p4"/>
            <p:cNvSpPr/>
            <p:nvPr/>
          </p:nvSpPr>
          <p:spPr>
            <a:xfrm rot="5400000">
              <a:off x="-94271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 rot="5400000">
              <a:off x="343017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 rot="5400000">
              <a:off x="359749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 rot="5400000">
              <a:off x="359889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4"/>
            <p:cNvGrpSpPr/>
            <p:nvPr/>
          </p:nvGrpSpPr>
          <p:grpSpPr>
            <a:xfrm>
              <a:off x="369245" y="365760"/>
              <a:ext cx="401583" cy="404632"/>
              <a:chOff x="369245" y="365760"/>
              <a:chExt cx="401583" cy="404632"/>
            </a:xfrm>
          </p:grpSpPr>
          <p:sp>
            <p:nvSpPr>
              <p:cNvPr id="410" name="Google Shape;410;p4"/>
              <p:cNvSpPr/>
              <p:nvPr/>
            </p:nvSpPr>
            <p:spPr>
              <a:xfrm rot="5400000">
                <a:off x="472355" y="478557"/>
                <a:ext cx="274319" cy="26574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 rot="5400000">
                <a:off x="557989" y="572405"/>
                <a:ext cx="144847" cy="12862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4"/>
            <p:cNvSpPr/>
            <p:nvPr/>
          </p:nvSpPr>
          <p:spPr>
            <a:xfrm rot="5400000">
              <a:off x="1663900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 rot="5400000">
              <a:off x="2528205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 rot="5400000">
              <a:off x="2655179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 rot="5400000">
              <a:off x="2790688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 rot="5400000">
              <a:off x="2934079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 rot="5400000">
              <a:off x="3070076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4"/>
            <p:cNvGrpSpPr/>
            <p:nvPr/>
          </p:nvGrpSpPr>
          <p:grpSpPr>
            <a:xfrm>
              <a:off x="4448243" y="310428"/>
              <a:ext cx="217169" cy="228601"/>
              <a:chOff x="4448243" y="310428"/>
              <a:chExt cx="217169" cy="228601"/>
            </a:xfrm>
          </p:grpSpPr>
          <p:sp>
            <p:nvSpPr>
              <p:cNvPr id="421" name="Google Shape;421;p4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4"/>
            <p:cNvSpPr/>
            <p:nvPr/>
          </p:nvSpPr>
          <p:spPr>
            <a:xfrm flipH="1">
              <a:off x="3265708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 rot="-5400000" flipH="1">
              <a:off x="8233730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 rot="-5400000" flipH="1">
              <a:off x="8685524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 rot="-5400000" flipH="1">
              <a:off x="8703374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 rot="-5400000" flipH="1">
              <a:off x="8703235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4" name="Google Shape;434;p4"/>
            <p:cNvGrpSpPr/>
            <p:nvPr/>
          </p:nvGrpSpPr>
          <p:grpSpPr>
            <a:xfrm flipH="1">
              <a:off x="8374482" y="365760"/>
              <a:ext cx="401583" cy="404632"/>
              <a:chOff x="369245" y="365760"/>
              <a:chExt cx="401583" cy="404632"/>
            </a:xfrm>
          </p:grpSpPr>
          <p:sp>
            <p:nvSpPr>
              <p:cNvPr id="435" name="Google Shape;435;p4"/>
              <p:cNvSpPr/>
              <p:nvPr/>
            </p:nvSpPr>
            <p:spPr>
              <a:xfrm rot="5400000">
                <a:off x="471775" y="479135"/>
                <a:ext cx="275444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"/>
              <p:cNvSpPr/>
              <p:nvPr/>
            </p:nvSpPr>
            <p:spPr>
              <a:xfrm rot="5400000">
                <a:off x="557675" y="573084"/>
                <a:ext cx="145441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4"/>
            <p:cNvSpPr/>
            <p:nvPr/>
          </p:nvSpPr>
          <p:spPr>
            <a:xfrm rot="-5400000" flipH="1">
              <a:off x="7440247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 rot="-5400000" flipH="1">
              <a:off x="6587142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 rot="-5400000" flipH="1">
              <a:off x="6407945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 rot="-5400000" flipH="1">
              <a:off x="627243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 rot="-5400000" flipH="1">
              <a:off x="612904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 rot="-5400000" flipH="1">
              <a:off x="5993048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4782312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 rot="5400000" flipH="1">
              <a:off x="-94271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 rot="5400000" flipH="1">
              <a:off x="343017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 rot="5400000" flipH="1">
              <a:off x="359749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 rot="5400000" flipH="1">
              <a:off x="359889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0" name="Google Shape;450;p4"/>
            <p:cNvGrpSpPr/>
            <p:nvPr/>
          </p:nvGrpSpPr>
          <p:grpSpPr>
            <a:xfrm rot="10800000" flipH="1">
              <a:off x="369245" y="4370217"/>
              <a:ext cx="401583" cy="404632"/>
              <a:chOff x="369245" y="365760"/>
              <a:chExt cx="401583" cy="404632"/>
            </a:xfrm>
          </p:grpSpPr>
          <p:sp>
            <p:nvSpPr>
              <p:cNvPr id="451" name="Google Shape;451;p4"/>
              <p:cNvSpPr/>
              <p:nvPr/>
            </p:nvSpPr>
            <p:spPr>
              <a:xfrm rot="5400000">
                <a:off x="471762" y="479122"/>
                <a:ext cx="275451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 rot="5400000">
                <a:off x="557663" y="573072"/>
                <a:ext cx="145445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" name="Google Shape;455;p4"/>
            <p:cNvSpPr/>
            <p:nvPr/>
          </p:nvSpPr>
          <p:spPr>
            <a:xfrm rot="5400000" flipH="1">
              <a:off x="1663900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 rot="5400000" flipH="1">
              <a:off x="2528205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 rot="5400000" flipH="1">
              <a:off x="2655179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 rot="5400000" flipH="1">
              <a:off x="2790688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 rot="5400000" flipH="1">
              <a:off x="2934079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 rot="5400000" flipH="1">
              <a:off x="3070076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" name="Google Shape;461;p4"/>
            <p:cNvGrpSpPr/>
            <p:nvPr/>
          </p:nvGrpSpPr>
          <p:grpSpPr>
            <a:xfrm rot="10800000" flipH="1">
              <a:off x="4448243" y="4601581"/>
              <a:ext cx="217169" cy="228601"/>
              <a:chOff x="4448243" y="310428"/>
              <a:chExt cx="217169" cy="228601"/>
            </a:xfrm>
          </p:grpSpPr>
          <p:sp>
            <p:nvSpPr>
              <p:cNvPr id="462" name="Google Shape;462;p4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4"/>
            <p:cNvSpPr/>
            <p:nvPr/>
          </p:nvSpPr>
          <p:spPr>
            <a:xfrm rot="10800000">
              <a:off x="3265708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 rot="-5400000">
              <a:off x="8233730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 rot="-5400000">
              <a:off x="8685524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 rot="-5400000">
              <a:off x="8703374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 rot="-5400000">
              <a:off x="8703235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4"/>
            <p:cNvGrpSpPr/>
            <p:nvPr/>
          </p:nvGrpSpPr>
          <p:grpSpPr>
            <a:xfrm rot="10800000">
              <a:off x="8374482" y="4370217"/>
              <a:ext cx="401583" cy="404632"/>
              <a:chOff x="369245" y="365760"/>
              <a:chExt cx="401583" cy="404632"/>
            </a:xfrm>
          </p:grpSpPr>
          <p:sp>
            <p:nvSpPr>
              <p:cNvPr id="476" name="Google Shape;476;p4"/>
              <p:cNvSpPr/>
              <p:nvPr/>
            </p:nvSpPr>
            <p:spPr>
              <a:xfrm rot="5400000">
                <a:off x="471765" y="479132"/>
                <a:ext cx="27546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 rot="5400000">
                <a:off x="557669" y="573083"/>
                <a:ext cx="145452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" name="Google Shape;480;p4"/>
            <p:cNvSpPr/>
            <p:nvPr/>
          </p:nvSpPr>
          <p:spPr>
            <a:xfrm rot="-5400000">
              <a:off x="7440247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 rot="-5400000">
              <a:off x="6587142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 rot="-5400000">
              <a:off x="6407945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 rot="-5400000">
              <a:off x="627243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 rot="-5400000">
              <a:off x="612904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 rot="-5400000">
              <a:off x="5993048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 rot="10800000" flipH="1">
              <a:off x="4782312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8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963" name="Google Shape;963;p8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8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965" name="Google Shape;965;p8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8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8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8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8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8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8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8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8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8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8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8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8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8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8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8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8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8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8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8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8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8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8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8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8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3" name="Google Shape;1033;p8"/>
          <p:cNvGrpSpPr/>
          <p:nvPr/>
        </p:nvGrpSpPr>
        <p:grpSpPr>
          <a:xfrm>
            <a:off x="365760" y="310428"/>
            <a:ext cx="8413790" cy="4519753"/>
            <a:chOff x="365760" y="310428"/>
            <a:chExt cx="8413790" cy="4519753"/>
          </a:xfrm>
        </p:grpSpPr>
        <p:sp>
          <p:nvSpPr>
            <p:cNvPr id="1034" name="Google Shape;1034;p8"/>
            <p:cNvSpPr/>
            <p:nvPr/>
          </p:nvSpPr>
          <p:spPr>
            <a:xfrm rot="5400000">
              <a:off x="-94271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 rot="5400000">
              <a:off x="343017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 rot="5400000">
              <a:off x="359749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 rot="5400000">
              <a:off x="359889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8"/>
            <p:cNvGrpSpPr/>
            <p:nvPr/>
          </p:nvGrpSpPr>
          <p:grpSpPr>
            <a:xfrm>
              <a:off x="369245" y="365760"/>
              <a:ext cx="401583" cy="404632"/>
              <a:chOff x="369245" y="365760"/>
              <a:chExt cx="401583" cy="404632"/>
            </a:xfrm>
          </p:grpSpPr>
          <p:sp>
            <p:nvSpPr>
              <p:cNvPr id="1039" name="Google Shape;1039;p8"/>
              <p:cNvSpPr/>
              <p:nvPr/>
            </p:nvSpPr>
            <p:spPr>
              <a:xfrm rot="5400000">
                <a:off x="472355" y="478557"/>
                <a:ext cx="274319" cy="26574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 rot="5400000">
                <a:off x="557989" y="572405"/>
                <a:ext cx="144847" cy="12862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8"/>
            <p:cNvSpPr/>
            <p:nvPr/>
          </p:nvSpPr>
          <p:spPr>
            <a:xfrm rot="5400000">
              <a:off x="1663900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 rot="5400000">
              <a:off x="2528205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 rot="5400000">
              <a:off x="2655179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 rot="5400000">
              <a:off x="2790688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 rot="5400000">
              <a:off x="2934079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 rot="5400000">
              <a:off x="3070076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9" name="Google Shape;1049;p8"/>
            <p:cNvGrpSpPr/>
            <p:nvPr/>
          </p:nvGrpSpPr>
          <p:grpSpPr>
            <a:xfrm>
              <a:off x="4448243" y="310428"/>
              <a:ext cx="217169" cy="228601"/>
              <a:chOff x="4448243" y="310428"/>
              <a:chExt cx="217169" cy="228601"/>
            </a:xfrm>
          </p:grpSpPr>
          <p:sp>
            <p:nvSpPr>
              <p:cNvPr id="1050" name="Google Shape;1050;p8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8" name="Google Shape;1058;p8"/>
            <p:cNvSpPr/>
            <p:nvPr/>
          </p:nvSpPr>
          <p:spPr>
            <a:xfrm flipH="1">
              <a:off x="3265708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 rot="-5400000" flipH="1">
              <a:off x="8233730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 rot="-5400000" flipH="1">
              <a:off x="8685524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 rot="-5400000" flipH="1">
              <a:off x="8703374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 rot="-5400000" flipH="1">
              <a:off x="8703235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3" name="Google Shape;1063;p8"/>
            <p:cNvGrpSpPr/>
            <p:nvPr/>
          </p:nvGrpSpPr>
          <p:grpSpPr>
            <a:xfrm flipH="1">
              <a:off x="8374482" y="365760"/>
              <a:ext cx="401583" cy="404632"/>
              <a:chOff x="369245" y="365760"/>
              <a:chExt cx="401583" cy="404632"/>
            </a:xfrm>
          </p:grpSpPr>
          <p:sp>
            <p:nvSpPr>
              <p:cNvPr id="1064" name="Google Shape;1064;p8"/>
              <p:cNvSpPr/>
              <p:nvPr/>
            </p:nvSpPr>
            <p:spPr>
              <a:xfrm rot="5400000">
                <a:off x="471775" y="479135"/>
                <a:ext cx="275444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8"/>
              <p:cNvSpPr/>
              <p:nvPr/>
            </p:nvSpPr>
            <p:spPr>
              <a:xfrm rot="5400000">
                <a:off x="557675" y="573084"/>
                <a:ext cx="145441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8"/>
            <p:cNvSpPr/>
            <p:nvPr/>
          </p:nvSpPr>
          <p:spPr>
            <a:xfrm rot="-5400000" flipH="1">
              <a:off x="7440247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 rot="-5400000" flipH="1">
              <a:off x="6587142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 rot="-5400000" flipH="1">
              <a:off x="6407945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 rot="-5400000" flipH="1">
              <a:off x="627243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 rot="-5400000" flipH="1">
              <a:off x="612904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 rot="-5400000" flipH="1">
              <a:off x="5993048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782312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 rot="5400000" flipH="1">
              <a:off x="-94271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 rot="5400000" flipH="1">
              <a:off x="343017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 rot="5400000" flipH="1">
              <a:off x="359749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 rot="5400000" flipH="1">
              <a:off x="359889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9" name="Google Shape;1079;p8"/>
            <p:cNvGrpSpPr/>
            <p:nvPr/>
          </p:nvGrpSpPr>
          <p:grpSpPr>
            <a:xfrm rot="10800000" flipH="1">
              <a:off x="369245" y="4370217"/>
              <a:ext cx="401583" cy="404632"/>
              <a:chOff x="369245" y="365760"/>
              <a:chExt cx="401583" cy="404632"/>
            </a:xfrm>
          </p:grpSpPr>
          <p:sp>
            <p:nvSpPr>
              <p:cNvPr id="1080" name="Google Shape;1080;p8"/>
              <p:cNvSpPr/>
              <p:nvPr/>
            </p:nvSpPr>
            <p:spPr>
              <a:xfrm rot="5400000">
                <a:off x="471762" y="479122"/>
                <a:ext cx="275451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 rot="5400000">
                <a:off x="557663" y="573072"/>
                <a:ext cx="145445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8"/>
            <p:cNvSpPr/>
            <p:nvPr/>
          </p:nvSpPr>
          <p:spPr>
            <a:xfrm rot="5400000" flipH="1">
              <a:off x="1663900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 rot="5400000" flipH="1">
              <a:off x="2528205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 rot="5400000" flipH="1">
              <a:off x="2655179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 rot="5400000" flipH="1">
              <a:off x="2790688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 rot="5400000" flipH="1">
              <a:off x="2934079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 rot="5400000" flipH="1">
              <a:off x="3070076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8"/>
            <p:cNvGrpSpPr/>
            <p:nvPr/>
          </p:nvGrpSpPr>
          <p:grpSpPr>
            <a:xfrm rot="10800000" flipH="1">
              <a:off x="4448243" y="4601581"/>
              <a:ext cx="217169" cy="228601"/>
              <a:chOff x="4448243" y="310428"/>
              <a:chExt cx="217169" cy="228601"/>
            </a:xfrm>
          </p:grpSpPr>
          <p:sp>
            <p:nvSpPr>
              <p:cNvPr id="1091" name="Google Shape;1091;p8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8"/>
            <p:cNvSpPr/>
            <p:nvPr/>
          </p:nvSpPr>
          <p:spPr>
            <a:xfrm rot="10800000">
              <a:off x="3265708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 rot="-5400000">
              <a:off x="8233730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 rot="-5400000">
              <a:off x="8685524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 rot="-5400000">
              <a:off x="8703374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 rot="-5400000">
              <a:off x="8703235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4" name="Google Shape;1104;p8"/>
            <p:cNvGrpSpPr/>
            <p:nvPr/>
          </p:nvGrpSpPr>
          <p:grpSpPr>
            <a:xfrm rot="10800000">
              <a:off x="8374482" y="4370217"/>
              <a:ext cx="401583" cy="404632"/>
              <a:chOff x="369245" y="365760"/>
              <a:chExt cx="401583" cy="404632"/>
            </a:xfrm>
          </p:grpSpPr>
          <p:sp>
            <p:nvSpPr>
              <p:cNvPr id="1105" name="Google Shape;1105;p8"/>
              <p:cNvSpPr/>
              <p:nvPr/>
            </p:nvSpPr>
            <p:spPr>
              <a:xfrm rot="5400000">
                <a:off x="471765" y="479132"/>
                <a:ext cx="27546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 rot="5400000">
                <a:off x="557669" y="573083"/>
                <a:ext cx="145452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8"/>
            <p:cNvSpPr/>
            <p:nvPr/>
          </p:nvSpPr>
          <p:spPr>
            <a:xfrm rot="-5400000">
              <a:off x="7440247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 rot="-5400000">
              <a:off x="6587142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 rot="-5400000">
              <a:off x="6407945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 rot="-5400000">
              <a:off x="627243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 rot="-5400000">
              <a:off x="612904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 rot="-5400000">
              <a:off x="5993048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 rot="10800000" flipH="1">
              <a:off x="4782312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6" name="Google Shape;111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oogle Shape;1118;p9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1119" name="Google Shape;1119;p9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0" name="Google Shape;1120;p9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1121" name="Google Shape;1121;p9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9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9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9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9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9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9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9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9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9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9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9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9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9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9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9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9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9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9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9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9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9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9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9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9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9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9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9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9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9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9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9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9" name="Google Shape;1189;p9"/>
          <p:cNvGrpSpPr/>
          <p:nvPr/>
        </p:nvGrpSpPr>
        <p:grpSpPr>
          <a:xfrm>
            <a:off x="365760" y="310428"/>
            <a:ext cx="8413790" cy="4519753"/>
            <a:chOff x="365760" y="310428"/>
            <a:chExt cx="8413790" cy="4519753"/>
          </a:xfrm>
        </p:grpSpPr>
        <p:sp>
          <p:nvSpPr>
            <p:cNvPr id="1190" name="Google Shape;1190;p9"/>
            <p:cNvSpPr/>
            <p:nvPr/>
          </p:nvSpPr>
          <p:spPr>
            <a:xfrm rot="5400000">
              <a:off x="-94271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 rot="5400000">
              <a:off x="343017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 rot="5400000">
              <a:off x="359749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 rot="5400000">
              <a:off x="359889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4" name="Google Shape;1194;p9"/>
            <p:cNvGrpSpPr/>
            <p:nvPr/>
          </p:nvGrpSpPr>
          <p:grpSpPr>
            <a:xfrm>
              <a:off x="369245" y="365760"/>
              <a:ext cx="401583" cy="404632"/>
              <a:chOff x="369245" y="365760"/>
              <a:chExt cx="401583" cy="404632"/>
            </a:xfrm>
          </p:grpSpPr>
          <p:sp>
            <p:nvSpPr>
              <p:cNvPr id="1195" name="Google Shape;1195;p9"/>
              <p:cNvSpPr/>
              <p:nvPr/>
            </p:nvSpPr>
            <p:spPr>
              <a:xfrm rot="5400000">
                <a:off x="472355" y="478557"/>
                <a:ext cx="274319" cy="26574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 rot="5400000">
                <a:off x="557989" y="572405"/>
                <a:ext cx="144847" cy="12862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9" name="Google Shape;1199;p9"/>
            <p:cNvSpPr/>
            <p:nvPr/>
          </p:nvSpPr>
          <p:spPr>
            <a:xfrm rot="5400000">
              <a:off x="1663900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 rot="5400000">
              <a:off x="2528205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 rot="5400000">
              <a:off x="2655179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 rot="5400000">
              <a:off x="2790688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 rot="5400000">
              <a:off x="2934079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 rot="5400000">
              <a:off x="3070076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9"/>
            <p:cNvGrpSpPr/>
            <p:nvPr/>
          </p:nvGrpSpPr>
          <p:grpSpPr>
            <a:xfrm>
              <a:off x="4448243" y="310428"/>
              <a:ext cx="217169" cy="228601"/>
              <a:chOff x="4448243" y="310428"/>
              <a:chExt cx="217169" cy="228601"/>
            </a:xfrm>
          </p:grpSpPr>
          <p:sp>
            <p:nvSpPr>
              <p:cNvPr id="1206" name="Google Shape;1206;p9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4" name="Google Shape;1214;p9"/>
            <p:cNvSpPr/>
            <p:nvPr/>
          </p:nvSpPr>
          <p:spPr>
            <a:xfrm flipH="1">
              <a:off x="3265708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 rot="-5400000" flipH="1">
              <a:off x="8233730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 rot="-5400000" flipH="1">
              <a:off x="8685524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 rot="-5400000" flipH="1">
              <a:off x="8703374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 rot="-5400000" flipH="1">
              <a:off x="8703235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9"/>
            <p:cNvGrpSpPr/>
            <p:nvPr/>
          </p:nvGrpSpPr>
          <p:grpSpPr>
            <a:xfrm flipH="1">
              <a:off x="8374482" y="365760"/>
              <a:ext cx="401583" cy="404632"/>
              <a:chOff x="369245" y="365760"/>
              <a:chExt cx="401583" cy="404632"/>
            </a:xfrm>
          </p:grpSpPr>
          <p:sp>
            <p:nvSpPr>
              <p:cNvPr id="1220" name="Google Shape;1220;p9"/>
              <p:cNvSpPr/>
              <p:nvPr/>
            </p:nvSpPr>
            <p:spPr>
              <a:xfrm rot="5400000">
                <a:off x="471775" y="479135"/>
                <a:ext cx="275444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 rot="5400000">
                <a:off x="557675" y="573084"/>
                <a:ext cx="145441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9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4" name="Google Shape;1224;p9"/>
            <p:cNvSpPr/>
            <p:nvPr/>
          </p:nvSpPr>
          <p:spPr>
            <a:xfrm rot="-5400000" flipH="1">
              <a:off x="7440247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 rot="-5400000" flipH="1">
              <a:off x="6587142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 rot="-5400000" flipH="1">
              <a:off x="6407945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 rot="-5400000" flipH="1">
              <a:off x="627243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 rot="-5400000" flipH="1">
              <a:off x="612904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 rot="-5400000" flipH="1">
              <a:off x="5993048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4782312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 rot="5400000" flipH="1">
              <a:off x="-94271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 rot="5400000" flipH="1">
              <a:off x="343017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9"/>
            <p:cNvSpPr/>
            <p:nvPr/>
          </p:nvSpPr>
          <p:spPr>
            <a:xfrm rot="5400000" flipH="1">
              <a:off x="359749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9"/>
            <p:cNvSpPr/>
            <p:nvPr/>
          </p:nvSpPr>
          <p:spPr>
            <a:xfrm rot="5400000" flipH="1">
              <a:off x="359889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9"/>
            <p:cNvGrpSpPr/>
            <p:nvPr/>
          </p:nvGrpSpPr>
          <p:grpSpPr>
            <a:xfrm rot="10800000" flipH="1">
              <a:off x="369245" y="4370217"/>
              <a:ext cx="401583" cy="404632"/>
              <a:chOff x="369245" y="365760"/>
              <a:chExt cx="401583" cy="404632"/>
            </a:xfrm>
          </p:grpSpPr>
          <p:sp>
            <p:nvSpPr>
              <p:cNvPr id="1236" name="Google Shape;1236;p9"/>
              <p:cNvSpPr/>
              <p:nvPr/>
            </p:nvSpPr>
            <p:spPr>
              <a:xfrm rot="5400000">
                <a:off x="471762" y="479122"/>
                <a:ext cx="275451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 rot="5400000">
                <a:off x="557663" y="573072"/>
                <a:ext cx="145445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0" name="Google Shape;1240;p9"/>
            <p:cNvSpPr/>
            <p:nvPr/>
          </p:nvSpPr>
          <p:spPr>
            <a:xfrm rot="5400000" flipH="1">
              <a:off x="1663900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9"/>
            <p:cNvSpPr/>
            <p:nvPr/>
          </p:nvSpPr>
          <p:spPr>
            <a:xfrm rot="5400000" flipH="1">
              <a:off x="2528205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9"/>
            <p:cNvSpPr/>
            <p:nvPr/>
          </p:nvSpPr>
          <p:spPr>
            <a:xfrm rot="5400000" flipH="1">
              <a:off x="2655179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9"/>
            <p:cNvSpPr/>
            <p:nvPr/>
          </p:nvSpPr>
          <p:spPr>
            <a:xfrm rot="5400000" flipH="1">
              <a:off x="2790688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9"/>
            <p:cNvSpPr/>
            <p:nvPr/>
          </p:nvSpPr>
          <p:spPr>
            <a:xfrm rot="5400000" flipH="1">
              <a:off x="2934079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9"/>
            <p:cNvSpPr/>
            <p:nvPr/>
          </p:nvSpPr>
          <p:spPr>
            <a:xfrm rot="5400000" flipH="1">
              <a:off x="3070076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9"/>
            <p:cNvGrpSpPr/>
            <p:nvPr/>
          </p:nvGrpSpPr>
          <p:grpSpPr>
            <a:xfrm rot="10800000" flipH="1">
              <a:off x="4448243" y="4601581"/>
              <a:ext cx="217169" cy="228601"/>
              <a:chOff x="4448243" y="310428"/>
              <a:chExt cx="217169" cy="228601"/>
            </a:xfrm>
          </p:grpSpPr>
          <p:sp>
            <p:nvSpPr>
              <p:cNvPr id="1247" name="Google Shape;1247;p9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5" name="Google Shape;1255;p9"/>
            <p:cNvSpPr/>
            <p:nvPr/>
          </p:nvSpPr>
          <p:spPr>
            <a:xfrm rot="10800000">
              <a:off x="3265708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 rot="-5400000">
              <a:off x="8233730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9"/>
            <p:cNvSpPr/>
            <p:nvPr/>
          </p:nvSpPr>
          <p:spPr>
            <a:xfrm rot="-5400000">
              <a:off x="8685524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9"/>
            <p:cNvSpPr/>
            <p:nvPr/>
          </p:nvSpPr>
          <p:spPr>
            <a:xfrm rot="-5400000">
              <a:off x="8703374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9"/>
            <p:cNvSpPr/>
            <p:nvPr/>
          </p:nvSpPr>
          <p:spPr>
            <a:xfrm rot="-5400000">
              <a:off x="8703235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0" name="Google Shape;1260;p9"/>
            <p:cNvGrpSpPr/>
            <p:nvPr/>
          </p:nvGrpSpPr>
          <p:grpSpPr>
            <a:xfrm rot="10800000">
              <a:off x="8374482" y="4370217"/>
              <a:ext cx="401583" cy="404632"/>
              <a:chOff x="369245" y="365760"/>
              <a:chExt cx="401583" cy="404632"/>
            </a:xfrm>
          </p:grpSpPr>
          <p:sp>
            <p:nvSpPr>
              <p:cNvPr id="1261" name="Google Shape;1261;p9"/>
              <p:cNvSpPr/>
              <p:nvPr/>
            </p:nvSpPr>
            <p:spPr>
              <a:xfrm rot="5400000">
                <a:off x="471765" y="479132"/>
                <a:ext cx="27546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 rot="5400000">
                <a:off x="557669" y="573083"/>
                <a:ext cx="145452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5" name="Google Shape;1265;p9"/>
            <p:cNvSpPr/>
            <p:nvPr/>
          </p:nvSpPr>
          <p:spPr>
            <a:xfrm rot="-5400000">
              <a:off x="7440247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9"/>
            <p:cNvSpPr/>
            <p:nvPr/>
          </p:nvSpPr>
          <p:spPr>
            <a:xfrm rot="-5400000">
              <a:off x="6587142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9"/>
            <p:cNvSpPr/>
            <p:nvPr/>
          </p:nvSpPr>
          <p:spPr>
            <a:xfrm rot="-5400000">
              <a:off x="6407945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rot="-5400000">
              <a:off x="627243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rot="-5400000">
              <a:off x="612904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rot="-5400000">
              <a:off x="5993048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rot="10800000" flipH="1">
              <a:off x="4782312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3" name="Google Shape;127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7" name="Google Shape;3227;p24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3228" name="Google Shape;3228;p24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9" name="Google Shape;3229;p24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3230" name="Google Shape;3230;p24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4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4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4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4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4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4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4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4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4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4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4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4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4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4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4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4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4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4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4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4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4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4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4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4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4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4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4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4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4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4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4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4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4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4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4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4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8" name="Google Shape;3298;p24"/>
          <p:cNvGrpSpPr/>
          <p:nvPr/>
        </p:nvGrpSpPr>
        <p:grpSpPr>
          <a:xfrm>
            <a:off x="371754" y="365191"/>
            <a:ext cx="8400492" cy="4413118"/>
            <a:chOff x="371754" y="365191"/>
            <a:chExt cx="8400492" cy="4413118"/>
          </a:xfrm>
        </p:grpSpPr>
        <p:grpSp>
          <p:nvGrpSpPr>
            <p:cNvPr id="3299" name="Google Shape;3299;p24"/>
            <p:cNvGrpSpPr/>
            <p:nvPr/>
          </p:nvGrpSpPr>
          <p:grpSpPr>
            <a:xfrm>
              <a:off x="371754" y="365191"/>
              <a:ext cx="691411" cy="702035"/>
              <a:chOff x="374695" y="378424"/>
              <a:chExt cx="691411" cy="702035"/>
            </a:xfrm>
          </p:grpSpPr>
          <p:sp>
            <p:nvSpPr>
              <p:cNvPr id="3300" name="Google Shape;3300;p24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4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4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4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4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4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4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4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4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4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4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4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12" name="Google Shape;3312;p24"/>
            <p:cNvSpPr/>
            <p:nvPr/>
          </p:nvSpPr>
          <p:spPr>
            <a:xfrm rot="5400000">
              <a:off x="2809062" y="-805002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4"/>
            <p:cNvSpPr/>
            <p:nvPr/>
          </p:nvSpPr>
          <p:spPr>
            <a:xfrm rot="5400000">
              <a:off x="1425349" y="356644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4"/>
            <p:cNvSpPr/>
            <p:nvPr/>
          </p:nvSpPr>
          <p:spPr>
            <a:xfrm rot="5400000">
              <a:off x="1231531" y="378701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4"/>
            <p:cNvSpPr/>
            <p:nvPr/>
          </p:nvSpPr>
          <p:spPr>
            <a:xfrm rot="5400000">
              <a:off x="-73640" y="1968086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4"/>
            <p:cNvSpPr/>
            <p:nvPr/>
          </p:nvSpPr>
          <p:spPr>
            <a:xfrm rot="5400000">
              <a:off x="388269" y="1328554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4"/>
            <p:cNvSpPr/>
            <p:nvPr/>
          </p:nvSpPr>
          <p:spPr>
            <a:xfrm rot="5400000">
              <a:off x="418673" y="1166766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4"/>
            <p:cNvSpPr/>
            <p:nvPr/>
          </p:nvSpPr>
          <p:spPr>
            <a:xfrm rot="5400000">
              <a:off x="4248842" y="303742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0"/>
                  </a:moveTo>
                  <a:cubicBezTo>
                    <a:pt x="415" y="0"/>
                    <a:pt x="1" y="1086"/>
                    <a:pt x="1" y="1310"/>
                  </a:cubicBezTo>
                  <a:cubicBezTo>
                    <a:pt x="1" y="1540"/>
                    <a:pt x="185" y="1723"/>
                    <a:pt x="415" y="1723"/>
                  </a:cubicBezTo>
                  <a:cubicBezTo>
                    <a:pt x="644" y="1723"/>
                    <a:pt x="828" y="1540"/>
                    <a:pt x="828" y="1310"/>
                  </a:cubicBezTo>
                  <a:cubicBezTo>
                    <a:pt x="828" y="1086"/>
                    <a:pt x="415" y="0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4"/>
            <p:cNvSpPr/>
            <p:nvPr/>
          </p:nvSpPr>
          <p:spPr>
            <a:xfrm rot="5400000">
              <a:off x="4781097" y="303742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1"/>
                  </a:moveTo>
                  <a:cubicBezTo>
                    <a:pt x="185" y="1"/>
                    <a:pt x="1" y="184"/>
                    <a:pt x="1" y="414"/>
                  </a:cubicBezTo>
                  <a:cubicBezTo>
                    <a:pt x="1" y="644"/>
                    <a:pt x="415" y="1724"/>
                    <a:pt x="415" y="1724"/>
                  </a:cubicBezTo>
                  <a:cubicBezTo>
                    <a:pt x="415" y="1724"/>
                    <a:pt x="828" y="644"/>
                    <a:pt x="828" y="414"/>
                  </a:cubicBezTo>
                  <a:cubicBezTo>
                    <a:pt x="828" y="184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4"/>
            <p:cNvSpPr/>
            <p:nvPr/>
          </p:nvSpPr>
          <p:spPr>
            <a:xfrm rot="5400000">
              <a:off x="4526125" y="376320"/>
              <a:ext cx="91779" cy="9182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4" y="1"/>
                  </a:moveTo>
                  <a:cubicBezTo>
                    <a:pt x="150" y="1"/>
                    <a:pt x="0" y="150"/>
                    <a:pt x="0" y="334"/>
                  </a:cubicBezTo>
                  <a:cubicBezTo>
                    <a:pt x="0" y="518"/>
                    <a:pt x="150" y="667"/>
                    <a:pt x="334" y="667"/>
                  </a:cubicBezTo>
                  <a:cubicBezTo>
                    <a:pt x="517" y="667"/>
                    <a:pt x="667" y="518"/>
                    <a:pt x="667" y="334"/>
                  </a:cubicBezTo>
                  <a:cubicBezTo>
                    <a:pt x="667" y="150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4"/>
            <p:cNvSpPr/>
            <p:nvPr/>
          </p:nvSpPr>
          <p:spPr>
            <a:xfrm rot="5400000">
              <a:off x="4226815" y="402372"/>
              <a:ext cx="46784" cy="46736"/>
            </a:xfrm>
            <a:custGeom>
              <a:avLst/>
              <a:gdLst/>
              <a:ahLst/>
              <a:cxnLst/>
              <a:rect l="l" t="t" r="r" b="b"/>
              <a:pathLst>
                <a:path w="340" h="340" extrusionOk="0">
                  <a:moveTo>
                    <a:pt x="167" y="0"/>
                  </a:moveTo>
                  <a:lnTo>
                    <a:pt x="122" y="6"/>
                  </a:lnTo>
                  <a:lnTo>
                    <a:pt x="81" y="23"/>
                  </a:lnTo>
                  <a:lnTo>
                    <a:pt x="53" y="52"/>
                  </a:lnTo>
                  <a:cubicBezTo>
                    <a:pt x="53" y="52"/>
                    <a:pt x="24" y="86"/>
                    <a:pt x="24" y="86"/>
                  </a:cubicBezTo>
                  <a:cubicBezTo>
                    <a:pt x="24" y="86"/>
                    <a:pt x="7" y="121"/>
                    <a:pt x="7" y="121"/>
                  </a:cubicBezTo>
                  <a:lnTo>
                    <a:pt x="1" y="167"/>
                  </a:lnTo>
                  <a:cubicBezTo>
                    <a:pt x="1" y="167"/>
                    <a:pt x="7" y="213"/>
                    <a:pt x="7" y="213"/>
                  </a:cubicBezTo>
                  <a:lnTo>
                    <a:pt x="24" y="253"/>
                  </a:lnTo>
                  <a:cubicBezTo>
                    <a:pt x="30" y="265"/>
                    <a:pt x="41" y="276"/>
                    <a:pt x="53" y="288"/>
                  </a:cubicBezTo>
                  <a:lnTo>
                    <a:pt x="70" y="299"/>
                  </a:lnTo>
                  <a:cubicBezTo>
                    <a:pt x="81" y="311"/>
                    <a:pt x="93" y="316"/>
                    <a:pt x="104" y="322"/>
                  </a:cubicBezTo>
                  <a:lnTo>
                    <a:pt x="127" y="328"/>
                  </a:lnTo>
                  <a:lnTo>
                    <a:pt x="173" y="333"/>
                  </a:lnTo>
                  <a:lnTo>
                    <a:pt x="167" y="339"/>
                  </a:lnTo>
                  <a:lnTo>
                    <a:pt x="173" y="339"/>
                  </a:lnTo>
                  <a:cubicBezTo>
                    <a:pt x="202" y="339"/>
                    <a:pt x="231" y="333"/>
                    <a:pt x="254" y="316"/>
                  </a:cubicBezTo>
                  <a:cubicBezTo>
                    <a:pt x="277" y="311"/>
                    <a:pt x="288" y="293"/>
                    <a:pt x="300" y="276"/>
                  </a:cubicBezTo>
                  <a:cubicBezTo>
                    <a:pt x="317" y="259"/>
                    <a:pt x="323" y="242"/>
                    <a:pt x="328" y="224"/>
                  </a:cubicBezTo>
                  <a:lnTo>
                    <a:pt x="328" y="219"/>
                  </a:lnTo>
                  <a:cubicBezTo>
                    <a:pt x="334" y="207"/>
                    <a:pt x="334" y="196"/>
                    <a:pt x="334" y="184"/>
                  </a:cubicBezTo>
                  <a:cubicBezTo>
                    <a:pt x="340" y="173"/>
                    <a:pt x="340" y="155"/>
                    <a:pt x="334" y="144"/>
                  </a:cubicBezTo>
                  <a:cubicBezTo>
                    <a:pt x="334" y="127"/>
                    <a:pt x="334" y="115"/>
                    <a:pt x="328" y="104"/>
                  </a:cubicBezTo>
                  <a:cubicBezTo>
                    <a:pt x="323" y="92"/>
                    <a:pt x="317" y="81"/>
                    <a:pt x="305" y="69"/>
                  </a:cubicBezTo>
                  <a:cubicBezTo>
                    <a:pt x="294" y="52"/>
                    <a:pt x="282" y="41"/>
                    <a:pt x="265" y="29"/>
                  </a:cubicBezTo>
                  <a:lnTo>
                    <a:pt x="254" y="23"/>
                  </a:lnTo>
                  <a:lnTo>
                    <a:pt x="213" y="6"/>
                  </a:lnTo>
                  <a:cubicBezTo>
                    <a:pt x="202" y="6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4"/>
            <p:cNvSpPr/>
            <p:nvPr/>
          </p:nvSpPr>
          <p:spPr>
            <a:xfrm rot="5400000">
              <a:off x="4877011" y="404432"/>
              <a:ext cx="42106" cy="39588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144" y="0"/>
                  </a:moveTo>
                  <a:lnTo>
                    <a:pt x="104" y="6"/>
                  </a:lnTo>
                  <a:cubicBezTo>
                    <a:pt x="87" y="11"/>
                    <a:pt x="70" y="23"/>
                    <a:pt x="52" y="34"/>
                  </a:cubicBezTo>
                  <a:cubicBezTo>
                    <a:pt x="47" y="40"/>
                    <a:pt x="41" y="46"/>
                    <a:pt x="35" y="52"/>
                  </a:cubicBezTo>
                  <a:lnTo>
                    <a:pt x="35" y="57"/>
                  </a:lnTo>
                  <a:cubicBezTo>
                    <a:pt x="29" y="63"/>
                    <a:pt x="24" y="69"/>
                    <a:pt x="18" y="75"/>
                  </a:cubicBezTo>
                  <a:lnTo>
                    <a:pt x="18" y="80"/>
                  </a:lnTo>
                  <a:lnTo>
                    <a:pt x="12" y="92"/>
                  </a:lnTo>
                  <a:cubicBezTo>
                    <a:pt x="6" y="103"/>
                    <a:pt x="1" y="121"/>
                    <a:pt x="1" y="144"/>
                  </a:cubicBezTo>
                  <a:lnTo>
                    <a:pt x="6" y="178"/>
                  </a:lnTo>
                  <a:cubicBezTo>
                    <a:pt x="12" y="190"/>
                    <a:pt x="18" y="201"/>
                    <a:pt x="24" y="213"/>
                  </a:cubicBezTo>
                  <a:cubicBezTo>
                    <a:pt x="29" y="230"/>
                    <a:pt x="47" y="247"/>
                    <a:pt x="58" y="253"/>
                  </a:cubicBezTo>
                  <a:cubicBezTo>
                    <a:pt x="70" y="264"/>
                    <a:pt x="81" y="270"/>
                    <a:pt x="93" y="276"/>
                  </a:cubicBezTo>
                  <a:cubicBezTo>
                    <a:pt x="110" y="281"/>
                    <a:pt x="127" y="287"/>
                    <a:pt x="150" y="287"/>
                  </a:cubicBezTo>
                  <a:lnTo>
                    <a:pt x="161" y="287"/>
                  </a:lnTo>
                  <a:cubicBezTo>
                    <a:pt x="179" y="287"/>
                    <a:pt x="196" y="287"/>
                    <a:pt x="213" y="281"/>
                  </a:cubicBezTo>
                  <a:cubicBezTo>
                    <a:pt x="230" y="276"/>
                    <a:pt x="248" y="264"/>
                    <a:pt x="259" y="253"/>
                  </a:cubicBezTo>
                  <a:cubicBezTo>
                    <a:pt x="271" y="241"/>
                    <a:pt x="282" y="224"/>
                    <a:pt x="288" y="207"/>
                  </a:cubicBezTo>
                  <a:cubicBezTo>
                    <a:pt x="299" y="190"/>
                    <a:pt x="305" y="167"/>
                    <a:pt x="299" y="149"/>
                  </a:cubicBezTo>
                  <a:cubicBezTo>
                    <a:pt x="299" y="138"/>
                    <a:pt x="299" y="121"/>
                    <a:pt x="294" y="109"/>
                  </a:cubicBezTo>
                  <a:cubicBezTo>
                    <a:pt x="288" y="86"/>
                    <a:pt x="276" y="63"/>
                    <a:pt x="259" y="46"/>
                  </a:cubicBezTo>
                  <a:lnTo>
                    <a:pt x="230" y="23"/>
                  </a:lnTo>
                  <a:cubicBezTo>
                    <a:pt x="207" y="11"/>
                    <a:pt x="184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3" name="Google Shape;3323;p24"/>
            <p:cNvGrpSpPr/>
            <p:nvPr/>
          </p:nvGrpSpPr>
          <p:grpSpPr>
            <a:xfrm flipH="1">
              <a:off x="8080835" y="365191"/>
              <a:ext cx="691411" cy="702035"/>
              <a:chOff x="374695" y="378424"/>
              <a:chExt cx="691411" cy="702035"/>
            </a:xfrm>
          </p:grpSpPr>
          <p:sp>
            <p:nvSpPr>
              <p:cNvPr id="3324" name="Google Shape;3324;p24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6" name="Google Shape;3336;p24"/>
            <p:cNvSpPr/>
            <p:nvPr/>
          </p:nvSpPr>
          <p:spPr>
            <a:xfrm rot="-5400000" flipH="1">
              <a:off x="6269991" y="-805002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4"/>
            <p:cNvSpPr/>
            <p:nvPr/>
          </p:nvSpPr>
          <p:spPr>
            <a:xfrm rot="-5400000" flipH="1">
              <a:off x="7672005" y="356644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4"/>
            <p:cNvSpPr/>
            <p:nvPr/>
          </p:nvSpPr>
          <p:spPr>
            <a:xfrm rot="-5400000" flipH="1">
              <a:off x="7873666" y="378701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4"/>
            <p:cNvSpPr/>
            <p:nvPr/>
          </p:nvSpPr>
          <p:spPr>
            <a:xfrm rot="-5400000" flipH="1">
              <a:off x="8211799" y="1968086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4"/>
            <p:cNvSpPr/>
            <p:nvPr/>
          </p:nvSpPr>
          <p:spPr>
            <a:xfrm rot="-5400000" flipH="1">
              <a:off x="8660650" y="1328554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4"/>
            <p:cNvSpPr/>
            <p:nvPr/>
          </p:nvSpPr>
          <p:spPr>
            <a:xfrm rot="-5400000" flipH="1">
              <a:off x="8681707" y="1166766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2" name="Google Shape;3342;p24"/>
            <p:cNvGrpSpPr/>
            <p:nvPr/>
          </p:nvGrpSpPr>
          <p:grpSpPr>
            <a:xfrm rot="10800000" flipH="1">
              <a:off x="371754" y="4076274"/>
              <a:ext cx="691411" cy="702035"/>
              <a:chOff x="374695" y="378424"/>
              <a:chExt cx="691411" cy="702035"/>
            </a:xfrm>
          </p:grpSpPr>
          <p:sp>
            <p:nvSpPr>
              <p:cNvPr id="3343" name="Google Shape;3343;p24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5" name="Google Shape;3355;p24"/>
            <p:cNvSpPr/>
            <p:nvPr/>
          </p:nvSpPr>
          <p:spPr>
            <a:xfrm rot="5400000" flipH="1">
              <a:off x="2809062" y="3517841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4"/>
            <p:cNvSpPr/>
            <p:nvPr/>
          </p:nvSpPr>
          <p:spPr>
            <a:xfrm rot="5400000" flipH="1">
              <a:off x="1425349" y="4692835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4"/>
            <p:cNvSpPr/>
            <p:nvPr/>
          </p:nvSpPr>
          <p:spPr>
            <a:xfrm rot="5400000" flipH="1">
              <a:off x="1231531" y="4724386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4"/>
            <p:cNvSpPr/>
            <p:nvPr/>
          </p:nvSpPr>
          <p:spPr>
            <a:xfrm rot="5400000" flipH="1">
              <a:off x="-73640" y="3114521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4"/>
            <p:cNvSpPr/>
            <p:nvPr/>
          </p:nvSpPr>
          <p:spPr>
            <a:xfrm rot="5400000" flipH="1">
              <a:off x="388269" y="3769035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4"/>
            <p:cNvSpPr/>
            <p:nvPr/>
          </p:nvSpPr>
          <p:spPr>
            <a:xfrm rot="5400000" flipH="1">
              <a:off x="418673" y="3939071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4"/>
            <p:cNvSpPr/>
            <p:nvPr/>
          </p:nvSpPr>
          <p:spPr>
            <a:xfrm rot="5400000" flipH="1">
              <a:off x="4248842" y="4602781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0"/>
                  </a:moveTo>
                  <a:cubicBezTo>
                    <a:pt x="415" y="0"/>
                    <a:pt x="1" y="1086"/>
                    <a:pt x="1" y="1310"/>
                  </a:cubicBezTo>
                  <a:cubicBezTo>
                    <a:pt x="1" y="1540"/>
                    <a:pt x="185" y="1723"/>
                    <a:pt x="415" y="1723"/>
                  </a:cubicBezTo>
                  <a:cubicBezTo>
                    <a:pt x="644" y="1723"/>
                    <a:pt x="828" y="1540"/>
                    <a:pt x="828" y="1310"/>
                  </a:cubicBezTo>
                  <a:cubicBezTo>
                    <a:pt x="828" y="1086"/>
                    <a:pt x="415" y="0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4"/>
            <p:cNvSpPr/>
            <p:nvPr/>
          </p:nvSpPr>
          <p:spPr>
            <a:xfrm rot="5400000" flipH="1">
              <a:off x="4781097" y="4602781"/>
              <a:ext cx="114070" cy="236977"/>
            </a:xfrm>
            <a:custGeom>
              <a:avLst/>
              <a:gdLst/>
              <a:ahLst/>
              <a:cxnLst/>
              <a:rect l="l" t="t" r="r" b="b"/>
              <a:pathLst>
                <a:path w="829" h="1724" extrusionOk="0">
                  <a:moveTo>
                    <a:pt x="415" y="1"/>
                  </a:moveTo>
                  <a:cubicBezTo>
                    <a:pt x="185" y="1"/>
                    <a:pt x="1" y="184"/>
                    <a:pt x="1" y="414"/>
                  </a:cubicBezTo>
                  <a:cubicBezTo>
                    <a:pt x="1" y="644"/>
                    <a:pt x="415" y="1724"/>
                    <a:pt x="415" y="1724"/>
                  </a:cubicBezTo>
                  <a:cubicBezTo>
                    <a:pt x="415" y="1724"/>
                    <a:pt x="828" y="644"/>
                    <a:pt x="828" y="414"/>
                  </a:cubicBezTo>
                  <a:cubicBezTo>
                    <a:pt x="828" y="184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4"/>
            <p:cNvSpPr/>
            <p:nvPr/>
          </p:nvSpPr>
          <p:spPr>
            <a:xfrm rot="5400000" flipH="1">
              <a:off x="4526125" y="4675359"/>
              <a:ext cx="91779" cy="91822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4" y="1"/>
                  </a:moveTo>
                  <a:cubicBezTo>
                    <a:pt x="150" y="1"/>
                    <a:pt x="0" y="150"/>
                    <a:pt x="0" y="334"/>
                  </a:cubicBezTo>
                  <a:cubicBezTo>
                    <a:pt x="0" y="518"/>
                    <a:pt x="150" y="667"/>
                    <a:pt x="334" y="667"/>
                  </a:cubicBezTo>
                  <a:cubicBezTo>
                    <a:pt x="517" y="667"/>
                    <a:pt x="667" y="518"/>
                    <a:pt x="667" y="334"/>
                  </a:cubicBezTo>
                  <a:cubicBezTo>
                    <a:pt x="667" y="150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4"/>
            <p:cNvSpPr/>
            <p:nvPr/>
          </p:nvSpPr>
          <p:spPr>
            <a:xfrm rot="5400000" flipH="1">
              <a:off x="4226815" y="4694393"/>
              <a:ext cx="46784" cy="46736"/>
            </a:xfrm>
            <a:custGeom>
              <a:avLst/>
              <a:gdLst/>
              <a:ahLst/>
              <a:cxnLst/>
              <a:rect l="l" t="t" r="r" b="b"/>
              <a:pathLst>
                <a:path w="340" h="340" extrusionOk="0">
                  <a:moveTo>
                    <a:pt x="167" y="0"/>
                  </a:moveTo>
                  <a:lnTo>
                    <a:pt x="122" y="6"/>
                  </a:lnTo>
                  <a:lnTo>
                    <a:pt x="81" y="23"/>
                  </a:lnTo>
                  <a:lnTo>
                    <a:pt x="53" y="52"/>
                  </a:lnTo>
                  <a:cubicBezTo>
                    <a:pt x="53" y="52"/>
                    <a:pt x="24" y="86"/>
                    <a:pt x="24" y="86"/>
                  </a:cubicBezTo>
                  <a:cubicBezTo>
                    <a:pt x="24" y="86"/>
                    <a:pt x="7" y="121"/>
                    <a:pt x="7" y="121"/>
                  </a:cubicBezTo>
                  <a:lnTo>
                    <a:pt x="1" y="167"/>
                  </a:lnTo>
                  <a:cubicBezTo>
                    <a:pt x="1" y="167"/>
                    <a:pt x="7" y="213"/>
                    <a:pt x="7" y="213"/>
                  </a:cubicBezTo>
                  <a:lnTo>
                    <a:pt x="24" y="253"/>
                  </a:lnTo>
                  <a:cubicBezTo>
                    <a:pt x="30" y="265"/>
                    <a:pt x="41" y="276"/>
                    <a:pt x="53" y="288"/>
                  </a:cubicBezTo>
                  <a:lnTo>
                    <a:pt x="70" y="299"/>
                  </a:lnTo>
                  <a:cubicBezTo>
                    <a:pt x="81" y="311"/>
                    <a:pt x="93" y="316"/>
                    <a:pt x="104" y="322"/>
                  </a:cubicBezTo>
                  <a:lnTo>
                    <a:pt x="127" y="328"/>
                  </a:lnTo>
                  <a:lnTo>
                    <a:pt x="173" y="333"/>
                  </a:lnTo>
                  <a:lnTo>
                    <a:pt x="167" y="339"/>
                  </a:lnTo>
                  <a:lnTo>
                    <a:pt x="173" y="339"/>
                  </a:lnTo>
                  <a:cubicBezTo>
                    <a:pt x="202" y="339"/>
                    <a:pt x="231" y="333"/>
                    <a:pt x="254" y="316"/>
                  </a:cubicBezTo>
                  <a:cubicBezTo>
                    <a:pt x="277" y="311"/>
                    <a:pt x="288" y="293"/>
                    <a:pt x="300" y="276"/>
                  </a:cubicBezTo>
                  <a:cubicBezTo>
                    <a:pt x="317" y="259"/>
                    <a:pt x="323" y="242"/>
                    <a:pt x="328" y="224"/>
                  </a:cubicBezTo>
                  <a:lnTo>
                    <a:pt x="328" y="219"/>
                  </a:lnTo>
                  <a:cubicBezTo>
                    <a:pt x="334" y="207"/>
                    <a:pt x="334" y="196"/>
                    <a:pt x="334" y="184"/>
                  </a:cubicBezTo>
                  <a:cubicBezTo>
                    <a:pt x="340" y="173"/>
                    <a:pt x="340" y="155"/>
                    <a:pt x="334" y="144"/>
                  </a:cubicBezTo>
                  <a:cubicBezTo>
                    <a:pt x="334" y="127"/>
                    <a:pt x="334" y="115"/>
                    <a:pt x="328" y="104"/>
                  </a:cubicBezTo>
                  <a:cubicBezTo>
                    <a:pt x="323" y="92"/>
                    <a:pt x="317" y="81"/>
                    <a:pt x="305" y="69"/>
                  </a:cubicBezTo>
                  <a:cubicBezTo>
                    <a:pt x="294" y="52"/>
                    <a:pt x="282" y="41"/>
                    <a:pt x="265" y="29"/>
                  </a:cubicBezTo>
                  <a:lnTo>
                    <a:pt x="254" y="23"/>
                  </a:lnTo>
                  <a:lnTo>
                    <a:pt x="213" y="6"/>
                  </a:lnTo>
                  <a:cubicBezTo>
                    <a:pt x="202" y="6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4"/>
            <p:cNvSpPr/>
            <p:nvPr/>
          </p:nvSpPr>
          <p:spPr>
            <a:xfrm rot="5400000" flipH="1">
              <a:off x="4877011" y="4699480"/>
              <a:ext cx="42106" cy="39588"/>
            </a:xfrm>
            <a:custGeom>
              <a:avLst/>
              <a:gdLst/>
              <a:ahLst/>
              <a:cxnLst/>
              <a:rect l="l" t="t" r="r" b="b"/>
              <a:pathLst>
                <a:path w="306" h="288" extrusionOk="0">
                  <a:moveTo>
                    <a:pt x="144" y="0"/>
                  </a:moveTo>
                  <a:lnTo>
                    <a:pt x="104" y="6"/>
                  </a:lnTo>
                  <a:cubicBezTo>
                    <a:pt x="87" y="11"/>
                    <a:pt x="70" y="23"/>
                    <a:pt x="52" y="34"/>
                  </a:cubicBezTo>
                  <a:cubicBezTo>
                    <a:pt x="47" y="40"/>
                    <a:pt x="41" y="46"/>
                    <a:pt x="35" y="52"/>
                  </a:cubicBezTo>
                  <a:lnTo>
                    <a:pt x="35" y="57"/>
                  </a:lnTo>
                  <a:cubicBezTo>
                    <a:pt x="29" y="63"/>
                    <a:pt x="24" y="69"/>
                    <a:pt x="18" y="75"/>
                  </a:cubicBezTo>
                  <a:lnTo>
                    <a:pt x="18" y="80"/>
                  </a:lnTo>
                  <a:lnTo>
                    <a:pt x="12" y="92"/>
                  </a:lnTo>
                  <a:cubicBezTo>
                    <a:pt x="6" y="103"/>
                    <a:pt x="1" y="121"/>
                    <a:pt x="1" y="144"/>
                  </a:cubicBezTo>
                  <a:lnTo>
                    <a:pt x="6" y="178"/>
                  </a:lnTo>
                  <a:cubicBezTo>
                    <a:pt x="12" y="190"/>
                    <a:pt x="18" y="201"/>
                    <a:pt x="24" y="213"/>
                  </a:cubicBezTo>
                  <a:cubicBezTo>
                    <a:pt x="29" y="230"/>
                    <a:pt x="47" y="247"/>
                    <a:pt x="58" y="253"/>
                  </a:cubicBezTo>
                  <a:cubicBezTo>
                    <a:pt x="70" y="264"/>
                    <a:pt x="81" y="270"/>
                    <a:pt x="93" y="276"/>
                  </a:cubicBezTo>
                  <a:cubicBezTo>
                    <a:pt x="110" y="281"/>
                    <a:pt x="127" y="287"/>
                    <a:pt x="150" y="287"/>
                  </a:cubicBezTo>
                  <a:lnTo>
                    <a:pt x="161" y="287"/>
                  </a:lnTo>
                  <a:cubicBezTo>
                    <a:pt x="179" y="287"/>
                    <a:pt x="196" y="287"/>
                    <a:pt x="213" y="281"/>
                  </a:cubicBezTo>
                  <a:cubicBezTo>
                    <a:pt x="230" y="276"/>
                    <a:pt x="248" y="264"/>
                    <a:pt x="259" y="253"/>
                  </a:cubicBezTo>
                  <a:cubicBezTo>
                    <a:pt x="271" y="241"/>
                    <a:pt x="282" y="224"/>
                    <a:pt x="288" y="207"/>
                  </a:cubicBezTo>
                  <a:cubicBezTo>
                    <a:pt x="299" y="190"/>
                    <a:pt x="305" y="167"/>
                    <a:pt x="299" y="149"/>
                  </a:cubicBezTo>
                  <a:cubicBezTo>
                    <a:pt x="299" y="138"/>
                    <a:pt x="299" y="121"/>
                    <a:pt x="294" y="109"/>
                  </a:cubicBezTo>
                  <a:cubicBezTo>
                    <a:pt x="288" y="86"/>
                    <a:pt x="276" y="63"/>
                    <a:pt x="259" y="46"/>
                  </a:cubicBezTo>
                  <a:lnTo>
                    <a:pt x="230" y="23"/>
                  </a:lnTo>
                  <a:cubicBezTo>
                    <a:pt x="207" y="11"/>
                    <a:pt x="184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6" name="Google Shape;3366;p24"/>
            <p:cNvGrpSpPr/>
            <p:nvPr/>
          </p:nvGrpSpPr>
          <p:grpSpPr>
            <a:xfrm rot="10800000">
              <a:off x="8080835" y="4076274"/>
              <a:ext cx="691411" cy="702035"/>
              <a:chOff x="374695" y="378424"/>
              <a:chExt cx="691411" cy="702035"/>
            </a:xfrm>
          </p:grpSpPr>
          <p:sp>
            <p:nvSpPr>
              <p:cNvPr id="3367" name="Google Shape;3367;p24"/>
              <p:cNvSpPr/>
              <p:nvPr/>
            </p:nvSpPr>
            <p:spPr>
              <a:xfrm rot="5400000">
                <a:off x="617620" y="644769"/>
                <a:ext cx="192915" cy="17237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54" extrusionOk="0">
                    <a:moveTo>
                      <a:pt x="899" y="1"/>
                    </a:moveTo>
                    <a:cubicBezTo>
                      <a:pt x="815" y="1"/>
                      <a:pt x="727" y="35"/>
                      <a:pt x="650" y="116"/>
                    </a:cubicBezTo>
                    <a:cubicBezTo>
                      <a:pt x="512" y="248"/>
                      <a:pt x="1" y="1254"/>
                      <a:pt x="1" y="1254"/>
                    </a:cubicBezTo>
                    <a:cubicBezTo>
                      <a:pt x="1" y="1254"/>
                      <a:pt x="1006" y="737"/>
                      <a:pt x="1138" y="605"/>
                    </a:cubicBezTo>
                    <a:cubicBezTo>
                      <a:pt x="1401" y="355"/>
                      <a:pt x="1169" y="1"/>
                      <a:pt x="8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 rot="5400000">
                <a:off x="720784" y="730013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1" y="0"/>
                    </a:moveTo>
                    <a:cubicBezTo>
                      <a:pt x="69" y="0"/>
                      <a:pt x="0" y="155"/>
                      <a:pt x="92" y="253"/>
                    </a:cubicBezTo>
                    <a:cubicBezTo>
                      <a:pt x="121" y="282"/>
                      <a:pt x="160" y="296"/>
                      <a:pt x="198" y="296"/>
                    </a:cubicBezTo>
                    <a:cubicBezTo>
                      <a:pt x="237" y="296"/>
                      <a:pt x="276" y="282"/>
                      <a:pt x="305" y="253"/>
                    </a:cubicBezTo>
                    <a:cubicBezTo>
                      <a:pt x="397" y="155"/>
                      <a:pt x="328" y="0"/>
                      <a:pt x="2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 rot="5400000">
                <a:off x="216237" y="767774"/>
                <a:ext cx="471142" cy="154227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1122" extrusionOk="0">
                    <a:moveTo>
                      <a:pt x="1011" y="1"/>
                    </a:moveTo>
                    <a:cubicBezTo>
                      <a:pt x="820" y="1"/>
                      <a:pt x="631" y="48"/>
                      <a:pt x="460" y="136"/>
                    </a:cubicBezTo>
                    <a:cubicBezTo>
                      <a:pt x="362" y="181"/>
                      <a:pt x="264" y="239"/>
                      <a:pt x="172" y="302"/>
                    </a:cubicBezTo>
                    <a:cubicBezTo>
                      <a:pt x="138" y="325"/>
                      <a:pt x="103" y="354"/>
                      <a:pt x="75" y="377"/>
                    </a:cubicBezTo>
                    <a:lnTo>
                      <a:pt x="58" y="388"/>
                    </a:lnTo>
                    <a:cubicBezTo>
                      <a:pt x="29" y="400"/>
                      <a:pt x="12" y="423"/>
                      <a:pt x="0" y="451"/>
                    </a:cubicBezTo>
                    <a:cubicBezTo>
                      <a:pt x="15" y="453"/>
                      <a:pt x="31" y="453"/>
                      <a:pt x="46" y="453"/>
                    </a:cubicBezTo>
                    <a:cubicBezTo>
                      <a:pt x="265" y="453"/>
                      <a:pt x="509" y="346"/>
                      <a:pt x="724" y="319"/>
                    </a:cubicBezTo>
                    <a:cubicBezTo>
                      <a:pt x="769" y="315"/>
                      <a:pt x="810" y="311"/>
                      <a:pt x="853" y="311"/>
                    </a:cubicBezTo>
                    <a:cubicBezTo>
                      <a:pt x="871" y="311"/>
                      <a:pt x="889" y="312"/>
                      <a:pt x="908" y="314"/>
                    </a:cubicBezTo>
                    <a:cubicBezTo>
                      <a:pt x="954" y="319"/>
                      <a:pt x="1005" y="331"/>
                      <a:pt x="1051" y="354"/>
                    </a:cubicBezTo>
                    <a:cubicBezTo>
                      <a:pt x="1178" y="411"/>
                      <a:pt x="1281" y="497"/>
                      <a:pt x="1361" y="612"/>
                    </a:cubicBezTo>
                    <a:cubicBezTo>
                      <a:pt x="1448" y="716"/>
                      <a:pt x="1551" y="802"/>
                      <a:pt x="1666" y="876"/>
                    </a:cubicBezTo>
                    <a:cubicBezTo>
                      <a:pt x="1923" y="1036"/>
                      <a:pt x="2216" y="1121"/>
                      <a:pt x="2517" y="1121"/>
                    </a:cubicBezTo>
                    <a:cubicBezTo>
                      <a:pt x="2553" y="1121"/>
                      <a:pt x="2589" y="1120"/>
                      <a:pt x="2625" y="1118"/>
                    </a:cubicBezTo>
                    <a:cubicBezTo>
                      <a:pt x="2935" y="1095"/>
                      <a:pt x="3176" y="974"/>
                      <a:pt x="3303" y="808"/>
                    </a:cubicBezTo>
                    <a:cubicBezTo>
                      <a:pt x="3395" y="687"/>
                      <a:pt x="3423" y="503"/>
                      <a:pt x="3194" y="411"/>
                    </a:cubicBezTo>
                    <a:cubicBezTo>
                      <a:pt x="3096" y="379"/>
                      <a:pt x="2996" y="363"/>
                      <a:pt x="2892" y="363"/>
                    </a:cubicBezTo>
                    <a:cubicBezTo>
                      <a:pt x="2850" y="363"/>
                      <a:pt x="2806" y="366"/>
                      <a:pt x="2763" y="371"/>
                    </a:cubicBezTo>
                    <a:cubicBezTo>
                      <a:pt x="2614" y="394"/>
                      <a:pt x="2464" y="428"/>
                      <a:pt x="2321" y="486"/>
                    </a:cubicBezTo>
                    <a:cubicBezTo>
                      <a:pt x="2200" y="539"/>
                      <a:pt x="2069" y="567"/>
                      <a:pt x="1937" y="567"/>
                    </a:cubicBezTo>
                    <a:cubicBezTo>
                      <a:pt x="1925" y="567"/>
                      <a:pt x="1913" y="567"/>
                      <a:pt x="1901" y="566"/>
                    </a:cubicBezTo>
                    <a:cubicBezTo>
                      <a:pt x="1792" y="566"/>
                      <a:pt x="1695" y="509"/>
                      <a:pt x="1643" y="411"/>
                    </a:cubicBezTo>
                    <a:cubicBezTo>
                      <a:pt x="1597" y="325"/>
                      <a:pt x="1568" y="233"/>
                      <a:pt x="1482" y="153"/>
                    </a:cubicBezTo>
                    <a:cubicBezTo>
                      <a:pt x="1384" y="78"/>
                      <a:pt x="1270" y="26"/>
                      <a:pt x="1149" y="9"/>
                    </a:cubicBezTo>
                    <a:cubicBezTo>
                      <a:pt x="1103" y="4"/>
                      <a:pt x="1057" y="1"/>
                      <a:pt x="10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4"/>
              <p:cNvSpPr/>
              <p:nvPr/>
            </p:nvSpPr>
            <p:spPr>
              <a:xfrm rot="5400000">
                <a:off x="454360" y="642336"/>
                <a:ext cx="248093" cy="12398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902" extrusionOk="0">
                    <a:moveTo>
                      <a:pt x="1362" y="1"/>
                    </a:moveTo>
                    <a:cubicBezTo>
                      <a:pt x="1342" y="1"/>
                      <a:pt x="1322" y="2"/>
                      <a:pt x="1302" y="5"/>
                    </a:cubicBezTo>
                    <a:cubicBezTo>
                      <a:pt x="1044" y="27"/>
                      <a:pt x="791" y="119"/>
                      <a:pt x="579" y="274"/>
                    </a:cubicBezTo>
                    <a:cubicBezTo>
                      <a:pt x="470" y="349"/>
                      <a:pt x="360" y="430"/>
                      <a:pt x="263" y="521"/>
                    </a:cubicBezTo>
                    <a:cubicBezTo>
                      <a:pt x="171" y="602"/>
                      <a:pt x="96" y="700"/>
                      <a:pt x="16" y="786"/>
                    </a:cubicBezTo>
                    <a:cubicBezTo>
                      <a:pt x="4" y="803"/>
                      <a:pt x="10" y="820"/>
                      <a:pt x="27" y="826"/>
                    </a:cubicBezTo>
                    <a:cubicBezTo>
                      <a:pt x="22" y="837"/>
                      <a:pt x="16" y="855"/>
                      <a:pt x="10" y="866"/>
                    </a:cubicBezTo>
                    <a:cubicBezTo>
                      <a:pt x="0" y="890"/>
                      <a:pt x="23" y="902"/>
                      <a:pt x="41" y="902"/>
                    </a:cubicBezTo>
                    <a:cubicBezTo>
                      <a:pt x="44" y="902"/>
                      <a:pt x="47" y="902"/>
                      <a:pt x="50" y="901"/>
                    </a:cubicBezTo>
                    <a:cubicBezTo>
                      <a:pt x="96" y="878"/>
                      <a:pt x="136" y="849"/>
                      <a:pt x="177" y="814"/>
                    </a:cubicBezTo>
                    <a:cubicBezTo>
                      <a:pt x="211" y="786"/>
                      <a:pt x="246" y="757"/>
                      <a:pt x="286" y="734"/>
                    </a:cubicBezTo>
                    <a:cubicBezTo>
                      <a:pt x="360" y="682"/>
                      <a:pt x="447" y="642"/>
                      <a:pt x="533" y="608"/>
                    </a:cubicBezTo>
                    <a:cubicBezTo>
                      <a:pt x="667" y="563"/>
                      <a:pt x="797" y="518"/>
                      <a:pt x="934" y="518"/>
                    </a:cubicBezTo>
                    <a:cubicBezTo>
                      <a:pt x="955" y="518"/>
                      <a:pt x="976" y="519"/>
                      <a:pt x="998" y="521"/>
                    </a:cubicBezTo>
                    <a:cubicBezTo>
                      <a:pt x="1119" y="539"/>
                      <a:pt x="1239" y="573"/>
                      <a:pt x="1360" y="585"/>
                    </a:cubicBezTo>
                    <a:cubicBezTo>
                      <a:pt x="1388" y="588"/>
                      <a:pt x="1418" y="590"/>
                      <a:pt x="1447" y="590"/>
                    </a:cubicBezTo>
                    <a:cubicBezTo>
                      <a:pt x="1562" y="590"/>
                      <a:pt x="1681" y="559"/>
                      <a:pt x="1745" y="458"/>
                    </a:cubicBezTo>
                    <a:cubicBezTo>
                      <a:pt x="1802" y="349"/>
                      <a:pt x="1779" y="211"/>
                      <a:pt x="1693" y="125"/>
                    </a:cubicBezTo>
                    <a:cubicBezTo>
                      <a:pt x="1599" y="46"/>
                      <a:pt x="1484" y="1"/>
                      <a:pt x="13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4"/>
              <p:cNvSpPr/>
              <p:nvPr/>
            </p:nvSpPr>
            <p:spPr>
              <a:xfrm rot="5400000">
                <a:off x="582646" y="753267"/>
                <a:ext cx="42794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" extrusionOk="0">
                    <a:moveTo>
                      <a:pt x="162" y="0"/>
                    </a:moveTo>
                    <a:cubicBezTo>
                      <a:pt x="125" y="0"/>
                      <a:pt x="88" y="14"/>
                      <a:pt x="58" y="44"/>
                    </a:cubicBezTo>
                    <a:cubicBezTo>
                      <a:pt x="1" y="101"/>
                      <a:pt x="1" y="193"/>
                      <a:pt x="58" y="250"/>
                    </a:cubicBezTo>
                    <a:cubicBezTo>
                      <a:pt x="88" y="282"/>
                      <a:pt x="125" y="296"/>
                      <a:pt x="162" y="296"/>
                    </a:cubicBezTo>
                    <a:cubicBezTo>
                      <a:pt x="238" y="296"/>
                      <a:pt x="311" y="236"/>
                      <a:pt x="311" y="147"/>
                    </a:cubicBezTo>
                    <a:cubicBezTo>
                      <a:pt x="311" y="58"/>
                      <a:pt x="238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4"/>
              <p:cNvSpPr/>
              <p:nvPr/>
            </p:nvSpPr>
            <p:spPr>
              <a:xfrm rot="5400000">
                <a:off x="485982" y="867219"/>
                <a:ext cx="102925" cy="769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560" extrusionOk="0">
                    <a:moveTo>
                      <a:pt x="374" y="1"/>
                    </a:moveTo>
                    <a:cubicBezTo>
                      <a:pt x="127" y="1"/>
                      <a:pt x="1" y="305"/>
                      <a:pt x="179" y="478"/>
                    </a:cubicBezTo>
                    <a:cubicBezTo>
                      <a:pt x="230" y="532"/>
                      <a:pt x="301" y="559"/>
                      <a:pt x="372" y="559"/>
                    </a:cubicBezTo>
                    <a:cubicBezTo>
                      <a:pt x="443" y="559"/>
                      <a:pt x="515" y="532"/>
                      <a:pt x="569" y="478"/>
                    </a:cubicBezTo>
                    <a:cubicBezTo>
                      <a:pt x="747" y="305"/>
                      <a:pt x="621" y="1"/>
                      <a:pt x="3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4"/>
              <p:cNvSpPr/>
              <p:nvPr/>
            </p:nvSpPr>
            <p:spPr>
              <a:xfrm rot="5400000">
                <a:off x="754819" y="227028"/>
                <a:ext cx="159891" cy="462682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366" extrusionOk="0">
                    <a:moveTo>
                      <a:pt x="514" y="1"/>
                    </a:moveTo>
                    <a:cubicBezTo>
                      <a:pt x="451" y="1"/>
                      <a:pt x="386" y="29"/>
                      <a:pt x="334" y="69"/>
                    </a:cubicBezTo>
                    <a:cubicBezTo>
                      <a:pt x="162" y="195"/>
                      <a:pt x="47" y="436"/>
                      <a:pt x="24" y="746"/>
                    </a:cubicBezTo>
                    <a:cubicBezTo>
                      <a:pt x="1" y="1085"/>
                      <a:pt x="87" y="1419"/>
                      <a:pt x="265" y="1706"/>
                    </a:cubicBezTo>
                    <a:cubicBezTo>
                      <a:pt x="340" y="1821"/>
                      <a:pt x="426" y="1924"/>
                      <a:pt x="529" y="2010"/>
                    </a:cubicBezTo>
                    <a:cubicBezTo>
                      <a:pt x="644" y="2091"/>
                      <a:pt x="730" y="2194"/>
                      <a:pt x="794" y="2320"/>
                    </a:cubicBezTo>
                    <a:cubicBezTo>
                      <a:pt x="811" y="2366"/>
                      <a:pt x="822" y="2412"/>
                      <a:pt x="828" y="2464"/>
                    </a:cubicBezTo>
                    <a:cubicBezTo>
                      <a:pt x="834" y="2521"/>
                      <a:pt x="828" y="2585"/>
                      <a:pt x="822" y="2642"/>
                    </a:cubicBezTo>
                    <a:cubicBezTo>
                      <a:pt x="794" y="2877"/>
                      <a:pt x="673" y="3142"/>
                      <a:pt x="690" y="3366"/>
                    </a:cubicBezTo>
                    <a:cubicBezTo>
                      <a:pt x="719" y="3360"/>
                      <a:pt x="742" y="3343"/>
                      <a:pt x="753" y="3320"/>
                    </a:cubicBezTo>
                    <a:lnTo>
                      <a:pt x="765" y="3297"/>
                    </a:lnTo>
                    <a:cubicBezTo>
                      <a:pt x="788" y="3268"/>
                      <a:pt x="816" y="3234"/>
                      <a:pt x="839" y="3199"/>
                    </a:cubicBezTo>
                    <a:cubicBezTo>
                      <a:pt x="903" y="3107"/>
                      <a:pt x="960" y="3010"/>
                      <a:pt x="1006" y="2912"/>
                    </a:cubicBezTo>
                    <a:cubicBezTo>
                      <a:pt x="1115" y="2699"/>
                      <a:pt x="1161" y="2458"/>
                      <a:pt x="1132" y="2223"/>
                    </a:cubicBezTo>
                    <a:cubicBezTo>
                      <a:pt x="1115" y="2102"/>
                      <a:pt x="1063" y="1987"/>
                      <a:pt x="989" y="1890"/>
                    </a:cubicBezTo>
                    <a:cubicBezTo>
                      <a:pt x="908" y="1803"/>
                      <a:pt x="816" y="1775"/>
                      <a:pt x="730" y="1729"/>
                    </a:cubicBezTo>
                    <a:cubicBezTo>
                      <a:pt x="633" y="1677"/>
                      <a:pt x="575" y="1579"/>
                      <a:pt x="575" y="1470"/>
                    </a:cubicBezTo>
                    <a:cubicBezTo>
                      <a:pt x="570" y="1327"/>
                      <a:pt x="598" y="1183"/>
                      <a:pt x="656" y="1051"/>
                    </a:cubicBezTo>
                    <a:cubicBezTo>
                      <a:pt x="713" y="907"/>
                      <a:pt x="748" y="758"/>
                      <a:pt x="771" y="609"/>
                    </a:cubicBezTo>
                    <a:cubicBezTo>
                      <a:pt x="788" y="465"/>
                      <a:pt x="776" y="316"/>
                      <a:pt x="730" y="178"/>
                    </a:cubicBezTo>
                    <a:cubicBezTo>
                      <a:pt x="678" y="48"/>
                      <a:pt x="597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 rot="5400000">
                <a:off x="633049" y="464137"/>
                <a:ext cx="126454" cy="243162"/>
              </a:xfrm>
              <a:custGeom>
                <a:avLst/>
                <a:gdLst/>
                <a:ahLst/>
                <a:cxnLst/>
                <a:rect l="l" t="t" r="r" b="b"/>
                <a:pathLst>
                  <a:path w="919" h="1769" extrusionOk="0">
                    <a:moveTo>
                      <a:pt x="577" y="0"/>
                    </a:moveTo>
                    <a:cubicBezTo>
                      <a:pt x="532" y="0"/>
                      <a:pt x="488" y="10"/>
                      <a:pt x="447" y="32"/>
                    </a:cubicBezTo>
                    <a:cubicBezTo>
                      <a:pt x="315" y="112"/>
                      <a:pt x="304" y="273"/>
                      <a:pt x="315" y="417"/>
                    </a:cubicBezTo>
                    <a:cubicBezTo>
                      <a:pt x="332" y="537"/>
                      <a:pt x="367" y="652"/>
                      <a:pt x="384" y="779"/>
                    </a:cubicBezTo>
                    <a:cubicBezTo>
                      <a:pt x="401" y="939"/>
                      <a:pt x="350" y="1089"/>
                      <a:pt x="292" y="1244"/>
                    </a:cubicBezTo>
                    <a:cubicBezTo>
                      <a:pt x="263" y="1330"/>
                      <a:pt x="223" y="1410"/>
                      <a:pt x="172" y="1491"/>
                    </a:cubicBezTo>
                    <a:cubicBezTo>
                      <a:pt x="149" y="1531"/>
                      <a:pt x="120" y="1565"/>
                      <a:pt x="91" y="1600"/>
                    </a:cubicBezTo>
                    <a:cubicBezTo>
                      <a:pt x="57" y="1640"/>
                      <a:pt x="28" y="1680"/>
                      <a:pt x="5" y="1726"/>
                    </a:cubicBezTo>
                    <a:cubicBezTo>
                      <a:pt x="0" y="1741"/>
                      <a:pt x="8" y="1769"/>
                      <a:pt x="29" y="1769"/>
                    </a:cubicBezTo>
                    <a:cubicBezTo>
                      <a:pt x="32" y="1769"/>
                      <a:pt x="35" y="1768"/>
                      <a:pt x="39" y="1767"/>
                    </a:cubicBezTo>
                    <a:cubicBezTo>
                      <a:pt x="51" y="1761"/>
                      <a:pt x="62" y="1755"/>
                      <a:pt x="80" y="1749"/>
                    </a:cubicBezTo>
                    <a:cubicBezTo>
                      <a:pt x="83" y="1759"/>
                      <a:pt x="90" y="1765"/>
                      <a:pt x="99" y="1765"/>
                    </a:cubicBezTo>
                    <a:cubicBezTo>
                      <a:pt x="105" y="1765"/>
                      <a:pt x="113" y="1762"/>
                      <a:pt x="120" y="1755"/>
                    </a:cubicBezTo>
                    <a:cubicBezTo>
                      <a:pt x="206" y="1680"/>
                      <a:pt x="298" y="1606"/>
                      <a:pt x="384" y="1514"/>
                    </a:cubicBezTo>
                    <a:cubicBezTo>
                      <a:pt x="476" y="1416"/>
                      <a:pt x="556" y="1307"/>
                      <a:pt x="631" y="1198"/>
                    </a:cubicBezTo>
                    <a:cubicBezTo>
                      <a:pt x="786" y="980"/>
                      <a:pt x="878" y="733"/>
                      <a:pt x="901" y="468"/>
                    </a:cubicBezTo>
                    <a:cubicBezTo>
                      <a:pt x="918" y="331"/>
                      <a:pt x="872" y="187"/>
                      <a:pt x="775" y="84"/>
                    </a:cubicBezTo>
                    <a:cubicBezTo>
                      <a:pt x="724" y="29"/>
                      <a:pt x="651" y="0"/>
                      <a:pt x="5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 rot="5400000">
                <a:off x="740578" y="590074"/>
                <a:ext cx="54627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297" extrusionOk="0">
                    <a:moveTo>
                      <a:pt x="202" y="1"/>
                    </a:moveTo>
                    <a:cubicBezTo>
                      <a:pt x="69" y="1"/>
                      <a:pt x="1" y="161"/>
                      <a:pt x="98" y="253"/>
                    </a:cubicBezTo>
                    <a:cubicBezTo>
                      <a:pt x="127" y="282"/>
                      <a:pt x="164" y="296"/>
                      <a:pt x="202" y="296"/>
                    </a:cubicBezTo>
                    <a:cubicBezTo>
                      <a:pt x="239" y="296"/>
                      <a:pt x="276" y="282"/>
                      <a:pt x="305" y="253"/>
                    </a:cubicBezTo>
                    <a:cubicBezTo>
                      <a:pt x="397" y="161"/>
                      <a:pt x="334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 rot="5400000">
                <a:off x="858366" y="503679"/>
                <a:ext cx="80771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59" extrusionOk="0">
                    <a:moveTo>
                      <a:pt x="304" y="1"/>
                    </a:moveTo>
                    <a:cubicBezTo>
                      <a:pt x="236" y="1"/>
                      <a:pt x="166" y="26"/>
                      <a:pt x="110" y="84"/>
                    </a:cubicBezTo>
                    <a:cubicBezTo>
                      <a:pt x="1" y="188"/>
                      <a:pt x="1" y="366"/>
                      <a:pt x="110" y="475"/>
                    </a:cubicBezTo>
                    <a:cubicBezTo>
                      <a:pt x="166" y="533"/>
                      <a:pt x="236" y="558"/>
                      <a:pt x="304" y="558"/>
                    </a:cubicBezTo>
                    <a:cubicBezTo>
                      <a:pt x="448" y="558"/>
                      <a:pt x="587" y="446"/>
                      <a:pt x="587" y="279"/>
                    </a:cubicBezTo>
                    <a:cubicBezTo>
                      <a:pt x="587" y="113"/>
                      <a:pt x="448" y="1"/>
                      <a:pt x="3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 rot="5400000">
                <a:off x="401563" y="399413"/>
                <a:ext cx="142416" cy="143093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041" extrusionOk="0">
                    <a:moveTo>
                      <a:pt x="518" y="1"/>
                    </a:moveTo>
                    <a:cubicBezTo>
                      <a:pt x="231" y="1"/>
                      <a:pt x="1" y="236"/>
                      <a:pt x="1" y="523"/>
                    </a:cubicBezTo>
                    <a:cubicBezTo>
                      <a:pt x="1" y="810"/>
                      <a:pt x="231" y="1040"/>
                      <a:pt x="518" y="1040"/>
                    </a:cubicBezTo>
                    <a:cubicBezTo>
                      <a:pt x="805" y="1040"/>
                      <a:pt x="1035" y="810"/>
                      <a:pt x="1035" y="523"/>
                    </a:cubicBezTo>
                    <a:cubicBezTo>
                      <a:pt x="1035" y="236"/>
                      <a:pt x="805" y="1"/>
                      <a:pt x="5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 rot="5400000">
                <a:off x="436789" y="435427"/>
                <a:ext cx="71277" cy="71203"/>
              </a:xfrm>
              <a:custGeom>
                <a:avLst/>
                <a:gdLst/>
                <a:ahLst/>
                <a:cxnLst/>
                <a:rect l="l" t="t" r="r" b="b"/>
                <a:pathLst>
                  <a:path w="518" h="518" extrusionOk="0">
                    <a:moveTo>
                      <a:pt x="259" y="1"/>
                    </a:moveTo>
                    <a:cubicBezTo>
                      <a:pt x="115" y="1"/>
                      <a:pt x="0" y="116"/>
                      <a:pt x="0" y="259"/>
                    </a:cubicBezTo>
                    <a:cubicBezTo>
                      <a:pt x="0" y="403"/>
                      <a:pt x="115" y="518"/>
                      <a:pt x="259" y="518"/>
                    </a:cubicBezTo>
                    <a:cubicBezTo>
                      <a:pt x="402" y="518"/>
                      <a:pt x="517" y="403"/>
                      <a:pt x="517" y="259"/>
                    </a:cubicBezTo>
                    <a:cubicBezTo>
                      <a:pt x="517" y="116"/>
                      <a:pt x="402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79" name="Google Shape;3379;p24"/>
            <p:cNvSpPr/>
            <p:nvPr/>
          </p:nvSpPr>
          <p:spPr>
            <a:xfrm rot="-5400000">
              <a:off x="6269991" y="3517841"/>
              <a:ext cx="64947" cy="2430661"/>
            </a:xfrm>
            <a:custGeom>
              <a:avLst/>
              <a:gdLst/>
              <a:ahLst/>
              <a:cxnLst/>
              <a:rect l="l" t="t" r="r" b="b"/>
              <a:pathLst>
                <a:path w="472" h="17683" extrusionOk="0">
                  <a:moveTo>
                    <a:pt x="241" y="0"/>
                  </a:moveTo>
                  <a:cubicBezTo>
                    <a:pt x="229" y="0"/>
                    <a:pt x="216" y="6"/>
                    <a:pt x="208" y="17"/>
                  </a:cubicBezTo>
                  <a:cubicBezTo>
                    <a:pt x="179" y="75"/>
                    <a:pt x="156" y="132"/>
                    <a:pt x="139" y="190"/>
                  </a:cubicBezTo>
                  <a:cubicBezTo>
                    <a:pt x="127" y="247"/>
                    <a:pt x="121" y="305"/>
                    <a:pt x="121" y="362"/>
                  </a:cubicBezTo>
                  <a:cubicBezTo>
                    <a:pt x="116" y="494"/>
                    <a:pt x="110" y="626"/>
                    <a:pt x="110" y="758"/>
                  </a:cubicBezTo>
                  <a:cubicBezTo>
                    <a:pt x="99" y="1023"/>
                    <a:pt x="99" y="1281"/>
                    <a:pt x="93" y="1545"/>
                  </a:cubicBezTo>
                  <a:cubicBezTo>
                    <a:pt x="81" y="2074"/>
                    <a:pt x="70" y="4032"/>
                    <a:pt x="64" y="4561"/>
                  </a:cubicBezTo>
                  <a:lnTo>
                    <a:pt x="41" y="7686"/>
                  </a:lnTo>
                  <a:cubicBezTo>
                    <a:pt x="24" y="9776"/>
                    <a:pt x="24" y="11873"/>
                    <a:pt x="24" y="13964"/>
                  </a:cubicBezTo>
                  <a:cubicBezTo>
                    <a:pt x="24" y="15135"/>
                    <a:pt x="1" y="16313"/>
                    <a:pt x="35" y="17485"/>
                  </a:cubicBezTo>
                  <a:cubicBezTo>
                    <a:pt x="35" y="17617"/>
                    <a:pt x="136" y="17683"/>
                    <a:pt x="236" y="17683"/>
                  </a:cubicBezTo>
                  <a:cubicBezTo>
                    <a:pt x="337" y="17683"/>
                    <a:pt x="437" y="17617"/>
                    <a:pt x="437" y="17485"/>
                  </a:cubicBezTo>
                  <a:cubicBezTo>
                    <a:pt x="472" y="16434"/>
                    <a:pt x="449" y="15377"/>
                    <a:pt x="449" y="14326"/>
                  </a:cubicBezTo>
                  <a:lnTo>
                    <a:pt x="449" y="11201"/>
                  </a:lnTo>
                  <a:cubicBezTo>
                    <a:pt x="443" y="9110"/>
                    <a:pt x="432" y="7014"/>
                    <a:pt x="414" y="4923"/>
                  </a:cubicBezTo>
                  <a:cubicBezTo>
                    <a:pt x="414" y="4337"/>
                    <a:pt x="403" y="3745"/>
                    <a:pt x="391" y="3159"/>
                  </a:cubicBezTo>
                  <a:cubicBezTo>
                    <a:pt x="386" y="2872"/>
                    <a:pt x="380" y="1149"/>
                    <a:pt x="374" y="862"/>
                  </a:cubicBezTo>
                  <a:cubicBezTo>
                    <a:pt x="374" y="718"/>
                    <a:pt x="363" y="575"/>
                    <a:pt x="363" y="431"/>
                  </a:cubicBezTo>
                  <a:cubicBezTo>
                    <a:pt x="363" y="362"/>
                    <a:pt x="357" y="287"/>
                    <a:pt x="345" y="218"/>
                  </a:cubicBezTo>
                  <a:cubicBezTo>
                    <a:pt x="328" y="149"/>
                    <a:pt x="305" y="81"/>
                    <a:pt x="271" y="17"/>
                  </a:cubicBezTo>
                  <a:cubicBezTo>
                    <a:pt x="265" y="6"/>
                    <a:pt x="25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4"/>
            <p:cNvSpPr/>
            <p:nvPr/>
          </p:nvSpPr>
          <p:spPr>
            <a:xfrm rot="-5400000">
              <a:off x="7672005" y="4692835"/>
              <a:ext cx="46646" cy="94021"/>
            </a:xfrm>
            <a:custGeom>
              <a:avLst/>
              <a:gdLst/>
              <a:ahLst/>
              <a:cxnLst/>
              <a:rect l="l" t="t" r="r" b="b"/>
              <a:pathLst>
                <a:path w="339" h="684" extrusionOk="0">
                  <a:moveTo>
                    <a:pt x="170" y="1"/>
                  </a:moveTo>
                  <a:cubicBezTo>
                    <a:pt x="139" y="1"/>
                    <a:pt x="109" y="12"/>
                    <a:pt x="86" y="35"/>
                  </a:cubicBezTo>
                  <a:cubicBezTo>
                    <a:pt x="52" y="81"/>
                    <a:pt x="29" y="139"/>
                    <a:pt x="23" y="196"/>
                  </a:cubicBezTo>
                  <a:cubicBezTo>
                    <a:pt x="12" y="254"/>
                    <a:pt x="6" y="311"/>
                    <a:pt x="6" y="369"/>
                  </a:cubicBezTo>
                  <a:cubicBezTo>
                    <a:pt x="6" y="409"/>
                    <a:pt x="0" y="443"/>
                    <a:pt x="0" y="483"/>
                  </a:cubicBezTo>
                  <a:cubicBezTo>
                    <a:pt x="0" y="512"/>
                    <a:pt x="6" y="541"/>
                    <a:pt x="17" y="570"/>
                  </a:cubicBezTo>
                  <a:lnTo>
                    <a:pt x="17" y="575"/>
                  </a:lnTo>
                  <a:cubicBezTo>
                    <a:pt x="17" y="581"/>
                    <a:pt x="17" y="581"/>
                    <a:pt x="23" y="587"/>
                  </a:cubicBezTo>
                  <a:cubicBezTo>
                    <a:pt x="23" y="593"/>
                    <a:pt x="23" y="598"/>
                    <a:pt x="29" y="604"/>
                  </a:cubicBezTo>
                  <a:cubicBezTo>
                    <a:pt x="29" y="610"/>
                    <a:pt x="35" y="610"/>
                    <a:pt x="35" y="616"/>
                  </a:cubicBezTo>
                  <a:lnTo>
                    <a:pt x="40" y="627"/>
                  </a:lnTo>
                  <a:cubicBezTo>
                    <a:pt x="46" y="633"/>
                    <a:pt x="52" y="639"/>
                    <a:pt x="58" y="644"/>
                  </a:cubicBezTo>
                  <a:lnTo>
                    <a:pt x="63" y="650"/>
                  </a:lnTo>
                  <a:cubicBezTo>
                    <a:pt x="69" y="656"/>
                    <a:pt x="75" y="662"/>
                    <a:pt x="86" y="662"/>
                  </a:cubicBezTo>
                  <a:cubicBezTo>
                    <a:pt x="92" y="667"/>
                    <a:pt x="103" y="673"/>
                    <a:pt x="109" y="679"/>
                  </a:cubicBezTo>
                  <a:lnTo>
                    <a:pt x="132" y="679"/>
                  </a:lnTo>
                  <a:cubicBezTo>
                    <a:pt x="144" y="682"/>
                    <a:pt x="155" y="683"/>
                    <a:pt x="167" y="683"/>
                  </a:cubicBezTo>
                  <a:cubicBezTo>
                    <a:pt x="178" y="683"/>
                    <a:pt x="190" y="682"/>
                    <a:pt x="201" y="679"/>
                  </a:cubicBezTo>
                  <a:cubicBezTo>
                    <a:pt x="213" y="673"/>
                    <a:pt x="224" y="667"/>
                    <a:pt x="236" y="662"/>
                  </a:cubicBezTo>
                  <a:cubicBezTo>
                    <a:pt x="241" y="656"/>
                    <a:pt x="247" y="650"/>
                    <a:pt x="253" y="650"/>
                  </a:cubicBezTo>
                  <a:cubicBezTo>
                    <a:pt x="270" y="639"/>
                    <a:pt x="282" y="621"/>
                    <a:pt x="287" y="610"/>
                  </a:cubicBezTo>
                  <a:cubicBezTo>
                    <a:pt x="293" y="604"/>
                    <a:pt x="293" y="604"/>
                    <a:pt x="299" y="598"/>
                  </a:cubicBezTo>
                  <a:cubicBezTo>
                    <a:pt x="299" y="598"/>
                    <a:pt x="310" y="593"/>
                    <a:pt x="310" y="593"/>
                  </a:cubicBezTo>
                  <a:lnTo>
                    <a:pt x="322" y="570"/>
                  </a:lnTo>
                  <a:cubicBezTo>
                    <a:pt x="333" y="541"/>
                    <a:pt x="339" y="512"/>
                    <a:pt x="339" y="483"/>
                  </a:cubicBezTo>
                  <a:cubicBezTo>
                    <a:pt x="339" y="443"/>
                    <a:pt x="339" y="409"/>
                    <a:pt x="333" y="369"/>
                  </a:cubicBezTo>
                  <a:cubicBezTo>
                    <a:pt x="327" y="311"/>
                    <a:pt x="322" y="254"/>
                    <a:pt x="316" y="196"/>
                  </a:cubicBezTo>
                  <a:cubicBezTo>
                    <a:pt x="305" y="139"/>
                    <a:pt x="287" y="81"/>
                    <a:pt x="253" y="35"/>
                  </a:cubicBezTo>
                  <a:cubicBezTo>
                    <a:pt x="230" y="12"/>
                    <a:pt x="200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4"/>
            <p:cNvSpPr/>
            <p:nvPr/>
          </p:nvSpPr>
          <p:spPr>
            <a:xfrm rot="-5400000">
              <a:off x="7873666" y="4724386"/>
              <a:ext cx="38803" cy="40413"/>
            </a:xfrm>
            <a:custGeom>
              <a:avLst/>
              <a:gdLst/>
              <a:ahLst/>
              <a:cxnLst/>
              <a:rect l="l" t="t" r="r" b="b"/>
              <a:pathLst>
                <a:path w="282" h="294" extrusionOk="0">
                  <a:moveTo>
                    <a:pt x="115" y="0"/>
                  </a:moveTo>
                  <a:cubicBezTo>
                    <a:pt x="98" y="6"/>
                    <a:pt x="81" y="18"/>
                    <a:pt x="69" y="29"/>
                  </a:cubicBezTo>
                  <a:cubicBezTo>
                    <a:pt x="52" y="41"/>
                    <a:pt x="41" y="52"/>
                    <a:pt x="29" y="69"/>
                  </a:cubicBezTo>
                  <a:cubicBezTo>
                    <a:pt x="23" y="81"/>
                    <a:pt x="18" y="98"/>
                    <a:pt x="12" y="109"/>
                  </a:cubicBezTo>
                  <a:cubicBezTo>
                    <a:pt x="0" y="150"/>
                    <a:pt x="6" y="190"/>
                    <a:pt x="23" y="224"/>
                  </a:cubicBezTo>
                  <a:cubicBezTo>
                    <a:pt x="52" y="265"/>
                    <a:pt x="92" y="293"/>
                    <a:pt x="144" y="293"/>
                  </a:cubicBezTo>
                  <a:cubicBezTo>
                    <a:pt x="190" y="293"/>
                    <a:pt x="230" y="265"/>
                    <a:pt x="259" y="224"/>
                  </a:cubicBezTo>
                  <a:cubicBezTo>
                    <a:pt x="276" y="190"/>
                    <a:pt x="282" y="150"/>
                    <a:pt x="270" y="115"/>
                  </a:cubicBezTo>
                  <a:cubicBezTo>
                    <a:pt x="265" y="98"/>
                    <a:pt x="259" y="86"/>
                    <a:pt x="253" y="75"/>
                  </a:cubicBezTo>
                  <a:cubicBezTo>
                    <a:pt x="242" y="58"/>
                    <a:pt x="230" y="46"/>
                    <a:pt x="213" y="29"/>
                  </a:cubicBezTo>
                  <a:cubicBezTo>
                    <a:pt x="207" y="23"/>
                    <a:pt x="196" y="12"/>
                    <a:pt x="184" y="12"/>
                  </a:cubicBezTo>
                  <a:cubicBezTo>
                    <a:pt x="167" y="6"/>
                    <a:pt x="15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4"/>
            <p:cNvSpPr/>
            <p:nvPr/>
          </p:nvSpPr>
          <p:spPr>
            <a:xfrm rot="-5400000">
              <a:off x="8211799" y="3114521"/>
              <a:ext cx="1005841" cy="60894"/>
            </a:xfrm>
            <a:custGeom>
              <a:avLst/>
              <a:gdLst/>
              <a:ahLst/>
              <a:cxnLst/>
              <a:rect l="l" t="t" r="r" b="b"/>
              <a:pathLst>
                <a:path w="8456" h="443" extrusionOk="0">
                  <a:moveTo>
                    <a:pt x="915" y="0"/>
                  </a:moveTo>
                  <a:cubicBezTo>
                    <a:pt x="654" y="0"/>
                    <a:pt x="393" y="5"/>
                    <a:pt x="132" y="19"/>
                  </a:cubicBezTo>
                  <a:cubicBezTo>
                    <a:pt x="0" y="31"/>
                    <a:pt x="0" y="410"/>
                    <a:pt x="132" y="421"/>
                  </a:cubicBezTo>
                  <a:cubicBezTo>
                    <a:pt x="405" y="439"/>
                    <a:pt x="678" y="443"/>
                    <a:pt x="951" y="443"/>
                  </a:cubicBezTo>
                  <a:cubicBezTo>
                    <a:pt x="1224" y="443"/>
                    <a:pt x="1496" y="439"/>
                    <a:pt x="1769" y="439"/>
                  </a:cubicBezTo>
                  <a:cubicBezTo>
                    <a:pt x="2309" y="439"/>
                    <a:pt x="2849" y="439"/>
                    <a:pt x="3389" y="433"/>
                  </a:cubicBezTo>
                  <a:cubicBezTo>
                    <a:pt x="4475" y="427"/>
                    <a:pt x="5560" y="416"/>
                    <a:pt x="6646" y="398"/>
                  </a:cubicBezTo>
                  <a:cubicBezTo>
                    <a:pt x="6950" y="398"/>
                    <a:pt x="7255" y="387"/>
                    <a:pt x="7559" y="375"/>
                  </a:cubicBezTo>
                  <a:lnTo>
                    <a:pt x="8007" y="358"/>
                  </a:lnTo>
                  <a:cubicBezTo>
                    <a:pt x="8076" y="358"/>
                    <a:pt x="8151" y="347"/>
                    <a:pt x="8225" y="341"/>
                  </a:cubicBezTo>
                  <a:cubicBezTo>
                    <a:pt x="8266" y="341"/>
                    <a:pt x="8300" y="335"/>
                    <a:pt x="8340" y="329"/>
                  </a:cubicBezTo>
                  <a:cubicBezTo>
                    <a:pt x="8380" y="312"/>
                    <a:pt x="8415" y="289"/>
                    <a:pt x="8444" y="255"/>
                  </a:cubicBezTo>
                  <a:cubicBezTo>
                    <a:pt x="8455" y="238"/>
                    <a:pt x="8455" y="215"/>
                    <a:pt x="8444" y="192"/>
                  </a:cubicBezTo>
                  <a:cubicBezTo>
                    <a:pt x="8415" y="163"/>
                    <a:pt x="8386" y="140"/>
                    <a:pt x="8352" y="123"/>
                  </a:cubicBezTo>
                  <a:cubicBezTo>
                    <a:pt x="8323" y="111"/>
                    <a:pt x="8294" y="105"/>
                    <a:pt x="8266" y="105"/>
                  </a:cubicBezTo>
                  <a:cubicBezTo>
                    <a:pt x="8197" y="100"/>
                    <a:pt x="8128" y="94"/>
                    <a:pt x="8059" y="94"/>
                  </a:cubicBezTo>
                  <a:cubicBezTo>
                    <a:pt x="7927" y="82"/>
                    <a:pt x="7789" y="82"/>
                    <a:pt x="7651" y="77"/>
                  </a:cubicBezTo>
                  <a:cubicBezTo>
                    <a:pt x="7375" y="65"/>
                    <a:pt x="7105" y="54"/>
                    <a:pt x="6830" y="48"/>
                  </a:cubicBezTo>
                  <a:lnTo>
                    <a:pt x="5216" y="25"/>
                  </a:lnTo>
                  <a:cubicBezTo>
                    <a:pt x="4130" y="8"/>
                    <a:pt x="3044" y="8"/>
                    <a:pt x="1959" y="8"/>
                  </a:cubicBezTo>
                  <a:cubicBezTo>
                    <a:pt x="1611" y="8"/>
                    <a:pt x="1263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4"/>
            <p:cNvSpPr/>
            <p:nvPr/>
          </p:nvSpPr>
          <p:spPr>
            <a:xfrm rot="-5400000">
              <a:off x="8660650" y="3769035"/>
              <a:ext cx="95082" cy="4591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202" y="1"/>
                  </a:moveTo>
                  <a:cubicBezTo>
                    <a:pt x="167" y="1"/>
                    <a:pt x="139" y="7"/>
                    <a:pt x="110" y="18"/>
                  </a:cubicBezTo>
                  <a:lnTo>
                    <a:pt x="98" y="24"/>
                  </a:lnTo>
                  <a:lnTo>
                    <a:pt x="81" y="30"/>
                  </a:lnTo>
                  <a:lnTo>
                    <a:pt x="64" y="41"/>
                  </a:lnTo>
                  <a:lnTo>
                    <a:pt x="58" y="47"/>
                  </a:lnTo>
                  <a:cubicBezTo>
                    <a:pt x="52" y="47"/>
                    <a:pt x="47" y="53"/>
                    <a:pt x="41" y="58"/>
                  </a:cubicBezTo>
                  <a:lnTo>
                    <a:pt x="35" y="64"/>
                  </a:lnTo>
                  <a:cubicBezTo>
                    <a:pt x="29" y="70"/>
                    <a:pt x="24" y="81"/>
                    <a:pt x="18" y="87"/>
                  </a:cubicBezTo>
                  <a:cubicBezTo>
                    <a:pt x="12" y="93"/>
                    <a:pt x="12" y="104"/>
                    <a:pt x="7" y="110"/>
                  </a:cubicBezTo>
                  <a:cubicBezTo>
                    <a:pt x="7" y="116"/>
                    <a:pt x="7" y="116"/>
                    <a:pt x="7" y="121"/>
                  </a:cubicBezTo>
                  <a:cubicBezTo>
                    <a:pt x="7" y="121"/>
                    <a:pt x="7" y="127"/>
                    <a:pt x="7" y="133"/>
                  </a:cubicBezTo>
                  <a:cubicBezTo>
                    <a:pt x="1" y="156"/>
                    <a:pt x="1" y="179"/>
                    <a:pt x="7" y="202"/>
                  </a:cubicBezTo>
                  <a:cubicBezTo>
                    <a:pt x="12" y="213"/>
                    <a:pt x="18" y="225"/>
                    <a:pt x="24" y="236"/>
                  </a:cubicBezTo>
                  <a:cubicBezTo>
                    <a:pt x="24" y="242"/>
                    <a:pt x="29" y="248"/>
                    <a:pt x="35" y="259"/>
                  </a:cubicBezTo>
                  <a:cubicBezTo>
                    <a:pt x="47" y="271"/>
                    <a:pt x="58" y="282"/>
                    <a:pt x="75" y="294"/>
                  </a:cubicBezTo>
                  <a:lnTo>
                    <a:pt x="87" y="300"/>
                  </a:lnTo>
                  <a:lnTo>
                    <a:pt x="87" y="311"/>
                  </a:lnTo>
                  <a:cubicBezTo>
                    <a:pt x="93" y="311"/>
                    <a:pt x="98" y="317"/>
                    <a:pt x="104" y="317"/>
                  </a:cubicBezTo>
                  <a:cubicBezTo>
                    <a:pt x="133" y="328"/>
                    <a:pt x="162" y="334"/>
                    <a:pt x="196" y="334"/>
                  </a:cubicBezTo>
                  <a:cubicBezTo>
                    <a:pt x="231" y="334"/>
                    <a:pt x="265" y="334"/>
                    <a:pt x="305" y="328"/>
                  </a:cubicBezTo>
                  <a:cubicBezTo>
                    <a:pt x="368" y="328"/>
                    <a:pt x="426" y="322"/>
                    <a:pt x="489" y="317"/>
                  </a:cubicBezTo>
                  <a:cubicBezTo>
                    <a:pt x="546" y="305"/>
                    <a:pt x="598" y="288"/>
                    <a:pt x="644" y="254"/>
                  </a:cubicBezTo>
                  <a:cubicBezTo>
                    <a:pt x="690" y="208"/>
                    <a:pt x="690" y="133"/>
                    <a:pt x="644" y="87"/>
                  </a:cubicBezTo>
                  <a:cubicBezTo>
                    <a:pt x="598" y="53"/>
                    <a:pt x="546" y="30"/>
                    <a:pt x="489" y="24"/>
                  </a:cubicBezTo>
                  <a:cubicBezTo>
                    <a:pt x="432" y="12"/>
                    <a:pt x="374" y="7"/>
                    <a:pt x="311" y="7"/>
                  </a:cubicBezTo>
                  <a:cubicBezTo>
                    <a:pt x="276" y="7"/>
                    <a:pt x="236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4"/>
            <p:cNvSpPr/>
            <p:nvPr/>
          </p:nvSpPr>
          <p:spPr>
            <a:xfrm rot="-5400000">
              <a:off x="8681707" y="3939071"/>
              <a:ext cx="43619" cy="37663"/>
            </a:xfrm>
            <a:custGeom>
              <a:avLst/>
              <a:gdLst/>
              <a:ahLst/>
              <a:cxnLst/>
              <a:rect l="l" t="t" r="r" b="b"/>
              <a:pathLst>
                <a:path w="317" h="274" extrusionOk="0">
                  <a:moveTo>
                    <a:pt x="160" y="1"/>
                  </a:moveTo>
                  <a:cubicBezTo>
                    <a:pt x="136" y="1"/>
                    <a:pt x="113" y="8"/>
                    <a:pt x="92" y="22"/>
                  </a:cubicBezTo>
                  <a:cubicBezTo>
                    <a:pt x="1" y="74"/>
                    <a:pt x="1" y="200"/>
                    <a:pt x="92" y="252"/>
                  </a:cubicBezTo>
                  <a:cubicBezTo>
                    <a:pt x="113" y="266"/>
                    <a:pt x="136" y="273"/>
                    <a:pt x="160" y="273"/>
                  </a:cubicBezTo>
                  <a:cubicBezTo>
                    <a:pt x="176" y="273"/>
                    <a:pt x="191" y="270"/>
                    <a:pt x="207" y="263"/>
                  </a:cubicBezTo>
                  <a:cubicBezTo>
                    <a:pt x="219" y="258"/>
                    <a:pt x="230" y="252"/>
                    <a:pt x="248" y="246"/>
                  </a:cubicBezTo>
                  <a:cubicBezTo>
                    <a:pt x="259" y="235"/>
                    <a:pt x="276" y="223"/>
                    <a:pt x="288" y="212"/>
                  </a:cubicBezTo>
                  <a:cubicBezTo>
                    <a:pt x="299" y="200"/>
                    <a:pt x="305" y="189"/>
                    <a:pt x="311" y="177"/>
                  </a:cubicBezTo>
                  <a:cubicBezTo>
                    <a:pt x="316" y="166"/>
                    <a:pt x="316" y="148"/>
                    <a:pt x="316" y="137"/>
                  </a:cubicBezTo>
                  <a:lnTo>
                    <a:pt x="316" y="108"/>
                  </a:lnTo>
                  <a:cubicBezTo>
                    <a:pt x="311" y="91"/>
                    <a:pt x="299" y="74"/>
                    <a:pt x="288" y="62"/>
                  </a:cubicBezTo>
                  <a:cubicBezTo>
                    <a:pt x="276" y="51"/>
                    <a:pt x="259" y="39"/>
                    <a:pt x="248" y="28"/>
                  </a:cubicBezTo>
                  <a:cubicBezTo>
                    <a:pt x="236" y="22"/>
                    <a:pt x="219" y="16"/>
                    <a:pt x="207" y="11"/>
                  </a:cubicBezTo>
                  <a:cubicBezTo>
                    <a:pt x="191" y="4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5"/>
        </a:solidFill>
        <a:effectLst/>
      </p:bgPr>
    </p:bg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6" name="Google Shape;3386;p25"/>
          <p:cNvGrpSpPr/>
          <p:nvPr/>
        </p:nvGrpSpPr>
        <p:grpSpPr>
          <a:xfrm>
            <a:off x="91272" y="89122"/>
            <a:ext cx="8961456" cy="4965256"/>
            <a:chOff x="183000" y="183000"/>
            <a:chExt cx="8777996" cy="4777500"/>
          </a:xfrm>
        </p:grpSpPr>
        <p:sp>
          <p:nvSpPr>
            <p:cNvPr id="3387" name="Google Shape;3387;p25"/>
            <p:cNvSpPr/>
            <p:nvPr/>
          </p:nvSpPr>
          <p:spPr>
            <a:xfrm>
              <a:off x="365700" y="368100"/>
              <a:ext cx="8412600" cy="4407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8" name="Google Shape;3388;p25"/>
            <p:cNvGrpSpPr/>
            <p:nvPr/>
          </p:nvGrpSpPr>
          <p:grpSpPr>
            <a:xfrm>
              <a:off x="183000" y="183000"/>
              <a:ext cx="8777996" cy="4777500"/>
              <a:chOff x="183000" y="183000"/>
              <a:chExt cx="8777996" cy="4777500"/>
            </a:xfrm>
          </p:grpSpPr>
          <p:sp>
            <p:nvSpPr>
              <p:cNvPr id="3389" name="Google Shape;3389;p25"/>
              <p:cNvSpPr/>
              <p:nvPr/>
            </p:nvSpPr>
            <p:spPr>
              <a:xfrm>
                <a:off x="183000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5"/>
              <p:cNvSpPr/>
              <p:nvPr/>
            </p:nvSpPr>
            <p:spPr>
              <a:xfrm>
                <a:off x="564545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5"/>
              <p:cNvSpPr/>
              <p:nvPr/>
            </p:nvSpPr>
            <p:spPr>
              <a:xfrm>
                <a:off x="946090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5"/>
              <p:cNvSpPr/>
              <p:nvPr/>
            </p:nvSpPr>
            <p:spPr>
              <a:xfrm>
                <a:off x="1327635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5"/>
              <p:cNvSpPr/>
              <p:nvPr/>
            </p:nvSpPr>
            <p:spPr>
              <a:xfrm>
                <a:off x="1709180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5"/>
              <p:cNvSpPr/>
              <p:nvPr/>
            </p:nvSpPr>
            <p:spPr>
              <a:xfrm>
                <a:off x="209072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5"/>
              <p:cNvSpPr/>
              <p:nvPr/>
            </p:nvSpPr>
            <p:spPr>
              <a:xfrm>
                <a:off x="2472271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5"/>
              <p:cNvSpPr/>
              <p:nvPr/>
            </p:nvSpPr>
            <p:spPr>
              <a:xfrm>
                <a:off x="285381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5"/>
              <p:cNvSpPr/>
              <p:nvPr/>
            </p:nvSpPr>
            <p:spPr>
              <a:xfrm>
                <a:off x="3235361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5"/>
              <p:cNvSpPr/>
              <p:nvPr/>
            </p:nvSpPr>
            <p:spPr>
              <a:xfrm>
                <a:off x="3998451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5"/>
              <p:cNvSpPr/>
              <p:nvPr/>
            </p:nvSpPr>
            <p:spPr>
              <a:xfrm>
                <a:off x="437999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5"/>
              <p:cNvSpPr/>
              <p:nvPr/>
            </p:nvSpPr>
            <p:spPr>
              <a:xfrm>
                <a:off x="4761541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5"/>
              <p:cNvSpPr/>
              <p:nvPr/>
            </p:nvSpPr>
            <p:spPr>
              <a:xfrm>
                <a:off x="514308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5"/>
              <p:cNvSpPr/>
              <p:nvPr/>
            </p:nvSpPr>
            <p:spPr>
              <a:xfrm>
                <a:off x="5524631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5"/>
              <p:cNvSpPr/>
              <p:nvPr/>
            </p:nvSpPr>
            <p:spPr>
              <a:xfrm>
                <a:off x="5906177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5"/>
              <p:cNvSpPr/>
              <p:nvPr/>
            </p:nvSpPr>
            <p:spPr>
              <a:xfrm>
                <a:off x="6287722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5"/>
              <p:cNvSpPr/>
              <p:nvPr/>
            </p:nvSpPr>
            <p:spPr>
              <a:xfrm>
                <a:off x="6669267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5"/>
              <p:cNvSpPr/>
              <p:nvPr/>
            </p:nvSpPr>
            <p:spPr>
              <a:xfrm>
                <a:off x="7050812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5"/>
              <p:cNvSpPr/>
              <p:nvPr/>
            </p:nvSpPr>
            <p:spPr>
              <a:xfrm>
                <a:off x="7432357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5"/>
              <p:cNvSpPr/>
              <p:nvPr/>
            </p:nvSpPr>
            <p:spPr>
              <a:xfrm>
                <a:off x="7813902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5"/>
              <p:cNvSpPr/>
              <p:nvPr/>
            </p:nvSpPr>
            <p:spPr>
              <a:xfrm>
                <a:off x="857699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5"/>
              <p:cNvSpPr/>
              <p:nvPr/>
            </p:nvSpPr>
            <p:spPr>
              <a:xfrm>
                <a:off x="8195447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5"/>
              <p:cNvSpPr/>
              <p:nvPr/>
            </p:nvSpPr>
            <p:spPr>
              <a:xfrm>
                <a:off x="3616906" y="183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5"/>
              <p:cNvSpPr/>
              <p:nvPr/>
            </p:nvSpPr>
            <p:spPr>
              <a:xfrm>
                <a:off x="183000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5"/>
              <p:cNvSpPr/>
              <p:nvPr/>
            </p:nvSpPr>
            <p:spPr>
              <a:xfrm>
                <a:off x="564545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5"/>
              <p:cNvSpPr/>
              <p:nvPr/>
            </p:nvSpPr>
            <p:spPr>
              <a:xfrm>
                <a:off x="946090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5"/>
              <p:cNvSpPr/>
              <p:nvPr/>
            </p:nvSpPr>
            <p:spPr>
              <a:xfrm>
                <a:off x="1327635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5"/>
              <p:cNvSpPr/>
              <p:nvPr/>
            </p:nvSpPr>
            <p:spPr>
              <a:xfrm>
                <a:off x="1709180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5"/>
              <p:cNvSpPr/>
              <p:nvPr/>
            </p:nvSpPr>
            <p:spPr>
              <a:xfrm>
                <a:off x="209072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5"/>
              <p:cNvSpPr/>
              <p:nvPr/>
            </p:nvSpPr>
            <p:spPr>
              <a:xfrm>
                <a:off x="2472271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5"/>
              <p:cNvSpPr/>
              <p:nvPr/>
            </p:nvSpPr>
            <p:spPr>
              <a:xfrm>
                <a:off x="285381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5"/>
              <p:cNvSpPr/>
              <p:nvPr/>
            </p:nvSpPr>
            <p:spPr>
              <a:xfrm>
                <a:off x="3235361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5"/>
              <p:cNvSpPr/>
              <p:nvPr/>
            </p:nvSpPr>
            <p:spPr>
              <a:xfrm>
                <a:off x="3998451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5"/>
              <p:cNvSpPr/>
              <p:nvPr/>
            </p:nvSpPr>
            <p:spPr>
              <a:xfrm>
                <a:off x="437999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5"/>
              <p:cNvSpPr/>
              <p:nvPr/>
            </p:nvSpPr>
            <p:spPr>
              <a:xfrm>
                <a:off x="4761541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5"/>
              <p:cNvSpPr/>
              <p:nvPr/>
            </p:nvSpPr>
            <p:spPr>
              <a:xfrm>
                <a:off x="514308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5"/>
              <p:cNvSpPr/>
              <p:nvPr/>
            </p:nvSpPr>
            <p:spPr>
              <a:xfrm>
                <a:off x="5524631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5"/>
              <p:cNvSpPr/>
              <p:nvPr/>
            </p:nvSpPr>
            <p:spPr>
              <a:xfrm>
                <a:off x="5906177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5"/>
              <p:cNvSpPr/>
              <p:nvPr/>
            </p:nvSpPr>
            <p:spPr>
              <a:xfrm>
                <a:off x="6287722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5"/>
              <p:cNvSpPr/>
              <p:nvPr/>
            </p:nvSpPr>
            <p:spPr>
              <a:xfrm>
                <a:off x="6669267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5"/>
              <p:cNvSpPr/>
              <p:nvPr/>
            </p:nvSpPr>
            <p:spPr>
              <a:xfrm>
                <a:off x="7050812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5"/>
              <p:cNvSpPr/>
              <p:nvPr/>
            </p:nvSpPr>
            <p:spPr>
              <a:xfrm>
                <a:off x="7432357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5"/>
              <p:cNvSpPr/>
              <p:nvPr/>
            </p:nvSpPr>
            <p:spPr>
              <a:xfrm>
                <a:off x="7813902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5"/>
              <p:cNvSpPr/>
              <p:nvPr/>
            </p:nvSpPr>
            <p:spPr>
              <a:xfrm>
                <a:off x="857699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5"/>
              <p:cNvSpPr/>
              <p:nvPr/>
            </p:nvSpPr>
            <p:spPr>
              <a:xfrm>
                <a:off x="8195447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5"/>
              <p:cNvSpPr/>
              <p:nvPr/>
            </p:nvSpPr>
            <p:spPr>
              <a:xfrm>
                <a:off x="3616906" y="4576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5"/>
              <p:cNvSpPr/>
              <p:nvPr/>
            </p:nvSpPr>
            <p:spPr>
              <a:xfrm rot="5400000">
                <a:off x="183000" y="5491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5"/>
              <p:cNvSpPr/>
              <p:nvPr/>
            </p:nvSpPr>
            <p:spPr>
              <a:xfrm rot="5400000">
                <a:off x="183000" y="9152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5"/>
              <p:cNvSpPr/>
              <p:nvPr/>
            </p:nvSpPr>
            <p:spPr>
              <a:xfrm rot="5400000">
                <a:off x="183000" y="12813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5"/>
              <p:cNvSpPr/>
              <p:nvPr/>
            </p:nvSpPr>
            <p:spPr>
              <a:xfrm rot="5400000">
                <a:off x="183000" y="1647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5"/>
              <p:cNvSpPr/>
              <p:nvPr/>
            </p:nvSpPr>
            <p:spPr>
              <a:xfrm rot="5400000">
                <a:off x="183000" y="20136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5"/>
              <p:cNvSpPr/>
              <p:nvPr/>
            </p:nvSpPr>
            <p:spPr>
              <a:xfrm rot="5400000">
                <a:off x="183000" y="23797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5"/>
              <p:cNvSpPr/>
              <p:nvPr/>
            </p:nvSpPr>
            <p:spPr>
              <a:xfrm rot="5400000">
                <a:off x="183000" y="27458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5"/>
              <p:cNvSpPr/>
              <p:nvPr/>
            </p:nvSpPr>
            <p:spPr>
              <a:xfrm rot="5400000">
                <a:off x="183000" y="3112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5"/>
              <p:cNvSpPr/>
              <p:nvPr/>
            </p:nvSpPr>
            <p:spPr>
              <a:xfrm rot="5400000">
                <a:off x="183000" y="34781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5"/>
              <p:cNvSpPr/>
              <p:nvPr/>
            </p:nvSpPr>
            <p:spPr>
              <a:xfrm rot="5400000">
                <a:off x="183000" y="42103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5"/>
              <p:cNvSpPr/>
              <p:nvPr/>
            </p:nvSpPr>
            <p:spPr>
              <a:xfrm rot="5400000">
                <a:off x="183000" y="38442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5"/>
              <p:cNvSpPr/>
              <p:nvPr/>
            </p:nvSpPr>
            <p:spPr>
              <a:xfrm rot="5400000">
                <a:off x="8576996" y="5491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5"/>
              <p:cNvSpPr/>
              <p:nvPr/>
            </p:nvSpPr>
            <p:spPr>
              <a:xfrm rot="5400000">
                <a:off x="8576996" y="9152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5"/>
              <p:cNvSpPr/>
              <p:nvPr/>
            </p:nvSpPr>
            <p:spPr>
              <a:xfrm rot="5400000">
                <a:off x="8576996" y="12813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5"/>
              <p:cNvSpPr/>
              <p:nvPr/>
            </p:nvSpPr>
            <p:spPr>
              <a:xfrm rot="5400000">
                <a:off x="8576996" y="16475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5"/>
              <p:cNvSpPr/>
              <p:nvPr/>
            </p:nvSpPr>
            <p:spPr>
              <a:xfrm rot="5400000">
                <a:off x="8576996" y="20136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5"/>
              <p:cNvSpPr/>
              <p:nvPr/>
            </p:nvSpPr>
            <p:spPr>
              <a:xfrm rot="5400000">
                <a:off x="8576996" y="23797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5"/>
              <p:cNvSpPr/>
              <p:nvPr/>
            </p:nvSpPr>
            <p:spPr>
              <a:xfrm rot="5400000">
                <a:off x="8576996" y="27458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5"/>
              <p:cNvSpPr/>
              <p:nvPr/>
            </p:nvSpPr>
            <p:spPr>
              <a:xfrm rot="5400000">
                <a:off x="8576996" y="311200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5"/>
              <p:cNvSpPr/>
              <p:nvPr/>
            </p:nvSpPr>
            <p:spPr>
              <a:xfrm rot="5400000">
                <a:off x="8576996" y="347812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5"/>
              <p:cNvSpPr/>
              <p:nvPr/>
            </p:nvSpPr>
            <p:spPr>
              <a:xfrm rot="5400000">
                <a:off x="8576996" y="4210375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5"/>
              <p:cNvSpPr/>
              <p:nvPr/>
            </p:nvSpPr>
            <p:spPr>
              <a:xfrm rot="5400000">
                <a:off x="8576996" y="3844250"/>
                <a:ext cx="384000" cy="384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7" name="Google Shape;3457;p25"/>
          <p:cNvGrpSpPr/>
          <p:nvPr/>
        </p:nvGrpSpPr>
        <p:grpSpPr>
          <a:xfrm>
            <a:off x="365760" y="310428"/>
            <a:ext cx="8413790" cy="4519753"/>
            <a:chOff x="365760" y="310428"/>
            <a:chExt cx="8413790" cy="4519753"/>
          </a:xfrm>
        </p:grpSpPr>
        <p:sp>
          <p:nvSpPr>
            <p:cNvPr id="3458" name="Google Shape;3458;p25"/>
            <p:cNvSpPr/>
            <p:nvPr/>
          </p:nvSpPr>
          <p:spPr>
            <a:xfrm rot="5400000">
              <a:off x="-94271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5"/>
            <p:cNvSpPr/>
            <p:nvPr/>
          </p:nvSpPr>
          <p:spPr>
            <a:xfrm rot="5400000">
              <a:off x="343017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5"/>
            <p:cNvSpPr/>
            <p:nvPr/>
          </p:nvSpPr>
          <p:spPr>
            <a:xfrm rot="5400000">
              <a:off x="359749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5"/>
            <p:cNvSpPr/>
            <p:nvPr/>
          </p:nvSpPr>
          <p:spPr>
            <a:xfrm rot="5400000">
              <a:off x="359889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2" name="Google Shape;3462;p25"/>
            <p:cNvGrpSpPr/>
            <p:nvPr/>
          </p:nvGrpSpPr>
          <p:grpSpPr>
            <a:xfrm>
              <a:off x="369245" y="365760"/>
              <a:ext cx="401583" cy="404632"/>
              <a:chOff x="369245" y="365760"/>
              <a:chExt cx="401583" cy="404632"/>
            </a:xfrm>
          </p:grpSpPr>
          <p:sp>
            <p:nvSpPr>
              <p:cNvPr id="3463" name="Google Shape;3463;p25"/>
              <p:cNvSpPr/>
              <p:nvPr/>
            </p:nvSpPr>
            <p:spPr>
              <a:xfrm rot="5400000">
                <a:off x="472355" y="478557"/>
                <a:ext cx="274319" cy="26574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5"/>
              <p:cNvSpPr/>
              <p:nvPr/>
            </p:nvSpPr>
            <p:spPr>
              <a:xfrm rot="5400000">
                <a:off x="557989" y="572405"/>
                <a:ext cx="144847" cy="12862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5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5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7" name="Google Shape;3467;p25"/>
            <p:cNvSpPr/>
            <p:nvPr/>
          </p:nvSpPr>
          <p:spPr>
            <a:xfrm rot="5400000">
              <a:off x="1663900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5"/>
            <p:cNvSpPr/>
            <p:nvPr/>
          </p:nvSpPr>
          <p:spPr>
            <a:xfrm rot="5400000">
              <a:off x="2528205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5"/>
            <p:cNvSpPr/>
            <p:nvPr/>
          </p:nvSpPr>
          <p:spPr>
            <a:xfrm rot="5400000">
              <a:off x="2655179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5"/>
            <p:cNvSpPr/>
            <p:nvPr/>
          </p:nvSpPr>
          <p:spPr>
            <a:xfrm rot="5400000">
              <a:off x="2790688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5"/>
            <p:cNvSpPr/>
            <p:nvPr/>
          </p:nvSpPr>
          <p:spPr>
            <a:xfrm rot="5400000">
              <a:off x="2934079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5"/>
            <p:cNvSpPr/>
            <p:nvPr/>
          </p:nvSpPr>
          <p:spPr>
            <a:xfrm rot="5400000">
              <a:off x="3070076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3" name="Google Shape;3473;p25"/>
            <p:cNvGrpSpPr/>
            <p:nvPr/>
          </p:nvGrpSpPr>
          <p:grpSpPr>
            <a:xfrm>
              <a:off x="4448243" y="310428"/>
              <a:ext cx="217169" cy="228601"/>
              <a:chOff x="4448243" y="310428"/>
              <a:chExt cx="217169" cy="228601"/>
            </a:xfrm>
          </p:grpSpPr>
          <p:sp>
            <p:nvSpPr>
              <p:cNvPr id="3474" name="Google Shape;3474;p25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5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5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5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5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5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5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5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2" name="Google Shape;3482;p25"/>
            <p:cNvSpPr/>
            <p:nvPr/>
          </p:nvSpPr>
          <p:spPr>
            <a:xfrm flipH="1">
              <a:off x="3265708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5"/>
            <p:cNvSpPr/>
            <p:nvPr/>
          </p:nvSpPr>
          <p:spPr>
            <a:xfrm rot="-5400000" flipH="1">
              <a:off x="8233730" y="1447922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5"/>
            <p:cNvSpPr/>
            <p:nvPr/>
          </p:nvSpPr>
          <p:spPr>
            <a:xfrm rot="-5400000" flipH="1">
              <a:off x="8685524" y="2105649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 rot="-5400000" flipH="1">
              <a:off x="8703374" y="2276854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 rot="-5400000" flipH="1">
              <a:off x="8703235" y="2450714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7" name="Google Shape;3487;p25"/>
            <p:cNvGrpSpPr/>
            <p:nvPr/>
          </p:nvGrpSpPr>
          <p:grpSpPr>
            <a:xfrm flipH="1">
              <a:off x="8374482" y="365760"/>
              <a:ext cx="401583" cy="404632"/>
              <a:chOff x="369245" y="365760"/>
              <a:chExt cx="401583" cy="404632"/>
            </a:xfrm>
          </p:grpSpPr>
          <p:sp>
            <p:nvSpPr>
              <p:cNvPr id="3488" name="Google Shape;3488;p25"/>
              <p:cNvSpPr/>
              <p:nvPr/>
            </p:nvSpPr>
            <p:spPr>
              <a:xfrm rot="5400000">
                <a:off x="471775" y="479135"/>
                <a:ext cx="275444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5"/>
              <p:cNvSpPr/>
              <p:nvPr/>
            </p:nvSpPr>
            <p:spPr>
              <a:xfrm rot="5400000">
                <a:off x="557675" y="573084"/>
                <a:ext cx="145441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5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5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2" name="Google Shape;3492;p25"/>
            <p:cNvSpPr/>
            <p:nvPr/>
          </p:nvSpPr>
          <p:spPr>
            <a:xfrm rot="-5400000" flipH="1">
              <a:off x="7440247" y="-302576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5"/>
            <p:cNvSpPr/>
            <p:nvPr/>
          </p:nvSpPr>
          <p:spPr>
            <a:xfrm rot="-5400000" flipH="1">
              <a:off x="6587142" y="366738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5"/>
            <p:cNvSpPr/>
            <p:nvPr/>
          </p:nvSpPr>
          <p:spPr>
            <a:xfrm rot="-5400000" flipH="1">
              <a:off x="6407945" y="3935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5"/>
            <p:cNvSpPr/>
            <p:nvPr/>
          </p:nvSpPr>
          <p:spPr>
            <a:xfrm rot="-5400000" flipH="1">
              <a:off x="627243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5"/>
            <p:cNvSpPr/>
            <p:nvPr/>
          </p:nvSpPr>
          <p:spPr>
            <a:xfrm rot="-5400000" flipH="1">
              <a:off x="6129045" y="393612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5"/>
            <p:cNvSpPr/>
            <p:nvPr/>
          </p:nvSpPr>
          <p:spPr>
            <a:xfrm rot="-5400000" flipH="1">
              <a:off x="5993048" y="393333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>
              <a:off x="4782312" y="344925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 rot="5400000" flipH="1">
              <a:off x="-94271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 rot="5400000" flipH="1">
              <a:off x="343017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 rot="5400000" flipH="1">
              <a:off x="359749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 rot="5400000" flipH="1">
              <a:off x="359889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3" name="Google Shape;3503;p25"/>
            <p:cNvGrpSpPr/>
            <p:nvPr/>
          </p:nvGrpSpPr>
          <p:grpSpPr>
            <a:xfrm rot="10800000" flipH="1">
              <a:off x="369245" y="4370217"/>
              <a:ext cx="401583" cy="404632"/>
              <a:chOff x="369245" y="365760"/>
              <a:chExt cx="401583" cy="404632"/>
            </a:xfrm>
          </p:grpSpPr>
          <p:sp>
            <p:nvSpPr>
              <p:cNvPr id="3504" name="Google Shape;3504;p25"/>
              <p:cNvSpPr/>
              <p:nvPr/>
            </p:nvSpPr>
            <p:spPr>
              <a:xfrm rot="5400000">
                <a:off x="471762" y="479122"/>
                <a:ext cx="275451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5"/>
              <p:cNvSpPr/>
              <p:nvPr/>
            </p:nvSpPr>
            <p:spPr>
              <a:xfrm rot="5400000">
                <a:off x="557663" y="573072"/>
                <a:ext cx="145445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5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5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08" name="Google Shape;3508;p25"/>
            <p:cNvSpPr/>
            <p:nvPr/>
          </p:nvSpPr>
          <p:spPr>
            <a:xfrm rot="5400000" flipH="1">
              <a:off x="1663900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5"/>
            <p:cNvSpPr/>
            <p:nvPr/>
          </p:nvSpPr>
          <p:spPr>
            <a:xfrm rot="5400000" flipH="1">
              <a:off x="2528205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5"/>
            <p:cNvSpPr/>
            <p:nvPr/>
          </p:nvSpPr>
          <p:spPr>
            <a:xfrm rot="5400000" flipH="1">
              <a:off x="2655179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 rot="5400000" flipH="1">
              <a:off x="2790688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 rot="5400000" flipH="1">
              <a:off x="2934079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 rot="5400000" flipH="1">
              <a:off x="3070076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4" name="Google Shape;3514;p25"/>
            <p:cNvGrpSpPr/>
            <p:nvPr/>
          </p:nvGrpSpPr>
          <p:grpSpPr>
            <a:xfrm rot="10800000" flipH="1">
              <a:off x="4448243" y="4601581"/>
              <a:ext cx="217169" cy="228601"/>
              <a:chOff x="4448243" y="310428"/>
              <a:chExt cx="217169" cy="228601"/>
            </a:xfrm>
          </p:grpSpPr>
          <p:sp>
            <p:nvSpPr>
              <p:cNvPr id="3515" name="Google Shape;3515;p25"/>
              <p:cNvSpPr/>
              <p:nvPr/>
            </p:nvSpPr>
            <p:spPr>
              <a:xfrm>
                <a:off x="4448243" y="310428"/>
                <a:ext cx="217169" cy="180064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087" extrusionOk="0">
                    <a:moveTo>
                      <a:pt x="721" y="1"/>
                    </a:moveTo>
                    <a:cubicBezTo>
                      <a:pt x="587" y="1"/>
                      <a:pt x="451" y="50"/>
                      <a:pt x="340" y="162"/>
                    </a:cubicBezTo>
                    <a:cubicBezTo>
                      <a:pt x="1" y="506"/>
                      <a:pt x="242" y="1086"/>
                      <a:pt x="725" y="1086"/>
                    </a:cubicBezTo>
                    <a:cubicBezTo>
                      <a:pt x="1029" y="1086"/>
                      <a:pt x="1270" y="845"/>
                      <a:pt x="1270" y="546"/>
                    </a:cubicBezTo>
                    <a:cubicBezTo>
                      <a:pt x="1270" y="220"/>
                      <a:pt x="1001" y="1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5"/>
              <p:cNvSpPr/>
              <p:nvPr/>
            </p:nvSpPr>
            <p:spPr>
              <a:xfrm>
                <a:off x="4522912" y="455043"/>
                <a:ext cx="102177" cy="83986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07" extrusionOk="0">
                    <a:moveTo>
                      <a:pt x="0" y="1"/>
                    </a:moveTo>
                    <a:lnTo>
                      <a:pt x="0" y="248"/>
                    </a:lnTo>
                    <a:cubicBezTo>
                      <a:pt x="0" y="391"/>
                      <a:pt x="115" y="506"/>
                      <a:pt x="253" y="506"/>
                    </a:cubicBezTo>
                    <a:lnTo>
                      <a:pt x="345" y="506"/>
                    </a:lnTo>
                    <a:cubicBezTo>
                      <a:pt x="483" y="506"/>
                      <a:pt x="598" y="391"/>
                      <a:pt x="598" y="248"/>
                    </a:cubicBez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5"/>
              <p:cNvSpPr/>
              <p:nvPr/>
            </p:nvSpPr>
            <p:spPr>
              <a:xfrm>
                <a:off x="4580835" y="378014"/>
                <a:ext cx="6390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80" extrusionOk="0">
                    <a:moveTo>
                      <a:pt x="236" y="1"/>
                    </a:moveTo>
                    <a:cubicBezTo>
                      <a:pt x="132" y="12"/>
                      <a:pt x="52" y="92"/>
                      <a:pt x="29" y="190"/>
                    </a:cubicBezTo>
                    <a:cubicBezTo>
                      <a:pt x="0" y="293"/>
                      <a:pt x="52" y="380"/>
                      <a:pt x="138" y="380"/>
                    </a:cubicBezTo>
                    <a:cubicBezTo>
                      <a:pt x="241" y="368"/>
                      <a:pt x="328" y="293"/>
                      <a:pt x="351" y="190"/>
                    </a:cubicBezTo>
                    <a:cubicBezTo>
                      <a:pt x="374" y="87"/>
                      <a:pt x="328" y="1"/>
                      <a:pt x="2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5"/>
              <p:cNvSpPr/>
              <p:nvPr/>
            </p:nvSpPr>
            <p:spPr>
              <a:xfrm>
                <a:off x="4498307" y="378014"/>
                <a:ext cx="64074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375" h="380" extrusionOk="0">
                    <a:moveTo>
                      <a:pt x="139" y="1"/>
                    </a:moveTo>
                    <a:cubicBezTo>
                      <a:pt x="52" y="1"/>
                      <a:pt x="1" y="87"/>
                      <a:pt x="29" y="190"/>
                    </a:cubicBezTo>
                    <a:cubicBezTo>
                      <a:pt x="47" y="293"/>
                      <a:pt x="133" y="368"/>
                      <a:pt x="236" y="380"/>
                    </a:cubicBezTo>
                    <a:cubicBezTo>
                      <a:pt x="322" y="380"/>
                      <a:pt x="374" y="293"/>
                      <a:pt x="345" y="190"/>
                    </a:cubicBezTo>
                    <a:cubicBezTo>
                      <a:pt x="322" y="92"/>
                      <a:pt x="242" y="12"/>
                      <a:pt x="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5"/>
              <p:cNvSpPr/>
              <p:nvPr/>
            </p:nvSpPr>
            <p:spPr>
              <a:xfrm>
                <a:off x="4589549" y="391266"/>
                <a:ext cx="52285" cy="4969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00" extrusionOk="0">
                    <a:moveTo>
                      <a:pt x="300" y="1"/>
                    </a:moveTo>
                    <a:cubicBezTo>
                      <a:pt x="294" y="7"/>
                      <a:pt x="288" y="12"/>
                      <a:pt x="288" y="18"/>
                    </a:cubicBezTo>
                    <a:cubicBezTo>
                      <a:pt x="282" y="47"/>
                      <a:pt x="271" y="70"/>
                      <a:pt x="259" y="93"/>
                    </a:cubicBezTo>
                    <a:cubicBezTo>
                      <a:pt x="225" y="173"/>
                      <a:pt x="150" y="236"/>
                      <a:pt x="64" y="259"/>
                    </a:cubicBezTo>
                    <a:lnTo>
                      <a:pt x="1" y="259"/>
                    </a:lnTo>
                    <a:cubicBezTo>
                      <a:pt x="18" y="282"/>
                      <a:pt x="53" y="300"/>
                      <a:pt x="87" y="300"/>
                    </a:cubicBezTo>
                    <a:cubicBezTo>
                      <a:pt x="190" y="288"/>
                      <a:pt x="277" y="213"/>
                      <a:pt x="300" y="110"/>
                    </a:cubicBezTo>
                    <a:cubicBezTo>
                      <a:pt x="305" y="76"/>
                      <a:pt x="305" y="35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5"/>
              <p:cNvSpPr/>
              <p:nvPr/>
            </p:nvSpPr>
            <p:spPr>
              <a:xfrm>
                <a:off x="4499332" y="382818"/>
                <a:ext cx="50234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5" extrusionOk="0">
                    <a:moveTo>
                      <a:pt x="52" y="0"/>
                    </a:moveTo>
                    <a:lnTo>
                      <a:pt x="52" y="0"/>
                    </a:lnTo>
                    <a:cubicBezTo>
                      <a:pt x="12" y="46"/>
                      <a:pt x="0" y="104"/>
                      <a:pt x="18" y="155"/>
                    </a:cubicBezTo>
                    <a:cubicBezTo>
                      <a:pt x="41" y="259"/>
                      <a:pt x="127" y="333"/>
                      <a:pt x="230" y="345"/>
                    </a:cubicBezTo>
                    <a:cubicBezTo>
                      <a:pt x="253" y="345"/>
                      <a:pt x="270" y="339"/>
                      <a:pt x="293" y="328"/>
                    </a:cubicBezTo>
                    <a:lnTo>
                      <a:pt x="293" y="328"/>
                    </a:lnTo>
                    <a:cubicBezTo>
                      <a:pt x="288" y="331"/>
                      <a:pt x="282" y="332"/>
                      <a:pt x="276" y="332"/>
                    </a:cubicBezTo>
                    <a:cubicBezTo>
                      <a:pt x="270" y="332"/>
                      <a:pt x="265" y="331"/>
                      <a:pt x="259" y="328"/>
                    </a:cubicBezTo>
                    <a:cubicBezTo>
                      <a:pt x="225" y="322"/>
                      <a:pt x="202" y="305"/>
                      <a:pt x="179" y="282"/>
                    </a:cubicBezTo>
                    <a:cubicBezTo>
                      <a:pt x="156" y="264"/>
                      <a:pt x="138" y="242"/>
                      <a:pt x="121" y="213"/>
                    </a:cubicBezTo>
                    <a:cubicBezTo>
                      <a:pt x="110" y="201"/>
                      <a:pt x="104" y="190"/>
                      <a:pt x="92" y="178"/>
                    </a:cubicBezTo>
                    <a:cubicBezTo>
                      <a:pt x="87" y="167"/>
                      <a:pt x="81" y="150"/>
                      <a:pt x="75" y="132"/>
                    </a:cubicBezTo>
                    <a:lnTo>
                      <a:pt x="69" y="115"/>
                    </a:lnTo>
                    <a:cubicBezTo>
                      <a:pt x="64" y="109"/>
                      <a:pt x="64" y="104"/>
                      <a:pt x="64" y="98"/>
                    </a:cubicBezTo>
                    <a:cubicBezTo>
                      <a:pt x="58" y="92"/>
                      <a:pt x="58" y="86"/>
                      <a:pt x="52" y="75"/>
                    </a:cubicBezTo>
                    <a:cubicBezTo>
                      <a:pt x="52" y="52"/>
                      <a:pt x="46" y="29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5"/>
              <p:cNvSpPr/>
              <p:nvPr/>
            </p:nvSpPr>
            <p:spPr>
              <a:xfrm>
                <a:off x="4534018" y="487676"/>
                <a:ext cx="8816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4" extrusionOk="0">
                    <a:moveTo>
                      <a:pt x="358" y="1"/>
                    </a:moveTo>
                    <a:cubicBezTo>
                      <a:pt x="355" y="1"/>
                      <a:pt x="352" y="2"/>
                      <a:pt x="349" y="5"/>
                    </a:cubicBezTo>
                    <a:cubicBezTo>
                      <a:pt x="343" y="5"/>
                      <a:pt x="343" y="11"/>
                      <a:pt x="337" y="22"/>
                    </a:cubicBezTo>
                    <a:cubicBezTo>
                      <a:pt x="337" y="22"/>
                      <a:pt x="337" y="28"/>
                      <a:pt x="337" y="34"/>
                    </a:cubicBezTo>
                    <a:lnTo>
                      <a:pt x="337" y="57"/>
                    </a:lnTo>
                    <a:cubicBezTo>
                      <a:pt x="309" y="62"/>
                      <a:pt x="280" y="62"/>
                      <a:pt x="251" y="68"/>
                    </a:cubicBezTo>
                    <a:cubicBezTo>
                      <a:pt x="251" y="62"/>
                      <a:pt x="251" y="57"/>
                      <a:pt x="251" y="51"/>
                    </a:cubicBezTo>
                    <a:cubicBezTo>
                      <a:pt x="251" y="45"/>
                      <a:pt x="251" y="39"/>
                      <a:pt x="251" y="34"/>
                    </a:cubicBezTo>
                    <a:cubicBezTo>
                      <a:pt x="251" y="28"/>
                      <a:pt x="246" y="16"/>
                      <a:pt x="246" y="11"/>
                    </a:cubicBezTo>
                    <a:cubicBezTo>
                      <a:pt x="243" y="5"/>
                      <a:pt x="237" y="2"/>
                      <a:pt x="231" y="2"/>
                    </a:cubicBezTo>
                    <a:cubicBezTo>
                      <a:pt x="225" y="2"/>
                      <a:pt x="220" y="5"/>
                      <a:pt x="217" y="11"/>
                    </a:cubicBezTo>
                    <a:cubicBezTo>
                      <a:pt x="211" y="16"/>
                      <a:pt x="211" y="28"/>
                      <a:pt x="211" y="34"/>
                    </a:cubicBezTo>
                    <a:lnTo>
                      <a:pt x="211" y="45"/>
                    </a:lnTo>
                    <a:cubicBezTo>
                      <a:pt x="211" y="51"/>
                      <a:pt x="211" y="62"/>
                      <a:pt x="205" y="68"/>
                    </a:cubicBezTo>
                    <a:lnTo>
                      <a:pt x="142" y="68"/>
                    </a:lnTo>
                    <a:lnTo>
                      <a:pt x="142" y="57"/>
                    </a:lnTo>
                    <a:lnTo>
                      <a:pt x="142" y="28"/>
                    </a:lnTo>
                    <a:cubicBezTo>
                      <a:pt x="142" y="21"/>
                      <a:pt x="136" y="16"/>
                      <a:pt x="129" y="16"/>
                    </a:cubicBezTo>
                    <a:cubicBezTo>
                      <a:pt x="125" y="16"/>
                      <a:pt x="121" y="18"/>
                      <a:pt x="119" y="22"/>
                    </a:cubicBezTo>
                    <a:lnTo>
                      <a:pt x="102" y="51"/>
                    </a:lnTo>
                    <a:cubicBezTo>
                      <a:pt x="102" y="51"/>
                      <a:pt x="102" y="57"/>
                      <a:pt x="96" y="62"/>
                    </a:cubicBezTo>
                    <a:cubicBezTo>
                      <a:pt x="67" y="57"/>
                      <a:pt x="44" y="39"/>
                      <a:pt x="27" y="22"/>
                    </a:cubicBezTo>
                    <a:cubicBezTo>
                      <a:pt x="23" y="18"/>
                      <a:pt x="18" y="16"/>
                      <a:pt x="14" y="16"/>
                    </a:cubicBezTo>
                    <a:cubicBezTo>
                      <a:pt x="6" y="16"/>
                      <a:pt x="1" y="22"/>
                      <a:pt x="4" y="34"/>
                    </a:cubicBezTo>
                    <a:cubicBezTo>
                      <a:pt x="22" y="68"/>
                      <a:pt x="50" y="91"/>
                      <a:pt x="90" y="102"/>
                    </a:cubicBezTo>
                    <a:cubicBezTo>
                      <a:pt x="85" y="114"/>
                      <a:pt x="85" y="131"/>
                      <a:pt x="85" y="148"/>
                    </a:cubicBezTo>
                    <a:cubicBezTo>
                      <a:pt x="85" y="160"/>
                      <a:pt x="96" y="171"/>
                      <a:pt x="108" y="171"/>
                    </a:cubicBezTo>
                    <a:cubicBezTo>
                      <a:pt x="125" y="171"/>
                      <a:pt x="131" y="160"/>
                      <a:pt x="136" y="148"/>
                    </a:cubicBezTo>
                    <a:cubicBezTo>
                      <a:pt x="131" y="137"/>
                      <a:pt x="131" y="125"/>
                      <a:pt x="136" y="114"/>
                    </a:cubicBezTo>
                    <a:cubicBezTo>
                      <a:pt x="154" y="114"/>
                      <a:pt x="171" y="114"/>
                      <a:pt x="188" y="120"/>
                    </a:cubicBezTo>
                    <a:lnTo>
                      <a:pt x="200" y="120"/>
                    </a:lnTo>
                    <a:cubicBezTo>
                      <a:pt x="194" y="137"/>
                      <a:pt x="200" y="154"/>
                      <a:pt x="205" y="171"/>
                    </a:cubicBezTo>
                    <a:cubicBezTo>
                      <a:pt x="210" y="180"/>
                      <a:pt x="217" y="184"/>
                      <a:pt x="225" y="184"/>
                    </a:cubicBezTo>
                    <a:cubicBezTo>
                      <a:pt x="238" y="184"/>
                      <a:pt x="251" y="174"/>
                      <a:pt x="251" y="160"/>
                    </a:cubicBezTo>
                    <a:lnTo>
                      <a:pt x="251" y="143"/>
                    </a:lnTo>
                    <a:cubicBezTo>
                      <a:pt x="251" y="137"/>
                      <a:pt x="251" y="125"/>
                      <a:pt x="251" y="125"/>
                    </a:cubicBezTo>
                    <a:cubicBezTo>
                      <a:pt x="286" y="125"/>
                      <a:pt x="314" y="120"/>
                      <a:pt x="349" y="114"/>
                    </a:cubicBezTo>
                    <a:cubicBezTo>
                      <a:pt x="349" y="131"/>
                      <a:pt x="355" y="143"/>
                      <a:pt x="360" y="160"/>
                    </a:cubicBezTo>
                    <a:cubicBezTo>
                      <a:pt x="366" y="166"/>
                      <a:pt x="378" y="171"/>
                      <a:pt x="389" y="171"/>
                    </a:cubicBezTo>
                    <a:cubicBezTo>
                      <a:pt x="406" y="166"/>
                      <a:pt x="412" y="154"/>
                      <a:pt x="412" y="143"/>
                    </a:cubicBezTo>
                    <a:cubicBezTo>
                      <a:pt x="412" y="137"/>
                      <a:pt x="412" y="137"/>
                      <a:pt x="412" y="131"/>
                    </a:cubicBezTo>
                    <a:cubicBezTo>
                      <a:pt x="412" y="125"/>
                      <a:pt x="412" y="125"/>
                      <a:pt x="412" y="125"/>
                    </a:cubicBezTo>
                    <a:cubicBezTo>
                      <a:pt x="412" y="120"/>
                      <a:pt x="412" y="114"/>
                      <a:pt x="412" y="108"/>
                    </a:cubicBezTo>
                    <a:cubicBezTo>
                      <a:pt x="447" y="102"/>
                      <a:pt x="481" y="91"/>
                      <a:pt x="504" y="68"/>
                    </a:cubicBezTo>
                    <a:cubicBezTo>
                      <a:pt x="515" y="51"/>
                      <a:pt x="515" y="28"/>
                      <a:pt x="498" y="16"/>
                    </a:cubicBezTo>
                    <a:cubicBezTo>
                      <a:pt x="493" y="11"/>
                      <a:pt x="487" y="9"/>
                      <a:pt x="481" y="9"/>
                    </a:cubicBezTo>
                    <a:cubicBezTo>
                      <a:pt x="468" y="9"/>
                      <a:pt x="455" y="20"/>
                      <a:pt x="447" y="28"/>
                    </a:cubicBezTo>
                    <a:cubicBezTo>
                      <a:pt x="429" y="39"/>
                      <a:pt x="412" y="51"/>
                      <a:pt x="389" y="51"/>
                    </a:cubicBezTo>
                    <a:cubicBezTo>
                      <a:pt x="389" y="45"/>
                      <a:pt x="383" y="34"/>
                      <a:pt x="383" y="28"/>
                    </a:cubicBezTo>
                    <a:cubicBezTo>
                      <a:pt x="383" y="16"/>
                      <a:pt x="378" y="11"/>
                      <a:pt x="366" y="5"/>
                    </a:cubicBezTo>
                    <a:cubicBezTo>
                      <a:pt x="363" y="2"/>
                      <a:pt x="360" y="1"/>
                      <a:pt x="3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5"/>
              <p:cNvSpPr/>
              <p:nvPr/>
            </p:nvSpPr>
            <p:spPr>
              <a:xfrm>
                <a:off x="4558281" y="441459"/>
                <a:ext cx="30585" cy="29983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81" extrusionOk="0">
                    <a:moveTo>
                      <a:pt x="83" y="0"/>
                    </a:moveTo>
                    <a:cubicBezTo>
                      <a:pt x="74" y="0"/>
                      <a:pt x="66" y="5"/>
                      <a:pt x="58" y="14"/>
                    </a:cubicBezTo>
                    <a:cubicBezTo>
                      <a:pt x="40" y="37"/>
                      <a:pt x="23" y="60"/>
                      <a:pt x="17" y="89"/>
                    </a:cubicBezTo>
                    <a:cubicBezTo>
                      <a:pt x="12" y="94"/>
                      <a:pt x="6" y="100"/>
                      <a:pt x="6" y="112"/>
                    </a:cubicBezTo>
                    <a:cubicBezTo>
                      <a:pt x="0" y="117"/>
                      <a:pt x="0" y="123"/>
                      <a:pt x="0" y="135"/>
                    </a:cubicBezTo>
                    <a:lnTo>
                      <a:pt x="0" y="146"/>
                    </a:lnTo>
                    <a:cubicBezTo>
                      <a:pt x="0" y="152"/>
                      <a:pt x="0" y="163"/>
                      <a:pt x="12" y="169"/>
                    </a:cubicBezTo>
                    <a:cubicBezTo>
                      <a:pt x="17" y="175"/>
                      <a:pt x="23" y="180"/>
                      <a:pt x="35" y="180"/>
                    </a:cubicBezTo>
                    <a:cubicBezTo>
                      <a:pt x="40" y="180"/>
                      <a:pt x="52" y="180"/>
                      <a:pt x="58" y="175"/>
                    </a:cubicBezTo>
                    <a:lnTo>
                      <a:pt x="63" y="169"/>
                    </a:lnTo>
                    <a:cubicBezTo>
                      <a:pt x="69" y="163"/>
                      <a:pt x="75" y="157"/>
                      <a:pt x="75" y="152"/>
                    </a:cubicBezTo>
                    <a:lnTo>
                      <a:pt x="81" y="146"/>
                    </a:lnTo>
                    <a:lnTo>
                      <a:pt x="86" y="129"/>
                    </a:lnTo>
                    <a:cubicBezTo>
                      <a:pt x="92" y="140"/>
                      <a:pt x="98" y="152"/>
                      <a:pt x="104" y="163"/>
                    </a:cubicBezTo>
                    <a:cubicBezTo>
                      <a:pt x="109" y="169"/>
                      <a:pt x="115" y="175"/>
                      <a:pt x="126" y="180"/>
                    </a:cubicBezTo>
                    <a:lnTo>
                      <a:pt x="155" y="180"/>
                    </a:lnTo>
                    <a:cubicBezTo>
                      <a:pt x="172" y="169"/>
                      <a:pt x="178" y="152"/>
                      <a:pt x="172" y="135"/>
                    </a:cubicBezTo>
                    <a:cubicBezTo>
                      <a:pt x="167" y="117"/>
                      <a:pt x="161" y="94"/>
                      <a:pt x="155" y="77"/>
                    </a:cubicBezTo>
                    <a:cubicBezTo>
                      <a:pt x="144" y="60"/>
                      <a:pt x="132" y="37"/>
                      <a:pt x="121" y="20"/>
                    </a:cubicBezTo>
                    <a:cubicBezTo>
                      <a:pt x="115" y="8"/>
                      <a:pt x="104" y="2"/>
                      <a:pt x="92" y="2"/>
                    </a:cubicBezTo>
                    <a:cubicBezTo>
                      <a:pt x="89" y="1"/>
                      <a:pt x="86" y="0"/>
                      <a:pt x="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3" name="Google Shape;3523;p25"/>
            <p:cNvSpPr/>
            <p:nvPr/>
          </p:nvSpPr>
          <p:spPr>
            <a:xfrm rot="10800000">
              <a:off x="3265708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 rot="-5400000">
              <a:off x="8233730" y="3656800"/>
              <a:ext cx="1005851" cy="40313"/>
            </a:xfrm>
            <a:custGeom>
              <a:avLst/>
              <a:gdLst/>
              <a:ahLst/>
              <a:cxnLst/>
              <a:rect l="l" t="t" r="r" b="b"/>
              <a:pathLst>
                <a:path w="10372" h="289" extrusionOk="0">
                  <a:moveTo>
                    <a:pt x="172" y="1"/>
                  </a:moveTo>
                  <a:cubicBezTo>
                    <a:pt x="0" y="1"/>
                    <a:pt x="2" y="289"/>
                    <a:pt x="177" y="289"/>
                  </a:cubicBezTo>
                  <a:cubicBezTo>
                    <a:pt x="179" y="289"/>
                    <a:pt x="180" y="289"/>
                    <a:pt x="182" y="288"/>
                  </a:cubicBezTo>
                  <a:cubicBezTo>
                    <a:pt x="927" y="259"/>
                    <a:pt x="1673" y="250"/>
                    <a:pt x="2419" y="250"/>
                  </a:cubicBezTo>
                  <a:cubicBezTo>
                    <a:pt x="2974" y="250"/>
                    <a:pt x="3529" y="255"/>
                    <a:pt x="4082" y="260"/>
                  </a:cubicBezTo>
                  <a:cubicBezTo>
                    <a:pt x="5380" y="277"/>
                    <a:pt x="6696" y="283"/>
                    <a:pt x="8000" y="288"/>
                  </a:cubicBezTo>
                  <a:lnTo>
                    <a:pt x="10188" y="288"/>
                  </a:lnTo>
                  <a:cubicBezTo>
                    <a:pt x="10372" y="288"/>
                    <a:pt x="10372" y="1"/>
                    <a:pt x="10188" y="1"/>
                  </a:cubicBezTo>
                  <a:cubicBezTo>
                    <a:pt x="8890" y="1"/>
                    <a:pt x="7598" y="1"/>
                    <a:pt x="6299" y="7"/>
                  </a:cubicBezTo>
                  <a:cubicBezTo>
                    <a:pt x="4996" y="7"/>
                    <a:pt x="3692" y="30"/>
                    <a:pt x="2382" y="30"/>
                  </a:cubicBezTo>
                  <a:lnTo>
                    <a:pt x="1291" y="30"/>
                  </a:lnTo>
                  <a:cubicBezTo>
                    <a:pt x="923" y="30"/>
                    <a:pt x="550" y="13"/>
                    <a:pt x="182" y="1"/>
                  </a:cubicBezTo>
                  <a:cubicBezTo>
                    <a:pt x="179" y="1"/>
                    <a:pt x="175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 rot="-5400000">
              <a:off x="8685524" y="3008837"/>
              <a:ext cx="116768" cy="30549"/>
            </a:xfrm>
            <a:custGeom>
              <a:avLst/>
              <a:gdLst/>
              <a:ahLst/>
              <a:cxnLst/>
              <a:rect l="l" t="t" r="r" b="b"/>
              <a:pathLst>
                <a:path w="834" h="219" extrusionOk="0">
                  <a:moveTo>
                    <a:pt x="690" y="0"/>
                  </a:moveTo>
                  <a:lnTo>
                    <a:pt x="351" y="12"/>
                  </a:lnTo>
                  <a:cubicBezTo>
                    <a:pt x="294" y="12"/>
                    <a:pt x="242" y="12"/>
                    <a:pt x="184" y="18"/>
                  </a:cubicBezTo>
                  <a:cubicBezTo>
                    <a:pt x="133" y="29"/>
                    <a:pt x="41" y="23"/>
                    <a:pt x="18" y="92"/>
                  </a:cubicBezTo>
                  <a:cubicBezTo>
                    <a:pt x="1" y="98"/>
                    <a:pt x="1" y="127"/>
                    <a:pt x="18" y="133"/>
                  </a:cubicBezTo>
                  <a:cubicBezTo>
                    <a:pt x="41" y="201"/>
                    <a:pt x="121" y="201"/>
                    <a:pt x="184" y="201"/>
                  </a:cubicBezTo>
                  <a:cubicBezTo>
                    <a:pt x="248" y="207"/>
                    <a:pt x="294" y="207"/>
                    <a:pt x="351" y="213"/>
                  </a:cubicBezTo>
                  <a:lnTo>
                    <a:pt x="690" y="219"/>
                  </a:lnTo>
                  <a:cubicBezTo>
                    <a:pt x="833" y="213"/>
                    <a:pt x="833" y="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 rot="-5400000">
              <a:off x="8703374" y="2798017"/>
              <a:ext cx="82186" cy="7016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40" y="1"/>
                  </a:moveTo>
                  <a:cubicBezTo>
                    <a:pt x="116" y="1"/>
                    <a:pt x="1" y="271"/>
                    <a:pt x="162" y="431"/>
                  </a:cubicBezTo>
                  <a:cubicBezTo>
                    <a:pt x="211" y="481"/>
                    <a:pt x="272" y="503"/>
                    <a:pt x="332" y="503"/>
                  </a:cubicBezTo>
                  <a:cubicBezTo>
                    <a:pt x="461" y="503"/>
                    <a:pt x="587" y="402"/>
                    <a:pt x="587" y="253"/>
                  </a:cubicBezTo>
                  <a:cubicBezTo>
                    <a:pt x="587" y="110"/>
                    <a:pt x="478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 rot="-5400000">
              <a:off x="8703235" y="2624436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333" y="1"/>
                  </a:moveTo>
                  <a:cubicBezTo>
                    <a:pt x="109" y="1"/>
                    <a:pt x="0" y="271"/>
                    <a:pt x="155" y="426"/>
                  </a:cubicBezTo>
                  <a:cubicBezTo>
                    <a:pt x="208" y="478"/>
                    <a:pt x="271" y="501"/>
                    <a:pt x="334" y="501"/>
                  </a:cubicBezTo>
                  <a:cubicBezTo>
                    <a:pt x="463" y="501"/>
                    <a:pt x="586" y="401"/>
                    <a:pt x="586" y="253"/>
                  </a:cubicBezTo>
                  <a:cubicBezTo>
                    <a:pt x="586" y="110"/>
                    <a:pt x="471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8" name="Google Shape;3528;p25"/>
            <p:cNvGrpSpPr/>
            <p:nvPr/>
          </p:nvGrpSpPr>
          <p:grpSpPr>
            <a:xfrm rot="10800000">
              <a:off x="8374482" y="4370217"/>
              <a:ext cx="401583" cy="404632"/>
              <a:chOff x="369245" y="365760"/>
              <a:chExt cx="401583" cy="404632"/>
            </a:xfrm>
          </p:grpSpPr>
          <p:sp>
            <p:nvSpPr>
              <p:cNvPr id="3529" name="Google Shape;3529;p25"/>
              <p:cNvSpPr/>
              <p:nvPr/>
            </p:nvSpPr>
            <p:spPr>
              <a:xfrm rot="5400000">
                <a:off x="471765" y="479132"/>
                <a:ext cx="27546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626" extrusionOk="0">
                    <a:moveTo>
                      <a:pt x="1818" y="1"/>
                    </a:moveTo>
                    <a:cubicBezTo>
                      <a:pt x="1610" y="1"/>
                      <a:pt x="1402" y="81"/>
                      <a:pt x="1241" y="242"/>
                    </a:cubicBezTo>
                    <a:cubicBezTo>
                      <a:pt x="925" y="558"/>
                      <a:pt x="1" y="2626"/>
                      <a:pt x="1" y="2626"/>
                    </a:cubicBezTo>
                    <a:cubicBezTo>
                      <a:pt x="1" y="2626"/>
                      <a:pt x="2074" y="1707"/>
                      <a:pt x="2390" y="1385"/>
                    </a:cubicBezTo>
                    <a:lnTo>
                      <a:pt x="2390" y="1391"/>
                    </a:lnTo>
                    <a:cubicBezTo>
                      <a:pt x="2712" y="1069"/>
                      <a:pt x="2712" y="558"/>
                      <a:pt x="2390" y="242"/>
                    </a:cubicBezTo>
                    <a:cubicBezTo>
                      <a:pt x="2232" y="81"/>
                      <a:pt x="2025" y="1"/>
                      <a:pt x="18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5"/>
              <p:cNvSpPr/>
              <p:nvPr/>
            </p:nvSpPr>
            <p:spPr>
              <a:xfrm rot="5400000">
                <a:off x="557669" y="573083"/>
                <a:ext cx="145452" cy="12861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271" extrusionOk="0">
                    <a:moveTo>
                      <a:pt x="870" y="0"/>
                    </a:moveTo>
                    <a:cubicBezTo>
                      <a:pt x="779" y="0"/>
                      <a:pt x="684" y="36"/>
                      <a:pt x="598" y="121"/>
                    </a:cubicBezTo>
                    <a:cubicBezTo>
                      <a:pt x="443" y="276"/>
                      <a:pt x="1" y="1270"/>
                      <a:pt x="1" y="1270"/>
                    </a:cubicBezTo>
                    <a:cubicBezTo>
                      <a:pt x="1" y="1270"/>
                      <a:pt x="995" y="828"/>
                      <a:pt x="1150" y="673"/>
                    </a:cubicBezTo>
                    <a:cubicBezTo>
                      <a:pt x="1432" y="391"/>
                      <a:pt x="117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5"/>
              <p:cNvSpPr/>
              <p:nvPr/>
            </p:nvSpPr>
            <p:spPr>
              <a:xfrm rot="5400000">
                <a:off x="599811" y="307451"/>
                <a:ext cx="112708" cy="22932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644" extrusionOk="0">
                    <a:moveTo>
                      <a:pt x="402" y="1"/>
                    </a:moveTo>
                    <a:cubicBezTo>
                      <a:pt x="178" y="1"/>
                      <a:pt x="0" y="184"/>
                      <a:pt x="12" y="408"/>
                    </a:cubicBezTo>
                    <a:cubicBezTo>
                      <a:pt x="12" y="621"/>
                      <a:pt x="402" y="1643"/>
                      <a:pt x="402" y="1643"/>
                    </a:cubicBezTo>
                    <a:cubicBezTo>
                      <a:pt x="402" y="1643"/>
                      <a:pt x="793" y="621"/>
                      <a:pt x="793" y="408"/>
                    </a:cubicBezTo>
                    <a:cubicBezTo>
                      <a:pt x="804" y="184"/>
                      <a:pt x="626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5"/>
              <p:cNvSpPr/>
              <p:nvPr/>
            </p:nvSpPr>
            <p:spPr>
              <a:xfrm rot="5400000">
                <a:off x="308768" y="600693"/>
                <a:ext cx="230176" cy="109223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783" extrusionOk="0">
                    <a:moveTo>
                      <a:pt x="1256" y="1"/>
                    </a:moveTo>
                    <a:cubicBezTo>
                      <a:pt x="1249" y="1"/>
                      <a:pt x="1242" y="1"/>
                      <a:pt x="1235" y="1"/>
                    </a:cubicBezTo>
                    <a:cubicBezTo>
                      <a:pt x="1017" y="1"/>
                      <a:pt x="1" y="392"/>
                      <a:pt x="1" y="392"/>
                    </a:cubicBezTo>
                    <a:cubicBezTo>
                      <a:pt x="1" y="392"/>
                      <a:pt x="1017" y="782"/>
                      <a:pt x="1235" y="782"/>
                    </a:cubicBezTo>
                    <a:cubicBezTo>
                      <a:pt x="1239" y="782"/>
                      <a:pt x="1243" y="782"/>
                      <a:pt x="1246" y="782"/>
                    </a:cubicBezTo>
                    <a:cubicBezTo>
                      <a:pt x="1465" y="782"/>
                      <a:pt x="1643" y="607"/>
                      <a:pt x="1643" y="392"/>
                    </a:cubicBezTo>
                    <a:cubicBezTo>
                      <a:pt x="1643" y="175"/>
                      <a:pt x="1471" y="1"/>
                      <a:pt x="1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3" name="Google Shape;3533;p25"/>
            <p:cNvSpPr/>
            <p:nvPr/>
          </p:nvSpPr>
          <p:spPr>
            <a:xfrm rot="-5400000">
              <a:off x="7440247" y="4008505"/>
              <a:ext cx="41163" cy="1434680"/>
            </a:xfrm>
            <a:custGeom>
              <a:avLst/>
              <a:gdLst/>
              <a:ahLst/>
              <a:cxnLst/>
              <a:rect l="l" t="t" r="r" b="b"/>
              <a:pathLst>
                <a:path w="294" h="10285" extrusionOk="0">
                  <a:moveTo>
                    <a:pt x="147" y="0"/>
                  </a:moveTo>
                  <a:cubicBezTo>
                    <a:pt x="76" y="0"/>
                    <a:pt x="4" y="48"/>
                    <a:pt x="4" y="143"/>
                  </a:cubicBezTo>
                  <a:cubicBezTo>
                    <a:pt x="4" y="1435"/>
                    <a:pt x="10" y="2727"/>
                    <a:pt x="10" y="4025"/>
                  </a:cubicBezTo>
                  <a:cubicBezTo>
                    <a:pt x="10" y="5329"/>
                    <a:pt x="33" y="6639"/>
                    <a:pt x="38" y="7943"/>
                  </a:cubicBezTo>
                  <a:lnTo>
                    <a:pt x="38" y="9034"/>
                  </a:lnTo>
                  <a:cubicBezTo>
                    <a:pt x="38" y="9408"/>
                    <a:pt x="21" y="9775"/>
                    <a:pt x="4" y="10148"/>
                  </a:cubicBezTo>
                  <a:cubicBezTo>
                    <a:pt x="1" y="10238"/>
                    <a:pt x="75" y="10284"/>
                    <a:pt x="149" y="10284"/>
                  </a:cubicBezTo>
                  <a:cubicBezTo>
                    <a:pt x="222" y="10284"/>
                    <a:pt x="294" y="10240"/>
                    <a:pt x="291" y="10148"/>
                  </a:cubicBezTo>
                  <a:cubicBezTo>
                    <a:pt x="239" y="8845"/>
                    <a:pt x="257" y="7546"/>
                    <a:pt x="268" y="6243"/>
                  </a:cubicBezTo>
                  <a:cubicBezTo>
                    <a:pt x="280" y="4944"/>
                    <a:pt x="291" y="3635"/>
                    <a:pt x="291" y="2325"/>
                  </a:cubicBezTo>
                  <a:lnTo>
                    <a:pt x="291" y="143"/>
                  </a:lnTo>
                  <a:cubicBezTo>
                    <a:pt x="291" y="4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 rot="-5400000">
              <a:off x="6587142" y="4662417"/>
              <a:ext cx="29962" cy="111455"/>
            </a:xfrm>
            <a:custGeom>
              <a:avLst/>
              <a:gdLst/>
              <a:ahLst/>
              <a:cxnLst/>
              <a:rect l="l" t="t" r="r" b="b"/>
              <a:pathLst>
                <a:path w="214" h="799" extrusionOk="0">
                  <a:moveTo>
                    <a:pt x="107" y="0"/>
                  </a:moveTo>
                  <a:cubicBezTo>
                    <a:pt x="54" y="0"/>
                    <a:pt x="1" y="36"/>
                    <a:pt x="1" y="108"/>
                  </a:cubicBezTo>
                  <a:cubicBezTo>
                    <a:pt x="7" y="223"/>
                    <a:pt x="7" y="332"/>
                    <a:pt x="12" y="453"/>
                  </a:cubicBezTo>
                  <a:cubicBezTo>
                    <a:pt x="12" y="504"/>
                    <a:pt x="12" y="562"/>
                    <a:pt x="18" y="619"/>
                  </a:cubicBezTo>
                  <a:cubicBezTo>
                    <a:pt x="30" y="671"/>
                    <a:pt x="24" y="763"/>
                    <a:pt x="93" y="786"/>
                  </a:cubicBezTo>
                  <a:cubicBezTo>
                    <a:pt x="96" y="794"/>
                    <a:pt x="104" y="799"/>
                    <a:pt x="113" y="799"/>
                  </a:cubicBezTo>
                  <a:cubicBezTo>
                    <a:pt x="121" y="799"/>
                    <a:pt x="130" y="794"/>
                    <a:pt x="133" y="786"/>
                  </a:cubicBezTo>
                  <a:cubicBezTo>
                    <a:pt x="196" y="757"/>
                    <a:pt x="196" y="682"/>
                    <a:pt x="202" y="619"/>
                  </a:cubicBezTo>
                  <a:cubicBezTo>
                    <a:pt x="208" y="550"/>
                    <a:pt x="208" y="504"/>
                    <a:pt x="208" y="453"/>
                  </a:cubicBezTo>
                  <a:cubicBezTo>
                    <a:pt x="208" y="338"/>
                    <a:pt x="208" y="223"/>
                    <a:pt x="213" y="108"/>
                  </a:cubicBezTo>
                  <a:cubicBezTo>
                    <a:pt x="213" y="36"/>
                    <a:pt x="160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 rot="-5400000">
              <a:off x="6407945" y="4677042"/>
              <a:ext cx="82186" cy="70025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253" y="0"/>
                  </a:moveTo>
                  <a:cubicBezTo>
                    <a:pt x="115" y="0"/>
                    <a:pt x="0" y="115"/>
                    <a:pt x="0" y="253"/>
                  </a:cubicBezTo>
                  <a:cubicBezTo>
                    <a:pt x="0" y="403"/>
                    <a:pt x="122" y="502"/>
                    <a:pt x="250" y="502"/>
                  </a:cubicBezTo>
                  <a:cubicBezTo>
                    <a:pt x="313" y="502"/>
                    <a:pt x="378" y="478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 rot="-5400000">
              <a:off x="627243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10"/>
                    <a:pt x="0" y="247"/>
                  </a:cubicBezTo>
                  <a:cubicBezTo>
                    <a:pt x="0" y="399"/>
                    <a:pt x="124" y="501"/>
                    <a:pt x="254" y="501"/>
                  </a:cubicBezTo>
                  <a:cubicBezTo>
                    <a:pt x="316" y="501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 rot="-5400000">
              <a:off x="6129045" y="4677111"/>
              <a:ext cx="82186" cy="69886"/>
            </a:xfrm>
            <a:custGeom>
              <a:avLst/>
              <a:gdLst/>
              <a:ahLst/>
              <a:cxnLst/>
              <a:rect l="l" t="t" r="r" b="b"/>
              <a:pathLst>
                <a:path w="587" h="501" extrusionOk="0">
                  <a:moveTo>
                    <a:pt x="253" y="0"/>
                  </a:moveTo>
                  <a:cubicBezTo>
                    <a:pt x="115" y="0"/>
                    <a:pt x="0" y="109"/>
                    <a:pt x="0" y="247"/>
                  </a:cubicBezTo>
                  <a:cubicBezTo>
                    <a:pt x="0" y="399"/>
                    <a:pt x="124" y="500"/>
                    <a:pt x="254" y="500"/>
                  </a:cubicBezTo>
                  <a:cubicBezTo>
                    <a:pt x="316" y="500"/>
                    <a:pt x="379" y="477"/>
                    <a:pt x="431" y="425"/>
                  </a:cubicBezTo>
                  <a:cubicBezTo>
                    <a:pt x="586" y="270"/>
                    <a:pt x="477" y="0"/>
                    <a:pt x="2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 rot="-5400000">
              <a:off x="5993048" y="4676832"/>
              <a:ext cx="82186" cy="70444"/>
            </a:xfrm>
            <a:custGeom>
              <a:avLst/>
              <a:gdLst/>
              <a:ahLst/>
              <a:cxnLst/>
              <a:rect l="l" t="t" r="r" b="b"/>
              <a:pathLst>
                <a:path w="587" h="505" extrusionOk="0">
                  <a:moveTo>
                    <a:pt x="253" y="1"/>
                  </a:moveTo>
                  <a:cubicBezTo>
                    <a:pt x="115" y="1"/>
                    <a:pt x="0" y="116"/>
                    <a:pt x="0" y="254"/>
                  </a:cubicBezTo>
                  <a:cubicBezTo>
                    <a:pt x="0" y="405"/>
                    <a:pt x="124" y="504"/>
                    <a:pt x="254" y="504"/>
                  </a:cubicBezTo>
                  <a:cubicBezTo>
                    <a:pt x="316" y="504"/>
                    <a:pt x="379" y="482"/>
                    <a:pt x="431" y="432"/>
                  </a:cubicBezTo>
                  <a:cubicBezTo>
                    <a:pt x="586" y="271"/>
                    <a:pt x="47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 rot="10800000" flipH="1">
              <a:off x="4782312" y="4656029"/>
              <a:ext cx="1097290" cy="139655"/>
            </a:xfrm>
            <a:custGeom>
              <a:avLst/>
              <a:gdLst/>
              <a:ahLst/>
              <a:cxnLst/>
              <a:rect l="l" t="t" r="r" b="b"/>
              <a:pathLst>
                <a:path w="8318" h="1142" extrusionOk="0">
                  <a:moveTo>
                    <a:pt x="7972" y="1"/>
                  </a:moveTo>
                  <a:cubicBezTo>
                    <a:pt x="7957" y="1"/>
                    <a:pt x="7942" y="3"/>
                    <a:pt x="7927" y="8"/>
                  </a:cubicBezTo>
                  <a:cubicBezTo>
                    <a:pt x="7795" y="48"/>
                    <a:pt x="7686" y="146"/>
                    <a:pt x="7623" y="266"/>
                  </a:cubicBezTo>
                  <a:cubicBezTo>
                    <a:pt x="7594" y="330"/>
                    <a:pt x="7577" y="398"/>
                    <a:pt x="7577" y="473"/>
                  </a:cubicBezTo>
                  <a:lnTo>
                    <a:pt x="225" y="473"/>
                  </a:lnTo>
                  <a:cubicBezTo>
                    <a:pt x="1" y="473"/>
                    <a:pt x="1" y="806"/>
                    <a:pt x="225" y="806"/>
                  </a:cubicBezTo>
                  <a:lnTo>
                    <a:pt x="7675" y="806"/>
                  </a:lnTo>
                  <a:cubicBezTo>
                    <a:pt x="7703" y="881"/>
                    <a:pt x="7749" y="950"/>
                    <a:pt x="7807" y="1007"/>
                  </a:cubicBezTo>
                  <a:cubicBezTo>
                    <a:pt x="7890" y="1091"/>
                    <a:pt x="8002" y="1141"/>
                    <a:pt x="8116" y="1141"/>
                  </a:cubicBezTo>
                  <a:cubicBezTo>
                    <a:pt x="8128" y="1141"/>
                    <a:pt x="8140" y="1141"/>
                    <a:pt x="8151" y="1139"/>
                  </a:cubicBezTo>
                  <a:cubicBezTo>
                    <a:pt x="8203" y="1139"/>
                    <a:pt x="8249" y="1116"/>
                    <a:pt x="8278" y="1082"/>
                  </a:cubicBezTo>
                  <a:cubicBezTo>
                    <a:pt x="8306" y="1042"/>
                    <a:pt x="8318" y="990"/>
                    <a:pt x="8306" y="944"/>
                  </a:cubicBezTo>
                  <a:cubicBezTo>
                    <a:pt x="8283" y="835"/>
                    <a:pt x="8232" y="737"/>
                    <a:pt x="8157" y="657"/>
                  </a:cubicBezTo>
                  <a:cubicBezTo>
                    <a:pt x="8123" y="622"/>
                    <a:pt x="8082" y="588"/>
                    <a:pt x="8048" y="565"/>
                  </a:cubicBezTo>
                  <a:cubicBezTo>
                    <a:pt x="8065" y="542"/>
                    <a:pt x="8088" y="519"/>
                    <a:pt x="8105" y="490"/>
                  </a:cubicBezTo>
                  <a:cubicBezTo>
                    <a:pt x="8134" y="433"/>
                    <a:pt x="8157" y="364"/>
                    <a:pt x="8157" y="295"/>
                  </a:cubicBezTo>
                  <a:cubicBezTo>
                    <a:pt x="8157" y="220"/>
                    <a:pt x="8140" y="146"/>
                    <a:pt x="8105" y="77"/>
                  </a:cubicBezTo>
                  <a:cubicBezTo>
                    <a:pt x="8078" y="32"/>
                    <a:pt x="802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hela One"/>
              <a:buNone/>
              <a:defRPr sz="32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hela One"/>
              <a:buNone/>
              <a:defRPr sz="3400">
                <a:solidFill>
                  <a:schemeClr val="dk1"/>
                </a:solidFill>
                <a:latin typeface="Chela One"/>
                <a:ea typeface="Chela One"/>
                <a:cs typeface="Chela One"/>
                <a:sym typeface="Che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29"/>
          <p:cNvSpPr txBox="1">
            <a:spLocks noGrp="1"/>
          </p:cNvSpPr>
          <p:nvPr>
            <p:ph type="ctrTitle"/>
          </p:nvPr>
        </p:nvSpPr>
        <p:spPr>
          <a:xfrm rot="-297">
            <a:off x="2834699" y="1337250"/>
            <a:ext cx="34746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November 1 Update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014" name="Google Shape;4014;p29"/>
          <p:cNvGrpSpPr/>
          <p:nvPr/>
        </p:nvGrpSpPr>
        <p:grpSpPr>
          <a:xfrm>
            <a:off x="2834699" y="3439580"/>
            <a:ext cx="640079" cy="640079"/>
            <a:chOff x="1097400" y="3029050"/>
            <a:chExt cx="640079" cy="640079"/>
          </a:xfrm>
        </p:grpSpPr>
        <p:sp>
          <p:nvSpPr>
            <p:cNvPr id="4015" name="Google Shape;4015;p29"/>
            <p:cNvSpPr/>
            <p:nvPr/>
          </p:nvSpPr>
          <p:spPr>
            <a:xfrm>
              <a:off x="1097400" y="3073603"/>
              <a:ext cx="472833" cy="208463"/>
            </a:xfrm>
            <a:custGeom>
              <a:avLst/>
              <a:gdLst/>
              <a:ahLst/>
              <a:cxnLst/>
              <a:rect l="l" t="t" r="r" b="b"/>
              <a:pathLst>
                <a:path w="4973" h="2157" extrusionOk="0">
                  <a:moveTo>
                    <a:pt x="1000" y="0"/>
                  </a:moveTo>
                  <a:cubicBezTo>
                    <a:pt x="748" y="0"/>
                    <a:pt x="496" y="88"/>
                    <a:pt x="316" y="268"/>
                  </a:cubicBezTo>
                  <a:cubicBezTo>
                    <a:pt x="92" y="504"/>
                    <a:pt x="0" y="837"/>
                    <a:pt x="80" y="1159"/>
                  </a:cubicBezTo>
                  <a:cubicBezTo>
                    <a:pt x="161" y="1515"/>
                    <a:pt x="437" y="1773"/>
                    <a:pt x="764" y="1928"/>
                  </a:cubicBezTo>
                  <a:cubicBezTo>
                    <a:pt x="1099" y="2090"/>
                    <a:pt x="1460" y="2156"/>
                    <a:pt x="1825" y="2156"/>
                  </a:cubicBezTo>
                  <a:cubicBezTo>
                    <a:pt x="2161" y="2156"/>
                    <a:pt x="2501" y="2100"/>
                    <a:pt x="2826" y="2009"/>
                  </a:cubicBezTo>
                  <a:cubicBezTo>
                    <a:pt x="3217" y="1894"/>
                    <a:pt x="3601" y="1745"/>
                    <a:pt x="3969" y="1567"/>
                  </a:cubicBezTo>
                  <a:cubicBezTo>
                    <a:pt x="4141" y="1492"/>
                    <a:pt x="4302" y="1400"/>
                    <a:pt x="4469" y="1308"/>
                  </a:cubicBezTo>
                  <a:cubicBezTo>
                    <a:pt x="4618" y="1216"/>
                    <a:pt x="4756" y="1090"/>
                    <a:pt x="4905" y="998"/>
                  </a:cubicBezTo>
                  <a:cubicBezTo>
                    <a:pt x="4973" y="959"/>
                    <a:pt x="4935" y="860"/>
                    <a:pt x="4870" y="860"/>
                  </a:cubicBezTo>
                  <a:cubicBezTo>
                    <a:pt x="4858" y="860"/>
                    <a:pt x="4844" y="863"/>
                    <a:pt x="4831" y="872"/>
                  </a:cubicBezTo>
                  <a:cubicBezTo>
                    <a:pt x="4699" y="929"/>
                    <a:pt x="4555" y="969"/>
                    <a:pt x="4417" y="1015"/>
                  </a:cubicBezTo>
                  <a:cubicBezTo>
                    <a:pt x="4314" y="1055"/>
                    <a:pt x="4205" y="1107"/>
                    <a:pt x="4101" y="1153"/>
                  </a:cubicBezTo>
                  <a:cubicBezTo>
                    <a:pt x="4067" y="1159"/>
                    <a:pt x="4032" y="1170"/>
                    <a:pt x="3998" y="1176"/>
                  </a:cubicBezTo>
                  <a:cubicBezTo>
                    <a:pt x="3813" y="1201"/>
                    <a:pt x="3619" y="1217"/>
                    <a:pt x="3428" y="1217"/>
                  </a:cubicBezTo>
                  <a:cubicBezTo>
                    <a:pt x="3400" y="1217"/>
                    <a:pt x="3371" y="1217"/>
                    <a:pt x="3343" y="1216"/>
                  </a:cubicBezTo>
                  <a:cubicBezTo>
                    <a:pt x="3142" y="1216"/>
                    <a:pt x="2941" y="1176"/>
                    <a:pt x="2751" y="1096"/>
                  </a:cubicBezTo>
                  <a:cubicBezTo>
                    <a:pt x="2579" y="1015"/>
                    <a:pt x="2441" y="877"/>
                    <a:pt x="2303" y="757"/>
                  </a:cubicBezTo>
                  <a:cubicBezTo>
                    <a:pt x="1999" y="498"/>
                    <a:pt x="1712" y="177"/>
                    <a:pt x="1321" y="50"/>
                  </a:cubicBezTo>
                  <a:cubicBezTo>
                    <a:pt x="1218" y="17"/>
                    <a:pt x="1109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9"/>
            <p:cNvSpPr/>
            <p:nvPr/>
          </p:nvSpPr>
          <p:spPr>
            <a:xfrm>
              <a:off x="1332343" y="3029050"/>
              <a:ext cx="195484" cy="111238"/>
            </a:xfrm>
            <a:custGeom>
              <a:avLst/>
              <a:gdLst/>
              <a:ahLst/>
              <a:cxnLst/>
              <a:rect l="l" t="t" r="r" b="b"/>
              <a:pathLst>
                <a:path w="2056" h="1151" extrusionOk="0">
                  <a:moveTo>
                    <a:pt x="340" y="1"/>
                  </a:moveTo>
                  <a:cubicBezTo>
                    <a:pt x="42" y="1"/>
                    <a:pt x="1" y="456"/>
                    <a:pt x="85" y="684"/>
                  </a:cubicBezTo>
                  <a:cubicBezTo>
                    <a:pt x="206" y="1017"/>
                    <a:pt x="573" y="1132"/>
                    <a:pt x="895" y="1149"/>
                  </a:cubicBezTo>
                  <a:cubicBezTo>
                    <a:pt x="923" y="1150"/>
                    <a:pt x="951" y="1151"/>
                    <a:pt x="980" y="1151"/>
                  </a:cubicBezTo>
                  <a:cubicBezTo>
                    <a:pt x="1280" y="1151"/>
                    <a:pt x="1587" y="1070"/>
                    <a:pt x="1866" y="965"/>
                  </a:cubicBezTo>
                  <a:lnTo>
                    <a:pt x="1946" y="953"/>
                  </a:lnTo>
                  <a:cubicBezTo>
                    <a:pt x="2055" y="936"/>
                    <a:pt x="2032" y="770"/>
                    <a:pt x="1923" y="770"/>
                  </a:cubicBezTo>
                  <a:cubicBezTo>
                    <a:pt x="1699" y="764"/>
                    <a:pt x="1481" y="724"/>
                    <a:pt x="1268" y="655"/>
                  </a:cubicBezTo>
                  <a:lnTo>
                    <a:pt x="1171" y="632"/>
                  </a:lnTo>
                  <a:cubicBezTo>
                    <a:pt x="1102" y="580"/>
                    <a:pt x="1039" y="517"/>
                    <a:pt x="981" y="454"/>
                  </a:cubicBezTo>
                  <a:cubicBezTo>
                    <a:pt x="964" y="437"/>
                    <a:pt x="947" y="419"/>
                    <a:pt x="929" y="402"/>
                  </a:cubicBezTo>
                  <a:lnTo>
                    <a:pt x="906" y="368"/>
                  </a:lnTo>
                  <a:cubicBezTo>
                    <a:pt x="901" y="362"/>
                    <a:pt x="895" y="356"/>
                    <a:pt x="889" y="350"/>
                  </a:cubicBezTo>
                  <a:cubicBezTo>
                    <a:pt x="888" y="349"/>
                    <a:pt x="887" y="348"/>
                    <a:pt x="887" y="348"/>
                  </a:cubicBezTo>
                  <a:lnTo>
                    <a:pt x="887" y="348"/>
                  </a:lnTo>
                  <a:cubicBezTo>
                    <a:pt x="886" y="348"/>
                    <a:pt x="889" y="352"/>
                    <a:pt x="889" y="356"/>
                  </a:cubicBezTo>
                  <a:cubicBezTo>
                    <a:pt x="843" y="299"/>
                    <a:pt x="797" y="253"/>
                    <a:pt x="746" y="207"/>
                  </a:cubicBezTo>
                  <a:cubicBezTo>
                    <a:pt x="654" y="115"/>
                    <a:pt x="545" y="46"/>
                    <a:pt x="424" y="11"/>
                  </a:cubicBezTo>
                  <a:cubicBezTo>
                    <a:pt x="394" y="4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1475248" y="3196729"/>
              <a:ext cx="218589" cy="472401"/>
            </a:xfrm>
            <a:custGeom>
              <a:avLst/>
              <a:gdLst/>
              <a:ahLst/>
              <a:cxnLst/>
              <a:rect l="l" t="t" r="r" b="b"/>
              <a:pathLst>
                <a:path w="2299" h="4888" extrusionOk="0">
                  <a:moveTo>
                    <a:pt x="1304" y="0"/>
                  </a:moveTo>
                  <a:cubicBezTo>
                    <a:pt x="1280" y="0"/>
                    <a:pt x="1256" y="12"/>
                    <a:pt x="1242" y="40"/>
                  </a:cubicBezTo>
                  <a:cubicBezTo>
                    <a:pt x="1150" y="189"/>
                    <a:pt x="1023" y="327"/>
                    <a:pt x="931" y="476"/>
                  </a:cubicBezTo>
                  <a:cubicBezTo>
                    <a:pt x="834" y="637"/>
                    <a:pt x="748" y="804"/>
                    <a:pt x="673" y="970"/>
                  </a:cubicBezTo>
                  <a:cubicBezTo>
                    <a:pt x="495" y="1338"/>
                    <a:pt x="345" y="1723"/>
                    <a:pt x="231" y="2113"/>
                  </a:cubicBezTo>
                  <a:cubicBezTo>
                    <a:pt x="41" y="2791"/>
                    <a:pt x="1" y="3532"/>
                    <a:pt x="311" y="4176"/>
                  </a:cubicBezTo>
                  <a:cubicBezTo>
                    <a:pt x="466" y="4503"/>
                    <a:pt x="719" y="4779"/>
                    <a:pt x="1081" y="4859"/>
                  </a:cubicBezTo>
                  <a:cubicBezTo>
                    <a:pt x="1158" y="4878"/>
                    <a:pt x="1236" y="4888"/>
                    <a:pt x="1313" y="4888"/>
                  </a:cubicBezTo>
                  <a:cubicBezTo>
                    <a:pt x="1557" y="4888"/>
                    <a:pt x="1793" y="4794"/>
                    <a:pt x="1977" y="4624"/>
                  </a:cubicBezTo>
                  <a:cubicBezTo>
                    <a:pt x="2230" y="4365"/>
                    <a:pt x="2298" y="3963"/>
                    <a:pt x="2189" y="3618"/>
                  </a:cubicBezTo>
                  <a:cubicBezTo>
                    <a:pt x="2069" y="3228"/>
                    <a:pt x="1747" y="2941"/>
                    <a:pt x="1483" y="2636"/>
                  </a:cubicBezTo>
                  <a:cubicBezTo>
                    <a:pt x="1356" y="2493"/>
                    <a:pt x="1224" y="2360"/>
                    <a:pt x="1150" y="2188"/>
                  </a:cubicBezTo>
                  <a:cubicBezTo>
                    <a:pt x="1069" y="1999"/>
                    <a:pt x="1023" y="1798"/>
                    <a:pt x="1023" y="1596"/>
                  </a:cubicBezTo>
                  <a:cubicBezTo>
                    <a:pt x="1018" y="1378"/>
                    <a:pt x="1035" y="1160"/>
                    <a:pt x="1063" y="942"/>
                  </a:cubicBezTo>
                  <a:cubicBezTo>
                    <a:pt x="1069" y="907"/>
                    <a:pt x="1075" y="873"/>
                    <a:pt x="1086" y="838"/>
                  </a:cubicBezTo>
                  <a:cubicBezTo>
                    <a:pt x="1132" y="735"/>
                    <a:pt x="1178" y="631"/>
                    <a:pt x="1224" y="522"/>
                  </a:cubicBezTo>
                  <a:cubicBezTo>
                    <a:pt x="1270" y="384"/>
                    <a:pt x="1310" y="241"/>
                    <a:pt x="1368" y="109"/>
                  </a:cubicBezTo>
                  <a:cubicBezTo>
                    <a:pt x="1403" y="51"/>
                    <a:pt x="1354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1621101" y="3240412"/>
              <a:ext cx="116378" cy="190971"/>
            </a:xfrm>
            <a:custGeom>
              <a:avLst/>
              <a:gdLst/>
              <a:ahLst/>
              <a:cxnLst/>
              <a:rect l="l" t="t" r="r" b="b"/>
              <a:pathLst>
                <a:path w="1224" h="1976" extrusionOk="0">
                  <a:moveTo>
                    <a:pt x="296" y="1"/>
                  </a:moveTo>
                  <a:cubicBezTo>
                    <a:pt x="257" y="1"/>
                    <a:pt x="221" y="22"/>
                    <a:pt x="213" y="70"/>
                  </a:cubicBezTo>
                  <a:cubicBezTo>
                    <a:pt x="207" y="99"/>
                    <a:pt x="202" y="122"/>
                    <a:pt x="196" y="151"/>
                  </a:cubicBezTo>
                  <a:cubicBezTo>
                    <a:pt x="87" y="461"/>
                    <a:pt x="0" y="794"/>
                    <a:pt x="18" y="1121"/>
                  </a:cubicBezTo>
                  <a:cubicBezTo>
                    <a:pt x="29" y="1449"/>
                    <a:pt x="150" y="1817"/>
                    <a:pt x="477" y="1937"/>
                  </a:cubicBezTo>
                  <a:cubicBezTo>
                    <a:pt x="545" y="1962"/>
                    <a:pt x="631" y="1976"/>
                    <a:pt x="719" y="1976"/>
                  </a:cubicBezTo>
                  <a:cubicBezTo>
                    <a:pt x="963" y="1976"/>
                    <a:pt x="1224" y="1871"/>
                    <a:pt x="1161" y="1592"/>
                  </a:cubicBezTo>
                  <a:cubicBezTo>
                    <a:pt x="1121" y="1472"/>
                    <a:pt x="1052" y="1363"/>
                    <a:pt x="965" y="1271"/>
                  </a:cubicBezTo>
                  <a:cubicBezTo>
                    <a:pt x="921" y="1221"/>
                    <a:pt x="872" y="1177"/>
                    <a:pt x="817" y="1132"/>
                  </a:cubicBezTo>
                  <a:lnTo>
                    <a:pt x="817" y="1132"/>
                  </a:lnTo>
                  <a:cubicBezTo>
                    <a:pt x="818" y="1133"/>
                    <a:pt x="819" y="1134"/>
                    <a:pt x="819" y="1134"/>
                  </a:cubicBezTo>
                  <a:cubicBezTo>
                    <a:pt x="820" y="1134"/>
                    <a:pt x="818" y="1132"/>
                    <a:pt x="810" y="1127"/>
                  </a:cubicBezTo>
                  <a:lnTo>
                    <a:pt x="810" y="1127"/>
                  </a:lnTo>
                  <a:cubicBezTo>
                    <a:pt x="810" y="1127"/>
                    <a:pt x="810" y="1127"/>
                    <a:pt x="810" y="1127"/>
                  </a:cubicBezTo>
                  <a:lnTo>
                    <a:pt x="793" y="1116"/>
                  </a:lnTo>
                  <a:lnTo>
                    <a:pt x="764" y="1087"/>
                  </a:lnTo>
                  <a:cubicBezTo>
                    <a:pt x="747" y="1070"/>
                    <a:pt x="724" y="1058"/>
                    <a:pt x="707" y="1041"/>
                  </a:cubicBezTo>
                  <a:cubicBezTo>
                    <a:pt x="644" y="984"/>
                    <a:pt x="586" y="915"/>
                    <a:pt x="535" y="846"/>
                  </a:cubicBezTo>
                  <a:cubicBezTo>
                    <a:pt x="523" y="817"/>
                    <a:pt x="517" y="783"/>
                    <a:pt x="506" y="748"/>
                  </a:cubicBezTo>
                  <a:cubicBezTo>
                    <a:pt x="437" y="536"/>
                    <a:pt x="403" y="317"/>
                    <a:pt x="397" y="93"/>
                  </a:cubicBezTo>
                  <a:cubicBezTo>
                    <a:pt x="397" y="35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1331677" y="3324879"/>
              <a:ext cx="109247" cy="111722"/>
            </a:xfrm>
            <a:custGeom>
              <a:avLst/>
              <a:gdLst/>
              <a:ahLst/>
              <a:cxnLst/>
              <a:rect l="l" t="t" r="r" b="b"/>
              <a:pathLst>
                <a:path w="1149" h="1156" extrusionOk="0">
                  <a:moveTo>
                    <a:pt x="575" y="1"/>
                  </a:moveTo>
                  <a:cubicBezTo>
                    <a:pt x="259" y="1"/>
                    <a:pt x="0" y="259"/>
                    <a:pt x="0" y="575"/>
                  </a:cubicBezTo>
                  <a:cubicBezTo>
                    <a:pt x="0" y="897"/>
                    <a:pt x="259" y="1155"/>
                    <a:pt x="575" y="1155"/>
                  </a:cubicBezTo>
                  <a:cubicBezTo>
                    <a:pt x="891" y="1155"/>
                    <a:pt x="1149" y="897"/>
                    <a:pt x="1149" y="575"/>
                  </a:cubicBezTo>
                  <a:cubicBezTo>
                    <a:pt x="1149" y="259"/>
                    <a:pt x="891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1628707" y="3070607"/>
              <a:ext cx="62372" cy="6339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8" y="1"/>
                  </a:moveTo>
                  <a:cubicBezTo>
                    <a:pt x="150" y="1"/>
                    <a:pt x="1" y="150"/>
                    <a:pt x="1" y="328"/>
                  </a:cubicBezTo>
                  <a:cubicBezTo>
                    <a:pt x="1" y="512"/>
                    <a:pt x="150" y="656"/>
                    <a:pt x="328" y="656"/>
                  </a:cubicBezTo>
                  <a:cubicBezTo>
                    <a:pt x="512" y="656"/>
                    <a:pt x="656" y="512"/>
                    <a:pt x="656" y="328"/>
                  </a:cubicBezTo>
                  <a:cubicBezTo>
                    <a:pt x="656" y="150"/>
                    <a:pt x="512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1142183" y="3125405"/>
              <a:ext cx="131686" cy="100221"/>
            </a:xfrm>
            <a:custGeom>
              <a:avLst/>
              <a:gdLst/>
              <a:ahLst/>
              <a:cxnLst/>
              <a:rect l="l" t="t" r="r" b="b"/>
              <a:pathLst>
                <a:path w="1385" h="1037" extrusionOk="0">
                  <a:moveTo>
                    <a:pt x="692" y="1"/>
                  </a:moveTo>
                  <a:cubicBezTo>
                    <a:pt x="560" y="1"/>
                    <a:pt x="428" y="51"/>
                    <a:pt x="327" y="152"/>
                  </a:cubicBezTo>
                  <a:cubicBezTo>
                    <a:pt x="0" y="479"/>
                    <a:pt x="230" y="1036"/>
                    <a:pt x="689" y="1036"/>
                  </a:cubicBezTo>
                  <a:cubicBezTo>
                    <a:pt x="1155" y="1036"/>
                    <a:pt x="1384" y="479"/>
                    <a:pt x="1057" y="152"/>
                  </a:cubicBezTo>
                  <a:cubicBezTo>
                    <a:pt x="956" y="51"/>
                    <a:pt x="824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1521172" y="3510824"/>
              <a:ext cx="131686" cy="100028"/>
            </a:xfrm>
            <a:custGeom>
              <a:avLst/>
              <a:gdLst/>
              <a:ahLst/>
              <a:cxnLst/>
              <a:rect l="l" t="t" r="r" b="b"/>
              <a:pathLst>
                <a:path w="1385" h="1035" extrusionOk="0">
                  <a:moveTo>
                    <a:pt x="692" y="1"/>
                  </a:moveTo>
                  <a:cubicBezTo>
                    <a:pt x="560" y="1"/>
                    <a:pt x="428" y="52"/>
                    <a:pt x="328" y="156"/>
                  </a:cubicBezTo>
                  <a:cubicBezTo>
                    <a:pt x="0" y="477"/>
                    <a:pt x="230" y="1035"/>
                    <a:pt x="690" y="1035"/>
                  </a:cubicBezTo>
                  <a:cubicBezTo>
                    <a:pt x="1155" y="1035"/>
                    <a:pt x="1385" y="477"/>
                    <a:pt x="1057" y="156"/>
                  </a:cubicBezTo>
                  <a:cubicBezTo>
                    <a:pt x="957" y="52"/>
                    <a:pt x="825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3" name="Google Shape;4023;p29"/>
          <p:cNvGrpSpPr/>
          <p:nvPr/>
        </p:nvGrpSpPr>
        <p:grpSpPr>
          <a:xfrm flipH="1">
            <a:off x="5669220" y="3439580"/>
            <a:ext cx="640079" cy="640079"/>
            <a:chOff x="1097400" y="3029050"/>
            <a:chExt cx="640079" cy="640079"/>
          </a:xfrm>
        </p:grpSpPr>
        <p:sp>
          <p:nvSpPr>
            <p:cNvPr id="4024" name="Google Shape;4024;p29"/>
            <p:cNvSpPr/>
            <p:nvPr/>
          </p:nvSpPr>
          <p:spPr>
            <a:xfrm>
              <a:off x="1097400" y="3073603"/>
              <a:ext cx="472833" cy="208463"/>
            </a:xfrm>
            <a:custGeom>
              <a:avLst/>
              <a:gdLst/>
              <a:ahLst/>
              <a:cxnLst/>
              <a:rect l="l" t="t" r="r" b="b"/>
              <a:pathLst>
                <a:path w="4973" h="2157" extrusionOk="0">
                  <a:moveTo>
                    <a:pt x="1000" y="0"/>
                  </a:moveTo>
                  <a:cubicBezTo>
                    <a:pt x="748" y="0"/>
                    <a:pt x="496" y="88"/>
                    <a:pt x="316" y="268"/>
                  </a:cubicBezTo>
                  <a:cubicBezTo>
                    <a:pt x="92" y="504"/>
                    <a:pt x="0" y="837"/>
                    <a:pt x="80" y="1159"/>
                  </a:cubicBezTo>
                  <a:cubicBezTo>
                    <a:pt x="161" y="1515"/>
                    <a:pt x="437" y="1773"/>
                    <a:pt x="764" y="1928"/>
                  </a:cubicBezTo>
                  <a:cubicBezTo>
                    <a:pt x="1099" y="2090"/>
                    <a:pt x="1460" y="2156"/>
                    <a:pt x="1825" y="2156"/>
                  </a:cubicBezTo>
                  <a:cubicBezTo>
                    <a:pt x="2161" y="2156"/>
                    <a:pt x="2501" y="2100"/>
                    <a:pt x="2826" y="2009"/>
                  </a:cubicBezTo>
                  <a:cubicBezTo>
                    <a:pt x="3217" y="1894"/>
                    <a:pt x="3601" y="1745"/>
                    <a:pt x="3969" y="1567"/>
                  </a:cubicBezTo>
                  <a:cubicBezTo>
                    <a:pt x="4141" y="1492"/>
                    <a:pt x="4302" y="1400"/>
                    <a:pt x="4469" y="1308"/>
                  </a:cubicBezTo>
                  <a:cubicBezTo>
                    <a:pt x="4618" y="1216"/>
                    <a:pt x="4756" y="1090"/>
                    <a:pt x="4905" y="998"/>
                  </a:cubicBezTo>
                  <a:cubicBezTo>
                    <a:pt x="4973" y="959"/>
                    <a:pt x="4935" y="860"/>
                    <a:pt x="4870" y="860"/>
                  </a:cubicBezTo>
                  <a:cubicBezTo>
                    <a:pt x="4858" y="860"/>
                    <a:pt x="4844" y="863"/>
                    <a:pt x="4831" y="872"/>
                  </a:cubicBezTo>
                  <a:cubicBezTo>
                    <a:pt x="4699" y="929"/>
                    <a:pt x="4555" y="969"/>
                    <a:pt x="4417" y="1015"/>
                  </a:cubicBezTo>
                  <a:cubicBezTo>
                    <a:pt x="4314" y="1055"/>
                    <a:pt x="4205" y="1107"/>
                    <a:pt x="4101" y="1153"/>
                  </a:cubicBezTo>
                  <a:cubicBezTo>
                    <a:pt x="4067" y="1159"/>
                    <a:pt x="4032" y="1170"/>
                    <a:pt x="3998" y="1176"/>
                  </a:cubicBezTo>
                  <a:cubicBezTo>
                    <a:pt x="3813" y="1201"/>
                    <a:pt x="3619" y="1217"/>
                    <a:pt x="3428" y="1217"/>
                  </a:cubicBezTo>
                  <a:cubicBezTo>
                    <a:pt x="3400" y="1217"/>
                    <a:pt x="3371" y="1217"/>
                    <a:pt x="3343" y="1216"/>
                  </a:cubicBezTo>
                  <a:cubicBezTo>
                    <a:pt x="3142" y="1216"/>
                    <a:pt x="2941" y="1176"/>
                    <a:pt x="2751" y="1096"/>
                  </a:cubicBezTo>
                  <a:cubicBezTo>
                    <a:pt x="2579" y="1015"/>
                    <a:pt x="2441" y="877"/>
                    <a:pt x="2303" y="757"/>
                  </a:cubicBezTo>
                  <a:cubicBezTo>
                    <a:pt x="1999" y="498"/>
                    <a:pt x="1712" y="177"/>
                    <a:pt x="1321" y="50"/>
                  </a:cubicBezTo>
                  <a:cubicBezTo>
                    <a:pt x="1218" y="17"/>
                    <a:pt x="1109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1332343" y="3029050"/>
              <a:ext cx="195484" cy="111238"/>
            </a:xfrm>
            <a:custGeom>
              <a:avLst/>
              <a:gdLst/>
              <a:ahLst/>
              <a:cxnLst/>
              <a:rect l="l" t="t" r="r" b="b"/>
              <a:pathLst>
                <a:path w="2056" h="1151" extrusionOk="0">
                  <a:moveTo>
                    <a:pt x="340" y="1"/>
                  </a:moveTo>
                  <a:cubicBezTo>
                    <a:pt x="42" y="1"/>
                    <a:pt x="1" y="456"/>
                    <a:pt x="85" y="684"/>
                  </a:cubicBezTo>
                  <a:cubicBezTo>
                    <a:pt x="206" y="1017"/>
                    <a:pt x="573" y="1132"/>
                    <a:pt x="895" y="1149"/>
                  </a:cubicBezTo>
                  <a:cubicBezTo>
                    <a:pt x="923" y="1150"/>
                    <a:pt x="951" y="1151"/>
                    <a:pt x="980" y="1151"/>
                  </a:cubicBezTo>
                  <a:cubicBezTo>
                    <a:pt x="1280" y="1151"/>
                    <a:pt x="1587" y="1070"/>
                    <a:pt x="1866" y="965"/>
                  </a:cubicBezTo>
                  <a:lnTo>
                    <a:pt x="1946" y="953"/>
                  </a:lnTo>
                  <a:cubicBezTo>
                    <a:pt x="2055" y="936"/>
                    <a:pt x="2032" y="770"/>
                    <a:pt x="1923" y="770"/>
                  </a:cubicBezTo>
                  <a:cubicBezTo>
                    <a:pt x="1699" y="764"/>
                    <a:pt x="1481" y="724"/>
                    <a:pt x="1268" y="655"/>
                  </a:cubicBezTo>
                  <a:lnTo>
                    <a:pt x="1171" y="632"/>
                  </a:lnTo>
                  <a:cubicBezTo>
                    <a:pt x="1102" y="580"/>
                    <a:pt x="1039" y="517"/>
                    <a:pt x="981" y="454"/>
                  </a:cubicBezTo>
                  <a:cubicBezTo>
                    <a:pt x="964" y="437"/>
                    <a:pt x="947" y="419"/>
                    <a:pt x="929" y="402"/>
                  </a:cubicBezTo>
                  <a:lnTo>
                    <a:pt x="906" y="368"/>
                  </a:lnTo>
                  <a:cubicBezTo>
                    <a:pt x="901" y="362"/>
                    <a:pt x="895" y="356"/>
                    <a:pt x="889" y="350"/>
                  </a:cubicBezTo>
                  <a:cubicBezTo>
                    <a:pt x="888" y="349"/>
                    <a:pt x="887" y="348"/>
                    <a:pt x="887" y="348"/>
                  </a:cubicBezTo>
                  <a:lnTo>
                    <a:pt x="887" y="348"/>
                  </a:lnTo>
                  <a:cubicBezTo>
                    <a:pt x="886" y="348"/>
                    <a:pt x="889" y="352"/>
                    <a:pt x="889" y="356"/>
                  </a:cubicBezTo>
                  <a:cubicBezTo>
                    <a:pt x="843" y="299"/>
                    <a:pt x="797" y="253"/>
                    <a:pt x="746" y="207"/>
                  </a:cubicBezTo>
                  <a:cubicBezTo>
                    <a:pt x="654" y="115"/>
                    <a:pt x="545" y="46"/>
                    <a:pt x="424" y="11"/>
                  </a:cubicBezTo>
                  <a:cubicBezTo>
                    <a:pt x="394" y="4"/>
                    <a:pt x="366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1475248" y="3196729"/>
              <a:ext cx="218589" cy="472401"/>
            </a:xfrm>
            <a:custGeom>
              <a:avLst/>
              <a:gdLst/>
              <a:ahLst/>
              <a:cxnLst/>
              <a:rect l="l" t="t" r="r" b="b"/>
              <a:pathLst>
                <a:path w="2299" h="4888" extrusionOk="0">
                  <a:moveTo>
                    <a:pt x="1304" y="0"/>
                  </a:moveTo>
                  <a:cubicBezTo>
                    <a:pt x="1280" y="0"/>
                    <a:pt x="1256" y="12"/>
                    <a:pt x="1242" y="40"/>
                  </a:cubicBezTo>
                  <a:cubicBezTo>
                    <a:pt x="1150" y="189"/>
                    <a:pt x="1023" y="327"/>
                    <a:pt x="931" y="476"/>
                  </a:cubicBezTo>
                  <a:cubicBezTo>
                    <a:pt x="834" y="637"/>
                    <a:pt x="748" y="804"/>
                    <a:pt x="673" y="970"/>
                  </a:cubicBezTo>
                  <a:cubicBezTo>
                    <a:pt x="495" y="1338"/>
                    <a:pt x="345" y="1723"/>
                    <a:pt x="231" y="2113"/>
                  </a:cubicBezTo>
                  <a:cubicBezTo>
                    <a:pt x="41" y="2791"/>
                    <a:pt x="1" y="3532"/>
                    <a:pt x="311" y="4176"/>
                  </a:cubicBezTo>
                  <a:cubicBezTo>
                    <a:pt x="466" y="4503"/>
                    <a:pt x="719" y="4779"/>
                    <a:pt x="1081" y="4859"/>
                  </a:cubicBezTo>
                  <a:cubicBezTo>
                    <a:pt x="1158" y="4878"/>
                    <a:pt x="1236" y="4888"/>
                    <a:pt x="1313" y="4888"/>
                  </a:cubicBezTo>
                  <a:cubicBezTo>
                    <a:pt x="1557" y="4888"/>
                    <a:pt x="1793" y="4794"/>
                    <a:pt x="1977" y="4624"/>
                  </a:cubicBezTo>
                  <a:cubicBezTo>
                    <a:pt x="2230" y="4365"/>
                    <a:pt x="2298" y="3963"/>
                    <a:pt x="2189" y="3618"/>
                  </a:cubicBezTo>
                  <a:cubicBezTo>
                    <a:pt x="2069" y="3228"/>
                    <a:pt x="1747" y="2941"/>
                    <a:pt x="1483" y="2636"/>
                  </a:cubicBezTo>
                  <a:cubicBezTo>
                    <a:pt x="1356" y="2493"/>
                    <a:pt x="1224" y="2360"/>
                    <a:pt x="1150" y="2188"/>
                  </a:cubicBezTo>
                  <a:cubicBezTo>
                    <a:pt x="1069" y="1999"/>
                    <a:pt x="1023" y="1798"/>
                    <a:pt x="1023" y="1596"/>
                  </a:cubicBezTo>
                  <a:cubicBezTo>
                    <a:pt x="1018" y="1378"/>
                    <a:pt x="1035" y="1160"/>
                    <a:pt x="1063" y="942"/>
                  </a:cubicBezTo>
                  <a:cubicBezTo>
                    <a:pt x="1069" y="907"/>
                    <a:pt x="1075" y="873"/>
                    <a:pt x="1086" y="838"/>
                  </a:cubicBezTo>
                  <a:cubicBezTo>
                    <a:pt x="1132" y="735"/>
                    <a:pt x="1178" y="631"/>
                    <a:pt x="1224" y="522"/>
                  </a:cubicBezTo>
                  <a:cubicBezTo>
                    <a:pt x="1270" y="384"/>
                    <a:pt x="1310" y="241"/>
                    <a:pt x="1368" y="109"/>
                  </a:cubicBezTo>
                  <a:cubicBezTo>
                    <a:pt x="1403" y="51"/>
                    <a:pt x="1354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1621101" y="3240412"/>
              <a:ext cx="116378" cy="190971"/>
            </a:xfrm>
            <a:custGeom>
              <a:avLst/>
              <a:gdLst/>
              <a:ahLst/>
              <a:cxnLst/>
              <a:rect l="l" t="t" r="r" b="b"/>
              <a:pathLst>
                <a:path w="1224" h="1976" extrusionOk="0">
                  <a:moveTo>
                    <a:pt x="296" y="1"/>
                  </a:moveTo>
                  <a:cubicBezTo>
                    <a:pt x="257" y="1"/>
                    <a:pt x="221" y="22"/>
                    <a:pt x="213" y="70"/>
                  </a:cubicBezTo>
                  <a:cubicBezTo>
                    <a:pt x="207" y="99"/>
                    <a:pt x="202" y="122"/>
                    <a:pt x="196" y="151"/>
                  </a:cubicBezTo>
                  <a:cubicBezTo>
                    <a:pt x="87" y="461"/>
                    <a:pt x="0" y="794"/>
                    <a:pt x="18" y="1121"/>
                  </a:cubicBezTo>
                  <a:cubicBezTo>
                    <a:pt x="29" y="1449"/>
                    <a:pt x="150" y="1817"/>
                    <a:pt x="477" y="1937"/>
                  </a:cubicBezTo>
                  <a:cubicBezTo>
                    <a:pt x="545" y="1962"/>
                    <a:pt x="631" y="1976"/>
                    <a:pt x="719" y="1976"/>
                  </a:cubicBezTo>
                  <a:cubicBezTo>
                    <a:pt x="963" y="1976"/>
                    <a:pt x="1224" y="1871"/>
                    <a:pt x="1161" y="1592"/>
                  </a:cubicBezTo>
                  <a:cubicBezTo>
                    <a:pt x="1121" y="1472"/>
                    <a:pt x="1052" y="1363"/>
                    <a:pt x="965" y="1271"/>
                  </a:cubicBezTo>
                  <a:cubicBezTo>
                    <a:pt x="921" y="1221"/>
                    <a:pt x="872" y="1177"/>
                    <a:pt x="817" y="1132"/>
                  </a:cubicBezTo>
                  <a:lnTo>
                    <a:pt x="817" y="1132"/>
                  </a:lnTo>
                  <a:cubicBezTo>
                    <a:pt x="818" y="1133"/>
                    <a:pt x="819" y="1134"/>
                    <a:pt x="819" y="1134"/>
                  </a:cubicBezTo>
                  <a:cubicBezTo>
                    <a:pt x="820" y="1134"/>
                    <a:pt x="818" y="1132"/>
                    <a:pt x="810" y="1127"/>
                  </a:cubicBezTo>
                  <a:lnTo>
                    <a:pt x="810" y="1127"/>
                  </a:lnTo>
                  <a:cubicBezTo>
                    <a:pt x="810" y="1127"/>
                    <a:pt x="810" y="1127"/>
                    <a:pt x="810" y="1127"/>
                  </a:cubicBezTo>
                  <a:lnTo>
                    <a:pt x="793" y="1116"/>
                  </a:lnTo>
                  <a:lnTo>
                    <a:pt x="764" y="1087"/>
                  </a:lnTo>
                  <a:cubicBezTo>
                    <a:pt x="747" y="1070"/>
                    <a:pt x="724" y="1058"/>
                    <a:pt x="707" y="1041"/>
                  </a:cubicBezTo>
                  <a:cubicBezTo>
                    <a:pt x="644" y="984"/>
                    <a:pt x="586" y="915"/>
                    <a:pt x="535" y="846"/>
                  </a:cubicBezTo>
                  <a:cubicBezTo>
                    <a:pt x="523" y="817"/>
                    <a:pt x="517" y="783"/>
                    <a:pt x="506" y="748"/>
                  </a:cubicBezTo>
                  <a:cubicBezTo>
                    <a:pt x="437" y="536"/>
                    <a:pt x="403" y="317"/>
                    <a:pt x="397" y="93"/>
                  </a:cubicBezTo>
                  <a:cubicBezTo>
                    <a:pt x="397" y="35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1331677" y="3324879"/>
              <a:ext cx="109247" cy="111722"/>
            </a:xfrm>
            <a:custGeom>
              <a:avLst/>
              <a:gdLst/>
              <a:ahLst/>
              <a:cxnLst/>
              <a:rect l="l" t="t" r="r" b="b"/>
              <a:pathLst>
                <a:path w="1149" h="1156" extrusionOk="0">
                  <a:moveTo>
                    <a:pt x="575" y="1"/>
                  </a:moveTo>
                  <a:cubicBezTo>
                    <a:pt x="259" y="1"/>
                    <a:pt x="0" y="259"/>
                    <a:pt x="0" y="575"/>
                  </a:cubicBezTo>
                  <a:cubicBezTo>
                    <a:pt x="0" y="897"/>
                    <a:pt x="259" y="1155"/>
                    <a:pt x="575" y="1155"/>
                  </a:cubicBezTo>
                  <a:cubicBezTo>
                    <a:pt x="891" y="1155"/>
                    <a:pt x="1149" y="897"/>
                    <a:pt x="1149" y="575"/>
                  </a:cubicBezTo>
                  <a:cubicBezTo>
                    <a:pt x="1149" y="259"/>
                    <a:pt x="891" y="1"/>
                    <a:pt x="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1628707" y="3070607"/>
              <a:ext cx="62372" cy="6339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8" y="1"/>
                  </a:moveTo>
                  <a:cubicBezTo>
                    <a:pt x="150" y="1"/>
                    <a:pt x="1" y="150"/>
                    <a:pt x="1" y="328"/>
                  </a:cubicBezTo>
                  <a:cubicBezTo>
                    <a:pt x="1" y="512"/>
                    <a:pt x="150" y="656"/>
                    <a:pt x="328" y="656"/>
                  </a:cubicBezTo>
                  <a:cubicBezTo>
                    <a:pt x="512" y="656"/>
                    <a:pt x="656" y="512"/>
                    <a:pt x="656" y="328"/>
                  </a:cubicBezTo>
                  <a:cubicBezTo>
                    <a:pt x="656" y="150"/>
                    <a:pt x="512" y="1"/>
                    <a:pt x="3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9"/>
            <p:cNvSpPr/>
            <p:nvPr/>
          </p:nvSpPr>
          <p:spPr>
            <a:xfrm>
              <a:off x="1142183" y="3125405"/>
              <a:ext cx="131686" cy="100221"/>
            </a:xfrm>
            <a:custGeom>
              <a:avLst/>
              <a:gdLst/>
              <a:ahLst/>
              <a:cxnLst/>
              <a:rect l="l" t="t" r="r" b="b"/>
              <a:pathLst>
                <a:path w="1385" h="1037" extrusionOk="0">
                  <a:moveTo>
                    <a:pt x="692" y="1"/>
                  </a:moveTo>
                  <a:cubicBezTo>
                    <a:pt x="560" y="1"/>
                    <a:pt x="428" y="51"/>
                    <a:pt x="327" y="152"/>
                  </a:cubicBezTo>
                  <a:cubicBezTo>
                    <a:pt x="0" y="479"/>
                    <a:pt x="230" y="1036"/>
                    <a:pt x="689" y="1036"/>
                  </a:cubicBezTo>
                  <a:cubicBezTo>
                    <a:pt x="1155" y="1036"/>
                    <a:pt x="1384" y="479"/>
                    <a:pt x="1057" y="152"/>
                  </a:cubicBezTo>
                  <a:cubicBezTo>
                    <a:pt x="956" y="51"/>
                    <a:pt x="824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9"/>
            <p:cNvSpPr/>
            <p:nvPr/>
          </p:nvSpPr>
          <p:spPr>
            <a:xfrm>
              <a:off x="1521172" y="3510824"/>
              <a:ext cx="131686" cy="100028"/>
            </a:xfrm>
            <a:custGeom>
              <a:avLst/>
              <a:gdLst/>
              <a:ahLst/>
              <a:cxnLst/>
              <a:rect l="l" t="t" r="r" b="b"/>
              <a:pathLst>
                <a:path w="1385" h="1035" extrusionOk="0">
                  <a:moveTo>
                    <a:pt x="692" y="1"/>
                  </a:moveTo>
                  <a:cubicBezTo>
                    <a:pt x="560" y="1"/>
                    <a:pt x="428" y="52"/>
                    <a:pt x="328" y="156"/>
                  </a:cubicBezTo>
                  <a:cubicBezTo>
                    <a:pt x="0" y="477"/>
                    <a:pt x="230" y="1035"/>
                    <a:pt x="690" y="1035"/>
                  </a:cubicBezTo>
                  <a:cubicBezTo>
                    <a:pt x="1155" y="1035"/>
                    <a:pt x="1385" y="477"/>
                    <a:pt x="1057" y="156"/>
                  </a:cubicBezTo>
                  <a:cubicBezTo>
                    <a:pt x="957" y="52"/>
                    <a:pt x="825" y="1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083;p33">
            <a:extLst>
              <a:ext uri="{FF2B5EF4-FFF2-40B4-BE49-F238E27FC236}">
                <a16:creationId xmlns:a16="http://schemas.microsoft.com/office/drawing/2014/main" id="{45F3784D-A5B8-6E12-1DE6-D1D7191CCF3F}"/>
              </a:ext>
            </a:extLst>
          </p:cNvPr>
          <p:cNvGrpSpPr/>
          <p:nvPr/>
        </p:nvGrpSpPr>
        <p:grpSpPr>
          <a:xfrm>
            <a:off x="884238" y="593216"/>
            <a:ext cx="1271266" cy="1125329"/>
            <a:chOff x="896114" y="972268"/>
            <a:chExt cx="3492971" cy="3198966"/>
          </a:xfrm>
        </p:grpSpPr>
        <p:sp>
          <p:nvSpPr>
            <p:cNvPr id="5" name="Google Shape;4084;p33">
              <a:extLst>
                <a:ext uri="{FF2B5EF4-FFF2-40B4-BE49-F238E27FC236}">
                  <a16:creationId xmlns:a16="http://schemas.microsoft.com/office/drawing/2014/main" id="{D3CB4F0D-AEBA-1333-C5DB-A2163B8160F3}"/>
                </a:ext>
              </a:extLst>
            </p:cNvPr>
            <p:cNvSpPr/>
            <p:nvPr/>
          </p:nvSpPr>
          <p:spPr>
            <a:xfrm>
              <a:off x="2270496" y="1972459"/>
              <a:ext cx="1085941" cy="1092931"/>
            </a:xfrm>
            <a:custGeom>
              <a:avLst/>
              <a:gdLst/>
              <a:ahLst/>
              <a:cxnLst/>
              <a:rect l="l" t="t" r="r" b="b"/>
              <a:pathLst>
                <a:path w="12104" h="12103" extrusionOk="0">
                  <a:moveTo>
                    <a:pt x="6049" y="0"/>
                  </a:moveTo>
                  <a:cubicBezTo>
                    <a:pt x="2712" y="0"/>
                    <a:pt x="1" y="2711"/>
                    <a:pt x="1" y="6054"/>
                  </a:cubicBezTo>
                  <a:cubicBezTo>
                    <a:pt x="1" y="9392"/>
                    <a:pt x="2712" y="12103"/>
                    <a:pt x="6049" y="12103"/>
                  </a:cubicBezTo>
                  <a:cubicBezTo>
                    <a:pt x="9392" y="12103"/>
                    <a:pt x="12103" y="9392"/>
                    <a:pt x="12103" y="6054"/>
                  </a:cubicBezTo>
                  <a:cubicBezTo>
                    <a:pt x="12103" y="2711"/>
                    <a:pt x="9392" y="0"/>
                    <a:pt x="60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85;p33">
              <a:extLst>
                <a:ext uri="{FF2B5EF4-FFF2-40B4-BE49-F238E27FC236}">
                  <a16:creationId xmlns:a16="http://schemas.microsoft.com/office/drawing/2014/main" id="{12EE0C2D-ABD7-E4D9-CE07-151F1EBF58BF}"/>
                </a:ext>
              </a:extLst>
            </p:cNvPr>
            <p:cNvSpPr/>
            <p:nvPr/>
          </p:nvSpPr>
          <p:spPr>
            <a:xfrm>
              <a:off x="2270496" y="1972459"/>
              <a:ext cx="1085941" cy="1092931"/>
            </a:xfrm>
            <a:custGeom>
              <a:avLst/>
              <a:gdLst/>
              <a:ahLst/>
              <a:cxnLst/>
              <a:rect l="l" t="t" r="r" b="b"/>
              <a:pathLst>
                <a:path w="12104" h="12103" extrusionOk="0">
                  <a:moveTo>
                    <a:pt x="6049" y="0"/>
                  </a:moveTo>
                  <a:cubicBezTo>
                    <a:pt x="2712" y="0"/>
                    <a:pt x="1" y="2711"/>
                    <a:pt x="1" y="6054"/>
                  </a:cubicBezTo>
                  <a:cubicBezTo>
                    <a:pt x="1" y="9392"/>
                    <a:pt x="2712" y="12103"/>
                    <a:pt x="6049" y="12103"/>
                  </a:cubicBezTo>
                  <a:cubicBezTo>
                    <a:pt x="9392" y="12103"/>
                    <a:pt x="12103" y="9392"/>
                    <a:pt x="12103" y="6054"/>
                  </a:cubicBezTo>
                  <a:cubicBezTo>
                    <a:pt x="12103" y="2711"/>
                    <a:pt x="9392" y="0"/>
                    <a:pt x="6049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86;p33">
              <a:extLst>
                <a:ext uri="{FF2B5EF4-FFF2-40B4-BE49-F238E27FC236}">
                  <a16:creationId xmlns:a16="http://schemas.microsoft.com/office/drawing/2014/main" id="{84A6537E-6BA4-161F-FA88-D31F113AA865}"/>
                </a:ext>
              </a:extLst>
            </p:cNvPr>
            <p:cNvSpPr/>
            <p:nvPr/>
          </p:nvSpPr>
          <p:spPr>
            <a:xfrm>
              <a:off x="3828889" y="2045965"/>
              <a:ext cx="478733" cy="744093"/>
            </a:xfrm>
            <a:custGeom>
              <a:avLst/>
              <a:gdLst/>
              <a:ahLst/>
              <a:cxnLst/>
              <a:rect l="l" t="t" r="r" b="b"/>
              <a:pathLst>
                <a:path w="5336" h="8240" extrusionOk="0">
                  <a:moveTo>
                    <a:pt x="3305" y="0"/>
                  </a:moveTo>
                  <a:cubicBezTo>
                    <a:pt x="3291" y="0"/>
                    <a:pt x="3277" y="9"/>
                    <a:pt x="3274" y="25"/>
                  </a:cubicBezTo>
                  <a:cubicBezTo>
                    <a:pt x="3251" y="628"/>
                    <a:pt x="3251" y="1231"/>
                    <a:pt x="3211" y="1829"/>
                  </a:cubicBezTo>
                  <a:cubicBezTo>
                    <a:pt x="3171" y="2449"/>
                    <a:pt x="3073" y="3063"/>
                    <a:pt x="2924" y="3667"/>
                  </a:cubicBezTo>
                  <a:cubicBezTo>
                    <a:pt x="2849" y="3965"/>
                    <a:pt x="2757" y="4264"/>
                    <a:pt x="2648" y="4551"/>
                  </a:cubicBezTo>
                  <a:lnTo>
                    <a:pt x="2620" y="4586"/>
                  </a:lnTo>
                  <a:cubicBezTo>
                    <a:pt x="2602" y="4499"/>
                    <a:pt x="2585" y="4413"/>
                    <a:pt x="2568" y="4327"/>
                  </a:cubicBezTo>
                  <a:cubicBezTo>
                    <a:pt x="2539" y="4172"/>
                    <a:pt x="2516" y="4017"/>
                    <a:pt x="2493" y="3862"/>
                  </a:cubicBezTo>
                  <a:cubicBezTo>
                    <a:pt x="2470" y="3701"/>
                    <a:pt x="2436" y="3540"/>
                    <a:pt x="2384" y="3379"/>
                  </a:cubicBezTo>
                  <a:cubicBezTo>
                    <a:pt x="2384" y="3356"/>
                    <a:pt x="2365" y="3345"/>
                    <a:pt x="2347" y="3345"/>
                  </a:cubicBezTo>
                  <a:cubicBezTo>
                    <a:pt x="2328" y="3345"/>
                    <a:pt x="2309" y="3356"/>
                    <a:pt x="2309" y="3379"/>
                  </a:cubicBezTo>
                  <a:cubicBezTo>
                    <a:pt x="2263" y="3535"/>
                    <a:pt x="2235" y="3701"/>
                    <a:pt x="2229" y="3862"/>
                  </a:cubicBezTo>
                  <a:cubicBezTo>
                    <a:pt x="2229" y="4034"/>
                    <a:pt x="2240" y="4201"/>
                    <a:pt x="2258" y="4367"/>
                  </a:cubicBezTo>
                  <a:cubicBezTo>
                    <a:pt x="2281" y="4528"/>
                    <a:pt x="2309" y="4695"/>
                    <a:pt x="2350" y="4850"/>
                  </a:cubicBezTo>
                  <a:cubicBezTo>
                    <a:pt x="2361" y="4936"/>
                    <a:pt x="2384" y="5022"/>
                    <a:pt x="2407" y="5103"/>
                  </a:cubicBezTo>
                  <a:cubicBezTo>
                    <a:pt x="2361" y="5195"/>
                    <a:pt x="2315" y="5286"/>
                    <a:pt x="2269" y="5378"/>
                  </a:cubicBezTo>
                  <a:cubicBezTo>
                    <a:pt x="2011" y="5849"/>
                    <a:pt x="1712" y="6303"/>
                    <a:pt x="1373" y="6722"/>
                  </a:cubicBezTo>
                  <a:cubicBezTo>
                    <a:pt x="1189" y="6969"/>
                    <a:pt x="983" y="7199"/>
                    <a:pt x="758" y="7412"/>
                  </a:cubicBezTo>
                  <a:cubicBezTo>
                    <a:pt x="655" y="7509"/>
                    <a:pt x="546" y="7595"/>
                    <a:pt x="431" y="7676"/>
                  </a:cubicBezTo>
                  <a:cubicBezTo>
                    <a:pt x="322" y="7745"/>
                    <a:pt x="178" y="7797"/>
                    <a:pt x="86" y="7888"/>
                  </a:cubicBezTo>
                  <a:lnTo>
                    <a:pt x="98" y="7888"/>
                  </a:lnTo>
                  <a:cubicBezTo>
                    <a:pt x="0" y="7992"/>
                    <a:pt x="0" y="8199"/>
                    <a:pt x="178" y="8233"/>
                  </a:cubicBezTo>
                  <a:cubicBezTo>
                    <a:pt x="204" y="8237"/>
                    <a:pt x="230" y="8239"/>
                    <a:pt x="256" y="8239"/>
                  </a:cubicBezTo>
                  <a:cubicBezTo>
                    <a:pt x="504" y="8239"/>
                    <a:pt x="743" y="8051"/>
                    <a:pt x="925" y="7906"/>
                  </a:cubicBezTo>
                  <a:cubicBezTo>
                    <a:pt x="1149" y="7716"/>
                    <a:pt x="1350" y="7504"/>
                    <a:pt x="1522" y="7274"/>
                  </a:cubicBezTo>
                  <a:cubicBezTo>
                    <a:pt x="1551" y="7245"/>
                    <a:pt x="1574" y="7211"/>
                    <a:pt x="1597" y="7182"/>
                  </a:cubicBezTo>
                  <a:cubicBezTo>
                    <a:pt x="1622" y="7183"/>
                    <a:pt x="1648" y="7183"/>
                    <a:pt x="1673" y="7183"/>
                  </a:cubicBezTo>
                  <a:cubicBezTo>
                    <a:pt x="1804" y="7183"/>
                    <a:pt x="1938" y="7171"/>
                    <a:pt x="2068" y="7142"/>
                  </a:cubicBezTo>
                  <a:cubicBezTo>
                    <a:pt x="2246" y="7107"/>
                    <a:pt x="2418" y="7056"/>
                    <a:pt x="2585" y="6992"/>
                  </a:cubicBezTo>
                  <a:cubicBezTo>
                    <a:pt x="2665" y="7096"/>
                    <a:pt x="2769" y="7188"/>
                    <a:pt x="2884" y="7245"/>
                  </a:cubicBezTo>
                  <a:cubicBezTo>
                    <a:pt x="3045" y="7337"/>
                    <a:pt x="3223" y="7400"/>
                    <a:pt x="3401" y="7435"/>
                  </a:cubicBezTo>
                  <a:cubicBezTo>
                    <a:pt x="3493" y="7452"/>
                    <a:pt x="3586" y="7460"/>
                    <a:pt x="3679" y="7460"/>
                  </a:cubicBezTo>
                  <a:cubicBezTo>
                    <a:pt x="3773" y="7460"/>
                    <a:pt x="3866" y="7452"/>
                    <a:pt x="3958" y="7435"/>
                  </a:cubicBezTo>
                  <a:cubicBezTo>
                    <a:pt x="4153" y="7394"/>
                    <a:pt x="4377" y="7314"/>
                    <a:pt x="4469" y="7124"/>
                  </a:cubicBezTo>
                  <a:cubicBezTo>
                    <a:pt x="4513" y="7036"/>
                    <a:pt x="4467" y="6906"/>
                    <a:pt x="4362" y="6906"/>
                  </a:cubicBezTo>
                  <a:cubicBezTo>
                    <a:pt x="4357" y="6906"/>
                    <a:pt x="4353" y="6906"/>
                    <a:pt x="4348" y="6906"/>
                  </a:cubicBezTo>
                  <a:cubicBezTo>
                    <a:pt x="4257" y="6918"/>
                    <a:pt x="4165" y="6941"/>
                    <a:pt x="4084" y="6975"/>
                  </a:cubicBezTo>
                  <a:cubicBezTo>
                    <a:pt x="4015" y="7004"/>
                    <a:pt x="3946" y="7027"/>
                    <a:pt x="3877" y="7050"/>
                  </a:cubicBezTo>
                  <a:cubicBezTo>
                    <a:pt x="3800" y="7066"/>
                    <a:pt x="3722" y="7073"/>
                    <a:pt x="3644" y="7073"/>
                  </a:cubicBezTo>
                  <a:cubicBezTo>
                    <a:pt x="3584" y="7073"/>
                    <a:pt x="3524" y="7069"/>
                    <a:pt x="3464" y="7061"/>
                  </a:cubicBezTo>
                  <a:cubicBezTo>
                    <a:pt x="3309" y="7038"/>
                    <a:pt x="3159" y="6992"/>
                    <a:pt x="3022" y="6935"/>
                  </a:cubicBezTo>
                  <a:cubicBezTo>
                    <a:pt x="2964" y="6918"/>
                    <a:pt x="2918" y="6895"/>
                    <a:pt x="2867" y="6877"/>
                  </a:cubicBezTo>
                  <a:cubicBezTo>
                    <a:pt x="2895" y="6860"/>
                    <a:pt x="2924" y="6849"/>
                    <a:pt x="2958" y="6832"/>
                  </a:cubicBezTo>
                  <a:cubicBezTo>
                    <a:pt x="3234" y="6688"/>
                    <a:pt x="3498" y="6521"/>
                    <a:pt x="3745" y="6326"/>
                  </a:cubicBezTo>
                  <a:cubicBezTo>
                    <a:pt x="3964" y="6165"/>
                    <a:pt x="4291" y="5941"/>
                    <a:pt x="4303" y="5643"/>
                  </a:cubicBezTo>
                  <a:cubicBezTo>
                    <a:pt x="4303" y="5585"/>
                    <a:pt x="4262" y="5545"/>
                    <a:pt x="4205" y="5545"/>
                  </a:cubicBezTo>
                  <a:cubicBezTo>
                    <a:pt x="3946" y="5551"/>
                    <a:pt x="3728" y="5798"/>
                    <a:pt x="3539" y="5947"/>
                  </a:cubicBezTo>
                  <a:cubicBezTo>
                    <a:pt x="3315" y="6137"/>
                    <a:pt x="3068" y="6303"/>
                    <a:pt x="2815" y="6452"/>
                  </a:cubicBezTo>
                  <a:cubicBezTo>
                    <a:pt x="2568" y="6596"/>
                    <a:pt x="2309" y="6711"/>
                    <a:pt x="2039" y="6797"/>
                  </a:cubicBezTo>
                  <a:cubicBezTo>
                    <a:pt x="1982" y="6814"/>
                    <a:pt x="1925" y="6832"/>
                    <a:pt x="1867" y="6843"/>
                  </a:cubicBezTo>
                  <a:cubicBezTo>
                    <a:pt x="2091" y="6533"/>
                    <a:pt x="2298" y="6200"/>
                    <a:pt x="2482" y="5855"/>
                  </a:cubicBezTo>
                  <a:cubicBezTo>
                    <a:pt x="2648" y="5528"/>
                    <a:pt x="2792" y="5195"/>
                    <a:pt x="2918" y="4850"/>
                  </a:cubicBezTo>
                  <a:cubicBezTo>
                    <a:pt x="2993" y="4775"/>
                    <a:pt x="3056" y="4706"/>
                    <a:pt x="3131" y="4637"/>
                  </a:cubicBezTo>
                  <a:cubicBezTo>
                    <a:pt x="3263" y="4517"/>
                    <a:pt x="3401" y="4402"/>
                    <a:pt x="3539" y="4281"/>
                  </a:cubicBezTo>
                  <a:cubicBezTo>
                    <a:pt x="3814" y="4057"/>
                    <a:pt x="4073" y="3799"/>
                    <a:pt x="4291" y="3517"/>
                  </a:cubicBezTo>
                  <a:cubicBezTo>
                    <a:pt x="4538" y="3190"/>
                    <a:pt x="4722" y="2805"/>
                    <a:pt x="4900" y="2437"/>
                  </a:cubicBezTo>
                  <a:cubicBezTo>
                    <a:pt x="4998" y="2248"/>
                    <a:pt x="5084" y="2053"/>
                    <a:pt x="5158" y="1852"/>
                  </a:cubicBezTo>
                  <a:cubicBezTo>
                    <a:pt x="5222" y="1650"/>
                    <a:pt x="5262" y="1438"/>
                    <a:pt x="5325" y="1231"/>
                  </a:cubicBezTo>
                  <a:cubicBezTo>
                    <a:pt x="5335" y="1182"/>
                    <a:pt x="5301" y="1155"/>
                    <a:pt x="5268" y="1155"/>
                  </a:cubicBezTo>
                  <a:cubicBezTo>
                    <a:pt x="5246" y="1155"/>
                    <a:pt x="5225" y="1166"/>
                    <a:pt x="5216" y="1191"/>
                  </a:cubicBezTo>
                  <a:cubicBezTo>
                    <a:pt x="5118" y="1392"/>
                    <a:pt x="5009" y="1593"/>
                    <a:pt x="4888" y="1783"/>
                  </a:cubicBezTo>
                  <a:cubicBezTo>
                    <a:pt x="4791" y="1961"/>
                    <a:pt x="4705" y="2139"/>
                    <a:pt x="4601" y="2311"/>
                  </a:cubicBezTo>
                  <a:cubicBezTo>
                    <a:pt x="4406" y="2656"/>
                    <a:pt x="4211" y="3023"/>
                    <a:pt x="3958" y="3328"/>
                  </a:cubicBezTo>
                  <a:cubicBezTo>
                    <a:pt x="3728" y="3592"/>
                    <a:pt x="3475" y="3833"/>
                    <a:pt x="3200" y="4057"/>
                  </a:cubicBezTo>
                  <a:lnTo>
                    <a:pt x="3154" y="4103"/>
                  </a:lnTo>
                  <a:cubicBezTo>
                    <a:pt x="3332" y="3460"/>
                    <a:pt x="3447" y="2799"/>
                    <a:pt x="3498" y="2139"/>
                  </a:cubicBezTo>
                  <a:cubicBezTo>
                    <a:pt x="3556" y="1438"/>
                    <a:pt x="3533" y="697"/>
                    <a:pt x="3332" y="19"/>
                  </a:cubicBezTo>
                  <a:cubicBezTo>
                    <a:pt x="3327" y="6"/>
                    <a:pt x="3316" y="0"/>
                    <a:pt x="3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87;p33">
              <a:extLst>
                <a:ext uri="{FF2B5EF4-FFF2-40B4-BE49-F238E27FC236}">
                  <a16:creationId xmlns:a16="http://schemas.microsoft.com/office/drawing/2014/main" id="{AF33D3FC-3DA2-F4E2-4756-798F70BC31E7}"/>
                </a:ext>
              </a:extLst>
            </p:cNvPr>
            <p:cNvSpPr/>
            <p:nvPr/>
          </p:nvSpPr>
          <p:spPr>
            <a:xfrm>
              <a:off x="4029857" y="2012914"/>
              <a:ext cx="191278" cy="192525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1063" y="0"/>
                  </a:moveTo>
                  <a:cubicBezTo>
                    <a:pt x="477" y="0"/>
                    <a:pt x="0" y="477"/>
                    <a:pt x="0" y="1069"/>
                  </a:cubicBezTo>
                  <a:cubicBezTo>
                    <a:pt x="0" y="1655"/>
                    <a:pt x="477" y="2131"/>
                    <a:pt x="1063" y="2131"/>
                  </a:cubicBezTo>
                  <a:cubicBezTo>
                    <a:pt x="1655" y="2131"/>
                    <a:pt x="2131" y="1655"/>
                    <a:pt x="2131" y="1069"/>
                  </a:cubicBezTo>
                  <a:cubicBezTo>
                    <a:pt x="2131" y="477"/>
                    <a:pt x="1655" y="0"/>
                    <a:pt x="10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88;p33">
              <a:extLst>
                <a:ext uri="{FF2B5EF4-FFF2-40B4-BE49-F238E27FC236}">
                  <a16:creationId xmlns:a16="http://schemas.microsoft.com/office/drawing/2014/main" id="{4375388C-E9A1-58BB-CC2B-5A3B96C74F2D}"/>
                </a:ext>
              </a:extLst>
            </p:cNvPr>
            <p:cNvSpPr/>
            <p:nvPr/>
          </p:nvSpPr>
          <p:spPr>
            <a:xfrm>
              <a:off x="4243743" y="2098973"/>
              <a:ext cx="115466" cy="116310"/>
            </a:xfrm>
            <a:custGeom>
              <a:avLst/>
              <a:gdLst/>
              <a:ahLst/>
              <a:cxnLst/>
              <a:rect l="l" t="t" r="r" b="b"/>
              <a:pathLst>
                <a:path w="1287" h="1288" extrusionOk="0">
                  <a:moveTo>
                    <a:pt x="643" y="1"/>
                  </a:moveTo>
                  <a:cubicBezTo>
                    <a:pt x="287" y="1"/>
                    <a:pt x="0" y="288"/>
                    <a:pt x="0" y="644"/>
                  </a:cubicBezTo>
                  <a:cubicBezTo>
                    <a:pt x="0" y="1000"/>
                    <a:pt x="287" y="1288"/>
                    <a:pt x="643" y="1288"/>
                  </a:cubicBezTo>
                  <a:cubicBezTo>
                    <a:pt x="1000" y="1288"/>
                    <a:pt x="1287" y="1000"/>
                    <a:pt x="1287" y="644"/>
                  </a:cubicBezTo>
                  <a:cubicBezTo>
                    <a:pt x="1287" y="28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89;p33">
              <a:extLst>
                <a:ext uri="{FF2B5EF4-FFF2-40B4-BE49-F238E27FC236}">
                  <a16:creationId xmlns:a16="http://schemas.microsoft.com/office/drawing/2014/main" id="{1F6052D6-E8EC-CA19-3C63-23FD70784221}"/>
                </a:ext>
              </a:extLst>
            </p:cNvPr>
            <p:cNvSpPr/>
            <p:nvPr/>
          </p:nvSpPr>
          <p:spPr>
            <a:xfrm>
              <a:off x="3956199" y="2288879"/>
              <a:ext cx="127309" cy="116219"/>
            </a:xfrm>
            <a:custGeom>
              <a:avLst/>
              <a:gdLst/>
              <a:ahLst/>
              <a:cxnLst/>
              <a:rect l="l" t="t" r="r" b="b"/>
              <a:pathLst>
                <a:path w="1419" h="1287" extrusionOk="0">
                  <a:moveTo>
                    <a:pt x="710" y="0"/>
                  </a:moveTo>
                  <a:cubicBezTo>
                    <a:pt x="662" y="0"/>
                    <a:pt x="612" y="6"/>
                    <a:pt x="563" y="17"/>
                  </a:cubicBezTo>
                  <a:cubicBezTo>
                    <a:pt x="218" y="98"/>
                    <a:pt x="0" y="442"/>
                    <a:pt x="86" y="793"/>
                  </a:cubicBezTo>
                  <a:cubicBezTo>
                    <a:pt x="155" y="1088"/>
                    <a:pt x="418" y="1287"/>
                    <a:pt x="709" y="1287"/>
                  </a:cubicBezTo>
                  <a:cubicBezTo>
                    <a:pt x="757" y="1287"/>
                    <a:pt x="807" y="1281"/>
                    <a:pt x="856" y="1270"/>
                  </a:cubicBezTo>
                  <a:cubicBezTo>
                    <a:pt x="1206" y="1189"/>
                    <a:pt x="1419" y="845"/>
                    <a:pt x="1338" y="494"/>
                  </a:cubicBezTo>
                  <a:cubicBezTo>
                    <a:pt x="1269" y="199"/>
                    <a:pt x="1002" y="0"/>
                    <a:pt x="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0;p33">
              <a:extLst>
                <a:ext uri="{FF2B5EF4-FFF2-40B4-BE49-F238E27FC236}">
                  <a16:creationId xmlns:a16="http://schemas.microsoft.com/office/drawing/2014/main" id="{652B3ECF-E872-AF31-DBD9-CE4D43E5EBC6}"/>
                </a:ext>
              </a:extLst>
            </p:cNvPr>
            <p:cNvSpPr/>
            <p:nvPr/>
          </p:nvSpPr>
          <p:spPr>
            <a:xfrm>
              <a:off x="4172597" y="2625346"/>
              <a:ext cx="126861" cy="116400"/>
            </a:xfrm>
            <a:custGeom>
              <a:avLst/>
              <a:gdLst/>
              <a:ahLst/>
              <a:cxnLst/>
              <a:rect l="l" t="t" r="r" b="b"/>
              <a:pathLst>
                <a:path w="1414" h="1289" extrusionOk="0">
                  <a:moveTo>
                    <a:pt x="709" y="1"/>
                  </a:moveTo>
                  <a:cubicBezTo>
                    <a:pt x="545" y="1"/>
                    <a:pt x="380" y="62"/>
                    <a:pt x="253" y="186"/>
                  </a:cubicBezTo>
                  <a:cubicBezTo>
                    <a:pt x="1" y="439"/>
                    <a:pt x="1" y="846"/>
                    <a:pt x="253" y="1099"/>
                  </a:cubicBezTo>
                  <a:cubicBezTo>
                    <a:pt x="380" y="1225"/>
                    <a:pt x="545" y="1289"/>
                    <a:pt x="709" y="1289"/>
                  </a:cubicBezTo>
                  <a:cubicBezTo>
                    <a:pt x="874" y="1289"/>
                    <a:pt x="1037" y="1225"/>
                    <a:pt x="1161" y="1099"/>
                  </a:cubicBezTo>
                  <a:cubicBezTo>
                    <a:pt x="1414" y="846"/>
                    <a:pt x="1414" y="439"/>
                    <a:pt x="1161" y="186"/>
                  </a:cubicBezTo>
                  <a:cubicBezTo>
                    <a:pt x="1037" y="62"/>
                    <a:pt x="874" y="1"/>
                    <a:pt x="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1;p33">
              <a:extLst>
                <a:ext uri="{FF2B5EF4-FFF2-40B4-BE49-F238E27FC236}">
                  <a16:creationId xmlns:a16="http://schemas.microsoft.com/office/drawing/2014/main" id="{61BBE594-F582-3935-006D-ED7D61B74D40}"/>
                </a:ext>
              </a:extLst>
            </p:cNvPr>
            <p:cNvSpPr/>
            <p:nvPr/>
          </p:nvSpPr>
          <p:spPr>
            <a:xfrm>
              <a:off x="4139581" y="2478062"/>
              <a:ext cx="129462" cy="116490"/>
            </a:xfrm>
            <a:custGeom>
              <a:avLst/>
              <a:gdLst/>
              <a:ahLst/>
              <a:cxnLst/>
              <a:rect l="l" t="t" r="r" b="b"/>
              <a:pathLst>
                <a:path w="1443" h="1290" extrusionOk="0">
                  <a:moveTo>
                    <a:pt x="724" y="0"/>
                  </a:moveTo>
                  <a:cubicBezTo>
                    <a:pt x="572" y="0"/>
                    <a:pt x="418" y="54"/>
                    <a:pt x="294" y="163"/>
                  </a:cubicBezTo>
                  <a:cubicBezTo>
                    <a:pt x="30" y="398"/>
                    <a:pt x="1" y="806"/>
                    <a:pt x="236" y="1070"/>
                  </a:cubicBezTo>
                  <a:cubicBezTo>
                    <a:pt x="364" y="1216"/>
                    <a:pt x="541" y="1290"/>
                    <a:pt x="719" y="1290"/>
                  </a:cubicBezTo>
                  <a:cubicBezTo>
                    <a:pt x="870" y="1290"/>
                    <a:pt x="1022" y="1236"/>
                    <a:pt x="1144" y="1127"/>
                  </a:cubicBezTo>
                  <a:cubicBezTo>
                    <a:pt x="1414" y="892"/>
                    <a:pt x="1443" y="490"/>
                    <a:pt x="1207" y="220"/>
                  </a:cubicBezTo>
                  <a:cubicBezTo>
                    <a:pt x="1080" y="74"/>
                    <a:pt x="903" y="0"/>
                    <a:pt x="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2;p33">
              <a:extLst>
                <a:ext uri="{FF2B5EF4-FFF2-40B4-BE49-F238E27FC236}">
                  <a16:creationId xmlns:a16="http://schemas.microsoft.com/office/drawing/2014/main" id="{B73B951A-3794-7996-0678-F33F4FE07B0E}"/>
                </a:ext>
              </a:extLst>
            </p:cNvPr>
            <p:cNvSpPr/>
            <p:nvPr/>
          </p:nvSpPr>
          <p:spPr>
            <a:xfrm>
              <a:off x="4037034" y="2064748"/>
              <a:ext cx="198007" cy="140149"/>
            </a:xfrm>
            <a:custGeom>
              <a:avLst/>
              <a:gdLst/>
              <a:ahLst/>
              <a:cxnLst/>
              <a:rect l="l" t="t" r="r" b="b"/>
              <a:pathLst>
                <a:path w="2207" h="1552" extrusionOk="0">
                  <a:moveTo>
                    <a:pt x="1925" y="1"/>
                  </a:moveTo>
                  <a:cubicBezTo>
                    <a:pt x="1925" y="12"/>
                    <a:pt x="1919" y="29"/>
                    <a:pt x="1914" y="47"/>
                  </a:cubicBezTo>
                  <a:cubicBezTo>
                    <a:pt x="1753" y="518"/>
                    <a:pt x="1305" y="908"/>
                    <a:pt x="834" y="1052"/>
                  </a:cubicBezTo>
                  <a:cubicBezTo>
                    <a:pt x="739" y="1084"/>
                    <a:pt x="640" y="1100"/>
                    <a:pt x="542" y="1100"/>
                  </a:cubicBezTo>
                  <a:cubicBezTo>
                    <a:pt x="413" y="1100"/>
                    <a:pt x="285" y="1073"/>
                    <a:pt x="167" y="1017"/>
                  </a:cubicBezTo>
                  <a:cubicBezTo>
                    <a:pt x="104" y="989"/>
                    <a:pt x="47" y="943"/>
                    <a:pt x="1" y="891"/>
                  </a:cubicBezTo>
                  <a:lnTo>
                    <a:pt x="1" y="891"/>
                  </a:lnTo>
                  <a:cubicBezTo>
                    <a:pt x="171" y="1303"/>
                    <a:pt x="569" y="1551"/>
                    <a:pt x="988" y="1551"/>
                  </a:cubicBezTo>
                  <a:cubicBezTo>
                    <a:pt x="1136" y="1551"/>
                    <a:pt x="1287" y="1520"/>
                    <a:pt x="1431" y="1454"/>
                  </a:cubicBezTo>
                  <a:cubicBezTo>
                    <a:pt x="1983" y="1201"/>
                    <a:pt x="2207" y="541"/>
                    <a:pt x="1931" y="1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3;p33">
              <a:extLst>
                <a:ext uri="{FF2B5EF4-FFF2-40B4-BE49-F238E27FC236}">
                  <a16:creationId xmlns:a16="http://schemas.microsoft.com/office/drawing/2014/main" id="{447E7C01-C2E8-C999-18A0-7A20FAF0965D}"/>
                </a:ext>
              </a:extLst>
            </p:cNvPr>
            <p:cNvSpPr/>
            <p:nvPr/>
          </p:nvSpPr>
          <p:spPr>
            <a:xfrm>
              <a:off x="4232349" y="2130127"/>
              <a:ext cx="127847" cy="86239"/>
            </a:xfrm>
            <a:custGeom>
              <a:avLst/>
              <a:gdLst/>
              <a:ahLst/>
              <a:cxnLst/>
              <a:rect l="l" t="t" r="r" b="b"/>
              <a:pathLst>
                <a:path w="1425" h="955" extrusionOk="0">
                  <a:moveTo>
                    <a:pt x="202" y="0"/>
                  </a:moveTo>
                  <a:cubicBezTo>
                    <a:pt x="1" y="374"/>
                    <a:pt x="208" y="833"/>
                    <a:pt x="621" y="937"/>
                  </a:cubicBezTo>
                  <a:cubicBezTo>
                    <a:pt x="672" y="949"/>
                    <a:pt x="722" y="955"/>
                    <a:pt x="771" y="955"/>
                  </a:cubicBezTo>
                  <a:cubicBezTo>
                    <a:pt x="1121" y="955"/>
                    <a:pt x="1425" y="667"/>
                    <a:pt x="1420" y="299"/>
                  </a:cubicBezTo>
                  <a:cubicBezTo>
                    <a:pt x="1414" y="213"/>
                    <a:pt x="1397" y="133"/>
                    <a:pt x="1368" y="58"/>
                  </a:cubicBezTo>
                  <a:lnTo>
                    <a:pt x="1368" y="81"/>
                  </a:lnTo>
                  <a:lnTo>
                    <a:pt x="1368" y="87"/>
                  </a:lnTo>
                  <a:cubicBezTo>
                    <a:pt x="1368" y="110"/>
                    <a:pt x="1362" y="127"/>
                    <a:pt x="1356" y="150"/>
                  </a:cubicBezTo>
                  <a:cubicBezTo>
                    <a:pt x="1351" y="173"/>
                    <a:pt x="1345" y="196"/>
                    <a:pt x="1333" y="225"/>
                  </a:cubicBezTo>
                  <a:cubicBezTo>
                    <a:pt x="1287" y="345"/>
                    <a:pt x="1207" y="449"/>
                    <a:pt x="1098" y="523"/>
                  </a:cubicBezTo>
                  <a:cubicBezTo>
                    <a:pt x="991" y="600"/>
                    <a:pt x="853" y="646"/>
                    <a:pt x="717" y="646"/>
                  </a:cubicBezTo>
                  <a:cubicBezTo>
                    <a:pt x="619" y="646"/>
                    <a:pt x="521" y="622"/>
                    <a:pt x="437" y="569"/>
                  </a:cubicBezTo>
                  <a:cubicBezTo>
                    <a:pt x="259" y="443"/>
                    <a:pt x="167" y="219"/>
                    <a:pt x="202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4;p33">
              <a:extLst>
                <a:ext uri="{FF2B5EF4-FFF2-40B4-BE49-F238E27FC236}">
                  <a16:creationId xmlns:a16="http://schemas.microsoft.com/office/drawing/2014/main" id="{A78C13A3-6F7C-F829-DB1B-E86E1A8CAA66}"/>
                </a:ext>
              </a:extLst>
            </p:cNvPr>
            <p:cNvSpPr/>
            <p:nvPr/>
          </p:nvSpPr>
          <p:spPr>
            <a:xfrm>
              <a:off x="3949470" y="2321568"/>
              <a:ext cx="139959" cy="84072"/>
            </a:xfrm>
            <a:custGeom>
              <a:avLst/>
              <a:gdLst/>
              <a:ahLst/>
              <a:cxnLst/>
              <a:rect l="l" t="t" r="r" b="b"/>
              <a:pathLst>
                <a:path w="1560" h="931" extrusionOk="0">
                  <a:moveTo>
                    <a:pt x="207" y="0"/>
                  </a:moveTo>
                  <a:lnTo>
                    <a:pt x="207" y="0"/>
                  </a:lnTo>
                  <a:cubicBezTo>
                    <a:pt x="0" y="425"/>
                    <a:pt x="293" y="919"/>
                    <a:pt x="764" y="931"/>
                  </a:cubicBezTo>
                  <a:cubicBezTo>
                    <a:pt x="773" y="931"/>
                    <a:pt x="781" y="931"/>
                    <a:pt x="789" y="931"/>
                  </a:cubicBezTo>
                  <a:cubicBezTo>
                    <a:pt x="1247" y="931"/>
                    <a:pt x="1559" y="463"/>
                    <a:pt x="1379" y="34"/>
                  </a:cubicBezTo>
                  <a:lnTo>
                    <a:pt x="1379" y="34"/>
                  </a:lnTo>
                  <a:cubicBezTo>
                    <a:pt x="1288" y="307"/>
                    <a:pt x="990" y="534"/>
                    <a:pt x="711" y="534"/>
                  </a:cubicBezTo>
                  <a:cubicBezTo>
                    <a:pt x="708" y="534"/>
                    <a:pt x="705" y="534"/>
                    <a:pt x="701" y="534"/>
                  </a:cubicBezTo>
                  <a:cubicBezTo>
                    <a:pt x="443" y="523"/>
                    <a:pt x="265" y="299"/>
                    <a:pt x="213" y="57"/>
                  </a:cubicBezTo>
                  <a:cubicBezTo>
                    <a:pt x="207" y="40"/>
                    <a:pt x="207" y="17"/>
                    <a:pt x="207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5;p33">
              <a:extLst>
                <a:ext uri="{FF2B5EF4-FFF2-40B4-BE49-F238E27FC236}">
                  <a16:creationId xmlns:a16="http://schemas.microsoft.com/office/drawing/2014/main" id="{E151F316-49A0-D34A-2CE3-AF37A30696A2}"/>
                </a:ext>
              </a:extLst>
            </p:cNvPr>
            <p:cNvSpPr/>
            <p:nvPr/>
          </p:nvSpPr>
          <p:spPr>
            <a:xfrm>
              <a:off x="4168470" y="2634828"/>
              <a:ext cx="122195" cy="107460"/>
            </a:xfrm>
            <a:custGeom>
              <a:avLst/>
              <a:gdLst/>
              <a:ahLst/>
              <a:cxnLst/>
              <a:rect l="l" t="t" r="r" b="b"/>
              <a:pathLst>
                <a:path w="1362" h="1190" extrusionOk="0">
                  <a:moveTo>
                    <a:pt x="397" y="0"/>
                  </a:moveTo>
                  <a:lnTo>
                    <a:pt x="397" y="0"/>
                  </a:lnTo>
                  <a:cubicBezTo>
                    <a:pt x="24" y="247"/>
                    <a:pt x="1" y="782"/>
                    <a:pt x="357" y="1057"/>
                  </a:cubicBezTo>
                  <a:cubicBezTo>
                    <a:pt x="474" y="1148"/>
                    <a:pt x="611" y="1190"/>
                    <a:pt x="745" y="1190"/>
                  </a:cubicBezTo>
                  <a:cubicBezTo>
                    <a:pt x="1012" y="1190"/>
                    <a:pt x="1270" y="1026"/>
                    <a:pt x="1362" y="747"/>
                  </a:cubicBezTo>
                  <a:lnTo>
                    <a:pt x="1362" y="747"/>
                  </a:lnTo>
                  <a:cubicBezTo>
                    <a:pt x="1299" y="787"/>
                    <a:pt x="1230" y="816"/>
                    <a:pt x="1155" y="827"/>
                  </a:cubicBezTo>
                  <a:cubicBezTo>
                    <a:pt x="1114" y="835"/>
                    <a:pt x="1073" y="838"/>
                    <a:pt x="1032" y="838"/>
                  </a:cubicBezTo>
                  <a:cubicBezTo>
                    <a:pt x="845" y="838"/>
                    <a:pt x="666" y="764"/>
                    <a:pt x="529" y="632"/>
                  </a:cubicBezTo>
                  <a:cubicBezTo>
                    <a:pt x="362" y="471"/>
                    <a:pt x="311" y="219"/>
                    <a:pt x="397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6;p33">
              <a:extLst>
                <a:ext uri="{FF2B5EF4-FFF2-40B4-BE49-F238E27FC236}">
                  <a16:creationId xmlns:a16="http://schemas.microsoft.com/office/drawing/2014/main" id="{7845AE82-D44F-29DB-45D4-64F1529F0639}"/>
                </a:ext>
              </a:extLst>
            </p:cNvPr>
            <p:cNvSpPr/>
            <p:nvPr/>
          </p:nvSpPr>
          <p:spPr>
            <a:xfrm>
              <a:off x="4136531" y="2487002"/>
              <a:ext cx="126233" cy="108724"/>
            </a:xfrm>
            <a:custGeom>
              <a:avLst/>
              <a:gdLst/>
              <a:ahLst/>
              <a:cxnLst/>
              <a:rect l="l" t="t" r="r" b="b"/>
              <a:pathLst>
                <a:path w="1407" h="1204" extrusionOk="0">
                  <a:moveTo>
                    <a:pt x="425" y="0"/>
                  </a:moveTo>
                  <a:lnTo>
                    <a:pt x="425" y="0"/>
                  </a:lnTo>
                  <a:cubicBezTo>
                    <a:pt x="0" y="253"/>
                    <a:pt x="6" y="873"/>
                    <a:pt x="437" y="1120"/>
                  </a:cubicBezTo>
                  <a:cubicBezTo>
                    <a:pt x="540" y="1177"/>
                    <a:pt x="648" y="1203"/>
                    <a:pt x="753" y="1203"/>
                  </a:cubicBezTo>
                  <a:cubicBezTo>
                    <a:pt x="1095" y="1203"/>
                    <a:pt x="1406" y="929"/>
                    <a:pt x="1402" y="552"/>
                  </a:cubicBezTo>
                  <a:lnTo>
                    <a:pt x="1402" y="540"/>
                  </a:lnTo>
                  <a:cubicBezTo>
                    <a:pt x="1362" y="598"/>
                    <a:pt x="1310" y="644"/>
                    <a:pt x="1258" y="690"/>
                  </a:cubicBezTo>
                  <a:cubicBezTo>
                    <a:pt x="1141" y="775"/>
                    <a:pt x="995" y="870"/>
                    <a:pt x="846" y="870"/>
                  </a:cubicBezTo>
                  <a:cubicBezTo>
                    <a:pt x="834" y="870"/>
                    <a:pt x="822" y="869"/>
                    <a:pt x="810" y="868"/>
                  </a:cubicBezTo>
                  <a:cubicBezTo>
                    <a:pt x="718" y="862"/>
                    <a:pt x="632" y="816"/>
                    <a:pt x="581" y="741"/>
                  </a:cubicBezTo>
                  <a:cubicBezTo>
                    <a:pt x="397" y="598"/>
                    <a:pt x="316" y="351"/>
                    <a:pt x="380" y="121"/>
                  </a:cubicBezTo>
                  <a:cubicBezTo>
                    <a:pt x="385" y="92"/>
                    <a:pt x="397" y="64"/>
                    <a:pt x="408" y="41"/>
                  </a:cubicBezTo>
                  <a:cubicBezTo>
                    <a:pt x="408" y="29"/>
                    <a:pt x="414" y="18"/>
                    <a:pt x="420" y="12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7;p33">
              <a:extLst>
                <a:ext uri="{FF2B5EF4-FFF2-40B4-BE49-F238E27FC236}">
                  <a16:creationId xmlns:a16="http://schemas.microsoft.com/office/drawing/2014/main" id="{A1ED60AC-0718-E433-45A6-1928502CBA59}"/>
                </a:ext>
              </a:extLst>
            </p:cNvPr>
            <p:cNvSpPr/>
            <p:nvPr/>
          </p:nvSpPr>
          <p:spPr>
            <a:xfrm>
              <a:off x="1116191" y="1838089"/>
              <a:ext cx="588547" cy="703727"/>
            </a:xfrm>
            <a:custGeom>
              <a:avLst/>
              <a:gdLst/>
              <a:ahLst/>
              <a:cxnLst/>
              <a:rect l="l" t="t" r="r" b="b"/>
              <a:pathLst>
                <a:path w="6560" h="7793" extrusionOk="0">
                  <a:moveTo>
                    <a:pt x="1908" y="0"/>
                  </a:moveTo>
                  <a:cubicBezTo>
                    <a:pt x="1874" y="0"/>
                    <a:pt x="1839" y="2"/>
                    <a:pt x="1804" y="6"/>
                  </a:cubicBezTo>
                  <a:cubicBezTo>
                    <a:pt x="1672" y="18"/>
                    <a:pt x="1540" y="64"/>
                    <a:pt x="1430" y="139"/>
                  </a:cubicBezTo>
                  <a:cubicBezTo>
                    <a:pt x="885" y="219"/>
                    <a:pt x="919" y="902"/>
                    <a:pt x="982" y="1322"/>
                  </a:cubicBezTo>
                  <a:cubicBezTo>
                    <a:pt x="1074" y="1856"/>
                    <a:pt x="1218" y="2379"/>
                    <a:pt x="1413" y="2884"/>
                  </a:cubicBezTo>
                  <a:cubicBezTo>
                    <a:pt x="1344" y="2861"/>
                    <a:pt x="1270" y="2850"/>
                    <a:pt x="1201" y="2844"/>
                  </a:cubicBezTo>
                  <a:cubicBezTo>
                    <a:pt x="1183" y="2843"/>
                    <a:pt x="1164" y="2843"/>
                    <a:pt x="1145" y="2843"/>
                  </a:cubicBezTo>
                  <a:cubicBezTo>
                    <a:pt x="804" y="2843"/>
                    <a:pt x="387" y="2992"/>
                    <a:pt x="213" y="3292"/>
                  </a:cubicBezTo>
                  <a:cubicBezTo>
                    <a:pt x="0" y="3654"/>
                    <a:pt x="224" y="4073"/>
                    <a:pt x="500" y="4332"/>
                  </a:cubicBezTo>
                  <a:cubicBezTo>
                    <a:pt x="753" y="4567"/>
                    <a:pt x="1074" y="4711"/>
                    <a:pt x="1402" y="4826"/>
                  </a:cubicBezTo>
                  <a:cubicBezTo>
                    <a:pt x="1482" y="4854"/>
                    <a:pt x="1562" y="4883"/>
                    <a:pt x="1637" y="4906"/>
                  </a:cubicBezTo>
                  <a:cubicBezTo>
                    <a:pt x="1367" y="5021"/>
                    <a:pt x="1080" y="5153"/>
                    <a:pt x="890" y="5383"/>
                  </a:cubicBezTo>
                  <a:cubicBezTo>
                    <a:pt x="649" y="5681"/>
                    <a:pt x="701" y="6049"/>
                    <a:pt x="977" y="6308"/>
                  </a:cubicBezTo>
                  <a:cubicBezTo>
                    <a:pt x="1310" y="6629"/>
                    <a:pt x="1758" y="6750"/>
                    <a:pt x="2212" y="6761"/>
                  </a:cubicBezTo>
                  <a:cubicBezTo>
                    <a:pt x="2395" y="6761"/>
                    <a:pt x="2573" y="6750"/>
                    <a:pt x="2751" y="6727"/>
                  </a:cubicBezTo>
                  <a:lnTo>
                    <a:pt x="2751" y="6727"/>
                  </a:lnTo>
                  <a:cubicBezTo>
                    <a:pt x="2614" y="7008"/>
                    <a:pt x="2677" y="7341"/>
                    <a:pt x="2907" y="7554"/>
                  </a:cubicBezTo>
                  <a:cubicBezTo>
                    <a:pt x="3106" y="7735"/>
                    <a:pt x="3374" y="7792"/>
                    <a:pt x="3639" y="7792"/>
                  </a:cubicBezTo>
                  <a:cubicBezTo>
                    <a:pt x="3702" y="7792"/>
                    <a:pt x="3764" y="7789"/>
                    <a:pt x="3826" y="7784"/>
                  </a:cubicBezTo>
                  <a:cubicBezTo>
                    <a:pt x="4176" y="7749"/>
                    <a:pt x="4526" y="7686"/>
                    <a:pt x="4865" y="7583"/>
                  </a:cubicBezTo>
                  <a:cubicBezTo>
                    <a:pt x="5331" y="7445"/>
                    <a:pt x="5779" y="7267"/>
                    <a:pt x="6255" y="7152"/>
                  </a:cubicBezTo>
                  <a:cubicBezTo>
                    <a:pt x="6416" y="7123"/>
                    <a:pt x="6560" y="6899"/>
                    <a:pt x="6491" y="6733"/>
                  </a:cubicBezTo>
                  <a:cubicBezTo>
                    <a:pt x="6336" y="6359"/>
                    <a:pt x="6307" y="5969"/>
                    <a:pt x="6284" y="5578"/>
                  </a:cubicBezTo>
                  <a:cubicBezTo>
                    <a:pt x="6267" y="5187"/>
                    <a:pt x="6221" y="4797"/>
                    <a:pt x="6140" y="4418"/>
                  </a:cubicBezTo>
                  <a:cubicBezTo>
                    <a:pt x="6089" y="4154"/>
                    <a:pt x="6026" y="3843"/>
                    <a:pt x="5813" y="3660"/>
                  </a:cubicBezTo>
                  <a:cubicBezTo>
                    <a:pt x="5704" y="3563"/>
                    <a:pt x="5566" y="3514"/>
                    <a:pt x="5428" y="3514"/>
                  </a:cubicBezTo>
                  <a:cubicBezTo>
                    <a:pt x="5318" y="3514"/>
                    <a:pt x="5209" y="3545"/>
                    <a:pt x="5112" y="3608"/>
                  </a:cubicBezTo>
                  <a:cubicBezTo>
                    <a:pt x="5084" y="3424"/>
                    <a:pt x="5049" y="3240"/>
                    <a:pt x="5015" y="3062"/>
                  </a:cubicBezTo>
                  <a:cubicBezTo>
                    <a:pt x="4951" y="2763"/>
                    <a:pt x="4865" y="2476"/>
                    <a:pt x="4750" y="2201"/>
                  </a:cubicBezTo>
                  <a:cubicBezTo>
                    <a:pt x="4681" y="2011"/>
                    <a:pt x="4578" y="1833"/>
                    <a:pt x="4440" y="1684"/>
                  </a:cubicBezTo>
                  <a:cubicBezTo>
                    <a:pt x="4337" y="1583"/>
                    <a:pt x="4219" y="1537"/>
                    <a:pt x="4102" y="1537"/>
                  </a:cubicBezTo>
                  <a:cubicBezTo>
                    <a:pt x="3920" y="1537"/>
                    <a:pt x="3743" y="1649"/>
                    <a:pt x="3642" y="1839"/>
                  </a:cubicBezTo>
                  <a:cubicBezTo>
                    <a:pt x="3590" y="1936"/>
                    <a:pt x="3550" y="2040"/>
                    <a:pt x="3515" y="2143"/>
                  </a:cubicBezTo>
                  <a:cubicBezTo>
                    <a:pt x="3510" y="2120"/>
                    <a:pt x="3504" y="2097"/>
                    <a:pt x="3492" y="2068"/>
                  </a:cubicBezTo>
                  <a:cubicBezTo>
                    <a:pt x="3349" y="1597"/>
                    <a:pt x="3177" y="1103"/>
                    <a:pt x="2912" y="678"/>
                  </a:cubicBezTo>
                  <a:cubicBezTo>
                    <a:pt x="2694" y="322"/>
                    <a:pt x="2338" y="0"/>
                    <a:pt x="19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98;p33">
              <a:extLst>
                <a:ext uri="{FF2B5EF4-FFF2-40B4-BE49-F238E27FC236}">
                  <a16:creationId xmlns:a16="http://schemas.microsoft.com/office/drawing/2014/main" id="{7B519B21-015C-F443-3428-99650936FB4A}"/>
                </a:ext>
              </a:extLst>
            </p:cNvPr>
            <p:cNvSpPr/>
            <p:nvPr/>
          </p:nvSpPr>
          <p:spPr>
            <a:xfrm>
              <a:off x="1201692" y="1898772"/>
              <a:ext cx="475234" cy="642231"/>
            </a:xfrm>
            <a:custGeom>
              <a:avLst/>
              <a:gdLst/>
              <a:ahLst/>
              <a:cxnLst/>
              <a:rect l="l" t="t" r="r" b="b"/>
              <a:pathLst>
                <a:path w="5297" h="7112" extrusionOk="0">
                  <a:moveTo>
                    <a:pt x="1023" y="1"/>
                  </a:moveTo>
                  <a:cubicBezTo>
                    <a:pt x="966" y="1"/>
                    <a:pt x="910" y="8"/>
                    <a:pt x="856" y="24"/>
                  </a:cubicBezTo>
                  <a:lnTo>
                    <a:pt x="839" y="24"/>
                  </a:lnTo>
                  <a:lnTo>
                    <a:pt x="822" y="35"/>
                  </a:lnTo>
                  <a:lnTo>
                    <a:pt x="788" y="58"/>
                  </a:lnTo>
                  <a:lnTo>
                    <a:pt x="759" y="81"/>
                  </a:lnTo>
                  <a:lnTo>
                    <a:pt x="747" y="93"/>
                  </a:lnTo>
                  <a:lnTo>
                    <a:pt x="742" y="110"/>
                  </a:lnTo>
                  <a:cubicBezTo>
                    <a:pt x="730" y="121"/>
                    <a:pt x="719" y="144"/>
                    <a:pt x="707" y="162"/>
                  </a:cubicBezTo>
                  <a:cubicBezTo>
                    <a:pt x="707" y="167"/>
                    <a:pt x="701" y="179"/>
                    <a:pt x="701" y="190"/>
                  </a:cubicBezTo>
                  <a:cubicBezTo>
                    <a:pt x="690" y="225"/>
                    <a:pt x="684" y="259"/>
                    <a:pt x="678" y="294"/>
                  </a:cubicBezTo>
                  <a:cubicBezTo>
                    <a:pt x="678" y="294"/>
                    <a:pt x="673" y="340"/>
                    <a:pt x="673" y="345"/>
                  </a:cubicBezTo>
                  <a:lnTo>
                    <a:pt x="673" y="409"/>
                  </a:lnTo>
                  <a:cubicBezTo>
                    <a:pt x="673" y="454"/>
                    <a:pt x="673" y="500"/>
                    <a:pt x="678" y="546"/>
                  </a:cubicBezTo>
                  <a:cubicBezTo>
                    <a:pt x="719" y="989"/>
                    <a:pt x="914" y="1454"/>
                    <a:pt x="1098" y="1873"/>
                  </a:cubicBezTo>
                  <a:cubicBezTo>
                    <a:pt x="1241" y="2189"/>
                    <a:pt x="1396" y="2505"/>
                    <a:pt x="1569" y="2809"/>
                  </a:cubicBezTo>
                  <a:cubicBezTo>
                    <a:pt x="1619" y="2892"/>
                    <a:pt x="1548" y="3005"/>
                    <a:pt x="1462" y="3005"/>
                  </a:cubicBezTo>
                  <a:cubicBezTo>
                    <a:pt x="1440" y="3005"/>
                    <a:pt x="1418" y="2998"/>
                    <a:pt x="1396" y="2982"/>
                  </a:cubicBezTo>
                  <a:cubicBezTo>
                    <a:pt x="1149" y="2815"/>
                    <a:pt x="856" y="2723"/>
                    <a:pt x="558" y="2723"/>
                  </a:cubicBezTo>
                  <a:cubicBezTo>
                    <a:pt x="299" y="2723"/>
                    <a:pt x="75" y="2827"/>
                    <a:pt x="35" y="3108"/>
                  </a:cubicBezTo>
                  <a:cubicBezTo>
                    <a:pt x="1" y="3367"/>
                    <a:pt x="207" y="3539"/>
                    <a:pt x="426" y="3654"/>
                  </a:cubicBezTo>
                  <a:cubicBezTo>
                    <a:pt x="701" y="3792"/>
                    <a:pt x="1012" y="3861"/>
                    <a:pt x="1310" y="3930"/>
                  </a:cubicBezTo>
                  <a:cubicBezTo>
                    <a:pt x="1569" y="3987"/>
                    <a:pt x="1844" y="4033"/>
                    <a:pt x="2080" y="4159"/>
                  </a:cubicBezTo>
                  <a:cubicBezTo>
                    <a:pt x="2166" y="4205"/>
                    <a:pt x="2166" y="4326"/>
                    <a:pt x="2080" y="4378"/>
                  </a:cubicBezTo>
                  <a:cubicBezTo>
                    <a:pt x="1856" y="4487"/>
                    <a:pt x="1597" y="4504"/>
                    <a:pt x="1350" y="4544"/>
                  </a:cubicBezTo>
                  <a:cubicBezTo>
                    <a:pt x="1149" y="4584"/>
                    <a:pt x="902" y="4630"/>
                    <a:pt x="747" y="4762"/>
                  </a:cubicBezTo>
                  <a:cubicBezTo>
                    <a:pt x="587" y="4895"/>
                    <a:pt x="569" y="5159"/>
                    <a:pt x="673" y="5354"/>
                  </a:cubicBezTo>
                  <a:cubicBezTo>
                    <a:pt x="799" y="5584"/>
                    <a:pt x="1086" y="5630"/>
                    <a:pt x="1322" y="5647"/>
                  </a:cubicBezTo>
                  <a:cubicBezTo>
                    <a:pt x="1603" y="5670"/>
                    <a:pt x="1885" y="5647"/>
                    <a:pt x="2155" y="5704"/>
                  </a:cubicBezTo>
                  <a:cubicBezTo>
                    <a:pt x="2218" y="5727"/>
                    <a:pt x="2258" y="5791"/>
                    <a:pt x="2241" y="5854"/>
                  </a:cubicBezTo>
                  <a:cubicBezTo>
                    <a:pt x="2149" y="6072"/>
                    <a:pt x="2097" y="6313"/>
                    <a:pt x="2189" y="6543"/>
                  </a:cubicBezTo>
                  <a:cubicBezTo>
                    <a:pt x="2298" y="6830"/>
                    <a:pt x="2585" y="7003"/>
                    <a:pt x="2873" y="7112"/>
                  </a:cubicBezTo>
                  <a:cubicBezTo>
                    <a:pt x="3217" y="7077"/>
                    <a:pt x="3562" y="7014"/>
                    <a:pt x="3901" y="6911"/>
                  </a:cubicBezTo>
                  <a:cubicBezTo>
                    <a:pt x="4355" y="6779"/>
                    <a:pt x="4797" y="6600"/>
                    <a:pt x="5262" y="6491"/>
                  </a:cubicBezTo>
                  <a:cubicBezTo>
                    <a:pt x="5297" y="5963"/>
                    <a:pt x="5251" y="5429"/>
                    <a:pt x="5239" y="4900"/>
                  </a:cubicBezTo>
                  <a:cubicBezTo>
                    <a:pt x="5233" y="4556"/>
                    <a:pt x="5245" y="4211"/>
                    <a:pt x="5210" y="3872"/>
                  </a:cubicBezTo>
                  <a:lnTo>
                    <a:pt x="5210" y="3861"/>
                  </a:lnTo>
                  <a:cubicBezTo>
                    <a:pt x="5205" y="3820"/>
                    <a:pt x="5199" y="3786"/>
                    <a:pt x="5187" y="3746"/>
                  </a:cubicBezTo>
                  <a:cubicBezTo>
                    <a:pt x="5164" y="3591"/>
                    <a:pt x="5118" y="3441"/>
                    <a:pt x="5067" y="3298"/>
                  </a:cubicBezTo>
                  <a:cubicBezTo>
                    <a:pt x="5015" y="3200"/>
                    <a:pt x="4935" y="3120"/>
                    <a:pt x="4831" y="3079"/>
                  </a:cubicBezTo>
                  <a:cubicBezTo>
                    <a:pt x="4805" y="3065"/>
                    <a:pt x="4775" y="3058"/>
                    <a:pt x="4746" y="3058"/>
                  </a:cubicBezTo>
                  <a:cubicBezTo>
                    <a:pt x="4692" y="3058"/>
                    <a:pt x="4639" y="3081"/>
                    <a:pt x="4602" y="3125"/>
                  </a:cubicBezTo>
                  <a:cubicBezTo>
                    <a:pt x="4515" y="3223"/>
                    <a:pt x="4452" y="3344"/>
                    <a:pt x="4412" y="3470"/>
                  </a:cubicBezTo>
                  <a:cubicBezTo>
                    <a:pt x="4314" y="3757"/>
                    <a:pt x="4263" y="4062"/>
                    <a:pt x="4199" y="4360"/>
                  </a:cubicBezTo>
                  <a:cubicBezTo>
                    <a:pt x="4186" y="4423"/>
                    <a:pt x="4138" y="4451"/>
                    <a:pt x="4088" y="4451"/>
                  </a:cubicBezTo>
                  <a:cubicBezTo>
                    <a:pt x="4032" y="4451"/>
                    <a:pt x="3974" y="4417"/>
                    <a:pt x="3952" y="4360"/>
                  </a:cubicBezTo>
                  <a:cubicBezTo>
                    <a:pt x="3809" y="3976"/>
                    <a:pt x="3769" y="3568"/>
                    <a:pt x="3723" y="3166"/>
                  </a:cubicBezTo>
                  <a:cubicBezTo>
                    <a:pt x="3688" y="2821"/>
                    <a:pt x="3642" y="2476"/>
                    <a:pt x="3516" y="2149"/>
                  </a:cubicBezTo>
                  <a:cubicBezTo>
                    <a:pt x="3464" y="2000"/>
                    <a:pt x="3390" y="1856"/>
                    <a:pt x="3303" y="1718"/>
                  </a:cubicBezTo>
                  <a:cubicBezTo>
                    <a:pt x="3263" y="1655"/>
                    <a:pt x="3200" y="1598"/>
                    <a:pt x="3131" y="1563"/>
                  </a:cubicBezTo>
                  <a:cubicBezTo>
                    <a:pt x="3115" y="1558"/>
                    <a:pt x="3099" y="1555"/>
                    <a:pt x="3082" y="1555"/>
                  </a:cubicBezTo>
                  <a:cubicBezTo>
                    <a:pt x="3046" y="1555"/>
                    <a:pt x="3011" y="1568"/>
                    <a:pt x="2987" y="1592"/>
                  </a:cubicBezTo>
                  <a:cubicBezTo>
                    <a:pt x="2919" y="1649"/>
                    <a:pt x="2867" y="1718"/>
                    <a:pt x="2827" y="1793"/>
                  </a:cubicBezTo>
                  <a:cubicBezTo>
                    <a:pt x="2700" y="2040"/>
                    <a:pt x="2620" y="2310"/>
                    <a:pt x="2585" y="2585"/>
                  </a:cubicBezTo>
                  <a:cubicBezTo>
                    <a:pt x="2574" y="2646"/>
                    <a:pt x="2523" y="2674"/>
                    <a:pt x="2470" y="2674"/>
                  </a:cubicBezTo>
                  <a:cubicBezTo>
                    <a:pt x="2413" y="2674"/>
                    <a:pt x="2353" y="2642"/>
                    <a:pt x="2338" y="2585"/>
                  </a:cubicBezTo>
                  <a:cubicBezTo>
                    <a:pt x="2178" y="2051"/>
                    <a:pt x="2074" y="1511"/>
                    <a:pt x="1873" y="994"/>
                  </a:cubicBezTo>
                  <a:cubicBezTo>
                    <a:pt x="1787" y="747"/>
                    <a:pt x="1672" y="512"/>
                    <a:pt x="1523" y="294"/>
                  </a:cubicBezTo>
                  <a:cubicBezTo>
                    <a:pt x="1465" y="219"/>
                    <a:pt x="1402" y="150"/>
                    <a:pt x="1327" y="93"/>
                  </a:cubicBezTo>
                  <a:cubicBezTo>
                    <a:pt x="1293" y="64"/>
                    <a:pt x="1253" y="47"/>
                    <a:pt x="1218" y="29"/>
                  </a:cubicBezTo>
                  <a:cubicBezTo>
                    <a:pt x="1195" y="24"/>
                    <a:pt x="1178" y="18"/>
                    <a:pt x="1155" y="12"/>
                  </a:cubicBezTo>
                  <a:cubicBezTo>
                    <a:pt x="1144" y="6"/>
                    <a:pt x="1126" y="6"/>
                    <a:pt x="1109" y="6"/>
                  </a:cubicBezTo>
                  <a:cubicBezTo>
                    <a:pt x="1080" y="3"/>
                    <a:pt x="1052" y="1"/>
                    <a:pt x="1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9;p33">
              <a:extLst>
                <a:ext uri="{FF2B5EF4-FFF2-40B4-BE49-F238E27FC236}">
                  <a16:creationId xmlns:a16="http://schemas.microsoft.com/office/drawing/2014/main" id="{FEEB370F-C823-FB38-060D-8CAF51D44B0D}"/>
                </a:ext>
              </a:extLst>
            </p:cNvPr>
            <p:cNvSpPr/>
            <p:nvPr/>
          </p:nvSpPr>
          <p:spPr>
            <a:xfrm>
              <a:off x="1687153" y="2427312"/>
              <a:ext cx="16059" cy="52466"/>
            </a:xfrm>
            <a:custGeom>
              <a:avLst/>
              <a:gdLst/>
              <a:ahLst/>
              <a:cxnLst/>
              <a:rect l="l" t="t" r="r" b="b"/>
              <a:pathLst>
                <a:path w="179" h="581" extrusionOk="0">
                  <a:moveTo>
                    <a:pt x="52" y="1"/>
                  </a:moveTo>
                  <a:cubicBezTo>
                    <a:pt x="52" y="196"/>
                    <a:pt x="29" y="386"/>
                    <a:pt x="0" y="581"/>
                  </a:cubicBezTo>
                  <a:cubicBezTo>
                    <a:pt x="110" y="489"/>
                    <a:pt x="178" y="334"/>
                    <a:pt x="127" y="208"/>
                  </a:cubicBezTo>
                  <a:cubicBezTo>
                    <a:pt x="98" y="139"/>
                    <a:pt x="75" y="70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0;p33">
              <a:extLst>
                <a:ext uri="{FF2B5EF4-FFF2-40B4-BE49-F238E27FC236}">
                  <a16:creationId xmlns:a16="http://schemas.microsoft.com/office/drawing/2014/main" id="{40FF127F-96E1-B8FD-0774-0A274B1D7FA7}"/>
                </a:ext>
              </a:extLst>
            </p:cNvPr>
            <p:cNvSpPr/>
            <p:nvPr/>
          </p:nvSpPr>
          <p:spPr>
            <a:xfrm>
              <a:off x="1314556" y="1922160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1;p33">
              <a:extLst>
                <a:ext uri="{FF2B5EF4-FFF2-40B4-BE49-F238E27FC236}">
                  <a16:creationId xmlns:a16="http://schemas.microsoft.com/office/drawing/2014/main" id="{473E9B99-D0A7-E52B-B2B5-4614AA0ACCA7}"/>
                </a:ext>
              </a:extLst>
            </p:cNvPr>
            <p:cNvSpPr/>
            <p:nvPr/>
          </p:nvSpPr>
          <p:spPr>
            <a:xfrm>
              <a:off x="1259918" y="2174736"/>
              <a:ext cx="1166" cy="3161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" y="0"/>
                  </a:moveTo>
                  <a:lnTo>
                    <a:pt x="12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2;p33">
              <a:extLst>
                <a:ext uri="{FF2B5EF4-FFF2-40B4-BE49-F238E27FC236}">
                  <a16:creationId xmlns:a16="http://schemas.microsoft.com/office/drawing/2014/main" id="{E68E4961-1127-6378-05B9-F685D52B2AF5}"/>
                </a:ext>
              </a:extLst>
            </p:cNvPr>
            <p:cNvSpPr/>
            <p:nvPr/>
          </p:nvSpPr>
          <p:spPr>
            <a:xfrm>
              <a:off x="1202768" y="1921618"/>
              <a:ext cx="492729" cy="583986"/>
            </a:xfrm>
            <a:custGeom>
              <a:avLst/>
              <a:gdLst/>
              <a:ahLst/>
              <a:cxnLst/>
              <a:rect l="l" t="t" r="r" b="b"/>
              <a:pathLst>
                <a:path w="5492" h="6467" extrusionOk="0">
                  <a:moveTo>
                    <a:pt x="2970" y="6204"/>
                  </a:moveTo>
                  <a:cubicBezTo>
                    <a:pt x="2968" y="6211"/>
                    <a:pt x="2966" y="6217"/>
                    <a:pt x="2964" y="6224"/>
                  </a:cubicBezTo>
                  <a:lnTo>
                    <a:pt x="2964" y="6224"/>
                  </a:lnTo>
                  <a:cubicBezTo>
                    <a:pt x="2966" y="6217"/>
                    <a:pt x="2968" y="6211"/>
                    <a:pt x="2970" y="6204"/>
                  </a:cubicBezTo>
                  <a:close/>
                  <a:moveTo>
                    <a:pt x="1149" y="0"/>
                  </a:moveTo>
                  <a:cubicBezTo>
                    <a:pt x="1132" y="0"/>
                    <a:pt x="1114" y="0"/>
                    <a:pt x="1091" y="6"/>
                  </a:cubicBezTo>
                  <a:cubicBezTo>
                    <a:pt x="1087" y="6"/>
                    <a:pt x="1083" y="6"/>
                    <a:pt x="1079" y="6"/>
                  </a:cubicBezTo>
                  <a:cubicBezTo>
                    <a:pt x="923" y="6"/>
                    <a:pt x="786" y="113"/>
                    <a:pt x="741" y="265"/>
                  </a:cubicBezTo>
                  <a:cubicBezTo>
                    <a:pt x="735" y="299"/>
                    <a:pt x="730" y="334"/>
                    <a:pt x="724" y="374"/>
                  </a:cubicBezTo>
                  <a:cubicBezTo>
                    <a:pt x="730" y="408"/>
                    <a:pt x="735" y="448"/>
                    <a:pt x="741" y="483"/>
                  </a:cubicBezTo>
                  <a:cubicBezTo>
                    <a:pt x="741" y="489"/>
                    <a:pt x="741" y="494"/>
                    <a:pt x="747" y="500"/>
                  </a:cubicBezTo>
                  <a:cubicBezTo>
                    <a:pt x="747" y="500"/>
                    <a:pt x="747" y="506"/>
                    <a:pt x="747" y="506"/>
                  </a:cubicBezTo>
                  <a:cubicBezTo>
                    <a:pt x="730" y="586"/>
                    <a:pt x="753" y="661"/>
                    <a:pt x="804" y="724"/>
                  </a:cubicBezTo>
                  <a:cubicBezTo>
                    <a:pt x="822" y="753"/>
                    <a:pt x="850" y="782"/>
                    <a:pt x="885" y="799"/>
                  </a:cubicBezTo>
                  <a:cubicBezTo>
                    <a:pt x="930" y="825"/>
                    <a:pt x="980" y="839"/>
                    <a:pt x="1031" y="839"/>
                  </a:cubicBezTo>
                  <a:cubicBezTo>
                    <a:pt x="1057" y="839"/>
                    <a:pt x="1083" y="835"/>
                    <a:pt x="1109" y="828"/>
                  </a:cubicBezTo>
                  <a:cubicBezTo>
                    <a:pt x="1384" y="1586"/>
                    <a:pt x="1723" y="2309"/>
                    <a:pt x="2114" y="3010"/>
                  </a:cubicBezTo>
                  <a:cubicBezTo>
                    <a:pt x="2171" y="3108"/>
                    <a:pt x="2223" y="3200"/>
                    <a:pt x="2280" y="3297"/>
                  </a:cubicBezTo>
                  <a:cubicBezTo>
                    <a:pt x="2206" y="3274"/>
                    <a:pt x="2120" y="3269"/>
                    <a:pt x="2045" y="3252"/>
                  </a:cubicBezTo>
                  <a:cubicBezTo>
                    <a:pt x="1827" y="3194"/>
                    <a:pt x="1603" y="3142"/>
                    <a:pt x="1379" y="3096"/>
                  </a:cubicBezTo>
                  <a:cubicBezTo>
                    <a:pt x="1149" y="3045"/>
                    <a:pt x="925" y="2964"/>
                    <a:pt x="701" y="2890"/>
                  </a:cubicBezTo>
                  <a:lnTo>
                    <a:pt x="666" y="2878"/>
                  </a:lnTo>
                  <a:cubicBezTo>
                    <a:pt x="666" y="2872"/>
                    <a:pt x="661" y="2867"/>
                    <a:pt x="655" y="2861"/>
                  </a:cubicBezTo>
                  <a:cubicBezTo>
                    <a:pt x="655" y="2859"/>
                    <a:pt x="655" y="2858"/>
                    <a:pt x="655" y="2855"/>
                  </a:cubicBezTo>
                  <a:cubicBezTo>
                    <a:pt x="655" y="2849"/>
                    <a:pt x="655" y="2849"/>
                    <a:pt x="649" y="2844"/>
                  </a:cubicBezTo>
                  <a:lnTo>
                    <a:pt x="649" y="2844"/>
                  </a:lnTo>
                  <a:cubicBezTo>
                    <a:pt x="649" y="2844"/>
                    <a:pt x="649" y="2844"/>
                    <a:pt x="649" y="2844"/>
                  </a:cubicBezTo>
                  <a:cubicBezTo>
                    <a:pt x="638" y="2803"/>
                    <a:pt x="615" y="2769"/>
                    <a:pt x="586" y="2746"/>
                  </a:cubicBezTo>
                  <a:lnTo>
                    <a:pt x="586" y="2740"/>
                  </a:lnTo>
                  <a:lnTo>
                    <a:pt x="580" y="2735"/>
                  </a:lnTo>
                  <a:lnTo>
                    <a:pt x="569" y="2723"/>
                  </a:lnTo>
                  <a:cubicBezTo>
                    <a:pt x="557" y="2717"/>
                    <a:pt x="552" y="2712"/>
                    <a:pt x="546" y="2706"/>
                  </a:cubicBezTo>
                  <a:cubicBezTo>
                    <a:pt x="529" y="2677"/>
                    <a:pt x="511" y="2654"/>
                    <a:pt x="488" y="2643"/>
                  </a:cubicBezTo>
                  <a:cubicBezTo>
                    <a:pt x="471" y="2625"/>
                    <a:pt x="454" y="2614"/>
                    <a:pt x="431" y="2608"/>
                  </a:cubicBezTo>
                  <a:cubicBezTo>
                    <a:pt x="414" y="2597"/>
                    <a:pt x="396" y="2597"/>
                    <a:pt x="373" y="2597"/>
                  </a:cubicBezTo>
                  <a:cubicBezTo>
                    <a:pt x="362" y="2591"/>
                    <a:pt x="351" y="2588"/>
                    <a:pt x="340" y="2588"/>
                  </a:cubicBezTo>
                  <a:cubicBezTo>
                    <a:pt x="329" y="2588"/>
                    <a:pt x="319" y="2591"/>
                    <a:pt x="310" y="2597"/>
                  </a:cubicBezTo>
                  <a:cubicBezTo>
                    <a:pt x="276" y="2597"/>
                    <a:pt x="247" y="2602"/>
                    <a:pt x="218" y="2625"/>
                  </a:cubicBezTo>
                  <a:cubicBezTo>
                    <a:pt x="207" y="2631"/>
                    <a:pt x="190" y="2637"/>
                    <a:pt x="178" y="2648"/>
                  </a:cubicBezTo>
                  <a:lnTo>
                    <a:pt x="161" y="2660"/>
                  </a:lnTo>
                  <a:cubicBezTo>
                    <a:pt x="115" y="2689"/>
                    <a:pt x="75" y="2729"/>
                    <a:pt x="46" y="2769"/>
                  </a:cubicBezTo>
                  <a:cubicBezTo>
                    <a:pt x="40" y="2786"/>
                    <a:pt x="23" y="2826"/>
                    <a:pt x="17" y="2844"/>
                  </a:cubicBezTo>
                  <a:cubicBezTo>
                    <a:pt x="17" y="2844"/>
                    <a:pt x="17" y="2849"/>
                    <a:pt x="17" y="2849"/>
                  </a:cubicBezTo>
                  <a:cubicBezTo>
                    <a:pt x="17" y="2855"/>
                    <a:pt x="17" y="2855"/>
                    <a:pt x="17" y="2861"/>
                  </a:cubicBezTo>
                  <a:cubicBezTo>
                    <a:pt x="12" y="2878"/>
                    <a:pt x="12" y="2895"/>
                    <a:pt x="6" y="2913"/>
                  </a:cubicBezTo>
                  <a:cubicBezTo>
                    <a:pt x="6" y="2924"/>
                    <a:pt x="6" y="2947"/>
                    <a:pt x="0" y="2964"/>
                  </a:cubicBezTo>
                  <a:cubicBezTo>
                    <a:pt x="0" y="2970"/>
                    <a:pt x="0" y="2982"/>
                    <a:pt x="0" y="2993"/>
                  </a:cubicBezTo>
                  <a:lnTo>
                    <a:pt x="0" y="3005"/>
                  </a:lnTo>
                  <a:lnTo>
                    <a:pt x="0" y="3039"/>
                  </a:lnTo>
                  <a:cubicBezTo>
                    <a:pt x="0" y="3039"/>
                    <a:pt x="12" y="3108"/>
                    <a:pt x="12" y="3114"/>
                  </a:cubicBezTo>
                  <a:cubicBezTo>
                    <a:pt x="23" y="3142"/>
                    <a:pt x="35" y="3165"/>
                    <a:pt x="46" y="3188"/>
                  </a:cubicBezTo>
                  <a:cubicBezTo>
                    <a:pt x="58" y="3211"/>
                    <a:pt x="75" y="3229"/>
                    <a:pt x="92" y="3246"/>
                  </a:cubicBezTo>
                  <a:cubicBezTo>
                    <a:pt x="98" y="3252"/>
                    <a:pt x="144" y="3292"/>
                    <a:pt x="149" y="3292"/>
                  </a:cubicBezTo>
                  <a:cubicBezTo>
                    <a:pt x="172" y="3303"/>
                    <a:pt x="195" y="3315"/>
                    <a:pt x="224" y="3326"/>
                  </a:cubicBezTo>
                  <a:lnTo>
                    <a:pt x="230" y="3326"/>
                  </a:lnTo>
                  <a:cubicBezTo>
                    <a:pt x="259" y="3332"/>
                    <a:pt x="293" y="3332"/>
                    <a:pt x="322" y="3338"/>
                  </a:cubicBezTo>
                  <a:lnTo>
                    <a:pt x="408" y="3338"/>
                  </a:lnTo>
                  <a:cubicBezTo>
                    <a:pt x="425" y="3338"/>
                    <a:pt x="465" y="3332"/>
                    <a:pt x="488" y="3326"/>
                  </a:cubicBezTo>
                  <a:cubicBezTo>
                    <a:pt x="494" y="3326"/>
                    <a:pt x="557" y="3297"/>
                    <a:pt x="563" y="3297"/>
                  </a:cubicBezTo>
                  <a:lnTo>
                    <a:pt x="569" y="3292"/>
                  </a:lnTo>
                  <a:cubicBezTo>
                    <a:pt x="580" y="3286"/>
                    <a:pt x="586" y="3280"/>
                    <a:pt x="592" y="3274"/>
                  </a:cubicBezTo>
                  <a:lnTo>
                    <a:pt x="603" y="3263"/>
                  </a:lnTo>
                  <a:cubicBezTo>
                    <a:pt x="626" y="3246"/>
                    <a:pt x="620" y="3257"/>
                    <a:pt x="643" y="3217"/>
                  </a:cubicBezTo>
                  <a:lnTo>
                    <a:pt x="666" y="3188"/>
                  </a:lnTo>
                  <a:cubicBezTo>
                    <a:pt x="672" y="3183"/>
                    <a:pt x="678" y="3171"/>
                    <a:pt x="684" y="3160"/>
                  </a:cubicBezTo>
                  <a:lnTo>
                    <a:pt x="689" y="3160"/>
                  </a:lnTo>
                  <a:cubicBezTo>
                    <a:pt x="890" y="3257"/>
                    <a:pt x="1103" y="3332"/>
                    <a:pt x="1321" y="3389"/>
                  </a:cubicBezTo>
                  <a:cubicBezTo>
                    <a:pt x="1528" y="3441"/>
                    <a:pt x="1741" y="3498"/>
                    <a:pt x="1947" y="3544"/>
                  </a:cubicBezTo>
                  <a:cubicBezTo>
                    <a:pt x="2047" y="3568"/>
                    <a:pt x="2192" y="3620"/>
                    <a:pt x="2318" y="3620"/>
                  </a:cubicBezTo>
                  <a:cubicBezTo>
                    <a:pt x="2372" y="3620"/>
                    <a:pt x="2423" y="3611"/>
                    <a:pt x="2464" y="3585"/>
                  </a:cubicBezTo>
                  <a:cubicBezTo>
                    <a:pt x="2751" y="4038"/>
                    <a:pt x="3079" y="4463"/>
                    <a:pt x="3452" y="4854"/>
                  </a:cubicBezTo>
                  <a:cubicBezTo>
                    <a:pt x="3277" y="4864"/>
                    <a:pt x="3102" y="4868"/>
                    <a:pt x="2927" y="4868"/>
                  </a:cubicBezTo>
                  <a:cubicBezTo>
                    <a:pt x="2683" y="4868"/>
                    <a:pt x="2439" y="4859"/>
                    <a:pt x="2194" y="4843"/>
                  </a:cubicBezTo>
                  <a:cubicBezTo>
                    <a:pt x="1965" y="4820"/>
                    <a:pt x="1735" y="4779"/>
                    <a:pt x="1505" y="4762"/>
                  </a:cubicBezTo>
                  <a:cubicBezTo>
                    <a:pt x="1459" y="4756"/>
                    <a:pt x="1413" y="4751"/>
                    <a:pt x="1367" y="4751"/>
                  </a:cubicBezTo>
                  <a:cubicBezTo>
                    <a:pt x="1361" y="4728"/>
                    <a:pt x="1350" y="4705"/>
                    <a:pt x="1338" y="4687"/>
                  </a:cubicBezTo>
                  <a:cubicBezTo>
                    <a:pt x="1327" y="4665"/>
                    <a:pt x="1321" y="4642"/>
                    <a:pt x="1310" y="4624"/>
                  </a:cubicBezTo>
                  <a:cubicBezTo>
                    <a:pt x="1287" y="4584"/>
                    <a:pt x="1258" y="4550"/>
                    <a:pt x="1218" y="4527"/>
                  </a:cubicBezTo>
                  <a:lnTo>
                    <a:pt x="1183" y="4498"/>
                  </a:lnTo>
                  <a:cubicBezTo>
                    <a:pt x="1143" y="4475"/>
                    <a:pt x="1103" y="4458"/>
                    <a:pt x="1057" y="4458"/>
                  </a:cubicBezTo>
                  <a:cubicBezTo>
                    <a:pt x="1040" y="4452"/>
                    <a:pt x="1023" y="4452"/>
                    <a:pt x="1011" y="4452"/>
                  </a:cubicBezTo>
                  <a:cubicBezTo>
                    <a:pt x="1003" y="4451"/>
                    <a:pt x="995" y="4451"/>
                    <a:pt x="987" y="4451"/>
                  </a:cubicBezTo>
                  <a:cubicBezTo>
                    <a:pt x="948" y="4451"/>
                    <a:pt x="907" y="4462"/>
                    <a:pt x="873" y="4481"/>
                  </a:cubicBezTo>
                  <a:lnTo>
                    <a:pt x="833" y="4498"/>
                  </a:lnTo>
                  <a:lnTo>
                    <a:pt x="764" y="4555"/>
                  </a:lnTo>
                  <a:cubicBezTo>
                    <a:pt x="730" y="4584"/>
                    <a:pt x="701" y="4624"/>
                    <a:pt x="689" y="4665"/>
                  </a:cubicBezTo>
                  <a:cubicBezTo>
                    <a:pt x="666" y="4705"/>
                    <a:pt x="655" y="4756"/>
                    <a:pt x="661" y="4802"/>
                  </a:cubicBezTo>
                  <a:cubicBezTo>
                    <a:pt x="661" y="4808"/>
                    <a:pt x="672" y="4889"/>
                    <a:pt x="672" y="4894"/>
                  </a:cubicBezTo>
                  <a:lnTo>
                    <a:pt x="672" y="4906"/>
                  </a:lnTo>
                  <a:lnTo>
                    <a:pt x="678" y="4917"/>
                  </a:lnTo>
                  <a:cubicBezTo>
                    <a:pt x="678" y="4934"/>
                    <a:pt x="689" y="4986"/>
                    <a:pt x="689" y="4986"/>
                  </a:cubicBezTo>
                  <a:lnTo>
                    <a:pt x="718" y="5061"/>
                  </a:lnTo>
                  <a:lnTo>
                    <a:pt x="764" y="5118"/>
                  </a:lnTo>
                  <a:cubicBezTo>
                    <a:pt x="781" y="5141"/>
                    <a:pt x="804" y="5153"/>
                    <a:pt x="827" y="5170"/>
                  </a:cubicBezTo>
                  <a:cubicBezTo>
                    <a:pt x="850" y="5181"/>
                    <a:pt x="873" y="5193"/>
                    <a:pt x="902" y="5199"/>
                  </a:cubicBezTo>
                  <a:lnTo>
                    <a:pt x="913" y="5199"/>
                  </a:lnTo>
                  <a:cubicBezTo>
                    <a:pt x="948" y="5210"/>
                    <a:pt x="982" y="5210"/>
                    <a:pt x="1017" y="5216"/>
                  </a:cubicBezTo>
                  <a:lnTo>
                    <a:pt x="1034" y="5216"/>
                  </a:lnTo>
                  <a:lnTo>
                    <a:pt x="1114" y="5204"/>
                  </a:lnTo>
                  <a:cubicBezTo>
                    <a:pt x="1126" y="5199"/>
                    <a:pt x="1137" y="5193"/>
                    <a:pt x="1149" y="5187"/>
                  </a:cubicBezTo>
                  <a:cubicBezTo>
                    <a:pt x="1172" y="5181"/>
                    <a:pt x="1189" y="5170"/>
                    <a:pt x="1206" y="5158"/>
                  </a:cubicBezTo>
                  <a:cubicBezTo>
                    <a:pt x="1235" y="5141"/>
                    <a:pt x="1270" y="5124"/>
                    <a:pt x="1293" y="5095"/>
                  </a:cubicBezTo>
                  <a:cubicBezTo>
                    <a:pt x="1321" y="5067"/>
                    <a:pt x="1344" y="5032"/>
                    <a:pt x="1361" y="4998"/>
                  </a:cubicBezTo>
                  <a:cubicBezTo>
                    <a:pt x="1413" y="5009"/>
                    <a:pt x="1465" y="5015"/>
                    <a:pt x="1511" y="5026"/>
                  </a:cubicBezTo>
                  <a:cubicBezTo>
                    <a:pt x="1735" y="5072"/>
                    <a:pt x="1965" y="5113"/>
                    <a:pt x="2194" y="5141"/>
                  </a:cubicBezTo>
                  <a:cubicBezTo>
                    <a:pt x="2413" y="5168"/>
                    <a:pt x="2631" y="5176"/>
                    <a:pt x="2850" y="5176"/>
                  </a:cubicBezTo>
                  <a:cubicBezTo>
                    <a:pt x="3142" y="5176"/>
                    <a:pt x="3435" y="5162"/>
                    <a:pt x="3728" y="5158"/>
                  </a:cubicBezTo>
                  <a:lnTo>
                    <a:pt x="3757" y="5158"/>
                  </a:lnTo>
                  <a:cubicBezTo>
                    <a:pt x="3854" y="5239"/>
                    <a:pt x="3946" y="5325"/>
                    <a:pt x="4044" y="5405"/>
                  </a:cubicBezTo>
                  <a:cubicBezTo>
                    <a:pt x="4164" y="5497"/>
                    <a:pt x="4285" y="5589"/>
                    <a:pt x="4406" y="5681"/>
                  </a:cubicBezTo>
                  <a:cubicBezTo>
                    <a:pt x="4084" y="5762"/>
                    <a:pt x="3757" y="5813"/>
                    <a:pt x="3424" y="5842"/>
                  </a:cubicBezTo>
                  <a:cubicBezTo>
                    <a:pt x="3291" y="5854"/>
                    <a:pt x="3148" y="5865"/>
                    <a:pt x="3016" y="5882"/>
                  </a:cubicBezTo>
                  <a:cubicBezTo>
                    <a:pt x="2987" y="5808"/>
                    <a:pt x="2941" y="5744"/>
                    <a:pt x="2872" y="5704"/>
                  </a:cubicBezTo>
                  <a:cubicBezTo>
                    <a:pt x="2826" y="5675"/>
                    <a:pt x="2769" y="5658"/>
                    <a:pt x="2711" y="5658"/>
                  </a:cubicBezTo>
                  <a:lnTo>
                    <a:pt x="2625" y="5658"/>
                  </a:lnTo>
                  <a:cubicBezTo>
                    <a:pt x="2602" y="5664"/>
                    <a:pt x="2573" y="5664"/>
                    <a:pt x="2550" y="5670"/>
                  </a:cubicBezTo>
                  <a:lnTo>
                    <a:pt x="2539" y="5670"/>
                  </a:lnTo>
                  <a:cubicBezTo>
                    <a:pt x="2510" y="5681"/>
                    <a:pt x="2482" y="5693"/>
                    <a:pt x="2459" y="5704"/>
                  </a:cubicBezTo>
                  <a:lnTo>
                    <a:pt x="2447" y="5710"/>
                  </a:lnTo>
                  <a:cubicBezTo>
                    <a:pt x="2418" y="5727"/>
                    <a:pt x="2395" y="5744"/>
                    <a:pt x="2367" y="5767"/>
                  </a:cubicBezTo>
                  <a:cubicBezTo>
                    <a:pt x="2349" y="5785"/>
                    <a:pt x="2338" y="5802"/>
                    <a:pt x="2315" y="5819"/>
                  </a:cubicBezTo>
                  <a:lnTo>
                    <a:pt x="2269" y="5882"/>
                  </a:lnTo>
                  <a:cubicBezTo>
                    <a:pt x="2240" y="5922"/>
                    <a:pt x="2229" y="5963"/>
                    <a:pt x="2229" y="6003"/>
                  </a:cubicBezTo>
                  <a:cubicBezTo>
                    <a:pt x="2217" y="6032"/>
                    <a:pt x="2217" y="6060"/>
                    <a:pt x="2229" y="6089"/>
                  </a:cubicBezTo>
                  <a:cubicBezTo>
                    <a:pt x="2229" y="6135"/>
                    <a:pt x="2240" y="6175"/>
                    <a:pt x="2269" y="6210"/>
                  </a:cubicBezTo>
                  <a:cubicBezTo>
                    <a:pt x="2269" y="6215"/>
                    <a:pt x="2269" y="6215"/>
                    <a:pt x="2275" y="6221"/>
                  </a:cubicBezTo>
                  <a:cubicBezTo>
                    <a:pt x="2303" y="6267"/>
                    <a:pt x="2344" y="6307"/>
                    <a:pt x="2390" y="6336"/>
                  </a:cubicBezTo>
                  <a:cubicBezTo>
                    <a:pt x="2401" y="6342"/>
                    <a:pt x="2413" y="6347"/>
                    <a:pt x="2424" y="6353"/>
                  </a:cubicBezTo>
                  <a:cubicBezTo>
                    <a:pt x="2453" y="6382"/>
                    <a:pt x="2487" y="6405"/>
                    <a:pt x="2522" y="6428"/>
                  </a:cubicBezTo>
                  <a:cubicBezTo>
                    <a:pt x="2550" y="6445"/>
                    <a:pt x="2591" y="6457"/>
                    <a:pt x="2631" y="6462"/>
                  </a:cubicBezTo>
                  <a:cubicBezTo>
                    <a:pt x="2645" y="6465"/>
                    <a:pt x="2660" y="6466"/>
                    <a:pt x="2676" y="6466"/>
                  </a:cubicBezTo>
                  <a:cubicBezTo>
                    <a:pt x="2699" y="6466"/>
                    <a:pt x="2722" y="6463"/>
                    <a:pt x="2746" y="6457"/>
                  </a:cubicBezTo>
                  <a:lnTo>
                    <a:pt x="2820" y="6428"/>
                  </a:lnTo>
                  <a:cubicBezTo>
                    <a:pt x="2861" y="6399"/>
                    <a:pt x="2895" y="6365"/>
                    <a:pt x="2924" y="6319"/>
                  </a:cubicBezTo>
                  <a:cubicBezTo>
                    <a:pt x="2933" y="6300"/>
                    <a:pt x="2943" y="6279"/>
                    <a:pt x="2951" y="6258"/>
                  </a:cubicBezTo>
                  <a:lnTo>
                    <a:pt x="2951" y="6258"/>
                  </a:lnTo>
                  <a:cubicBezTo>
                    <a:pt x="2950" y="6263"/>
                    <a:pt x="2948" y="6268"/>
                    <a:pt x="2947" y="6273"/>
                  </a:cubicBezTo>
                  <a:lnTo>
                    <a:pt x="2955" y="6247"/>
                  </a:lnTo>
                  <a:lnTo>
                    <a:pt x="2955" y="6247"/>
                  </a:lnTo>
                  <a:cubicBezTo>
                    <a:pt x="2958" y="6240"/>
                    <a:pt x="2961" y="6232"/>
                    <a:pt x="2964" y="6224"/>
                  </a:cubicBezTo>
                  <a:lnTo>
                    <a:pt x="2964" y="6224"/>
                  </a:lnTo>
                  <a:cubicBezTo>
                    <a:pt x="2962" y="6229"/>
                    <a:pt x="2960" y="6234"/>
                    <a:pt x="2958" y="6238"/>
                  </a:cubicBezTo>
                  <a:lnTo>
                    <a:pt x="2958" y="6238"/>
                  </a:lnTo>
                  <a:lnTo>
                    <a:pt x="2970" y="6204"/>
                  </a:lnTo>
                  <a:lnTo>
                    <a:pt x="2970" y="6204"/>
                  </a:lnTo>
                  <a:cubicBezTo>
                    <a:pt x="2970" y="6204"/>
                    <a:pt x="2970" y="6204"/>
                    <a:pt x="2970" y="6204"/>
                  </a:cubicBezTo>
                  <a:cubicBezTo>
                    <a:pt x="3142" y="6204"/>
                    <a:pt x="3314" y="6187"/>
                    <a:pt x="3487" y="6175"/>
                  </a:cubicBezTo>
                  <a:cubicBezTo>
                    <a:pt x="3883" y="6158"/>
                    <a:pt x="4279" y="6083"/>
                    <a:pt x="4658" y="5968"/>
                  </a:cubicBezTo>
                  <a:cubicBezTo>
                    <a:pt x="4693" y="5957"/>
                    <a:pt x="4727" y="5934"/>
                    <a:pt x="4745" y="5905"/>
                  </a:cubicBezTo>
                  <a:lnTo>
                    <a:pt x="4773" y="5922"/>
                  </a:lnTo>
                  <a:cubicBezTo>
                    <a:pt x="4923" y="6014"/>
                    <a:pt x="5101" y="6164"/>
                    <a:pt x="5279" y="6192"/>
                  </a:cubicBezTo>
                  <a:cubicBezTo>
                    <a:pt x="5292" y="6196"/>
                    <a:pt x="5306" y="6197"/>
                    <a:pt x="5319" y="6197"/>
                  </a:cubicBezTo>
                  <a:cubicBezTo>
                    <a:pt x="5377" y="6197"/>
                    <a:pt x="5436" y="6169"/>
                    <a:pt x="5468" y="6118"/>
                  </a:cubicBezTo>
                  <a:cubicBezTo>
                    <a:pt x="5480" y="6095"/>
                    <a:pt x="5486" y="6066"/>
                    <a:pt x="5486" y="6037"/>
                  </a:cubicBezTo>
                  <a:lnTo>
                    <a:pt x="5486" y="6032"/>
                  </a:lnTo>
                  <a:cubicBezTo>
                    <a:pt x="5486" y="6037"/>
                    <a:pt x="5491" y="6037"/>
                    <a:pt x="5491" y="6037"/>
                  </a:cubicBezTo>
                  <a:lnTo>
                    <a:pt x="5491" y="6032"/>
                  </a:lnTo>
                  <a:cubicBezTo>
                    <a:pt x="5491" y="5974"/>
                    <a:pt x="5457" y="5922"/>
                    <a:pt x="5411" y="5899"/>
                  </a:cubicBezTo>
                  <a:cubicBezTo>
                    <a:pt x="5227" y="5813"/>
                    <a:pt x="5043" y="5716"/>
                    <a:pt x="4871" y="5607"/>
                  </a:cubicBezTo>
                  <a:cubicBezTo>
                    <a:pt x="4796" y="5262"/>
                    <a:pt x="4745" y="4912"/>
                    <a:pt x="4681" y="4561"/>
                  </a:cubicBezTo>
                  <a:cubicBezTo>
                    <a:pt x="4647" y="4354"/>
                    <a:pt x="4607" y="4153"/>
                    <a:pt x="4567" y="3947"/>
                  </a:cubicBezTo>
                  <a:cubicBezTo>
                    <a:pt x="4578" y="3941"/>
                    <a:pt x="4584" y="3935"/>
                    <a:pt x="4595" y="3929"/>
                  </a:cubicBezTo>
                  <a:cubicBezTo>
                    <a:pt x="4607" y="3924"/>
                    <a:pt x="4618" y="3912"/>
                    <a:pt x="4630" y="3906"/>
                  </a:cubicBezTo>
                  <a:cubicBezTo>
                    <a:pt x="4676" y="3883"/>
                    <a:pt x="4716" y="3843"/>
                    <a:pt x="4739" y="3797"/>
                  </a:cubicBezTo>
                  <a:cubicBezTo>
                    <a:pt x="4750" y="3774"/>
                    <a:pt x="4762" y="3751"/>
                    <a:pt x="4768" y="3728"/>
                  </a:cubicBezTo>
                  <a:cubicBezTo>
                    <a:pt x="4785" y="3688"/>
                    <a:pt x="4785" y="3648"/>
                    <a:pt x="4773" y="3608"/>
                  </a:cubicBezTo>
                  <a:cubicBezTo>
                    <a:pt x="4773" y="3596"/>
                    <a:pt x="4773" y="3579"/>
                    <a:pt x="4768" y="3567"/>
                  </a:cubicBezTo>
                  <a:cubicBezTo>
                    <a:pt x="4756" y="3510"/>
                    <a:pt x="4733" y="3453"/>
                    <a:pt x="4704" y="3401"/>
                  </a:cubicBezTo>
                  <a:cubicBezTo>
                    <a:pt x="4676" y="3355"/>
                    <a:pt x="4641" y="3303"/>
                    <a:pt x="4601" y="3263"/>
                  </a:cubicBezTo>
                  <a:cubicBezTo>
                    <a:pt x="4535" y="3197"/>
                    <a:pt x="4453" y="3167"/>
                    <a:pt x="4371" y="3167"/>
                  </a:cubicBezTo>
                  <a:cubicBezTo>
                    <a:pt x="4233" y="3167"/>
                    <a:pt x="4099" y="3255"/>
                    <a:pt x="4055" y="3407"/>
                  </a:cubicBezTo>
                  <a:cubicBezTo>
                    <a:pt x="4055" y="3412"/>
                    <a:pt x="4055" y="3418"/>
                    <a:pt x="4055" y="3430"/>
                  </a:cubicBezTo>
                  <a:lnTo>
                    <a:pt x="4055" y="3435"/>
                  </a:lnTo>
                  <a:cubicBezTo>
                    <a:pt x="4055" y="3464"/>
                    <a:pt x="4050" y="3493"/>
                    <a:pt x="4044" y="3521"/>
                  </a:cubicBezTo>
                  <a:cubicBezTo>
                    <a:pt x="4044" y="3550"/>
                    <a:pt x="4055" y="3579"/>
                    <a:pt x="4055" y="3608"/>
                  </a:cubicBezTo>
                  <a:lnTo>
                    <a:pt x="4055" y="3613"/>
                  </a:lnTo>
                  <a:cubicBezTo>
                    <a:pt x="4055" y="3619"/>
                    <a:pt x="4061" y="3625"/>
                    <a:pt x="4061" y="3631"/>
                  </a:cubicBezTo>
                  <a:cubicBezTo>
                    <a:pt x="4067" y="3659"/>
                    <a:pt x="4067" y="3688"/>
                    <a:pt x="4078" y="3723"/>
                  </a:cubicBezTo>
                  <a:cubicBezTo>
                    <a:pt x="4090" y="3774"/>
                    <a:pt x="4119" y="3826"/>
                    <a:pt x="4159" y="3866"/>
                  </a:cubicBezTo>
                  <a:cubicBezTo>
                    <a:pt x="4176" y="3883"/>
                    <a:pt x="4193" y="3901"/>
                    <a:pt x="4216" y="3918"/>
                  </a:cubicBezTo>
                  <a:cubicBezTo>
                    <a:pt x="4239" y="3941"/>
                    <a:pt x="4268" y="3958"/>
                    <a:pt x="4302" y="3969"/>
                  </a:cubicBezTo>
                  <a:cubicBezTo>
                    <a:pt x="4320" y="3975"/>
                    <a:pt x="4337" y="3981"/>
                    <a:pt x="4360" y="3987"/>
                  </a:cubicBezTo>
                  <a:cubicBezTo>
                    <a:pt x="4360" y="4228"/>
                    <a:pt x="4377" y="4463"/>
                    <a:pt x="4394" y="4705"/>
                  </a:cubicBezTo>
                  <a:cubicBezTo>
                    <a:pt x="4417" y="4912"/>
                    <a:pt x="4452" y="5118"/>
                    <a:pt x="4480" y="5325"/>
                  </a:cubicBezTo>
                  <a:lnTo>
                    <a:pt x="4480" y="5337"/>
                  </a:lnTo>
                  <a:cubicBezTo>
                    <a:pt x="4044" y="5009"/>
                    <a:pt x="3642" y="4630"/>
                    <a:pt x="3297" y="4211"/>
                  </a:cubicBezTo>
                  <a:cubicBezTo>
                    <a:pt x="3257" y="4165"/>
                    <a:pt x="3228" y="4113"/>
                    <a:pt x="3188" y="4067"/>
                  </a:cubicBezTo>
                  <a:cubicBezTo>
                    <a:pt x="3194" y="4044"/>
                    <a:pt x="3200" y="4027"/>
                    <a:pt x="3200" y="4004"/>
                  </a:cubicBezTo>
                  <a:cubicBezTo>
                    <a:pt x="3228" y="3659"/>
                    <a:pt x="3177" y="3297"/>
                    <a:pt x="3148" y="2953"/>
                  </a:cubicBezTo>
                  <a:cubicBezTo>
                    <a:pt x="3142" y="2752"/>
                    <a:pt x="3142" y="2551"/>
                    <a:pt x="3159" y="2350"/>
                  </a:cubicBezTo>
                  <a:cubicBezTo>
                    <a:pt x="3159" y="2298"/>
                    <a:pt x="3159" y="2241"/>
                    <a:pt x="3165" y="2189"/>
                  </a:cubicBezTo>
                  <a:cubicBezTo>
                    <a:pt x="3188" y="2172"/>
                    <a:pt x="3211" y="2154"/>
                    <a:pt x="3234" y="2137"/>
                  </a:cubicBezTo>
                  <a:cubicBezTo>
                    <a:pt x="3263" y="2120"/>
                    <a:pt x="3263" y="2114"/>
                    <a:pt x="3274" y="2103"/>
                  </a:cubicBezTo>
                  <a:cubicBezTo>
                    <a:pt x="3303" y="2074"/>
                    <a:pt x="3326" y="2045"/>
                    <a:pt x="3343" y="2011"/>
                  </a:cubicBezTo>
                  <a:cubicBezTo>
                    <a:pt x="3360" y="1982"/>
                    <a:pt x="3378" y="1948"/>
                    <a:pt x="3389" y="1913"/>
                  </a:cubicBezTo>
                  <a:cubicBezTo>
                    <a:pt x="3406" y="1850"/>
                    <a:pt x="3406" y="1787"/>
                    <a:pt x="3389" y="1724"/>
                  </a:cubicBezTo>
                  <a:cubicBezTo>
                    <a:pt x="3378" y="1689"/>
                    <a:pt x="3366" y="1655"/>
                    <a:pt x="3349" y="1620"/>
                  </a:cubicBezTo>
                  <a:cubicBezTo>
                    <a:pt x="3320" y="1569"/>
                    <a:pt x="3286" y="1523"/>
                    <a:pt x="3245" y="1477"/>
                  </a:cubicBezTo>
                  <a:cubicBezTo>
                    <a:pt x="3205" y="1436"/>
                    <a:pt x="3159" y="1413"/>
                    <a:pt x="3113" y="1396"/>
                  </a:cubicBezTo>
                  <a:cubicBezTo>
                    <a:pt x="3085" y="1390"/>
                    <a:pt x="3057" y="1388"/>
                    <a:pt x="3031" y="1388"/>
                  </a:cubicBezTo>
                  <a:cubicBezTo>
                    <a:pt x="3004" y="1388"/>
                    <a:pt x="2978" y="1390"/>
                    <a:pt x="2953" y="1396"/>
                  </a:cubicBezTo>
                  <a:cubicBezTo>
                    <a:pt x="2843" y="1425"/>
                    <a:pt x="2763" y="1505"/>
                    <a:pt x="2734" y="1609"/>
                  </a:cubicBezTo>
                  <a:cubicBezTo>
                    <a:pt x="2723" y="1643"/>
                    <a:pt x="2717" y="1683"/>
                    <a:pt x="2717" y="1718"/>
                  </a:cubicBezTo>
                  <a:cubicBezTo>
                    <a:pt x="2711" y="1747"/>
                    <a:pt x="2717" y="1775"/>
                    <a:pt x="2723" y="1798"/>
                  </a:cubicBezTo>
                  <a:lnTo>
                    <a:pt x="2717" y="1810"/>
                  </a:lnTo>
                  <a:cubicBezTo>
                    <a:pt x="2717" y="1821"/>
                    <a:pt x="2711" y="1827"/>
                    <a:pt x="2711" y="1838"/>
                  </a:cubicBezTo>
                  <a:cubicBezTo>
                    <a:pt x="2706" y="1850"/>
                    <a:pt x="2706" y="1856"/>
                    <a:pt x="2706" y="1861"/>
                  </a:cubicBezTo>
                  <a:cubicBezTo>
                    <a:pt x="2694" y="1896"/>
                    <a:pt x="2688" y="1942"/>
                    <a:pt x="2700" y="1976"/>
                  </a:cubicBezTo>
                  <a:cubicBezTo>
                    <a:pt x="2700" y="2005"/>
                    <a:pt x="2706" y="2028"/>
                    <a:pt x="2711" y="2051"/>
                  </a:cubicBezTo>
                  <a:cubicBezTo>
                    <a:pt x="2723" y="2097"/>
                    <a:pt x="2746" y="2143"/>
                    <a:pt x="2780" y="2177"/>
                  </a:cubicBezTo>
                  <a:cubicBezTo>
                    <a:pt x="2803" y="2200"/>
                    <a:pt x="2838" y="2223"/>
                    <a:pt x="2872" y="2235"/>
                  </a:cubicBezTo>
                  <a:cubicBezTo>
                    <a:pt x="2884" y="2241"/>
                    <a:pt x="2895" y="2246"/>
                    <a:pt x="2912" y="2246"/>
                  </a:cubicBezTo>
                  <a:cubicBezTo>
                    <a:pt x="2901" y="2287"/>
                    <a:pt x="2895" y="2327"/>
                    <a:pt x="2889" y="2361"/>
                  </a:cubicBezTo>
                  <a:cubicBezTo>
                    <a:pt x="2843" y="2562"/>
                    <a:pt x="2820" y="2769"/>
                    <a:pt x="2815" y="2970"/>
                  </a:cubicBezTo>
                  <a:cubicBezTo>
                    <a:pt x="2815" y="3188"/>
                    <a:pt x="2843" y="3401"/>
                    <a:pt x="2855" y="3619"/>
                  </a:cubicBezTo>
                  <a:cubicBezTo>
                    <a:pt x="2430" y="2993"/>
                    <a:pt x="2091" y="2321"/>
                    <a:pt x="1769" y="1637"/>
                  </a:cubicBezTo>
                  <a:cubicBezTo>
                    <a:pt x="1643" y="1385"/>
                    <a:pt x="1534" y="1126"/>
                    <a:pt x="1407" y="874"/>
                  </a:cubicBezTo>
                  <a:cubicBezTo>
                    <a:pt x="1379" y="805"/>
                    <a:pt x="1344" y="736"/>
                    <a:pt x="1304" y="672"/>
                  </a:cubicBezTo>
                  <a:cubicBezTo>
                    <a:pt x="1315" y="655"/>
                    <a:pt x="1327" y="644"/>
                    <a:pt x="1333" y="632"/>
                  </a:cubicBezTo>
                  <a:cubicBezTo>
                    <a:pt x="1356" y="598"/>
                    <a:pt x="1379" y="569"/>
                    <a:pt x="1402" y="535"/>
                  </a:cubicBezTo>
                  <a:cubicBezTo>
                    <a:pt x="1448" y="471"/>
                    <a:pt x="1471" y="397"/>
                    <a:pt x="1471" y="316"/>
                  </a:cubicBezTo>
                  <a:cubicBezTo>
                    <a:pt x="1471" y="173"/>
                    <a:pt x="1379" y="52"/>
                    <a:pt x="1241" y="12"/>
                  </a:cubicBezTo>
                  <a:cubicBezTo>
                    <a:pt x="1212" y="6"/>
                    <a:pt x="1178" y="0"/>
                    <a:pt x="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3;p33">
              <a:extLst>
                <a:ext uri="{FF2B5EF4-FFF2-40B4-BE49-F238E27FC236}">
                  <a16:creationId xmlns:a16="http://schemas.microsoft.com/office/drawing/2014/main" id="{BE6EE9F3-659F-677C-780C-2ED4976CFD36}"/>
                </a:ext>
              </a:extLst>
            </p:cNvPr>
            <p:cNvSpPr/>
            <p:nvPr/>
          </p:nvSpPr>
          <p:spPr>
            <a:xfrm>
              <a:off x="2121027" y="972268"/>
              <a:ext cx="125874" cy="296463"/>
            </a:xfrm>
            <a:custGeom>
              <a:avLst/>
              <a:gdLst/>
              <a:ahLst/>
              <a:cxnLst/>
              <a:rect l="l" t="t" r="r" b="b"/>
              <a:pathLst>
                <a:path w="1403" h="3283" extrusionOk="0">
                  <a:moveTo>
                    <a:pt x="599" y="1"/>
                  </a:moveTo>
                  <a:cubicBezTo>
                    <a:pt x="567" y="1"/>
                    <a:pt x="535" y="16"/>
                    <a:pt x="518" y="48"/>
                  </a:cubicBezTo>
                  <a:cubicBezTo>
                    <a:pt x="380" y="272"/>
                    <a:pt x="363" y="553"/>
                    <a:pt x="305" y="800"/>
                  </a:cubicBezTo>
                  <a:cubicBezTo>
                    <a:pt x="225" y="1157"/>
                    <a:pt x="93" y="1501"/>
                    <a:pt x="47" y="1863"/>
                  </a:cubicBezTo>
                  <a:cubicBezTo>
                    <a:pt x="1" y="2254"/>
                    <a:pt x="70" y="2730"/>
                    <a:pt x="305" y="3058"/>
                  </a:cubicBezTo>
                  <a:cubicBezTo>
                    <a:pt x="374" y="3167"/>
                    <a:pt x="483" y="3247"/>
                    <a:pt x="610" y="3276"/>
                  </a:cubicBezTo>
                  <a:cubicBezTo>
                    <a:pt x="632" y="3281"/>
                    <a:pt x="655" y="3283"/>
                    <a:pt x="678" y="3283"/>
                  </a:cubicBezTo>
                  <a:cubicBezTo>
                    <a:pt x="825" y="3283"/>
                    <a:pt x="964" y="3190"/>
                    <a:pt x="1063" y="3081"/>
                  </a:cubicBezTo>
                  <a:cubicBezTo>
                    <a:pt x="1328" y="2805"/>
                    <a:pt x="1402" y="2420"/>
                    <a:pt x="1391" y="2041"/>
                  </a:cubicBezTo>
                  <a:cubicBezTo>
                    <a:pt x="1368" y="1335"/>
                    <a:pt x="1018" y="663"/>
                    <a:pt x="684" y="48"/>
                  </a:cubicBezTo>
                  <a:cubicBezTo>
                    <a:pt x="664" y="16"/>
                    <a:pt x="631" y="1"/>
                    <a:pt x="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4;p33">
              <a:extLst>
                <a:ext uri="{FF2B5EF4-FFF2-40B4-BE49-F238E27FC236}">
                  <a16:creationId xmlns:a16="http://schemas.microsoft.com/office/drawing/2014/main" id="{58D4A7C5-7309-E01C-C9AA-9DB04CBC3D73}"/>
                </a:ext>
              </a:extLst>
            </p:cNvPr>
            <p:cNvSpPr/>
            <p:nvPr/>
          </p:nvSpPr>
          <p:spPr>
            <a:xfrm>
              <a:off x="2149378" y="1041169"/>
              <a:ext cx="69710" cy="228014"/>
            </a:xfrm>
            <a:custGeom>
              <a:avLst/>
              <a:gdLst/>
              <a:ahLst/>
              <a:cxnLst/>
              <a:rect l="l" t="t" r="r" b="b"/>
              <a:pathLst>
                <a:path w="777" h="2525" extrusionOk="0">
                  <a:moveTo>
                    <a:pt x="422" y="1"/>
                  </a:moveTo>
                  <a:cubicBezTo>
                    <a:pt x="414" y="1"/>
                    <a:pt x="405" y="4"/>
                    <a:pt x="397" y="9"/>
                  </a:cubicBezTo>
                  <a:cubicBezTo>
                    <a:pt x="305" y="43"/>
                    <a:pt x="282" y="204"/>
                    <a:pt x="259" y="296"/>
                  </a:cubicBezTo>
                  <a:cubicBezTo>
                    <a:pt x="225" y="474"/>
                    <a:pt x="196" y="658"/>
                    <a:pt x="156" y="836"/>
                  </a:cubicBezTo>
                  <a:cubicBezTo>
                    <a:pt x="104" y="1054"/>
                    <a:pt x="75" y="1278"/>
                    <a:pt x="64" y="1502"/>
                  </a:cubicBezTo>
                  <a:cubicBezTo>
                    <a:pt x="1" y="1709"/>
                    <a:pt x="18" y="1933"/>
                    <a:pt x="98" y="2128"/>
                  </a:cubicBezTo>
                  <a:cubicBezTo>
                    <a:pt x="110" y="2191"/>
                    <a:pt x="139" y="2249"/>
                    <a:pt x="179" y="2301"/>
                  </a:cubicBezTo>
                  <a:cubicBezTo>
                    <a:pt x="185" y="2335"/>
                    <a:pt x="202" y="2375"/>
                    <a:pt x="213" y="2410"/>
                  </a:cubicBezTo>
                  <a:cubicBezTo>
                    <a:pt x="252" y="2487"/>
                    <a:pt x="334" y="2524"/>
                    <a:pt x="415" y="2524"/>
                  </a:cubicBezTo>
                  <a:cubicBezTo>
                    <a:pt x="479" y="2524"/>
                    <a:pt x="544" y="2501"/>
                    <a:pt x="587" y="2456"/>
                  </a:cubicBezTo>
                  <a:cubicBezTo>
                    <a:pt x="713" y="2312"/>
                    <a:pt x="776" y="2122"/>
                    <a:pt x="753" y="1933"/>
                  </a:cubicBezTo>
                  <a:cubicBezTo>
                    <a:pt x="770" y="1761"/>
                    <a:pt x="765" y="1588"/>
                    <a:pt x="747" y="1416"/>
                  </a:cubicBezTo>
                  <a:cubicBezTo>
                    <a:pt x="713" y="1071"/>
                    <a:pt x="650" y="727"/>
                    <a:pt x="558" y="388"/>
                  </a:cubicBezTo>
                  <a:cubicBezTo>
                    <a:pt x="552" y="371"/>
                    <a:pt x="541" y="353"/>
                    <a:pt x="529" y="336"/>
                  </a:cubicBezTo>
                  <a:cubicBezTo>
                    <a:pt x="518" y="302"/>
                    <a:pt x="518" y="267"/>
                    <a:pt x="512" y="227"/>
                  </a:cubicBezTo>
                  <a:cubicBezTo>
                    <a:pt x="518" y="164"/>
                    <a:pt x="500" y="101"/>
                    <a:pt x="478" y="37"/>
                  </a:cubicBezTo>
                  <a:cubicBezTo>
                    <a:pt x="472" y="32"/>
                    <a:pt x="460" y="20"/>
                    <a:pt x="449" y="20"/>
                  </a:cubicBezTo>
                  <a:lnTo>
                    <a:pt x="449" y="14"/>
                  </a:lnTo>
                  <a:cubicBezTo>
                    <a:pt x="442" y="5"/>
                    <a:pt x="4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5;p33">
              <a:extLst>
                <a:ext uri="{FF2B5EF4-FFF2-40B4-BE49-F238E27FC236}">
                  <a16:creationId xmlns:a16="http://schemas.microsoft.com/office/drawing/2014/main" id="{4C57C742-837A-BC48-1024-A1106B27C74D}"/>
                </a:ext>
              </a:extLst>
            </p:cNvPr>
            <p:cNvSpPr/>
            <p:nvPr/>
          </p:nvSpPr>
          <p:spPr>
            <a:xfrm>
              <a:off x="2021082" y="1291939"/>
              <a:ext cx="268076" cy="974183"/>
            </a:xfrm>
            <a:custGeom>
              <a:avLst/>
              <a:gdLst/>
              <a:ahLst/>
              <a:cxnLst/>
              <a:rect l="l" t="t" r="r" b="b"/>
              <a:pathLst>
                <a:path w="2988" h="10788" extrusionOk="0">
                  <a:moveTo>
                    <a:pt x="1" y="0"/>
                  </a:moveTo>
                  <a:lnTo>
                    <a:pt x="1" y="10787"/>
                  </a:lnTo>
                  <a:lnTo>
                    <a:pt x="2987" y="10787"/>
                  </a:lnTo>
                  <a:lnTo>
                    <a:pt x="2987" y="1867"/>
                  </a:lnTo>
                  <a:cubicBezTo>
                    <a:pt x="2442" y="1649"/>
                    <a:pt x="1948" y="1287"/>
                    <a:pt x="1517" y="902"/>
                  </a:cubicBezTo>
                  <a:cubicBezTo>
                    <a:pt x="1207" y="632"/>
                    <a:pt x="925" y="328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6;p33">
              <a:extLst>
                <a:ext uri="{FF2B5EF4-FFF2-40B4-BE49-F238E27FC236}">
                  <a16:creationId xmlns:a16="http://schemas.microsoft.com/office/drawing/2014/main" id="{29AA5161-8857-351F-17D2-546FE93626AE}"/>
                </a:ext>
              </a:extLst>
            </p:cNvPr>
            <p:cNvSpPr/>
            <p:nvPr/>
          </p:nvSpPr>
          <p:spPr>
            <a:xfrm>
              <a:off x="2020543" y="1291939"/>
              <a:ext cx="268614" cy="398776"/>
            </a:xfrm>
            <a:custGeom>
              <a:avLst/>
              <a:gdLst/>
              <a:ahLst/>
              <a:cxnLst/>
              <a:rect l="l" t="t" r="r" b="b"/>
              <a:pathLst>
                <a:path w="2994" h="4416" extrusionOk="0">
                  <a:moveTo>
                    <a:pt x="1" y="0"/>
                  </a:moveTo>
                  <a:lnTo>
                    <a:pt x="1" y="2441"/>
                  </a:lnTo>
                  <a:cubicBezTo>
                    <a:pt x="81" y="2499"/>
                    <a:pt x="173" y="2533"/>
                    <a:pt x="271" y="2533"/>
                  </a:cubicBezTo>
                  <a:cubicBezTo>
                    <a:pt x="483" y="2528"/>
                    <a:pt x="684" y="2436"/>
                    <a:pt x="828" y="2281"/>
                  </a:cubicBezTo>
                  <a:cubicBezTo>
                    <a:pt x="847" y="2261"/>
                    <a:pt x="870" y="2252"/>
                    <a:pt x="893" y="2252"/>
                  </a:cubicBezTo>
                  <a:cubicBezTo>
                    <a:pt x="932" y="2252"/>
                    <a:pt x="969" y="2278"/>
                    <a:pt x="983" y="2321"/>
                  </a:cubicBezTo>
                  <a:cubicBezTo>
                    <a:pt x="1006" y="2436"/>
                    <a:pt x="1035" y="2551"/>
                    <a:pt x="1081" y="2665"/>
                  </a:cubicBezTo>
                  <a:cubicBezTo>
                    <a:pt x="1173" y="2953"/>
                    <a:pt x="1305" y="3228"/>
                    <a:pt x="1477" y="3481"/>
                  </a:cubicBezTo>
                  <a:cubicBezTo>
                    <a:pt x="1540" y="3573"/>
                    <a:pt x="1626" y="3648"/>
                    <a:pt x="1724" y="3688"/>
                  </a:cubicBezTo>
                  <a:cubicBezTo>
                    <a:pt x="1738" y="3692"/>
                    <a:pt x="1752" y="3694"/>
                    <a:pt x="1765" y="3694"/>
                  </a:cubicBezTo>
                  <a:cubicBezTo>
                    <a:pt x="1850" y="3694"/>
                    <a:pt x="1920" y="3620"/>
                    <a:pt x="1965" y="3556"/>
                  </a:cubicBezTo>
                  <a:cubicBezTo>
                    <a:pt x="1981" y="3531"/>
                    <a:pt x="2006" y="3519"/>
                    <a:pt x="2032" y="3519"/>
                  </a:cubicBezTo>
                  <a:cubicBezTo>
                    <a:pt x="2071" y="3519"/>
                    <a:pt x="2109" y="3547"/>
                    <a:pt x="2109" y="3596"/>
                  </a:cubicBezTo>
                  <a:cubicBezTo>
                    <a:pt x="2138" y="3872"/>
                    <a:pt x="2206" y="4251"/>
                    <a:pt x="2499" y="4377"/>
                  </a:cubicBezTo>
                  <a:cubicBezTo>
                    <a:pt x="2565" y="4404"/>
                    <a:pt x="2631" y="4415"/>
                    <a:pt x="2696" y="4415"/>
                  </a:cubicBezTo>
                  <a:cubicBezTo>
                    <a:pt x="2796" y="4415"/>
                    <a:pt x="2896" y="4389"/>
                    <a:pt x="2993" y="4354"/>
                  </a:cubicBezTo>
                  <a:lnTo>
                    <a:pt x="2993" y="1867"/>
                  </a:lnTo>
                  <a:cubicBezTo>
                    <a:pt x="2448" y="1655"/>
                    <a:pt x="1954" y="1287"/>
                    <a:pt x="1523" y="902"/>
                  </a:cubicBezTo>
                  <a:cubicBezTo>
                    <a:pt x="1213" y="632"/>
                    <a:pt x="931" y="328"/>
                    <a:pt x="679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7;p33">
              <a:extLst>
                <a:ext uri="{FF2B5EF4-FFF2-40B4-BE49-F238E27FC236}">
                  <a16:creationId xmlns:a16="http://schemas.microsoft.com/office/drawing/2014/main" id="{D155AE4D-ED2F-ABBE-D0DC-AFCE509F70AE}"/>
                </a:ext>
              </a:extLst>
            </p:cNvPr>
            <p:cNvSpPr/>
            <p:nvPr/>
          </p:nvSpPr>
          <p:spPr>
            <a:xfrm>
              <a:off x="2020543" y="1928843"/>
              <a:ext cx="268614" cy="337280"/>
            </a:xfrm>
            <a:custGeom>
              <a:avLst/>
              <a:gdLst/>
              <a:ahLst/>
              <a:cxnLst/>
              <a:rect l="l" t="t" r="r" b="b"/>
              <a:pathLst>
                <a:path w="2994" h="3735" extrusionOk="0">
                  <a:moveTo>
                    <a:pt x="2993" y="1"/>
                  </a:moveTo>
                  <a:cubicBezTo>
                    <a:pt x="2901" y="7"/>
                    <a:pt x="2815" y="7"/>
                    <a:pt x="2729" y="7"/>
                  </a:cubicBezTo>
                  <a:cubicBezTo>
                    <a:pt x="2017" y="18"/>
                    <a:pt x="1322" y="190"/>
                    <a:pt x="690" y="512"/>
                  </a:cubicBezTo>
                  <a:cubicBezTo>
                    <a:pt x="443" y="633"/>
                    <a:pt x="213" y="782"/>
                    <a:pt x="1" y="966"/>
                  </a:cubicBezTo>
                  <a:lnTo>
                    <a:pt x="1" y="3734"/>
                  </a:lnTo>
                  <a:lnTo>
                    <a:pt x="2993" y="3734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08;p33">
              <a:extLst>
                <a:ext uri="{FF2B5EF4-FFF2-40B4-BE49-F238E27FC236}">
                  <a16:creationId xmlns:a16="http://schemas.microsoft.com/office/drawing/2014/main" id="{65A33CA3-8017-F4EC-A043-4A24AD13FDCD}"/>
                </a:ext>
              </a:extLst>
            </p:cNvPr>
            <p:cNvSpPr/>
            <p:nvPr/>
          </p:nvSpPr>
          <p:spPr>
            <a:xfrm>
              <a:off x="1994256" y="1196038"/>
              <a:ext cx="323790" cy="464516"/>
            </a:xfrm>
            <a:custGeom>
              <a:avLst/>
              <a:gdLst/>
              <a:ahLst/>
              <a:cxnLst/>
              <a:rect l="l" t="t" r="r" b="b"/>
              <a:pathLst>
                <a:path w="3609" h="5144" extrusionOk="0">
                  <a:moveTo>
                    <a:pt x="623" y="0"/>
                  </a:moveTo>
                  <a:cubicBezTo>
                    <a:pt x="460" y="0"/>
                    <a:pt x="300" y="91"/>
                    <a:pt x="231" y="258"/>
                  </a:cubicBezTo>
                  <a:cubicBezTo>
                    <a:pt x="208" y="281"/>
                    <a:pt x="185" y="310"/>
                    <a:pt x="167" y="344"/>
                  </a:cubicBezTo>
                  <a:cubicBezTo>
                    <a:pt x="47" y="563"/>
                    <a:pt x="1" y="815"/>
                    <a:pt x="35" y="1062"/>
                  </a:cubicBezTo>
                  <a:cubicBezTo>
                    <a:pt x="35" y="1091"/>
                    <a:pt x="41" y="1125"/>
                    <a:pt x="47" y="1160"/>
                  </a:cubicBezTo>
                  <a:cubicBezTo>
                    <a:pt x="47" y="1361"/>
                    <a:pt x="64" y="1556"/>
                    <a:pt x="64" y="1757"/>
                  </a:cubicBezTo>
                  <a:cubicBezTo>
                    <a:pt x="58" y="1803"/>
                    <a:pt x="70" y="1849"/>
                    <a:pt x="87" y="1889"/>
                  </a:cubicBezTo>
                  <a:cubicBezTo>
                    <a:pt x="104" y="2257"/>
                    <a:pt x="156" y="2613"/>
                    <a:pt x="242" y="2969"/>
                  </a:cubicBezTo>
                  <a:cubicBezTo>
                    <a:pt x="288" y="3152"/>
                    <a:pt x="441" y="3236"/>
                    <a:pt x="596" y="3236"/>
                  </a:cubicBezTo>
                  <a:cubicBezTo>
                    <a:pt x="787" y="3236"/>
                    <a:pt x="980" y="3107"/>
                    <a:pt x="977" y="2872"/>
                  </a:cubicBezTo>
                  <a:cubicBezTo>
                    <a:pt x="977" y="2717"/>
                    <a:pt x="977" y="2561"/>
                    <a:pt x="989" y="2406"/>
                  </a:cubicBezTo>
                  <a:cubicBezTo>
                    <a:pt x="1058" y="2515"/>
                    <a:pt x="1173" y="2579"/>
                    <a:pt x="1299" y="2579"/>
                  </a:cubicBezTo>
                  <a:cubicBezTo>
                    <a:pt x="1368" y="2579"/>
                    <a:pt x="1443" y="2556"/>
                    <a:pt x="1500" y="2515"/>
                  </a:cubicBezTo>
                  <a:lnTo>
                    <a:pt x="1500" y="2515"/>
                  </a:lnTo>
                  <a:cubicBezTo>
                    <a:pt x="1552" y="2992"/>
                    <a:pt x="1460" y="3584"/>
                    <a:pt x="1626" y="4084"/>
                  </a:cubicBezTo>
                  <a:cubicBezTo>
                    <a:pt x="1685" y="4263"/>
                    <a:pt x="1825" y="4347"/>
                    <a:pt x="1968" y="4347"/>
                  </a:cubicBezTo>
                  <a:cubicBezTo>
                    <a:pt x="2119" y="4347"/>
                    <a:pt x="2274" y="4254"/>
                    <a:pt x="2344" y="4084"/>
                  </a:cubicBezTo>
                  <a:cubicBezTo>
                    <a:pt x="2379" y="3986"/>
                    <a:pt x="2408" y="3888"/>
                    <a:pt x="2436" y="3791"/>
                  </a:cubicBezTo>
                  <a:cubicBezTo>
                    <a:pt x="2442" y="3825"/>
                    <a:pt x="2453" y="3854"/>
                    <a:pt x="2465" y="3888"/>
                  </a:cubicBezTo>
                  <a:cubicBezTo>
                    <a:pt x="2505" y="4009"/>
                    <a:pt x="2591" y="4101"/>
                    <a:pt x="2712" y="4141"/>
                  </a:cubicBezTo>
                  <a:cubicBezTo>
                    <a:pt x="2718" y="4342"/>
                    <a:pt x="2729" y="4543"/>
                    <a:pt x="2729" y="4744"/>
                  </a:cubicBezTo>
                  <a:cubicBezTo>
                    <a:pt x="2729" y="4945"/>
                    <a:pt x="2879" y="5118"/>
                    <a:pt x="3080" y="5140"/>
                  </a:cubicBezTo>
                  <a:cubicBezTo>
                    <a:pt x="3095" y="5143"/>
                    <a:pt x="3111" y="5144"/>
                    <a:pt x="3128" y="5144"/>
                  </a:cubicBezTo>
                  <a:cubicBezTo>
                    <a:pt x="3299" y="5144"/>
                    <a:pt x="3501" y="5037"/>
                    <a:pt x="3528" y="4853"/>
                  </a:cubicBezTo>
                  <a:cubicBezTo>
                    <a:pt x="3533" y="4819"/>
                    <a:pt x="3533" y="4784"/>
                    <a:pt x="3539" y="4750"/>
                  </a:cubicBezTo>
                  <a:cubicBezTo>
                    <a:pt x="3539" y="4738"/>
                    <a:pt x="3539" y="4727"/>
                    <a:pt x="3539" y="4721"/>
                  </a:cubicBezTo>
                  <a:cubicBezTo>
                    <a:pt x="3608" y="4015"/>
                    <a:pt x="3499" y="3308"/>
                    <a:pt x="3516" y="2602"/>
                  </a:cubicBezTo>
                  <a:cubicBezTo>
                    <a:pt x="3510" y="2441"/>
                    <a:pt x="3413" y="2297"/>
                    <a:pt x="3263" y="2240"/>
                  </a:cubicBezTo>
                  <a:cubicBezTo>
                    <a:pt x="3200" y="2148"/>
                    <a:pt x="3126" y="2062"/>
                    <a:pt x="3039" y="1993"/>
                  </a:cubicBezTo>
                  <a:cubicBezTo>
                    <a:pt x="2827" y="1826"/>
                    <a:pt x="2609" y="1683"/>
                    <a:pt x="2390" y="1528"/>
                  </a:cubicBezTo>
                  <a:lnTo>
                    <a:pt x="2367" y="1510"/>
                  </a:lnTo>
                  <a:lnTo>
                    <a:pt x="2344" y="1493"/>
                  </a:lnTo>
                  <a:cubicBezTo>
                    <a:pt x="2298" y="1453"/>
                    <a:pt x="2252" y="1401"/>
                    <a:pt x="2212" y="1355"/>
                  </a:cubicBezTo>
                  <a:cubicBezTo>
                    <a:pt x="2074" y="1212"/>
                    <a:pt x="1937" y="1080"/>
                    <a:pt x="1799" y="942"/>
                  </a:cubicBezTo>
                  <a:cubicBezTo>
                    <a:pt x="1511" y="660"/>
                    <a:pt x="1219" y="384"/>
                    <a:pt x="920" y="120"/>
                  </a:cubicBezTo>
                  <a:cubicBezTo>
                    <a:pt x="836" y="39"/>
                    <a:pt x="729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9;p33">
              <a:extLst>
                <a:ext uri="{FF2B5EF4-FFF2-40B4-BE49-F238E27FC236}">
                  <a16:creationId xmlns:a16="http://schemas.microsoft.com/office/drawing/2014/main" id="{52D66790-3236-6C09-47E0-0A9C757CB695}"/>
                </a:ext>
              </a:extLst>
            </p:cNvPr>
            <p:cNvSpPr/>
            <p:nvPr/>
          </p:nvSpPr>
          <p:spPr>
            <a:xfrm>
              <a:off x="2030861" y="1208951"/>
              <a:ext cx="275792" cy="232619"/>
            </a:xfrm>
            <a:custGeom>
              <a:avLst/>
              <a:gdLst/>
              <a:ahLst/>
              <a:cxnLst/>
              <a:rect l="l" t="t" r="r" b="b"/>
              <a:pathLst>
                <a:path w="3074" h="2576" extrusionOk="0">
                  <a:moveTo>
                    <a:pt x="64" y="0"/>
                  </a:moveTo>
                  <a:cubicBezTo>
                    <a:pt x="29" y="0"/>
                    <a:pt x="1" y="35"/>
                    <a:pt x="12" y="75"/>
                  </a:cubicBezTo>
                  <a:cubicBezTo>
                    <a:pt x="35" y="184"/>
                    <a:pt x="110" y="299"/>
                    <a:pt x="150" y="408"/>
                  </a:cubicBezTo>
                  <a:cubicBezTo>
                    <a:pt x="190" y="552"/>
                    <a:pt x="236" y="695"/>
                    <a:pt x="294" y="833"/>
                  </a:cubicBezTo>
                  <a:cubicBezTo>
                    <a:pt x="443" y="1166"/>
                    <a:pt x="776" y="1442"/>
                    <a:pt x="1040" y="1683"/>
                  </a:cubicBezTo>
                  <a:cubicBezTo>
                    <a:pt x="1316" y="1942"/>
                    <a:pt x="1632" y="2160"/>
                    <a:pt x="1971" y="2327"/>
                  </a:cubicBezTo>
                  <a:cubicBezTo>
                    <a:pt x="2143" y="2407"/>
                    <a:pt x="2321" y="2470"/>
                    <a:pt x="2499" y="2516"/>
                  </a:cubicBezTo>
                  <a:cubicBezTo>
                    <a:pt x="2603" y="2542"/>
                    <a:pt x="2729" y="2575"/>
                    <a:pt x="2845" y="2575"/>
                  </a:cubicBezTo>
                  <a:cubicBezTo>
                    <a:pt x="2909" y="2575"/>
                    <a:pt x="2969" y="2565"/>
                    <a:pt x="3022" y="2539"/>
                  </a:cubicBezTo>
                  <a:cubicBezTo>
                    <a:pt x="3074" y="2505"/>
                    <a:pt x="3074" y="2424"/>
                    <a:pt x="3022" y="2390"/>
                  </a:cubicBezTo>
                  <a:cubicBezTo>
                    <a:pt x="2878" y="2315"/>
                    <a:pt x="2677" y="2332"/>
                    <a:pt x="2516" y="2292"/>
                  </a:cubicBezTo>
                  <a:cubicBezTo>
                    <a:pt x="2333" y="2240"/>
                    <a:pt x="2149" y="2171"/>
                    <a:pt x="1982" y="2080"/>
                  </a:cubicBezTo>
                  <a:cubicBezTo>
                    <a:pt x="1649" y="1896"/>
                    <a:pt x="1339" y="1672"/>
                    <a:pt x="1069" y="1402"/>
                  </a:cubicBezTo>
                  <a:cubicBezTo>
                    <a:pt x="811" y="1161"/>
                    <a:pt x="558" y="914"/>
                    <a:pt x="426" y="575"/>
                  </a:cubicBezTo>
                  <a:cubicBezTo>
                    <a:pt x="368" y="420"/>
                    <a:pt x="282" y="1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0;p33">
              <a:extLst>
                <a:ext uri="{FF2B5EF4-FFF2-40B4-BE49-F238E27FC236}">
                  <a16:creationId xmlns:a16="http://schemas.microsoft.com/office/drawing/2014/main" id="{E616904A-8A16-B898-019B-EB5912D5D0B6}"/>
                </a:ext>
              </a:extLst>
            </p:cNvPr>
            <p:cNvSpPr/>
            <p:nvPr/>
          </p:nvSpPr>
          <p:spPr>
            <a:xfrm>
              <a:off x="2141124" y="1126595"/>
              <a:ext cx="86219" cy="236502"/>
            </a:xfrm>
            <a:custGeom>
              <a:avLst/>
              <a:gdLst/>
              <a:ahLst/>
              <a:cxnLst/>
              <a:rect l="l" t="t" r="r" b="b"/>
              <a:pathLst>
                <a:path w="961" h="2619" extrusionOk="0">
                  <a:moveTo>
                    <a:pt x="457" y="0"/>
                  </a:moveTo>
                  <a:cubicBezTo>
                    <a:pt x="445" y="0"/>
                    <a:pt x="432" y="8"/>
                    <a:pt x="426" y="22"/>
                  </a:cubicBezTo>
                  <a:cubicBezTo>
                    <a:pt x="357" y="418"/>
                    <a:pt x="363" y="815"/>
                    <a:pt x="357" y="1211"/>
                  </a:cubicBezTo>
                  <a:cubicBezTo>
                    <a:pt x="351" y="1561"/>
                    <a:pt x="345" y="1912"/>
                    <a:pt x="345" y="2268"/>
                  </a:cubicBezTo>
                  <a:lnTo>
                    <a:pt x="305" y="2233"/>
                  </a:lnTo>
                  <a:lnTo>
                    <a:pt x="282" y="2222"/>
                  </a:lnTo>
                  <a:lnTo>
                    <a:pt x="277" y="2216"/>
                  </a:lnTo>
                  <a:lnTo>
                    <a:pt x="236" y="2182"/>
                  </a:lnTo>
                  <a:cubicBezTo>
                    <a:pt x="213" y="2159"/>
                    <a:pt x="190" y="2130"/>
                    <a:pt x="162" y="2107"/>
                  </a:cubicBezTo>
                  <a:lnTo>
                    <a:pt x="150" y="2101"/>
                  </a:lnTo>
                  <a:lnTo>
                    <a:pt x="133" y="2090"/>
                  </a:lnTo>
                  <a:cubicBezTo>
                    <a:pt x="121" y="2073"/>
                    <a:pt x="104" y="2067"/>
                    <a:pt x="81" y="2061"/>
                  </a:cubicBezTo>
                  <a:cubicBezTo>
                    <a:pt x="64" y="2061"/>
                    <a:pt x="47" y="2073"/>
                    <a:pt x="35" y="2090"/>
                  </a:cubicBezTo>
                  <a:cubicBezTo>
                    <a:pt x="1" y="2153"/>
                    <a:pt x="70" y="2233"/>
                    <a:pt x="110" y="2279"/>
                  </a:cubicBezTo>
                  <a:cubicBezTo>
                    <a:pt x="162" y="2348"/>
                    <a:pt x="219" y="2411"/>
                    <a:pt x="288" y="2463"/>
                  </a:cubicBezTo>
                  <a:cubicBezTo>
                    <a:pt x="392" y="2539"/>
                    <a:pt x="524" y="2618"/>
                    <a:pt x="657" y="2618"/>
                  </a:cubicBezTo>
                  <a:cubicBezTo>
                    <a:pt x="685" y="2618"/>
                    <a:pt x="713" y="2615"/>
                    <a:pt x="742" y="2607"/>
                  </a:cubicBezTo>
                  <a:cubicBezTo>
                    <a:pt x="845" y="2572"/>
                    <a:pt x="960" y="2452"/>
                    <a:pt x="897" y="2337"/>
                  </a:cubicBezTo>
                  <a:cubicBezTo>
                    <a:pt x="884" y="2311"/>
                    <a:pt x="861" y="2298"/>
                    <a:pt x="836" y="2298"/>
                  </a:cubicBezTo>
                  <a:cubicBezTo>
                    <a:pt x="828" y="2298"/>
                    <a:pt x="819" y="2299"/>
                    <a:pt x="811" y="2302"/>
                  </a:cubicBezTo>
                  <a:cubicBezTo>
                    <a:pt x="805" y="2302"/>
                    <a:pt x="794" y="2308"/>
                    <a:pt x="782" y="2314"/>
                  </a:cubicBezTo>
                  <a:cubicBezTo>
                    <a:pt x="789" y="2310"/>
                    <a:pt x="791" y="2309"/>
                    <a:pt x="789" y="2309"/>
                  </a:cubicBezTo>
                  <a:cubicBezTo>
                    <a:pt x="786" y="2309"/>
                    <a:pt x="769" y="2316"/>
                    <a:pt x="765" y="2320"/>
                  </a:cubicBezTo>
                  <a:cubicBezTo>
                    <a:pt x="748" y="2331"/>
                    <a:pt x="730" y="2348"/>
                    <a:pt x="713" y="2365"/>
                  </a:cubicBezTo>
                  <a:lnTo>
                    <a:pt x="707" y="2371"/>
                  </a:lnTo>
                  <a:lnTo>
                    <a:pt x="690" y="2383"/>
                  </a:lnTo>
                  <a:lnTo>
                    <a:pt x="679" y="2388"/>
                  </a:lnTo>
                  <a:lnTo>
                    <a:pt x="661" y="2394"/>
                  </a:lnTo>
                  <a:lnTo>
                    <a:pt x="604" y="2394"/>
                  </a:lnTo>
                  <a:lnTo>
                    <a:pt x="570" y="2383"/>
                  </a:lnTo>
                  <a:cubicBezTo>
                    <a:pt x="570" y="1992"/>
                    <a:pt x="570" y="1602"/>
                    <a:pt x="564" y="1211"/>
                  </a:cubicBezTo>
                  <a:cubicBezTo>
                    <a:pt x="552" y="820"/>
                    <a:pt x="564" y="418"/>
                    <a:pt x="489" y="22"/>
                  </a:cubicBezTo>
                  <a:cubicBezTo>
                    <a:pt x="483" y="8"/>
                    <a:pt x="470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1;p33">
              <a:extLst>
                <a:ext uri="{FF2B5EF4-FFF2-40B4-BE49-F238E27FC236}">
                  <a16:creationId xmlns:a16="http://schemas.microsoft.com/office/drawing/2014/main" id="{7034F386-459C-DC7D-B5E9-50A352E52994}"/>
                </a:ext>
              </a:extLst>
            </p:cNvPr>
            <p:cNvSpPr/>
            <p:nvPr/>
          </p:nvSpPr>
          <p:spPr>
            <a:xfrm>
              <a:off x="1713440" y="1451955"/>
              <a:ext cx="120132" cy="284001"/>
            </a:xfrm>
            <a:custGeom>
              <a:avLst/>
              <a:gdLst/>
              <a:ahLst/>
              <a:cxnLst/>
              <a:rect l="l" t="t" r="r" b="b"/>
              <a:pathLst>
                <a:path w="1339" h="3145" extrusionOk="0">
                  <a:moveTo>
                    <a:pt x="571" y="0"/>
                  </a:moveTo>
                  <a:cubicBezTo>
                    <a:pt x="540" y="0"/>
                    <a:pt x="509" y="15"/>
                    <a:pt x="489" y="43"/>
                  </a:cubicBezTo>
                  <a:cubicBezTo>
                    <a:pt x="357" y="262"/>
                    <a:pt x="339" y="520"/>
                    <a:pt x="288" y="761"/>
                  </a:cubicBezTo>
                  <a:cubicBezTo>
                    <a:pt x="219" y="1106"/>
                    <a:pt x="87" y="1433"/>
                    <a:pt x="41" y="1784"/>
                  </a:cubicBezTo>
                  <a:cubicBezTo>
                    <a:pt x="0" y="2157"/>
                    <a:pt x="64" y="2611"/>
                    <a:pt x="288" y="2921"/>
                  </a:cubicBezTo>
                  <a:cubicBezTo>
                    <a:pt x="357" y="3030"/>
                    <a:pt x="460" y="3105"/>
                    <a:pt x="581" y="3139"/>
                  </a:cubicBezTo>
                  <a:cubicBezTo>
                    <a:pt x="599" y="3143"/>
                    <a:pt x="617" y="3144"/>
                    <a:pt x="636" y="3144"/>
                  </a:cubicBezTo>
                  <a:cubicBezTo>
                    <a:pt x="778" y="3144"/>
                    <a:pt x="915" y="3052"/>
                    <a:pt x="1011" y="2950"/>
                  </a:cubicBezTo>
                  <a:cubicBezTo>
                    <a:pt x="1270" y="2680"/>
                    <a:pt x="1339" y="2312"/>
                    <a:pt x="1327" y="1950"/>
                  </a:cubicBezTo>
                  <a:cubicBezTo>
                    <a:pt x="1310" y="1273"/>
                    <a:pt x="971" y="635"/>
                    <a:pt x="649" y="43"/>
                  </a:cubicBezTo>
                  <a:cubicBezTo>
                    <a:pt x="632" y="15"/>
                    <a:pt x="602" y="0"/>
                    <a:pt x="5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2;p33">
              <a:extLst>
                <a:ext uri="{FF2B5EF4-FFF2-40B4-BE49-F238E27FC236}">
                  <a16:creationId xmlns:a16="http://schemas.microsoft.com/office/drawing/2014/main" id="{F43E2591-E418-2CDD-C627-8DF809FA1FF6}"/>
                </a:ext>
              </a:extLst>
            </p:cNvPr>
            <p:cNvSpPr/>
            <p:nvPr/>
          </p:nvSpPr>
          <p:spPr>
            <a:xfrm>
              <a:off x="1740266" y="1517515"/>
              <a:ext cx="67019" cy="218532"/>
            </a:xfrm>
            <a:custGeom>
              <a:avLst/>
              <a:gdLst/>
              <a:ahLst/>
              <a:cxnLst/>
              <a:rect l="l" t="t" r="r" b="b"/>
              <a:pathLst>
                <a:path w="747" h="2420" extrusionOk="0">
                  <a:moveTo>
                    <a:pt x="399" y="0"/>
                  </a:moveTo>
                  <a:cubicBezTo>
                    <a:pt x="392" y="0"/>
                    <a:pt x="386" y="2"/>
                    <a:pt x="379" y="7"/>
                  </a:cubicBezTo>
                  <a:cubicBezTo>
                    <a:pt x="287" y="41"/>
                    <a:pt x="264" y="196"/>
                    <a:pt x="247" y="282"/>
                  </a:cubicBezTo>
                  <a:cubicBezTo>
                    <a:pt x="213" y="455"/>
                    <a:pt x="184" y="627"/>
                    <a:pt x="144" y="799"/>
                  </a:cubicBezTo>
                  <a:cubicBezTo>
                    <a:pt x="98" y="1012"/>
                    <a:pt x="69" y="1224"/>
                    <a:pt x="63" y="1443"/>
                  </a:cubicBezTo>
                  <a:cubicBezTo>
                    <a:pt x="0" y="1638"/>
                    <a:pt x="17" y="1850"/>
                    <a:pt x="98" y="2034"/>
                  </a:cubicBezTo>
                  <a:cubicBezTo>
                    <a:pt x="109" y="2097"/>
                    <a:pt x="132" y="2155"/>
                    <a:pt x="172" y="2201"/>
                  </a:cubicBezTo>
                  <a:cubicBezTo>
                    <a:pt x="178" y="2235"/>
                    <a:pt x="190" y="2275"/>
                    <a:pt x="207" y="2310"/>
                  </a:cubicBezTo>
                  <a:cubicBezTo>
                    <a:pt x="249" y="2382"/>
                    <a:pt x="325" y="2420"/>
                    <a:pt x="402" y="2420"/>
                  </a:cubicBezTo>
                  <a:cubicBezTo>
                    <a:pt x="461" y="2420"/>
                    <a:pt x="521" y="2397"/>
                    <a:pt x="569" y="2350"/>
                  </a:cubicBezTo>
                  <a:cubicBezTo>
                    <a:pt x="689" y="2212"/>
                    <a:pt x="747" y="2034"/>
                    <a:pt x="730" y="1850"/>
                  </a:cubicBezTo>
                  <a:cubicBezTo>
                    <a:pt x="741" y="1690"/>
                    <a:pt x="735" y="1523"/>
                    <a:pt x="712" y="1362"/>
                  </a:cubicBezTo>
                  <a:cubicBezTo>
                    <a:pt x="684" y="1029"/>
                    <a:pt x="620" y="696"/>
                    <a:pt x="529" y="374"/>
                  </a:cubicBezTo>
                  <a:cubicBezTo>
                    <a:pt x="523" y="351"/>
                    <a:pt x="517" y="340"/>
                    <a:pt x="500" y="323"/>
                  </a:cubicBezTo>
                  <a:cubicBezTo>
                    <a:pt x="494" y="288"/>
                    <a:pt x="488" y="254"/>
                    <a:pt x="488" y="219"/>
                  </a:cubicBezTo>
                  <a:cubicBezTo>
                    <a:pt x="488" y="156"/>
                    <a:pt x="477" y="93"/>
                    <a:pt x="454" y="41"/>
                  </a:cubicBezTo>
                  <a:cubicBezTo>
                    <a:pt x="448" y="30"/>
                    <a:pt x="442" y="24"/>
                    <a:pt x="431" y="18"/>
                  </a:cubicBezTo>
                  <a:lnTo>
                    <a:pt x="431" y="12"/>
                  </a:lnTo>
                  <a:cubicBezTo>
                    <a:pt x="420" y="5"/>
                    <a:pt x="410" y="0"/>
                    <a:pt x="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3;p33">
              <a:extLst>
                <a:ext uri="{FF2B5EF4-FFF2-40B4-BE49-F238E27FC236}">
                  <a16:creationId xmlns:a16="http://schemas.microsoft.com/office/drawing/2014/main" id="{5113753E-EE41-4B71-A133-BB548F34035C}"/>
                </a:ext>
              </a:extLst>
            </p:cNvPr>
            <p:cNvSpPr/>
            <p:nvPr/>
          </p:nvSpPr>
          <p:spPr>
            <a:xfrm>
              <a:off x="1671722" y="1797091"/>
              <a:ext cx="221692" cy="621552"/>
            </a:xfrm>
            <a:custGeom>
              <a:avLst/>
              <a:gdLst/>
              <a:ahLst/>
              <a:cxnLst/>
              <a:rect l="l" t="t" r="r" b="b"/>
              <a:pathLst>
                <a:path w="2471" h="6883" extrusionOk="0">
                  <a:moveTo>
                    <a:pt x="0" y="1"/>
                  </a:moveTo>
                  <a:lnTo>
                    <a:pt x="0" y="6882"/>
                  </a:lnTo>
                  <a:lnTo>
                    <a:pt x="2470" y="6882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14;p33">
              <a:extLst>
                <a:ext uri="{FF2B5EF4-FFF2-40B4-BE49-F238E27FC236}">
                  <a16:creationId xmlns:a16="http://schemas.microsoft.com/office/drawing/2014/main" id="{1CACF560-BB54-5D84-0AE4-409594FF90BC}"/>
                </a:ext>
              </a:extLst>
            </p:cNvPr>
            <p:cNvSpPr/>
            <p:nvPr/>
          </p:nvSpPr>
          <p:spPr>
            <a:xfrm>
              <a:off x="1671722" y="1797091"/>
              <a:ext cx="222141" cy="321206"/>
            </a:xfrm>
            <a:custGeom>
              <a:avLst/>
              <a:gdLst/>
              <a:ahLst/>
              <a:cxnLst/>
              <a:rect l="l" t="t" r="r" b="b"/>
              <a:pathLst>
                <a:path w="2476" h="3557" extrusionOk="0">
                  <a:moveTo>
                    <a:pt x="0" y="1"/>
                  </a:moveTo>
                  <a:lnTo>
                    <a:pt x="0" y="3556"/>
                  </a:lnTo>
                  <a:cubicBezTo>
                    <a:pt x="442" y="3384"/>
                    <a:pt x="655" y="2867"/>
                    <a:pt x="695" y="2448"/>
                  </a:cubicBezTo>
                  <a:cubicBezTo>
                    <a:pt x="718" y="2224"/>
                    <a:pt x="666" y="1925"/>
                    <a:pt x="666" y="1701"/>
                  </a:cubicBezTo>
                  <a:cubicBezTo>
                    <a:pt x="672" y="1494"/>
                    <a:pt x="575" y="1270"/>
                    <a:pt x="741" y="1127"/>
                  </a:cubicBezTo>
                  <a:cubicBezTo>
                    <a:pt x="754" y="1114"/>
                    <a:pt x="769" y="1108"/>
                    <a:pt x="784" y="1108"/>
                  </a:cubicBezTo>
                  <a:cubicBezTo>
                    <a:pt x="808" y="1108"/>
                    <a:pt x="832" y="1124"/>
                    <a:pt x="839" y="1150"/>
                  </a:cubicBezTo>
                  <a:cubicBezTo>
                    <a:pt x="880" y="1298"/>
                    <a:pt x="970" y="1405"/>
                    <a:pt x="1106" y="1405"/>
                  </a:cubicBezTo>
                  <a:cubicBezTo>
                    <a:pt x="1139" y="1405"/>
                    <a:pt x="1174" y="1399"/>
                    <a:pt x="1212" y="1385"/>
                  </a:cubicBezTo>
                  <a:cubicBezTo>
                    <a:pt x="1215" y="1385"/>
                    <a:pt x="1218" y="1384"/>
                    <a:pt x="1221" y="1384"/>
                  </a:cubicBezTo>
                  <a:cubicBezTo>
                    <a:pt x="1253" y="1384"/>
                    <a:pt x="1287" y="1411"/>
                    <a:pt x="1287" y="1443"/>
                  </a:cubicBezTo>
                  <a:cubicBezTo>
                    <a:pt x="1304" y="1603"/>
                    <a:pt x="1338" y="1759"/>
                    <a:pt x="1402" y="1908"/>
                  </a:cubicBezTo>
                  <a:cubicBezTo>
                    <a:pt x="1419" y="1977"/>
                    <a:pt x="1465" y="2034"/>
                    <a:pt x="1522" y="2074"/>
                  </a:cubicBezTo>
                  <a:cubicBezTo>
                    <a:pt x="1535" y="2081"/>
                    <a:pt x="1547" y="2083"/>
                    <a:pt x="1559" y="2083"/>
                  </a:cubicBezTo>
                  <a:cubicBezTo>
                    <a:pt x="1617" y="2083"/>
                    <a:pt x="1674" y="2026"/>
                    <a:pt x="1712" y="1988"/>
                  </a:cubicBezTo>
                  <a:cubicBezTo>
                    <a:pt x="1725" y="1975"/>
                    <a:pt x="1740" y="1970"/>
                    <a:pt x="1755" y="1970"/>
                  </a:cubicBezTo>
                  <a:cubicBezTo>
                    <a:pt x="1780" y="1970"/>
                    <a:pt x="1804" y="1986"/>
                    <a:pt x="1815" y="2011"/>
                  </a:cubicBezTo>
                  <a:cubicBezTo>
                    <a:pt x="1855" y="2178"/>
                    <a:pt x="1988" y="2304"/>
                    <a:pt x="2148" y="2344"/>
                  </a:cubicBezTo>
                  <a:cubicBezTo>
                    <a:pt x="2177" y="2354"/>
                    <a:pt x="2206" y="2358"/>
                    <a:pt x="2235" y="2358"/>
                  </a:cubicBezTo>
                  <a:cubicBezTo>
                    <a:pt x="2332" y="2358"/>
                    <a:pt x="2423" y="2308"/>
                    <a:pt x="2476" y="2224"/>
                  </a:cubicBezTo>
                  <a:lnTo>
                    <a:pt x="2476" y="1"/>
                  </a:ln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15;p33">
              <a:extLst>
                <a:ext uri="{FF2B5EF4-FFF2-40B4-BE49-F238E27FC236}">
                  <a16:creationId xmlns:a16="http://schemas.microsoft.com/office/drawing/2014/main" id="{A6EA8B3B-5894-8305-ED62-BA81293183A1}"/>
                </a:ext>
              </a:extLst>
            </p:cNvPr>
            <p:cNvSpPr/>
            <p:nvPr/>
          </p:nvSpPr>
          <p:spPr>
            <a:xfrm>
              <a:off x="1671722" y="2217811"/>
              <a:ext cx="221692" cy="200833"/>
            </a:xfrm>
            <a:custGeom>
              <a:avLst/>
              <a:gdLst/>
              <a:ahLst/>
              <a:cxnLst/>
              <a:rect l="l" t="t" r="r" b="b"/>
              <a:pathLst>
                <a:path w="2471" h="2224" extrusionOk="0">
                  <a:moveTo>
                    <a:pt x="2470" y="0"/>
                  </a:moveTo>
                  <a:cubicBezTo>
                    <a:pt x="2424" y="52"/>
                    <a:pt x="2372" y="98"/>
                    <a:pt x="2321" y="144"/>
                  </a:cubicBezTo>
                  <a:cubicBezTo>
                    <a:pt x="1861" y="540"/>
                    <a:pt x="1315" y="816"/>
                    <a:pt x="724" y="959"/>
                  </a:cubicBezTo>
                  <a:cubicBezTo>
                    <a:pt x="523" y="1009"/>
                    <a:pt x="313" y="1037"/>
                    <a:pt x="106" y="1037"/>
                  </a:cubicBezTo>
                  <a:cubicBezTo>
                    <a:pt x="71" y="1037"/>
                    <a:pt x="35" y="1036"/>
                    <a:pt x="0" y="1034"/>
                  </a:cubicBezTo>
                  <a:lnTo>
                    <a:pt x="0" y="2223"/>
                  </a:lnTo>
                  <a:lnTo>
                    <a:pt x="2470" y="2223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16;p33">
              <a:extLst>
                <a:ext uri="{FF2B5EF4-FFF2-40B4-BE49-F238E27FC236}">
                  <a16:creationId xmlns:a16="http://schemas.microsoft.com/office/drawing/2014/main" id="{B75E7C97-302F-3714-8827-32E7D1E54E30}"/>
                </a:ext>
              </a:extLst>
            </p:cNvPr>
            <p:cNvSpPr/>
            <p:nvPr/>
          </p:nvSpPr>
          <p:spPr>
            <a:xfrm>
              <a:off x="1649023" y="1764492"/>
              <a:ext cx="263411" cy="306938"/>
            </a:xfrm>
            <a:custGeom>
              <a:avLst/>
              <a:gdLst/>
              <a:ahLst/>
              <a:cxnLst/>
              <a:rect l="l" t="t" r="r" b="b"/>
              <a:pathLst>
                <a:path w="2936" h="3399" extrusionOk="0">
                  <a:moveTo>
                    <a:pt x="1596" y="1"/>
                  </a:moveTo>
                  <a:cubicBezTo>
                    <a:pt x="1526" y="1"/>
                    <a:pt x="1457" y="3"/>
                    <a:pt x="1390" y="6"/>
                  </a:cubicBezTo>
                  <a:cubicBezTo>
                    <a:pt x="1195" y="11"/>
                    <a:pt x="1006" y="23"/>
                    <a:pt x="810" y="23"/>
                  </a:cubicBezTo>
                  <a:cubicBezTo>
                    <a:pt x="786" y="23"/>
                    <a:pt x="761" y="23"/>
                    <a:pt x="735" y="23"/>
                  </a:cubicBezTo>
                  <a:cubicBezTo>
                    <a:pt x="536" y="23"/>
                    <a:pt x="305" y="32"/>
                    <a:pt x="173" y="190"/>
                  </a:cubicBezTo>
                  <a:cubicBezTo>
                    <a:pt x="121" y="258"/>
                    <a:pt x="87" y="339"/>
                    <a:pt x="87" y="425"/>
                  </a:cubicBezTo>
                  <a:cubicBezTo>
                    <a:pt x="23" y="597"/>
                    <a:pt x="52" y="827"/>
                    <a:pt x="52" y="999"/>
                  </a:cubicBezTo>
                  <a:cubicBezTo>
                    <a:pt x="52" y="1241"/>
                    <a:pt x="41" y="1488"/>
                    <a:pt x="52" y="1735"/>
                  </a:cubicBezTo>
                  <a:cubicBezTo>
                    <a:pt x="64" y="1999"/>
                    <a:pt x="81" y="2257"/>
                    <a:pt x="75" y="2522"/>
                  </a:cubicBezTo>
                  <a:cubicBezTo>
                    <a:pt x="69" y="2797"/>
                    <a:pt x="0" y="3142"/>
                    <a:pt x="236" y="3343"/>
                  </a:cubicBezTo>
                  <a:cubicBezTo>
                    <a:pt x="273" y="3380"/>
                    <a:pt x="323" y="3399"/>
                    <a:pt x="374" y="3399"/>
                  </a:cubicBezTo>
                  <a:cubicBezTo>
                    <a:pt x="425" y="3399"/>
                    <a:pt x="477" y="3380"/>
                    <a:pt x="517" y="3343"/>
                  </a:cubicBezTo>
                  <a:cubicBezTo>
                    <a:pt x="753" y="3153"/>
                    <a:pt x="701" y="2797"/>
                    <a:pt x="707" y="2522"/>
                  </a:cubicBezTo>
                  <a:cubicBezTo>
                    <a:pt x="707" y="2246"/>
                    <a:pt x="684" y="1959"/>
                    <a:pt x="672" y="1683"/>
                  </a:cubicBezTo>
                  <a:cubicBezTo>
                    <a:pt x="667" y="1425"/>
                    <a:pt x="684" y="1172"/>
                    <a:pt x="667" y="919"/>
                  </a:cubicBezTo>
                  <a:cubicBezTo>
                    <a:pt x="667" y="862"/>
                    <a:pt x="661" y="804"/>
                    <a:pt x="655" y="747"/>
                  </a:cubicBezTo>
                  <a:cubicBezTo>
                    <a:pt x="690" y="747"/>
                    <a:pt x="727" y="744"/>
                    <a:pt x="761" y="744"/>
                  </a:cubicBezTo>
                  <a:cubicBezTo>
                    <a:pt x="778" y="744"/>
                    <a:pt x="795" y="745"/>
                    <a:pt x="810" y="747"/>
                  </a:cubicBezTo>
                  <a:lnTo>
                    <a:pt x="862" y="747"/>
                  </a:lnTo>
                  <a:cubicBezTo>
                    <a:pt x="862" y="758"/>
                    <a:pt x="862" y="770"/>
                    <a:pt x="862" y="781"/>
                  </a:cubicBezTo>
                  <a:cubicBezTo>
                    <a:pt x="856" y="833"/>
                    <a:pt x="850" y="890"/>
                    <a:pt x="850" y="942"/>
                  </a:cubicBezTo>
                  <a:cubicBezTo>
                    <a:pt x="845" y="1011"/>
                    <a:pt x="850" y="1080"/>
                    <a:pt x="868" y="1143"/>
                  </a:cubicBezTo>
                  <a:cubicBezTo>
                    <a:pt x="902" y="1241"/>
                    <a:pt x="965" y="1338"/>
                    <a:pt x="1080" y="1344"/>
                  </a:cubicBezTo>
                  <a:cubicBezTo>
                    <a:pt x="1083" y="1344"/>
                    <a:pt x="1086" y="1344"/>
                    <a:pt x="1088" y="1344"/>
                  </a:cubicBezTo>
                  <a:cubicBezTo>
                    <a:pt x="1197" y="1344"/>
                    <a:pt x="1241" y="1227"/>
                    <a:pt x="1258" y="1137"/>
                  </a:cubicBezTo>
                  <a:lnTo>
                    <a:pt x="1258" y="1126"/>
                  </a:lnTo>
                  <a:cubicBezTo>
                    <a:pt x="1264" y="1103"/>
                    <a:pt x="1270" y="1074"/>
                    <a:pt x="1270" y="1045"/>
                  </a:cubicBezTo>
                  <a:cubicBezTo>
                    <a:pt x="1270" y="1017"/>
                    <a:pt x="1264" y="994"/>
                    <a:pt x="1264" y="965"/>
                  </a:cubicBezTo>
                  <a:lnTo>
                    <a:pt x="1264" y="804"/>
                  </a:lnTo>
                  <a:lnTo>
                    <a:pt x="1264" y="775"/>
                  </a:lnTo>
                  <a:lnTo>
                    <a:pt x="1316" y="775"/>
                  </a:lnTo>
                  <a:cubicBezTo>
                    <a:pt x="1310" y="827"/>
                    <a:pt x="1310" y="879"/>
                    <a:pt x="1310" y="931"/>
                  </a:cubicBezTo>
                  <a:cubicBezTo>
                    <a:pt x="1310" y="1011"/>
                    <a:pt x="1304" y="1097"/>
                    <a:pt x="1304" y="1183"/>
                  </a:cubicBezTo>
                  <a:cubicBezTo>
                    <a:pt x="1304" y="1218"/>
                    <a:pt x="1304" y="1258"/>
                    <a:pt x="1310" y="1298"/>
                  </a:cubicBezTo>
                  <a:cubicBezTo>
                    <a:pt x="1321" y="1361"/>
                    <a:pt x="1339" y="1419"/>
                    <a:pt x="1373" y="1476"/>
                  </a:cubicBezTo>
                  <a:cubicBezTo>
                    <a:pt x="1396" y="1534"/>
                    <a:pt x="1448" y="1574"/>
                    <a:pt x="1511" y="1585"/>
                  </a:cubicBezTo>
                  <a:cubicBezTo>
                    <a:pt x="1586" y="1585"/>
                    <a:pt x="1637" y="1522"/>
                    <a:pt x="1666" y="1470"/>
                  </a:cubicBezTo>
                  <a:cubicBezTo>
                    <a:pt x="1683" y="1436"/>
                    <a:pt x="1701" y="1402"/>
                    <a:pt x="1712" y="1367"/>
                  </a:cubicBezTo>
                  <a:lnTo>
                    <a:pt x="1712" y="1367"/>
                  </a:lnTo>
                  <a:cubicBezTo>
                    <a:pt x="1706" y="1666"/>
                    <a:pt x="1701" y="1953"/>
                    <a:pt x="1787" y="2234"/>
                  </a:cubicBezTo>
                  <a:cubicBezTo>
                    <a:pt x="1793" y="2254"/>
                    <a:pt x="1811" y="2264"/>
                    <a:pt x="1828" y="2264"/>
                  </a:cubicBezTo>
                  <a:cubicBezTo>
                    <a:pt x="1841" y="2264"/>
                    <a:pt x="1854" y="2258"/>
                    <a:pt x="1861" y="2246"/>
                  </a:cubicBezTo>
                  <a:cubicBezTo>
                    <a:pt x="1936" y="2125"/>
                    <a:pt x="1982" y="1987"/>
                    <a:pt x="2005" y="1850"/>
                  </a:cubicBezTo>
                  <a:cubicBezTo>
                    <a:pt x="2022" y="1700"/>
                    <a:pt x="2028" y="1551"/>
                    <a:pt x="2028" y="1396"/>
                  </a:cubicBezTo>
                  <a:cubicBezTo>
                    <a:pt x="2034" y="1252"/>
                    <a:pt x="2028" y="1109"/>
                    <a:pt x="2039" y="959"/>
                  </a:cubicBezTo>
                  <a:cubicBezTo>
                    <a:pt x="2039" y="902"/>
                    <a:pt x="2045" y="844"/>
                    <a:pt x="2045" y="793"/>
                  </a:cubicBezTo>
                  <a:lnTo>
                    <a:pt x="2074" y="798"/>
                  </a:lnTo>
                  <a:lnTo>
                    <a:pt x="2074" y="867"/>
                  </a:lnTo>
                  <a:cubicBezTo>
                    <a:pt x="2068" y="919"/>
                    <a:pt x="2068" y="971"/>
                    <a:pt x="2062" y="1028"/>
                  </a:cubicBezTo>
                  <a:cubicBezTo>
                    <a:pt x="2045" y="1114"/>
                    <a:pt x="2062" y="1206"/>
                    <a:pt x="2108" y="1287"/>
                  </a:cubicBezTo>
                  <a:cubicBezTo>
                    <a:pt x="2134" y="1323"/>
                    <a:pt x="2179" y="1345"/>
                    <a:pt x="2221" y="1345"/>
                  </a:cubicBezTo>
                  <a:cubicBezTo>
                    <a:pt x="2225" y="1345"/>
                    <a:pt x="2230" y="1345"/>
                    <a:pt x="2235" y="1344"/>
                  </a:cubicBezTo>
                  <a:lnTo>
                    <a:pt x="2235" y="1436"/>
                  </a:lnTo>
                  <a:cubicBezTo>
                    <a:pt x="2229" y="1792"/>
                    <a:pt x="2195" y="2211"/>
                    <a:pt x="2396" y="2527"/>
                  </a:cubicBezTo>
                  <a:cubicBezTo>
                    <a:pt x="2410" y="2550"/>
                    <a:pt x="2434" y="2562"/>
                    <a:pt x="2459" y="2562"/>
                  </a:cubicBezTo>
                  <a:cubicBezTo>
                    <a:pt x="2483" y="2562"/>
                    <a:pt x="2508" y="2550"/>
                    <a:pt x="2522" y="2527"/>
                  </a:cubicBezTo>
                  <a:cubicBezTo>
                    <a:pt x="2631" y="2349"/>
                    <a:pt x="2712" y="2154"/>
                    <a:pt x="2746" y="1947"/>
                  </a:cubicBezTo>
                  <a:cubicBezTo>
                    <a:pt x="2780" y="1752"/>
                    <a:pt x="2763" y="1534"/>
                    <a:pt x="2809" y="1350"/>
                  </a:cubicBezTo>
                  <a:cubicBezTo>
                    <a:pt x="2913" y="942"/>
                    <a:pt x="2936" y="465"/>
                    <a:pt x="2533" y="213"/>
                  </a:cubicBezTo>
                  <a:cubicBezTo>
                    <a:pt x="2269" y="43"/>
                    <a:pt x="1920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17;p33">
              <a:extLst>
                <a:ext uri="{FF2B5EF4-FFF2-40B4-BE49-F238E27FC236}">
                  <a16:creationId xmlns:a16="http://schemas.microsoft.com/office/drawing/2014/main" id="{2108DF03-D50B-1C43-FDE2-0F449FC1A489}"/>
                </a:ext>
              </a:extLst>
            </p:cNvPr>
            <p:cNvSpPr/>
            <p:nvPr/>
          </p:nvSpPr>
          <p:spPr>
            <a:xfrm>
              <a:off x="1666518" y="1794653"/>
              <a:ext cx="245736" cy="45422"/>
            </a:xfrm>
            <a:custGeom>
              <a:avLst/>
              <a:gdLst/>
              <a:ahLst/>
              <a:cxnLst/>
              <a:rect l="l" t="t" r="r" b="b"/>
              <a:pathLst>
                <a:path w="2739" h="503" extrusionOk="0">
                  <a:moveTo>
                    <a:pt x="60" y="0"/>
                  </a:moveTo>
                  <a:cubicBezTo>
                    <a:pt x="32" y="0"/>
                    <a:pt x="6" y="22"/>
                    <a:pt x="6" y="57"/>
                  </a:cubicBezTo>
                  <a:cubicBezTo>
                    <a:pt x="1" y="246"/>
                    <a:pt x="259" y="350"/>
                    <a:pt x="403" y="395"/>
                  </a:cubicBezTo>
                  <a:cubicBezTo>
                    <a:pt x="627" y="464"/>
                    <a:pt x="862" y="499"/>
                    <a:pt x="1098" y="499"/>
                  </a:cubicBezTo>
                  <a:cubicBezTo>
                    <a:pt x="1154" y="501"/>
                    <a:pt x="1211" y="502"/>
                    <a:pt x="1267" y="502"/>
                  </a:cubicBezTo>
                  <a:cubicBezTo>
                    <a:pt x="1494" y="502"/>
                    <a:pt x="1724" y="484"/>
                    <a:pt x="1954" y="447"/>
                  </a:cubicBezTo>
                  <a:cubicBezTo>
                    <a:pt x="2080" y="430"/>
                    <a:pt x="2201" y="395"/>
                    <a:pt x="2321" y="355"/>
                  </a:cubicBezTo>
                  <a:cubicBezTo>
                    <a:pt x="2425" y="321"/>
                    <a:pt x="2534" y="304"/>
                    <a:pt x="2631" y="263"/>
                  </a:cubicBezTo>
                  <a:cubicBezTo>
                    <a:pt x="2739" y="235"/>
                    <a:pt x="2713" y="79"/>
                    <a:pt x="2608" y="79"/>
                  </a:cubicBezTo>
                  <a:cubicBezTo>
                    <a:pt x="2606" y="79"/>
                    <a:pt x="2605" y="79"/>
                    <a:pt x="2603" y="80"/>
                  </a:cubicBezTo>
                  <a:cubicBezTo>
                    <a:pt x="2594" y="78"/>
                    <a:pt x="2586" y="78"/>
                    <a:pt x="2577" y="78"/>
                  </a:cubicBezTo>
                  <a:cubicBezTo>
                    <a:pt x="2497" y="78"/>
                    <a:pt x="2405" y="123"/>
                    <a:pt x="2333" y="149"/>
                  </a:cubicBezTo>
                  <a:cubicBezTo>
                    <a:pt x="2235" y="183"/>
                    <a:pt x="2137" y="223"/>
                    <a:pt x="2046" y="246"/>
                  </a:cubicBezTo>
                  <a:cubicBezTo>
                    <a:pt x="1790" y="305"/>
                    <a:pt x="1524" y="339"/>
                    <a:pt x="1262" y="339"/>
                  </a:cubicBezTo>
                  <a:cubicBezTo>
                    <a:pt x="1242" y="339"/>
                    <a:pt x="1221" y="338"/>
                    <a:pt x="1201" y="338"/>
                  </a:cubicBezTo>
                  <a:cubicBezTo>
                    <a:pt x="989" y="338"/>
                    <a:pt x="782" y="315"/>
                    <a:pt x="575" y="275"/>
                  </a:cubicBezTo>
                  <a:cubicBezTo>
                    <a:pt x="477" y="252"/>
                    <a:pt x="380" y="217"/>
                    <a:pt x="288" y="171"/>
                  </a:cubicBezTo>
                  <a:cubicBezTo>
                    <a:pt x="219" y="126"/>
                    <a:pt x="156" y="74"/>
                    <a:pt x="98" y="16"/>
                  </a:cubicBezTo>
                  <a:cubicBezTo>
                    <a:pt x="87" y="5"/>
                    <a:pt x="73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18;p33">
              <a:extLst>
                <a:ext uri="{FF2B5EF4-FFF2-40B4-BE49-F238E27FC236}">
                  <a16:creationId xmlns:a16="http://schemas.microsoft.com/office/drawing/2014/main" id="{224FAAFE-E7F3-8721-F38C-CB94B8684248}"/>
                </a:ext>
              </a:extLst>
            </p:cNvPr>
            <p:cNvSpPr/>
            <p:nvPr/>
          </p:nvSpPr>
          <p:spPr>
            <a:xfrm>
              <a:off x="1741253" y="1594814"/>
              <a:ext cx="67647" cy="215010"/>
            </a:xfrm>
            <a:custGeom>
              <a:avLst/>
              <a:gdLst/>
              <a:ahLst/>
              <a:cxnLst/>
              <a:rect l="l" t="t" r="r" b="b"/>
              <a:pathLst>
                <a:path w="754" h="2381" extrusionOk="0">
                  <a:moveTo>
                    <a:pt x="360" y="1"/>
                  </a:moveTo>
                  <a:cubicBezTo>
                    <a:pt x="306" y="1"/>
                    <a:pt x="253" y="35"/>
                    <a:pt x="248" y="104"/>
                  </a:cubicBezTo>
                  <a:cubicBezTo>
                    <a:pt x="225" y="788"/>
                    <a:pt x="230" y="1471"/>
                    <a:pt x="230" y="2155"/>
                  </a:cubicBezTo>
                  <a:lnTo>
                    <a:pt x="207" y="2149"/>
                  </a:lnTo>
                  <a:cubicBezTo>
                    <a:pt x="179" y="2137"/>
                    <a:pt x="150" y="2126"/>
                    <a:pt x="127" y="2115"/>
                  </a:cubicBezTo>
                  <a:cubicBezTo>
                    <a:pt x="98" y="2109"/>
                    <a:pt x="75" y="2103"/>
                    <a:pt x="47" y="2103"/>
                  </a:cubicBezTo>
                  <a:cubicBezTo>
                    <a:pt x="18" y="2103"/>
                    <a:pt x="1" y="2126"/>
                    <a:pt x="6" y="2155"/>
                  </a:cubicBezTo>
                  <a:cubicBezTo>
                    <a:pt x="18" y="2183"/>
                    <a:pt x="35" y="2206"/>
                    <a:pt x="58" y="2229"/>
                  </a:cubicBezTo>
                  <a:cubicBezTo>
                    <a:pt x="81" y="2252"/>
                    <a:pt x="104" y="2270"/>
                    <a:pt x="133" y="2287"/>
                  </a:cubicBezTo>
                  <a:cubicBezTo>
                    <a:pt x="190" y="2321"/>
                    <a:pt x="253" y="2344"/>
                    <a:pt x="316" y="2362"/>
                  </a:cubicBezTo>
                  <a:cubicBezTo>
                    <a:pt x="364" y="2374"/>
                    <a:pt x="411" y="2381"/>
                    <a:pt x="459" y="2381"/>
                  </a:cubicBezTo>
                  <a:cubicBezTo>
                    <a:pt x="474" y="2381"/>
                    <a:pt x="490" y="2380"/>
                    <a:pt x="506" y="2379"/>
                  </a:cubicBezTo>
                  <a:cubicBezTo>
                    <a:pt x="586" y="2379"/>
                    <a:pt x="661" y="2350"/>
                    <a:pt x="719" y="2304"/>
                  </a:cubicBezTo>
                  <a:cubicBezTo>
                    <a:pt x="747" y="2281"/>
                    <a:pt x="753" y="2241"/>
                    <a:pt x="736" y="2206"/>
                  </a:cubicBezTo>
                  <a:cubicBezTo>
                    <a:pt x="718" y="2179"/>
                    <a:pt x="689" y="2163"/>
                    <a:pt x="660" y="2163"/>
                  </a:cubicBezTo>
                  <a:cubicBezTo>
                    <a:pt x="653" y="2163"/>
                    <a:pt x="645" y="2164"/>
                    <a:pt x="638" y="2166"/>
                  </a:cubicBezTo>
                  <a:cubicBezTo>
                    <a:pt x="627" y="2166"/>
                    <a:pt x="615" y="2172"/>
                    <a:pt x="604" y="2178"/>
                  </a:cubicBezTo>
                  <a:lnTo>
                    <a:pt x="598" y="2178"/>
                  </a:lnTo>
                  <a:lnTo>
                    <a:pt x="558" y="2189"/>
                  </a:lnTo>
                  <a:cubicBezTo>
                    <a:pt x="540" y="2195"/>
                    <a:pt x="518" y="2201"/>
                    <a:pt x="500" y="2201"/>
                  </a:cubicBezTo>
                  <a:lnTo>
                    <a:pt x="489" y="2201"/>
                  </a:lnTo>
                  <a:lnTo>
                    <a:pt x="489" y="2195"/>
                  </a:lnTo>
                  <a:cubicBezTo>
                    <a:pt x="489" y="1500"/>
                    <a:pt x="495" y="799"/>
                    <a:pt x="472" y="104"/>
                  </a:cubicBezTo>
                  <a:cubicBezTo>
                    <a:pt x="466" y="35"/>
                    <a:pt x="413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19;p33">
              <a:extLst>
                <a:ext uri="{FF2B5EF4-FFF2-40B4-BE49-F238E27FC236}">
                  <a16:creationId xmlns:a16="http://schemas.microsoft.com/office/drawing/2014/main" id="{525690A3-C4E8-2FF1-13BA-29AE0D6331DD}"/>
                </a:ext>
              </a:extLst>
            </p:cNvPr>
            <p:cNvSpPr/>
            <p:nvPr/>
          </p:nvSpPr>
          <p:spPr>
            <a:xfrm>
              <a:off x="1693164" y="2001897"/>
              <a:ext cx="409919" cy="425596"/>
            </a:xfrm>
            <a:custGeom>
              <a:avLst/>
              <a:gdLst/>
              <a:ahLst/>
              <a:cxnLst/>
              <a:rect l="l" t="t" r="r" b="b"/>
              <a:pathLst>
                <a:path w="4569" h="4713" extrusionOk="0">
                  <a:moveTo>
                    <a:pt x="2128" y="1420"/>
                  </a:moveTo>
                  <a:lnTo>
                    <a:pt x="2128" y="1420"/>
                  </a:lnTo>
                  <a:cubicBezTo>
                    <a:pt x="2191" y="1449"/>
                    <a:pt x="2248" y="1478"/>
                    <a:pt x="2306" y="1512"/>
                  </a:cubicBezTo>
                  <a:lnTo>
                    <a:pt x="2243" y="1518"/>
                  </a:lnTo>
                  <a:cubicBezTo>
                    <a:pt x="2208" y="1484"/>
                    <a:pt x="2168" y="1449"/>
                    <a:pt x="2128" y="1420"/>
                  </a:cubicBezTo>
                  <a:close/>
                  <a:moveTo>
                    <a:pt x="390" y="1"/>
                  </a:moveTo>
                  <a:cubicBezTo>
                    <a:pt x="181" y="1"/>
                    <a:pt x="0" y="194"/>
                    <a:pt x="60" y="427"/>
                  </a:cubicBezTo>
                  <a:cubicBezTo>
                    <a:pt x="157" y="938"/>
                    <a:pt x="8" y="1466"/>
                    <a:pt x="71" y="1983"/>
                  </a:cubicBezTo>
                  <a:cubicBezTo>
                    <a:pt x="134" y="2495"/>
                    <a:pt x="313" y="2983"/>
                    <a:pt x="583" y="3419"/>
                  </a:cubicBezTo>
                  <a:cubicBezTo>
                    <a:pt x="1054" y="4184"/>
                    <a:pt x="1838" y="4712"/>
                    <a:pt x="2725" y="4712"/>
                  </a:cubicBezTo>
                  <a:cubicBezTo>
                    <a:pt x="2864" y="4712"/>
                    <a:pt x="3006" y="4699"/>
                    <a:pt x="3150" y="4672"/>
                  </a:cubicBezTo>
                  <a:cubicBezTo>
                    <a:pt x="3604" y="4591"/>
                    <a:pt x="4063" y="4350"/>
                    <a:pt x="4316" y="3948"/>
                  </a:cubicBezTo>
                  <a:cubicBezTo>
                    <a:pt x="4569" y="3551"/>
                    <a:pt x="4517" y="3040"/>
                    <a:pt x="4293" y="2632"/>
                  </a:cubicBezTo>
                  <a:cubicBezTo>
                    <a:pt x="4207" y="2472"/>
                    <a:pt x="4104" y="2328"/>
                    <a:pt x="3977" y="2202"/>
                  </a:cubicBezTo>
                  <a:cubicBezTo>
                    <a:pt x="3960" y="2179"/>
                    <a:pt x="3948" y="2161"/>
                    <a:pt x="3937" y="2138"/>
                  </a:cubicBezTo>
                  <a:cubicBezTo>
                    <a:pt x="3684" y="1788"/>
                    <a:pt x="3380" y="1472"/>
                    <a:pt x="3029" y="1214"/>
                  </a:cubicBezTo>
                  <a:cubicBezTo>
                    <a:pt x="2639" y="927"/>
                    <a:pt x="2208" y="703"/>
                    <a:pt x="1743" y="553"/>
                  </a:cubicBezTo>
                  <a:cubicBezTo>
                    <a:pt x="1335" y="410"/>
                    <a:pt x="939" y="243"/>
                    <a:pt x="554" y="42"/>
                  </a:cubicBezTo>
                  <a:cubicBezTo>
                    <a:pt x="500" y="14"/>
                    <a:pt x="444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0;p33">
              <a:extLst>
                <a:ext uri="{FF2B5EF4-FFF2-40B4-BE49-F238E27FC236}">
                  <a16:creationId xmlns:a16="http://schemas.microsoft.com/office/drawing/2014/main" id="{D78772BE-5A92-F67E-A3AF-F11E0BEA0458}"/>
                </a:ext>
              </a:extLst>
            </p:cNvPr>
            <p:cNvSpPr/>
            <p:nvPr/>
          </p:nvSpPr>
          <p:spPr>
            <a:xfrm>
              <a:off x="1766553" y="2085517"/>
              <a:ext cx="332942" cy="342337"/>
            </a:xfrm>
            <a:custGeom>
              <a:avLst/>
              <a:gdLst/>
              <a:ahLst/>
              <a:cxnLst/>
              <a:rect l="l" t="t" r="r" b="b"/>
              <a:pathLst>
                <a:path w="3711" h="3791" extrusionOk="0">
                  <a:moveTo>
                    <a:pt x="63" y="1"/>
                  </a:moveTo>
                  <a:cubicBezTo>
                    <a:pt x="57" y="12"/>
                    <a:pt x="46" y="23"/>
                    <a:pt x="40" y="41"/>
                  </a:cubicBezTo>
                  <a:cubicBezTo>
                    <a:pt x="34" y="46"/>
                    <a:pt x="29" y="52"/>
                    <a:pt x="29" y="58"/>
                  </a:cubicBezTo>
                  <a:lnTo>
                    <a:pt x="17" y="58"/>
                  </a:lnTo>
                  <a:cubicBezTo>
                    <a:pt x="17" y="64"/>
                    <a:pt x="17" y="64"/>
                    <a:pt x="11" y="69"/>
                  </a:cubicBezTo>
                  <a:cubicBezTo>
                    <a:pt x="11" y="69"/>
                    <a:pt x="6" y="75"/>
                    <a:pt x="0" y="75"/>
                  </a:cubicBezTo>
                  <a:cubicBezTo>
                    <a:pt x="132" y="483"/>
                    <a:pt x="86" y="937"/>
                    <a:pt x="161" y="1350"/>
                  </a:cubicBezTo>
                  <a:cubicBezTo>
                    <a:pt x="241" y="1718"/>
                    <a:pt x="379" y="2074"/>
                    <a:pt x="563" y="2401"/>
                  </a:cubicBezTo>
                  <a:cubicBezTo>
                    <a:pt x="735" y="2723"/>
                    <a:pt x="936" y="3033"/>
                    <a:pt x="1160" y="3321"/>
                  </a:cubicBezTo>
                  <a:cubicBezTo>
                    <a:pt x="1275" y="3464"/>
                    <a:pt x="1390" y="3608"/>
                    <a:pt x="1511" y="3751"/>
                  </a:cubicBezTo>
                  <a:cubicBezTo>
                    <a:pt x="1646" y="3777"/>
                    <a:pt x="1783" y="3790"/>
                    <a:pt x="1922" y="3790"/>
                  </a:cubicBezTo>
                  <a:cubicBezTo>
                    <a:pt x="2061" y="3790"/>
                    <a:pt x="2200" y="3777"/>
                    <a:pt x="2338" y="3751"/>
                  </a:cubicBezTo>
                  <a:cubicBezTo>
                    <a:pt x="2792" y="3665"/>
                    <a:pt x="3251" y="3430"/>
                    <a:pt x="3504" y="3028"/>
                  </a:cubicBezTo>
                  <a:cubicBezTo>
                    <a:pt x="3659" y="2769"/>
                    <a:pt x="3711" y="2465"/>
                    <a:pt x="3647" y="2172"/>
                  </a:cubicBezTo>
                  <a:cubicBezTo>
                    <a:pt x="3303" y="1816"/>
                    <a:pt x="2918" y="1500"/>
                    <a:pt x="2504" y="1230"/>
                  </a:cubicBezTo>
                  <a:cubicBezTo>
                    <a:pt x="2114" y="977"/>
                    <a:pt x="1706" y="753"/>
                    <a:pt x="1287" y="558"/>
                  </a:cubicBezTo>
                  <a:cubicBezTo>
                    <a:pt x="1045" y="443"/>
                    <a:pt x="798" y="351"/>
                    <a:pt x="551" y="248"/>
                  </a:cubicBezTo>
                  <a:cubicBezTo>
                    <a:pt x="419" y="196"/>
                    <a:pt x="299" y="133"/>
                    <a:pt x="172" y="69"/>
                  </a:cubicBezTo>
                  <a:cubicBezTo>
                    <a:pt x="132" y="46"/>
                    <a:pt x="98" y="23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1;p33">
              <a:extLst>
                <a:ext uri="{FF2B5EF4-FFF2-40B4-BE49-F238E27FC236}">
                  <a16:creationId xmlns:a16="http://schemas.microsoft.com/office/drawing/2014/main" id="{34004B13-E3A5-C9F0-F34F-64D17B821B5C}"/>
                </a:ext>
              </a:extLst>
            </p:cNvPr>
            <p:cNvSpPr/>
            <p:nvPr/>
          </p:nvSpPr>
          <p:spPr>
            <a:xfrm>
              <a:off x="1732461" y="2057072"/>
              <a:ext cx="346489" cy="330597"/>
            </a:xfrm>
            <a:custGeom>
              <a:avLst/>
              <a:gdLst/>
              <a:ahLst/>
              <a:cxnLst/>
              <a:rect l="l" t="t" r="r" b="b"/>
              <a:pathLst>
                <a:path w="3862" h="3661" extrusionOk="0">
                  <a:moveTo>
                    <a:pt x="319" y="1"/>
                  </a:moveTo>
                  <a:cubicBezTo>
                    <a:pt x="279" y="1"/>
                    <a:pt x="240" y="34"/>
                    <a:pt x="248" y="80"/>
                  </a:cubicBezTo>
                  <a:cubicBezTo>
                    <a:pt x="449" y="758"/>
                    <a:pt x="868" y="1367"/>
                    <a:pt x="1351" y="1895"/>
                  </a:cubicBezTo>
                  <a:lnTo>
                    <a:pt x="1316" y="1895"/>
                  </a:lnTo>
                  <a:cubicBezTo>
                    <a:pt x="1173" y="1895"/>
                    <a:pt x="1035" y="1889"/>
                    <a:pt x="897" y="1878"/>
                  </a:cubicBezTo>
                  <a:cubicBezTo>
                    <a:pt x="753" y="1866"/>
                    <a:pt x="621" y="1849"/>
                    <a:pt x="483" y="1826"/>
                  </a:cubicBezTo>
                  <a:cubicBezTo>
                    <a:pt x="370" y="1807"/>
                    <a:pt x="253" y="1761"/>
                    <a:pt x="142" y="1761"/>
                  </a:cubicBezTo>
                  <a:cubicBezTo>
                    <a:pt x="118" y="1761"/>
                    <a:pt x="94" y="1764"/>
                    <a:pt x="70" y="1769"/>
                  </a:cubicBezTo>
                  <a:cubicBezTo>
                    <a:pt x="18" y="1786"/>
                    <a:pt x="1" y="1849"/>
                    <a:pt x="35" y="1889"/>
                  </a:cubicBezTo>
                  <a:cubicBezTo>
                    <a:pt x="133" y="1987"/>
                    <a:pt x="300" y="2010"/>
                    <a:pt x="426" y="2039"/>
                  </a:cubicBezTo>
                  <a:cubicBezTo>
                    <a:pt x="570" y="2073"/>
                    <a:pt x="713" y="2102"/>
                    <a:pt x="862" y="2119"/>
                  </a:cubicBezTo>
                  <a:cubicBezTo>
                    <a:pt x="1012" y="2142"/>
                    <a:pt x="1161" y="2154"/>
                    <a:pt x="1316" y="2165"/>
                  </a:cubicBezTo>
                  <a:cubicBezTo>
                    <a:pt x="1351" y="2169"/>
                    <a:pt x="1386" y="2171"/>
                    <a:pt x="1422" y="2171"/>
                  </a:cubicBezTo>
                  <a:cubicBezTo>
                    <a:pt x="1478" y="2171"/>
                    <a:pt x="1535" y="2166"/>
                    <a:pt x="1592" y="2159"/>
                  </a:cubicBezTo>
                  <a:lnTo>
                    <a:pt x="1649" y="2217"/>
                  </a:lnTo>
                  <a:cubicBezTo>
                    <a:pt x="1839" y="2401"/>
                    <a:pt x="2017" y="2596"/>
                    <a:pt x="2212" y="2774"/>
                  </a:cubicBezTo>
                  <a:lnTo>
                    <a:pt x="2195" y="2774"/>
                  </a:lnTo>
                  <a:cubicBezTo>
                    <a:pt x="2099" y="2763"/>
                    <a:pt x="2000" y="2756"/>
                    <a:pt x="1900" y="2756"/>
                  </a:cubicBezTo>
                  <a:cubicBezTo>
                    <a:pt x="1845" y="2756"/>
                    <a:pt x="1791" y="2758"/>
                    <a:pt x="1736" y="2762"/>
                  </a:cubicBezTo>
                  <a:cubicBezTo>
                    <a:pt x="1580" y="2768"/>
                    <a:pt x="1425" y="2780"/>
                    <a:pt x="1276" y="2791"/>
                  </a:cubicBezTo>
                  <a:cubicBezTo>
                    <a:pt x="1196" y="2797"/>
                    <a:pt x="1115" y="2797"/>
                    <a:pt x="1041" y="2808"/>
                  </a:cubicBezTo>
                  <a:cubicBezTo>
                    <a:pt x="960" y="2820"/>
                    <a:pt x="908" y="2831"/>
                    <a:pt x="840" y="2849"/>
                  </a:cubicBezTo>
                  <a:cubicBezTo>
                    <a:pt x="776" y="2866"/>
                    <a:pt x="765" y="2952"/>
                    <a:pt x="822" y="2986"/>
                  </a:cubicBezTo>
                  <a:cubicBezTo>
                    <a:pt x="949" y="3044"/>
                    <a:pt x="1087" y="3073"/>
                    <a:pt x="1224" y="3073"/>
                  </a:cubicBezTo>
                  <a:lnTo>
                    <a:pt x="1684" y="3073"/>
                  </a:lnTo>
                  <a:cubicBezTo>
                    <a:pt x="1839" y="3073"/>
                    <a:pt x="1983" y="3073"/>
                    <a:pt x="2126" y="3090"/>
                  </a:cubicBezTo>
                  <a:cubicBezTo>
                    <a:pt x="2189" y="3096"/>
                    <a:pt x="2253" y="3101"/>
                    <a:pt x="2316" y="3119"/>
                  </a:cubicBezTo>
                  <a:cubicBezTo>
                    <a:pt x="2370" y="3132"/>
                    <a:pt x="2428" y="3160"/>
                    <a:pt x="2489" y="3160"/>
                  </a:cubicBezTo>
                  <a:cubicBezTo>
                    <a:pt x="2506" y="3160"/>
                    <a:pt x="2523" y="3158"/>
                    <a:pt x="2540" y="3153"/>
                  </a:cubicBezTo>
                  <a:cubicBezTo>
                    <a:pt x="2563" y="3142"/>
                    <a:pt x="2586" y="3130"/>
                    <a:pt x="2603" y="3107"/>
                  </a:cubicBezTo>
                  <a:cubicBezTo>
                    <a:pt x="2620" y="3119"/>
                    <a:pt x="2637" y="3130"/>
                    <a:pt x="2649" y="3142"/>
                  </a:cubicBezTo>
                  <a:cubicBezTo>
                    <a:pt x="2724" y="3193"/>
                    <a:pt x="2804" y="3239"/>
                    <a:pt x="2884" y="3285"/>
                  </a:cubicBezTo>
                  <a:cubicBezTo>
                    <a:pt x="2804" y="3291"/>
                    <a:pt x="2729" y="3297"/>
                    <a:pt x="2649" y="3308"/>
                  </a:cubicBezTo>
                  <a:cubicBezTo>
                    <a:pt x="2465" y="3331"/>
                    <a:pt x="2270" y="3348"/>
                    <a:pt x="2120" y="3475"/>
                  </a:cubicBezTo>
                  <a:cubicBezTo>
                    <a:pt x="2074" y="3509"/>
                    <a:pt x="2120" y="3567"/>
                    <a:pt x="2161" y="3572"/>
                  </a:cubicBezTo>
                  <a:cubicBezTo>
                    <a:pt x="2214" y="3576"/>
                    <a:pt x="2267" y="3578"/>
                    <a:pt x="2320" y="3578"/>
                  </a:cubicBezTo>
                  <a:cubicBezTo>
                    <a:pt x="2425" y="3578"/>
                    <a:pt x="2528" y="3570"/>
                    <a:pt x="2632" y="3555"/>
                  </a:cubicBezTo>
                  <a:cubicBezTo>
                    <a:pt x="2718" y="3552"/>
                    <a:pt x="2803" y="3551"/>
                    <a:pt x="2887" y="3551"/>
                  </a:cubicBezTo>
                  <a:cubicBezTo>
                    <a:pt x="2972" y="3551"/>
                    <a:pt x="3057" y="3552"/>
                    <a:pt x="3143" y="3555"/>
                  </a:cubicBezTo>
                  <a:cubicBezTo>
                    <a:pt x="3164" y="3560"/>
                    <a:pt x="3186" y="3563"/>
                    <a:pt x="3207" y="3563"/>
                  </a:cubicBezTo>
                  <a:cubicBezTo>
                    <a:pt x="3254" y="3563"/>
                    <a:pt x="3300" y="3550"/>
                    <a:pt x="3344" y="3526"/>
                  </a:cubicBezTo>
                  <a:cubicBezTo>
                    <a:pt x="3436" y="3584"/>
                    <a:pt x="3539" y="3630"/>
                    <a:pt x="3643" y="3658"/>
                  </a:cubicBezTo>
                  <a:cubicBezTo>
                    <a:pt x="3649" y="3660"/>
                    <a:pt x="3655" y="3660"/>
                    <a:pt x="3661" y="3660"/>
                  </a:cubicBezTo>
                  <a:cubicBezTo>
                    <a:pt x="3755" y="3660"/>
                    <a:pt x="3862" y="3543"/>
                    <a:pt x="3792" y="3446"/>
                  </a:cubicBezTo>
                  <a:cubicBezTo>
                    <a:pt x="3746" y="3389"/>
                    <a:pt x="3689" y="3337"/>
                    <a:pt x="3625" y="3302"/>
                  </a:cubicBezTo>
                  <a:cubicBezTo>
                    <a:pt x="3625" y="3297"/>
                    <a:pt x="3631" y="3291"/>
                    <a:pt x="3631" y="3285"/>
                  </a:cubicBezTo>
                  <a:cubicBezTo>
                    <a:pt x="3654" y="3228"/>
                    <a:pt x="3648" y="3165"/>
                    <a:pt x="3625" y="3113"/>
                  </a:cubicBezTo>
                  <a:cubicBezTo>
                    <a:pt x="3585" y="3021"/>
                    <a:pt x="3545" y="2935"/>
                    <a:pt x="3510" y="2843"/>
                  </a:cubicBezTo>
                  <a:cubicBezTo>
                    <a:pt x="3482" y="2745"/>
                    <a:pt x="3442" y="2630"/>
                    <a:pt x="3413" y="2527"/>
                  </a:cubicBezTo>
                  <a:cubicBezTo>
                    <a:pt x="3378" y="2406"/>
                    <a:pt x="3355" y="2280"/>
                    <a:pt x="3309" y="2165"/>
                  </a:cubicBezTo>
                  <a:cubicBezTo>
                    <a:pt x="3263" y="2050"/>
                    <a:pt x="3218" y="1953"/>
                    <a:pt x="3166" y="1849"/>
                  </a:cubicBezTo>
                  <a:cubicBezTo>
                    <a:pt x="3158" y="1829"/>
                    <a:pt x="3143" y="1821"/>
                    <a:pt x="3127" y="1821"/>
                  </a:cubicBezTo>
                  <a:cubicBezTo>
                    <a:pt x="3098" y="1821"/>
                    <a:pt x="3066" y="1850"/>
                    <a:pt x="3074" y="1884"/>
                  </a:cubicBezTo>
                  <a:cubicBezTo>
                    <a:pt x="3091" y="1987"/>
                    <a:pt x="3091" y="2090"/>
                    <a:pt x="3103" y="2194"/>
                  </a:cubicBezTo>
                  <a:cubicBezTo>
                    <a:pt x="3114" y="2303"/>
                    <a:pt x="3131" y="2418"/>
                    <a:pt x="3160" y="2527"/>
                  </a:cubicBezTo>
                  <a:cubicBezTo>
                    <a:pt x="3200" y="2745"/>
                    <a:pt x="3263" y="2952"/>
                    <a:pt x="3350" y="3153"/>
                  </a:cubicBezTo>
                  <a:lnTo>
                    <a:pt x="3355" y="3165"/>
                  </a:lnTo>
                  <a:cubicBezTo>
                    <a:pt x="3212" y="3096"/>
                    <a:pt x="3062" y="3015"/>
                    <a:pt x="2925" y="2935"/>
                  </a:cubicBezTo>
                  <a:cubicBezTo>
                    <a:pt x="2925" y="2929"/>
                    <a:pt x="2919" y="2923"/>
                    <a:pt x="2919" y="2918"/>
                  </a:cubicBezTo>
                  <a:cubicBezTo>
                    <a:pt x="2844" y="2791"/>
                    <a:pt x="2798" y="2659"/>
                    <a:pt x="2775" y="2521"/>
                  </a:cubicBezTo>
                  <a:cubicBezTo>
                    <a:pt x="2718" y="2309"/>
                    <a:pt x="2666" y="2096"/>
                    <a:pt x="2632" y="1884"/>
                  </a:cubicBezTo>
                  <a:cubicBezTo>
                    <a:pt x="2591" y="1671"/>
                    <a:pt x="2557" y="1453"/>
                    <a:pt x="2534" y="1240"/>
                  </a:cubicBezTo>
                  <a:cubicBezTo>
                    <a:pt x="2517" y="1085"/>
                    <a:pt x="2528" y="913"/>
                    <a:pt x="2465" y="769"/>
                  </a:cubicBezTo>
                  <a:cubicBezTo>
                    <a:pt x="2454" y="749"/>
                    <a:pt x="2432" y="739"/>
                    <a:pt x="2410" y="739"/>
                  </a:cubicBezTo>
                  <a:cubicBezTo>
                    <a:pt x="2389" y="739"/>
                    <a:pt x="2367" y="749"/>
                    <a:pt x="2356" y="769"/>
                  </a:cubicBezTo>
                  <a:cubicBezTo>
                    <a:pt x="2281" y="913"/>
                    <a:pt x="2316" y="1108"/>
                    <a:pt x="2321" y="1263"/>
                  </a:cubicBezTo>
                  <a:cubicBezTo>
                    <a:pt x="2327" y="1493"/>
                    <a:pt x="2350" y="1717"/>
                    <a:pt x="2373" y="1947"/>
                  </a:cubicBezTo>
                  <a:cubicBezTo>
                    <a:pt x="2396" y="2165"/>
                    <a:pt x="2425" y="2389"/>
                    <a:pt x="2471" y="2602"/>
                  </a:cubicBezTo>
                  <a:cubicBezTo>
                    <a:pt x="2264" y="2429"/>
                    <a:pt x="2074" y="2234"/>
                    <a:pt x="1879" y="2050"/>
                  </a:cubicBezTo>
                  <a:lnTo>
                    <a:pt x="1873" y="2044"/>
                  </a:lnTo>
                  <a:cubicBezTo>
                    <a:pt x="1873" y="2004"/>
                    <a:pt x="1868" y="1964"/>
                    <a:pt x="1856" y="1924"/>
                  </a:cubicBezTo>
                  <a:cubicBezTo>
                    <a:pt x="1827" y="1849"/>
                    <a:pt x="1799" y="1780"/>
                    <a:pt x="1764" y="1706"/>
                  </a:cubicBezTo>
                  <a:cubicBezTo>
                    <a:pt x="1695" y="1562"/>
                    <a:pt x="1638" y="1413"/>
                    <a:pt x="1586" y="1263"/>
                  </a:cubicBezTo>
                  <a:cubicBezTo>
                    <a:pt x="1535" y="1114"/>
                    <a:pt x="1489" y="965"/>
                    <a:pt x="1454" y="809"/>
                  </a:cubicBezTo>
                  <a:cubicBezTo>
                    <a:pt x="1431" y="677"/>
                    <a:pt x="1431" y="528"/>
                    <a:pt x="1339" y="425"/>
                  </a:cubicBezTo>
                  <a:cubicBezTo>
                    <a:pt x="1333" y="419"/>
                    <a:pt x="1326" y="416"/>
                    <a:pt x="1319" y="416"/>
                  </a:cubicBezTo>
                  <a:cubicBezTo>
                    <a:pt x="1312" y="416"/>
                    <a:pt x="1305" y="419"/>
                    <a:pt x="1299" y="425"/>
                  </a:cubicBezTo>
                  <a:cubicBezTo>
                    <a:pt x="1196" y="528"/>
                    <a:pt x="1230" y="695"/>
                    <a:pt x="1247" y="827"/>
                  </a:cubicBezTo>
                  <a:cubicBezTo>
                    <a:pt x="1270" y="993"/>
                    <a:pt x="1311" y="1160"/>
                    <a:pt x="1362" y="1321"/>
                  </a:cubicBezTo>
                  <a:cubicBezTo>
                    <a:pt x="1397" y="1436"/>
                    <a:pt x="1437" y="1539"/>
                    <a:pt x="1483" y="1648"/>
                  </a:cubicBezTo>
                  <a:cubicBezTo>
                    <a:pt x="1328" y="1487"/>
                    <a:pt x="1184" y="1315"/>
                    <a:pt x="1052" y="1137"/>
                  </a:cubicBezTo>
                  <a:cubicBezTo>
                    <a:pt x="799" y="781"/>
                    <a:pt x="575" y="413"/>
                    <a:pt x="374" y="28"/>
                  </a:cubicBezTo>
                  <a:cubicBezTo>
                    <a:pt x="359" y="9"/>
                    <a:pt x="33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2;p33">
              <a:extLst>
                <a:ext uri="{FF2B5EF4-FFF2-40B4-BE49-F238E27FC236}">
                  <a16:creationId xmlns:a16="http://schemas.microsoft.com/office/drawing/2014/main" id="{ACFED0D0-229B-0A29-F915-58B8915496D3}"/>
                </a:ext>
              </a:extLst>
            </p:cNvPr>
            <p:cNvSpPr/>
            <p:nvPr/>
          </p:nvSpPr>
          <p:spPr>
            <a:xfrm>
              <a:off x="2316342" y="2009212"/>
              <a:ext cx="659782" cy="618572"/>
            </a:xfrm>
            <a:custGeom>
              <a:avLst/>
              <a:gdLst/>
              <a:ahLst/>
              <a:cxnLst/>
              <a:rect l="l" t="t" r="r" b="b"/>
              <a:pathLst>
                <a:path w="7354" h="6850" extrusionOk="0">
                  <a:moveTo>
                    <a:pt x="6258" y="1"/>
                  </a:moveTo>
                  <a:cubicBezTo>
                    <a:pt x="6000" y="1"/>
                    <a:pt x="5738" y="102"/>
                    <a:pt x="5509" y="219"/>
                  </a:cubicBezTo>
                  <a:cubicBezTo>
                    <a:pt x="5222" y="369"/>
                    <a:pt x="4958" y="564"/>
                    <a:pt x="4728" y="794"/>
                  </a:cubicBezTo>
                  <a:cubicBezTo>
                    <a:pt x="4378" y="1121"/>
                    <a:pt x="4073" y="1500"/>
                    <a:pt x="3826" y="1920"/>
                  </a:cubicBezTo>
                  <a:cubicBezTo>
                    <a:pt x="3826" y="1914"/>
                    <a:pt x="3821" y="1902"/>
                    <a:pt x="3821" y="1891"/>
                  </a:cubicBezTo>
                  <a:cubicBezTo>
                    <a:pt x="3746" y="1644"/>
                    <a:pt x="3642" y="1362"/>
                    <a:pt x="3395" y="1242"/>
                  </a:cubicBezTo>
                  <a:cubicBezTo>
                    <a:pt x="3318" y="1202"/>
                    <a:pt x="3238" y="1185"/>
                    <a:pt x="3158" y="1185"/>
                  </a:cubicBezTo>
                  <a:cubicBezTo>
                    <a:pt x="2912" y="1185"/>
                    <a:pt x="2666" y="1347"/>
                    <a:pt x="2488" y="1512"/>
                  </a:cubicBezTo>
                  <a:cubicBezTo>
                    <a:pt x="2218" y="1770"/>
                    <a:pt x="2086" y="2132"/>
                    <a:pt x="2005" y="2488"/>
                  </a:cubicBezTo>
                  <a:cubicBezTo>
                    <a:pt x="1971" y="2666"/>
                    <a:pt x="1942" y="2862"/>
                    <a:pt x="1908" y="3045"/>
                  </a:cubicBezTo>
                  <a:cubicBezTo>
                    <a:pt x="1810" y="2885"/>
                    <a:pt x="1667" y="2764"/>
                    <a:pt x="1500" y="2689"/>
                  </a:cubicBezTo>
                  <a:cubicBezTo>
                    <a:pt x="1370" y="2634"/>
                    <a:pt x="1243" y="2607"/>
                    <a:pt x="1122" y="2607"/>
                  </a:cubicBezTo>
                  <a:cubicBezTo>
                    <a:pt x="828" y="2607"/>
                    <a:pt x="567" y="2762"/>
                    <a:pt x="380" y="3034"/>
                  </a:cubicBezTo>
                  <a:cubicBezTo>
                    <a:pt x="156" y="3367"/>
                    <a:pt x="52" y="3798"/>
                    <a:pt x="24" y="4194"/>
                  </a:cubicBezTo>
                  <a:cubicBezTo>
                    <a:pt x="1" y="4407"/>
                    <a:pt x="7" y="4619"/>
                    <a:pt x="41" y="4826"/>
                  </a:cubicBezTo>
                  <a:cubicBezTo>
                    <a:pt x="47" y="4929"/>
                    <a:pt x="70" y="5033"/>
                    <a:pt x="110" y="5130"/>
                  </a:cubicBezTo>
                  <a:cubicBezTo>
                    <a:pt x="121" y="5153"/>
                    <a:pt x="127" y="5171"/>
                    <a:pt x="139" y="5188"/>
                  </a:cubicBezTo>
                  <a:cubicBezTo>
                    <a:pt x="173" y="5435"/>
                    <a:pt x="265" y="5676"/>
                    <a:pt x="397" y="5894"/>
                  </a:cubicBezTo>
                  <a:cubicBezTo>
                    <a:pt x="719" y="6383"/>
                    <a:pt x="1259" y="6630"/>
                    <a:pt x="1816" y="6739"/>
                  </a:cubicBezTo>
                  <a:cubicBezTo>
                    <a:pt x="2281" y="6829"/>
                    <a:pt x="2758" y="6849"/>
                    <a:pt x="3234" y="6849"/>
                  </a:cubicBezTo>
                  <a:cubicBezTo>
                    <a:pt x="3305" y="6849"/>
                    <a:pt x="3376" y="6849"/>
                    <a:pt x="3447" y="6848"/>
                  </a:cubicBezTo>
                  <a:cubicBezTo>
                    <a:pt x="4050" y="6836"/>
                    <a:pt x="4900" y="6756"/>
                    <a:pt x="5147" y="6095"/>
                  </a:cubicBezTo>
                  <a:cubicBezTo>
                    <a:pt x="5285" y="5722"/>
                    <a:pt x="5153" y="5337"/>
                    <a:pt x="4900" y="5067"/>
                  </a:cubicBezTo>
                  <a:cubicBezTo>
                    <a:pt x="5113" y="5027"/>
                    <a:pt x="5337" y="4993"/>
                    <a:pt x="5555" y="4952"/>
                  </a:cubicBezTo>
                  <a:cubicBezTo>
                    <a:pt x="5997" y="4872"/>
                    <a:pt x="6411" y="4688"/>
                    <a:pt x="6767" y="4407"/>
                  </a:cubicBezTo>
                  <a:cubicBezTo>
                    <a:pt x="7060" y="4166"/>
                    <a:pt x="7353" y="3821"/>
                    <a:pt x="7342" y="3419"/>
                  </a:cubicBezTo>
                  <a:cubicBezTo>
                    <a:pt x="7336" y="2982"/>
                    <a:pt x="6962" y="2753"/>
                    <a:pt x="6566" y="2724"/>
                  </a:cubicBezTo>
                  <a:cubicBezTo>
                    <a:pt x="6549" y="2723"/>
                    <a:pt x="6532" y="2723"/>
                    <a:pt x="6515" y="2723"/>
                  </a:cubicBezTo>
                  <a:cubicBezTo>
                    <a:pt x="6360" y="2723"/>
                    <a:pt x="6206" y="2747"/>
                    <a:pt x="6061" y="2798"/>
                  </a:cubicBezTo>
                  <a:cubicBezTo>
                    <a:pt x="6296" y="2592"/>
                    <a:pt x="6497" y="2345"/>
                    <a:pt x="6658" y="2075"/>
                  </a:cubicBezTo>
                  <a:cubicBezTo>
                    <a:pt x="6865" y="1707"/>
                    <a:pt x="7008" y="1259"/>
                    <a:pt x="6997" y="840"/>
                  </a:cubicBezTo>
                  <a:cubicBezTo>
                    <a:pt x="6991" y="403"/>
                    <a:pt x="6756" y="24"/>
                    <a:pt x="6279" y="1"/>
                  </a:cubicBezTo>
                  <a:cubicBezTo>
                    <a:pt x="6272" y="1"/>
                    <a:pt x="6265" y="1"/>
                    <a:pt x="6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3;p33">
              <a:extLst>
                <a:ext uri="{FF2B5EF4-FFF2-40B4-BE49-F238E27FC236}">
                  <a16:creationId xmlns:a16="http://schemas.microsoft.com/office/drawing/2014/main" id="{E2C40850-49DC-965C-FD14-5893F9F0EEF7}"/>
                </a:ext>
              </a:extLst>
            </p:cNvPr>
            <p:cNvSpPr/>
            <p:nvPr/>
          </p:nvSpPr>
          <p:spPr>
            <a:xfrm>
              <a:off x="2317419" y="2070888"/>
              <a:ext cx="587560" cy="549491"/>
            </a:xfrm>
            <a:custGeom>
              <a:avLst/>
              <a:gdLst/>
              <a:ahLst/>
              <a:cxnLst/>
              <a:rect l="l" t="t" r="r" b="b"/>
              <a:pathLst>
                <a:path w="6549" h="6085" extrusionOk="0">
                  <a:moveTo>
                    <a:pt x="6175" y="0"/>
                  </a:moveTo>
                  <a:cubicBezTo>
                    <a:pt x="6168" y="0"/>
                    <a:pt x="6160" y="1"/>
                    <a:pt x="6152" y="2"/>
                  </a:cubicBezTo>
                  <a:lnTo>
                    <a:pt x="6118" y="2"/>
                  </a:lnTo>
                  <a:cubicBezTo>
                    <a:pt x="6106" y="2"/>
                    <a:pt x="6089" y="7"/>
                    <a:pt x="6072" y="13"/>
                  </a:cubicBezTo>
                  <a:cubicBezTo>
                    <a:pt x="6037" y="19"/>
                    <a:pt x="5997" y="30"/>
                    <a:pt x="5963" y="48"/>
                  </a:cubicBezTo>
                  <a:cubicBezTo>
                    <a:pt x="5888" y="82"/>
                    <a:pt x="5819" y="117"/>
                    <a:pt x="5750" y="163"/>
                  </a:cubicBezTo>
                  <a:cubicBezTo>
                    <a:pt x="5572" y="277"/>
                    <a:pt x="5405" y="410"/>
                    <a:pt x="5250" y="559"/>
                  </a:cubicBezTo>
                  <a:cubicBezTo>
                    <a:pt x="4894" y="898"/>
                    <a:pt x="4567" y="1254"/>
                    <a:pt x="4257" y="1627"/>
                  </a:cubicBezTo>
                  <a:cubicBezTo>
                    <a:pt x="4061" y="1857"/>
                    <a:pt x="3883" y="2110"/>
                    <a:pt x="3671" y="2328"/>
                  </a:cubicBezTo>
                  <a:cubicBezTo>
                    <a:pt x="3649" y="2348"/>
                    <a:pt x="3623" y="2357"/>
                    <a:pt x="3597" y="2357"/>
                  </a:cubicBezTo>
                  <a:cubicBezTo>
                    <a:pt x="3541" y="2357"/>
                    <a:pt x="3487" y="2314"/>
                    <a:pt x="3487" y="2248"/>
                  </a:cubicBezTo>
                  <a:cubicBezTo>
                    <a:pt x="3464" y="1943"/>
                    <a:pt x="3470" y="1633"/>
                    <a:pt x="3383" y="1334"/>
                  </a:cubicBezTo>
                  <a:cubicBezTo>
                    <a:pt x="3360" y="1231"/>
                    <a:pt x="3303" y="1133"/>
                    <a:pt x="3223" y="1059"/>
                  </a:cubicBezTo>
                  <a:cubicBezTo>
                    <a:pt x="3189" y="1034"/>
                    <a:pt x="3149" y="1024"/>
                    <a:pt x="3107" y="1024"/>
                  </a:cubicBezTo>
                  <a:cubicBezTo>
                    <a:pt x="3049" y="1024"/>
                    <a:pt x="2986" y="1043"/>
                    <a:pt x="2930" y="1070"/>
                  </a:cubicBezTo>
                  <a:cubicBezTo>
                    <a:pt x="2683" y="1179"/>
                    <a:pt x="2579" y="1472"/>
                    <a:pt x="2510" y="1708"/>
                  </a:cubicBezTo>
                  <a:cubicBezTo>
                    <a:pt x="2430" y="2041"/>
                    <a:pt x="2373" y="2374"/>
                    <a:pt x="2338" y="2713"/>
                  </a:cubicBezTo>
                  <a:cubicBezTo>
                    <a:pt x="2304" y="2994"/>
                    <a:pt x="2281" y="3287"/>
                    <a:pt x="2177" y="3551"/>
                  </a:cubicBezTo>
                  <a:cubicBezTo>
                    <a:pt x="2157" y="3603"/>
                    <a:pt x="2111" y="3629"/>
                    <a:pt x="2066" y="3629"/>
                  </a:cubicBezTo>
                  <a:cubicBezTo>
                    <a:pt x="2021" y="3629"/>
                    <a:pt x="1976" y="3603"/>
                    <a:pt x="1959" y="3551"/>
                  </a:cubicBezTo>
                  <a:cubicBezTo>
                    <a:pt x="1861" y="3316"/>
                    <a:pt x="1735" y="3098"/>
                    <a:pt x="1568" y="2897"/>
                  </a:cubicBezTo>
                  <a:cubicBezTo>
                    <a:pt x="1327" y="2615"/>
                    <a:pt x="994" y="2385"/>
                    <a:pt x="615" y="2385"/>
                  </a:cubicBezTo>
                  <a:cubicBezTo>
                    <a:pt x="517" y="2391"/>
                    <a:pt x="420" y="2408"/>
                    <a:pt x="322" y="2437"/>
                  </a:cubicBezTo>
                  <a:cubicBezTo>
                    <a:pt x="144" y="2765"/>
                    <a:pt x="40" y="3132"/>
                    <a:pt x="23" y="3505"/>
                  </a:cubicBezTo>
                  <a:cubicBezTo>
                    <a:pt x="0" y="3712"/>
                    <a:pt x="6" y="3925"/>
                    <a:pt x="35" y="4137"/>
                  </a:cubicBezTo>
                  <a:cubicBezTo>
                    <a:pt x="46" y="4241"/>
                    <a:pt x="69" y="4344"/>
                    <a:pt x="109" y="4442"/>
                  </a:cubicBezTo>
                  <a:cubicBezTo>
                    <a:pt x="115" y="4459"/>
                    <a:pt x="127" y="4476"/>
                    <a:pt x="138" y="4493"/>
                  </a:cubicBezTo>
                  <a:cubicBezTo>
                    <a:pt x="167" y="4746"/>
                    <a:pt x="253" y="4993"/>
                    <a:pt x="385" y="5211"/>
                  </a:cubicBezTo>
                  <a:cubicBezTo>
                    <a:pt x="707" y="5700"/>
                    <a:pt x="1247" y="5947"/>
                    <a:pt x="1804" y="6056"/>
                  </a:cubicBezTo>
                  <a:cubicBezTo>
                    <a:pt x="1867" y="6067"/>
                    <a:pt x="1930" y="6073"/>
                    <a:pt x="1993" y="6085"/>
                  </a:cubicBezTo>
                  <a:cubicBezTo>
                    <a:pt x="2154" y="6044"/>
                    <a:pt x="2321" y="6004"/>
                    <a:pt x="2493" y="5964"/>
                  </a:cubicBezTo>
                  <a:cubicBezTo>
                    <a:pt x="2826" y="5895"/>
                    <a:pt x="3154" y="5797"/>
                    <a:pt x="3475" y="5688"/>
                  </a:cubicBezTo>
                  <a:cubicBezTo>
                    <a:pt x="3745" y="5585"/>
                    <a:pt x="4033" y="5470"/>
                    <a:pt x="4245" y="5263"/>
                  </a:cubicBezTo>
                  <a:cubicBezTo>
                    <a:pt x="4412" y="5102"/>
                    <a:pt x="4469" y="4913"/>
                    <a:pt x="4371" y="4700"/>
                  </a:cubicBezTo>
                  <a:cubicBezTo>
                    <a:pt x="4285" y="4511"/>
                    <a:pt x="4107" y="4442"/>
                    <a:pt x="3923" y="4390"/>
                  </a:cubicBezTo>
                  <a:cubicBezTo>
                    <a:pt x="3722" y="4333"/>
                    <a:pt x="3510" y="4298"/>
                    <a:pt x="3320" y="4201"/>
                  </a:cubicBezTo>
                  <a:cubicBezTo>
                    <a:pt x="3246" y="4155"/>
                    <a:pt x="3257" y="4045"/>
                    <a:pt x="3343" y="4017"/>
                  </a:cubicBezTo>
                  <a:cubicBezTo>
                    <a:pt x="3895" y="3810"/>
                    <a:pt x="4492" y="3775"/>
                    <a:pt x="5072" y="3684"/>
                  </a:cubicBezTo>
                  <a:cubicBezTo>
                    <a:pt x="5526" y="3609"/>
                    <a:pt x="6008" y="3500"/>
                    <a:pt x="6388" y="3218"/>
                  </a:cubicBezTo>
                  <a:cubicBezTo>
                    <a:pt x="6434" y="3190"/>
                    <a:pt x="6474" y="3149"/>
                    <a:pt x="6508" y="3103"/>
                  </a:cubicBezTo>
                  <a:cubicBezTo>
                    <a:pt x="6520" y="3092"/>
                    <a:pt x="6531" y="3075"/>
                    <a:pt x="6537" y="3057"/>
                  </a:cubicBezTo>
                  <a:cubicBezTo>
                    <a:pt x="6548" y="3029"/>
                    <a:pt x="6548" y="3040"/>
                    <a:pt x="6548" y="3017"/>
                  </a:cubicBezTo>
                  <a:lnTo>
                    <a:pt x="6548" y="3006"/>
                  </a:lnTo>
                  <a:cubicBezTo>
                    <a:pt x="6543" y="3000"/>
                    <a:pt x="6543" y="2994"/>
                    <a:pt x="6537" y="2983"/>
                  </a:cubicBezTo>
                  <a:lnTo>
                    <a:pt x="6537" y="2977"/>
                  </a:lnTo>
                  <a:cubicBezTo>
                    <a:pt x="6531" y="2966"/>
                    <a:pt x="6525" y="2960"/>
                    <a:pt x="6520" y="2954"/>
                  </a:cubicBezTo>
                  <a:cubicBezTo>
                    <a:pt x="6514" y="2943"/>
                    <a:pt x="6497" y="2925"/>
                    <a:pt x="6479" y="2914"/>
                  </a:cubicBezTo>
                  <a:cubicBezTo>
                    <a:pt x="6468" y="2902"/>
                    <a:pt x="6451" y="2891"/>
                    <a:pt x="6439" y="2879"/>
                  </a:cubicBezTo>
                  <a:cubicBezTo>
                    <a:pt x="6221" y="2736"/>
                    <a:pt x="5957" y="2673"/>
                    <a:pt x="5710" y="2615"/>
                  </a:cubicBezTo>
                  <a:cubicBezTo>
                    <a:pt x="5463" y="2558"/>
                    <a:pt x="5222" y="2512"/>
                    <a:pt x="4980" y="2466"/>
                  </a:cubicBezTo>
                  <a:cubicBezTo>
                    <a:pt x="4894" y="2437"/>
                    <a:pt x="4877" y="2322"/>
                    <a:pt x="4957" y="2271"/>
                  </a:cubicBezTo>
                  <a:cubicBezTo>
                    <a:pt x="5222" y="2098"/>
                    <a:pt x="5474" y="1897"/>
                    <a:pt x="5704" y="1673"/>
                  </a:cubicBezTo>
                  <a:cubicBezTo>
                    <a:pt x="5963" y="1426"/>
                    <a:pt x="6215" y="1145"/>
                    <a:pt x="6365" y="812"/>
                  </a:cubicBezTo>
                  <a:cubicBezTo>
                    <a:pt x="6462" y="605"/>
                    <a:pt x="6491" y="352"/>
                    <a:pt x="6388" y="157"/>
                  </a:cubicBezTo>
                  <a:cubicBezTo>
                    <a:pt x="6376" y="140"/>
                    <a:pt x="6370" y="122"/>
                    <a:pt x="6359" y="105"/>
                  </a:cubicBezTo>
                  <a:cubicBezTo>
                    <a:pt x="6347" y="88"/>
                    <a:pt x="6359" y="105"/>
                    <a:pt x="6342" y="82"/>
                  </a:cubicBezTo>
                  <a:cubicBezTo>
                    <a:pt x="6324" y="59"/>
                    <a:pt x="6307" y="48"/>
                    <a:pt x="6290" y="36"/>
                  </a:cubicBezTo>
                  <a:cubicBezTo>
                    <a:pt x="6256" y="12"/>
                    <a:pt x="6215" y="0"/>
                    <a:pt x="6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24;p33">
              <a:extLst>
                <a:ext uri="{FF2B5EF4-FFF2-40B4-BE49-F238E27FC236}">
                  <a16:creationId xmlns:a16="http://schemas.microsoft.com/office/drawing/2014/main" id="{FC92A105-FB07-540A-2EBB-63DCA915828C}"/>
                </a:ext>
              </a:extLst>
            </p:cNvPr>
            <p:cNvSpPr/>
            <p:nvPr/>
          </p:nvSpPr>
          <p:spPr>
            <a:xfrm>
              <a:off x="2607565" y="2553375"/>
              <a:ext cx="1077" cy="6321"/>
            </a:xfrm>
            <a:custGeom>
              <a:avLst/>
              <a:gdLst/>
              <a:ahLst/>
              <a:cxnLst/>
              <a:rect l="l" t="t" r="r" b="b"/>
              <a:pathLst>
                <a:path w="12" h="70" extrusionOk="0">
                  <a:moveTo>
                    <a:pt x="12" y="69"/>
                  </a:moveTo>
                  <a:cubicBezTo>
                    <a:pt x="12" y="47"/>
                    <a:pt x="6" y="24"/>
                    <a:pt x="0" y="1"/>
                  </a:cubicBezTo>
                  <a:cubicBezTo>
                    <a:pt x="6" y="24"/>
                    <a:pt x="12" y="47"/>
                    <a:pt x="12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25;p33">
              <a:extLst>
                <a:ext uri="{FF2B5EF4-FFF2-40B4-BE49-F238E27FC236}">
                  <a16:creationId xmlns:a16="http://schemas.microsoft.com/office/drawing/2014/main" id="{18DBC29C-5FDB-8DDE-8B85-26E170CC4C00}"/>
                </a:ext>
              </a:extLst>
            </p:cNvPr>
            <p:cNvSpPr/>
            <p:nvPr/>
          </p:nvSpPr>
          <p:spPr>
            <a:xfrm>
              <a:off x="2608552" y="2559606"/>
              <a:ext cx="628" cy="1084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6" y="0"/>
                  </a:moveTo>
                  <a:cubicBezTo>
                    <a:pt x="1" y="6"/>
                    <a:pt x="1" y="6"/>
                    <a:pt x="6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26;p33">
              <a:extLst>
                <a:ext uri="{FF2B5EF4-FFF2-40B4-BE49-F238E27FC236}">
                  <a16:creationId xmlns:a16="http://schemas.microsoft.com/office/drawing/2014/main" id="{98783B7C-4E82-505E-0391-164E1F9757E9}"/>
                </a:ext>
              </a:extLst>
            </p:cNvPr>
            <p:cNvSpPr/>
            <p:nvPr/>
          </p:nvSpPr>
          <p:spPr>
            <a:xfrm>
              <a:off x="2356535" y="2056259"/>
              <a:ext cx="556697" cy="525741"/>
            </a:xfrm>
            <a:custGeom>
              <a:avLst/>
              <a:gdLst/>
              <a:ahLst/>
              <a:cxnLst/>
              <a:rect l="l" t="t" r="r" b="b"/>
              <a:pathLst>
                <a:path w="6205" h="5822" extrusionOk="0">
                  <a:moveTo>
                    <a:pt x="5740" y="1"/>
                  </a:moveTo>
                  <a:cubicBezTo>
                    <a:pt x="5659" y="1"/>
                    <a:pt x="5577" y="22"/>
                    <a:pt x="5504" y="66"/>
                  </a:cubicBezTo>
                  <a:cubicBezTo>
                    <a:pt x="5354" y="152"/>
                    <a:pt x="5245" y="296"/>
                    <a:pt x="5199" y="468"/>
                  </a:cubicBezTo>
                  <a:cubicBezTo>
                    <a:pt x="5176" y="560"/>
                    <a:pt x="5176" y="652"/>
                    <a:pt x="5205" y="744"/>
                  </a:cubicBezTo>
                  <a:cubicBezTo>
                    <a:pt x="5222" y="796"/>
                    <a:pt x="5251" y="841"/>
                    <a:pt x="5285" y="887"/>
                  </a:cubicBezTo>
                  <a:cubicBezTo>
                    <a:pt x="5199" y="1002"/>
                    <a:pt x="5107" y="1111"/>
                    <a:pt x="4998" y="1203"/>
                  </a:cubicBezTo>
                  <a:lnTo>
                    <a:pt x="3734" y="2369"/>
                  </a:lnTo>
                  <a:cubicBezTo>
                    <a:pt x="3418" y="2662"/>
                    <a:pt x="3097" y="2949"/>
                    <a:pt x="2769" y="3231"/>
                  </a:cubicBezTo>
                  <a:lnTo>
                    <a:pt x="2769" y="3196"/>
                  </a:lnTo>
                  <a:cubicBezTo>
                    <a:pt x="2769" y="2995"/>
                    <a:pt x="2769" y="2800"/>
                    <a:pt x="2764" y="2599"/>
                  </a:cubicBezTo>
                  <a:cubicBezTo>
                    <a:pt x="2758" y="2427"/>
                    <a:pt x="2752" y="2254"/>
                    <a:pt x="2735" y="2082"/>
                  </a:cubicBezTo>
                  <a:lnTo>
                    <a:pt x="2758" y="2076"/>
                  </a:lnTo>
                  <a:lnTo>
                    <a:pt x="2764" y="2071"/>
                  </a:lnTo>
                  <a:lnTo>
                    <a:pt x="2787" y="2059"/>
                  </a:lnTo>
                  <a:lnTo>
                    <a:pt x="2804" y="2042"/>
                  </a:lnTo>
                  <a:lnTo>
                    <a:pt x="2815" y="2042"/>
                  </a:lnTo>
                  <a:cubicBezTo>
                    <a:pt x="2827" y="2030"/>
                    <a:pt x="2861" y="2002"/>
                    <a:pt x="2879" y="1990"/>
                  </a:cubicBezTo>
                  <a:cubicBezTo>
                    <a:pt x="2907" y="1962"/>
                    <a:pt x="2930" y="1927"/>
                    <a:pt x="2942" y="1887"/>
                  </a:cubicBezTo>
                  <a:cubicBezTo>
                    <a:pt x="2947" y="1875"/>
                    <a:pt x="2953" y="1864"/>
                    <a:pt x="2953" y="1852"/>
                  </a:cubicBezTo>
                  <a:cubicBezTo>
                    <a:pt x="2953" y="1824"/>
                    <a:pt x="2959" y="1801"/>
                    <a:pt x="2965" y="1772"/>
                  </a:cubicBezTo>
                  <a:cubicBezTo>
                    <a:pt x="2965" y="1761"/>
                    <a:pt x="2965" y="1751"/>
                    <a:pt x="2960" y="1736"/>
                  </a:cubicBezTo>
                  <a:lnTo>
                    <a:pt x="2960" y="1736"/>
                  </a:lnTo>
                  <a:cubicBezTo>
                    <a:pt x="2959" y="1720"/>
                    <a:pt x="2956" y="1697"/>
                    <a:pt x="2953" y="1692"/>
                  </a:cubicBezTo>
                  <a:lnTo>
                    <a:pt x="2919" y="1623"/>
                  </a:lnTo>
                  <a:cubicBezTo>
                    <a:pt x="2913" y="1611"/>
                    <a:pt x="2907" y="1600"/>
                    <a:pt x="2896" y="1588"/>
                  </a:cubicBezTo>
                  <a:cubicBezTo>
                    <a:pt x="2890" y="1577"/>
                    <a:pt x="2879" y="1571"/>
                    <a:pt x="2873" y="1559"/>
                  </a:cubicBezTo>
                  <a:lnTo>
                    <a:pt x="2810" y="1514"/>
                  </a:lnTo>
                  <a:lnTo>
                    <a:pt x="2775" y="1496"/>
                  </a:lnTo>
                  <a:lnTo>
                    <a:pt x="2746" y="1485"/>
                  </a:lnTo>
                  <a:cubicBezTo>
                    <a:pt x="2729" y="1462"/>
                    <a:pt x="2706" y="1439"/>
                    <a:pt x="2678" y="1422"/>
                  </a:cubicBezTo>
                  <a:cubicBezTo>
                    <a:pt x="2666" y="1416"/>
                    <a:pt x="2655" y="1410"/>
                    <a:pt x="2649" y="1410"/>
                  </a:cubicBezTo>
                  <a:cubicBezTo>
                    <a:pt x="2636" y="1397"/>
                    <a:pt x="2620" y="1391"/>
                    <a:pt x="2605" y="1391"/>
                  </a:cubicBezTo>
                  <a:cubicBezTo>
                    <a:pt x="2600" y="1391"/>
                    <a:pt x="2596" y="1391"/>
                    <a:pt x="2591" y="1393"/>
                  </a:cubicBezTo>
                  <a:cubicBezTo>
                    <a:pt x="2577" y="1390"/>
                    <a:pt x="2562" y="1388"/>
                    <a:pt x="2547" y="1388"/>
                  </a:cubicBezTo>
                  <a:cubicBezTo>
                    <a:pt x="2505" y="1388"/>
                    <a:pt x="2465" y="1400"/>
                    <a:pt x="2431" y="1422"/>
                  </a:cubicBezTo>
                  <a:cubicBezTo>
                    <a:pt x="2408" y="1439"/>
                    <a:pt x="2385" y="1456"/>
                    <a:pt x="2362" y="1473"/>
                  </a:cubicBezTo>
                  <a:lnTo>
                    <a:pt x="2344" y="1491"/>
                  </a:lnTo>
                  <a:cubicBezTo>
                    <a:pt x="2339" y="1502"/>
                    <a:pt x="2327" y="1514"/>
                    <a:pt x="2321" y="1525"/>
                  </a:cubicBezTo>
                  <a:cubicBezTo>
                    <a:pt x="2304" y="1542"/>
                    <a:pt x="2293" y="1565"/>
                    <a:pt x="2287" y="1588"/>
                  </a:cubicBezTo>
                  <a:cubicBezTo>
                    <a:pt x="2281" y="1600"/>
                    <a:pt x="2275" y="1611"/>
                    <a:pt x="2270" y="1628"/>
                  </a:cubicBezTo>
                  <a:cubicBezTo>
                    <a:pt x="2270" y="1634"/>
                    <a:pt x="2270" y="1646"/>
                    <a:pt x="2264" y="1651"/>
                  </a:cubicBezTo>
                  <a:cubicBezTo>
                    <a:pt x="2258" y="1697"/>
                    <a:pt x="2252" y="1738"/>
                    <a:pt x="2252" y="1778"/>
                  </a:cubicBezTo>
                  <a:lnTo>
                    <a:pt x="2252" y="1812"/>
                  </a:lnTo>
                  <a:lnTo>
                    <a:pt x="2258" y="1841"/>
                  </a:lnTo>
                  <a:lnTo>
                    <a:pt x="2258" y="1852"/>
                  </a:lnTo>
                  <a:cubicBezTo>
                    <a:pt x="2258" y="1852"/>
                    <a:pt x="2270" y="1927"/>
                    <a:pt x="2270" y="1927"/>
                  </a:cubicBezTo>
                  <a:lnTo>
                    <a:pt x="2298" y="2002"/>
                  </a:lnTo>
                  <a:lnTo>
                    <a:pt x="2344" y="2059"/>
                  </a:lnTo>
                  <a:lnTo>
                    <a:pt x="2408" y="2105"/>
                  </a:lnTo>
                  <a:cubicBezTo>
                    <a:pt x="2425" y="2117"/>
                    <a:pt x="2453" y="2122"/>
                    <a:pt x="2476" y="2128"/>
                  </a:cubicBezTo>
                  <a:lnTo>
                    <a:pt x="2522" y="2134"/>
                  </a:lnTo>
                  <a:cubicBezTo>
                    <a:pt x="2522" y="2266"/>
                    <a:pt x="2517" y="2398"/>
                    <a:pt x="2517" y="2530"/>
                  </a:cubicBezTo>
                  <a:cubicBezTo>
                    <a:pt x="2511" y="2714"/>
                    <a:pt x="2499" y="2904"/>
                    <a:pt x="2488" y="3087"/>
                  </a:cubicBezTo>
                  <a:cubicBezTo>
                    <a:pt x="2482" y="3179"/>
                    <a:pt x="2476" y="3265"/>
                    <a:pt x="2465" y="3357"/>
                  </a:cubicBezTo>
                  <a:cubicBezTo>
                    <a:pt x="2459" y="3409"/>
                    <a:pt x="2448" y="3466"/>
                    <a:pt x="2436" y="3524"/>
                  </a:cubicBezTo>
                  <a:cubicBezTo>
                    <a:pt x="2023" y="3874"/>
                    <a:pt x="1609" y="4225"/>
                    <a:pt x="1184" y="4569"/>
                  </a:cubicBezTo>
                  <a:lnTo>
                    <a:pt x="1063" y="4673"/>
                  </a:lnTo>
                  <a:cubicBezTo>
                    <a:pt x="1040" y="4489"/>
                    <a:pt x="1012" y="4305"/>
                    <a:pt x="989" y="4121"/>
                  </a:cubicBezTo>
                  <a:cubicBezTo>
                    <a:pt x="966" y="3955"/>
                    <a:pt x="943" y="3788"/>
                    <a:pt x="920" y="3622"/>
                  </a:cubicBezTo>
                  <a:lnTo>
                    <a:pt x="954" y="3587"/>
                  </a:lnTo>
                  <a:cubicBezTo>
                    <a:pt x="954" y="3587"/>
                    <a:pt x="1006" y="3530"/>
                    <a:pt x="1006" y="3524"/>
                  </a:cubicBezTo>
                  <a:cubicBezTo>
                    <a:pt x="1006" y="3524"/>
                    <a:pt x="1006" y="3518"/>
                    <a:pt x="1006" y="3518"/>
                  </a:cubicBezTo>
                  <a:cubicBezTo>
                    <a:pt x="1023" y="3489"/>
                    <a:pt x="1035" y="3455"/>
                    <a:pt x="1040" y="3426"/>
                  </a:cubicBezTo>
                  <a:cubicBezTo>
                    <a:pt x="1046" y="3409"/>
                    <a:pt x="1046" y="3386"/>
                    <a:pt x="1052" y="3369"/>
                  </a:cubicBezTo>
                  <a:cubicBezTo>
                    <a:pt x="1063" y="3334"/>
                    <a:pt x="1069" y="3300"/>
                    <a:pt x="1069" y="3265"/>
                  </a:cubicBezTo>
                  <a:lnTo>
                    <a:pt x="1069" y="3237"/>
                  </a:lnTo>
                  <a:cubicBezTo>
                    <a:pt x="1069" y="3043"/>
                    <a:pt x="911" y="2907"/>
                    <a:pt x="740" y="2907"/>
                  </a:cubicBezTo>
                  <a:cubicBezTo>
                    <a:pt x="683" y="2907"/>
                    <a:pt x="624" y="2922"/>
                    <a:pt x="569" y="2955"/>
                  </a:cubicBezTo>
                  <a:cubicBezTo>
                    <a:pt x="529" y="2978"/>
                    <a:pt x="495" y="3007"/>
                    <a:pt x="455" y="3036"/>
                  </a:cubicBezTo>
                  <a:cubicBezTo>
                    <a:pt x="397" y="3070"/>
                    <a:pt x="357" y="3128"/>
                    <a:pt x="340" y="3191"/>
                  </a:cubicBezTo>
                  <a:cubicBezTo>
                    <a:pt x="328" y="3219"/>
                    <a:pt x="322" y="3242"/>
                    <a:pt x="317" y="3265"/>
                  </a:cubicBezTo>
                  <a:cubicBezTo>
                    <a:pt x="311" y="3277"/>
                    <a:pt x="311" y="3294"/>
                    <a:pt x="305" y="3306"/>
                  </a:cubicBezTo>
                  <a:cubicBezTo>
                    <a:pt x="305" y="3334"/>
                    <a:pt x="300" y="3363"/>
                    <a:pt x="294" y="3392"/>
                  </a:cubicBezTo>
                  <a:lnTo>
                    <a:pt x="294" y="3409"/>
                  </a:lnTo>
                  <a:cubicBezTo>
                    <a:pt x="294" y="3443"/>
                    <a:pt x="305" y="3484"/>
                    <a:pt x="322" y="3518"/>
                  </a:cubicBezTo>
                  <a:cubicBezTo>
                    <a:pt x="334" y="3553"/>
                    <a:pt x="357" y="3587"/>
                    <a:pt x="386" y="3610"/>
                  </a:cubicBezTo>
                  <a:lnTo>
                    <a:pt x="443" y="3656"/>
                  </a:lnTo>
                  <a:cubicBezTo>
                    <a:pt x="489" y="3679"/>
                    <a:pt x="535" y="3690"/>
                    <a:pt x="587" y="3690"/>
                  </a:cubicBezTo>
                  <a:lnTo>
                    <a:pt x="742" y="3690"/>
                  </a:lnTo>
                  <a:cubicBezTo>
                    <a:pt x="753" y="3788"/>
                    <a:pt x="765" y="3886"/>
                    <a:pt x="776" y="3978"/>
                  </a:cubicBezTo>
                  <a:cubicBezTo>
                    <a:pt x="788" y="4150"/>
                    <a:pt x="788" y="4317"/>
                    <a:pt x="793" y="4483"/>
                  </a:cubicBezTo>
                  <a:cubicBezTo>
                    <a:pt x="799" y="4569"/>
                    <a:pt x="811" y="4655"/>
                    <a:pt x="816" y="4736"/>
                  </a:cubicBezTo>
                  <a:cubicBezTo>
                    <a:pt x="816" y="4782"/>
                    <a:pt x="822" y="4822"/>
                    <a:pt x="822" y="4862"/>
                  </a:cubicBezTo>
                  <a:cubicBezTo>
                    <a:pt x="828" y="4868"/>
                    <a:pt x="828" y="4874"/>
                    <a:pt x="822" y="4879"/>
                  </a:cubicBezTo>
                  <a:cubicBezTo>
                    <a:pt x="759" y="4931"/>
                    <a:pt x="696" y="4989"/>
                    <a:pt x="627" y="5040"/>
                  </a:cubicBezTo>
                  <a:cubicBezTo>
                    <a:pt x="535" y="5109"/>
                    <a:pt x="437" y="5172"/>
                    <a:pt x="340" y="5230"/>
                  </a:cubicBezTo>
                  <a:cubicBezTo>
                    <a:pt x="242" y="5276"/>
                    <a:pt x="150" y="5333"/>
                    <a:pt x="64" y="5402"/>
                  </a:cubicBezTo>
                  <a:cubicBezTo>
                    <a:pt x="1" y="5471"/>
                    <a:pt x="35" y="5580"/>
                    <a:pt x="121" y="5609"/>
                  </a:cubicBezTo>
                  <a:cubicBezTo>
                    <a:pt x="150" y="5616"/>
                    <a:pt x="178" y="5620"/>
                    <a:pt x="206" y="5620"/>
                  </a:cubicBezTo>
                  <a:cubicBezTo>
                    <a:pt x="373" y="5620"/>
                    <a:pt x="535" y="5502"/>
                    <a:pt x="667" y="5414"/>
                  </a:cubicBezTo>
                  <a:cubicBezTo>
                    <a:pt x="857" y="5282"/>
                    <a:pt x="1035" y="5138"/>
                    <a:pt x="1207" y="4983"/>
                  </a:cubicBezTo>
                  <a:lnTo>
                    <a:pt x="1276" y="4931"/>
                  </a:lnTo>
                  <a:cubicBezTo>
                    <a:pt x="1276" y="4931"/>
                    <a:pt x="1282" y="4937"/>
                    <a:pt x="1287" y="4937"/>
                  </a:cubicBezTo>
                  <a:cubicBezTo>
                    <a:pt x="1425" y="4977"/>
                    <a:pt x="1563" y="5000"/>
                    <a:pt x="1701" y="5035"/>
                  </a:cubicBezTo>
                  <a:cubicBezTo>
                    <a:pt x="1862" y="5075"/>
                    <a:pt x="2017" y="5121"/>
                    <a:pt x="2178" y="5167"/>
                  </a:cubicBezTo>
                  <a:cubicBezTo>
                    <a:pt x="2379" y="5230"/>
                    <a:pt x="2574" y="5299"/>
                    <a:pt x="2769" y="5368"/>
                  </a:cubicBezTo>
                  <a:cubicBezTo>
                    <a:pt x="2775" y="5391"/>
                    <a:pt x="2775" y="5414"/>
                    <a:pt x="2781" y="5437"/>
                  </a:cubicBezTo>
                  <a:lnTo>
                    <a:pt x="2781" y="5442"/>
                  </a:lnTo>
                  <a:cubicBezTo>
                    <a:pt x="2781" y="5448"/>
                    <a:pt x="2792" y="5465"/>
                    <a:pt x="2792" y="5471"/>
                  </a:cubicBezTo>
                  <a:lnTo>
                    <a:pt x="2792" y="5494"/>
                  </a:lnTo>
                  <a:cubicBezTo>
                    <a:pt x="2798" y="5523"/>
                    <a:pt x="2804" y="5552"/>
                    <a:pt x="2804" y="5574"/>
                  </a:cubicBezTo>
                  <a:lnTo>
                    <a:pt x="2804" y="5592"/>
                  </a:lnTo>
                  <a:cubicBezTo>
                    <a:pt x="2815" y="5609"/>
                    <a:pt x="2833" y="5649"/>
                    <a:pt x="2838" y="5666"/>
                  </a:cubicBezTo>
                  <a:lnTo>
                    <a:pt x="2844" y="5672"/>
                  </a:lnTo>
                  <a:cubicBezTo>
                    <a:pt x="2844" y="5678"/>
                    <a:pt x="2890" y="5730"/>
                    <a:pt x="2890" y="5735"/>
                  </a:cubicBezTo>
                  <a:lnTo>
                    <a:pt x="2896" y="5735"/>
                  </a:lnTo>
                  <a:lnTo>
                    <a:pt x="2953" y="5781"/>
                  </a:lnTo>
                  <a:lnTo>
                    <a:pt x="2959" y="5781"/>
                  </a:lnTo>
                  <a:cubicBezTo>
                    <a:pt x="2959" y="5781"/>
                    <a:pt x="3028" y="5810"/>
                    <a:pt x="3034" y="5810"/>
                  </a:cubicBezTo>
                  <a:cubicBezTo>
                    <a:pt x="3057" y="5816"/>
                    <a:pt x="3085" y="5821"/>
                    <a:pt x="3108" y="5821"/>
                  </a:cubicBezTo>
                  <a:cubicBezTo>
                    <a:pt x="3137" y="5816"/>
                    <a:pt x="3160" y="5810"/>
                    <a:pt x="3189" y="5810"/>
                  </a:cubicBezTo>
                  <a:cubicBezTo>
                    <a:pt x="3200" y="5804"/>
                    <a:pt x="3217" y="5798"/>
                    <a:pt x="3229" y="5793"/>
                  </a:cubicBezTo>
                  <a:cubicBezTo>
                    <a:pt x="3246" y="5787"/>
                    <a:pt x="3263" y="5776"/>
                    <a:pt x="3275" y="5770"/>
                  </a:cubicBezTo>
                  <a:cubicBezTo>
                    <a:pt x="3304" y="5747"/>
                    <a:pt x="3327" y="5730"/>
                    <a:pt x="3350" y="5707"/>
                  </a:cubicBezTo>
                  <a:cubicBezTo>
                    <a:pt x="3378" y="5689"/>
                    <a:pt x="3396" y="5666"/>
                    <a:pt x="3418" y="5643"/>
                  </a:cubicBezTo>
                  <a:cubicBezTo>
                    <a:pt x="3441" y="5615"/>
                    <a:pt x="3464" y="5586"/>
                    <a:pt x="3487" y="5557"/>
                  </a:cubicBezTo>
                  <a:cubicBezTo>
                    <a:pt x="3493" y="5546"/>
                    <a:pt x="3499" y="5534"/>
                    <a:pt x="3505" y="5523"/>
                  </a:cubicBezTo>
                  <a:cubicBezTo>
                    <a:pt x="3522" y="5494"/>
                    <a:pt x="3539" y="5460"/>
                    <a:pt x="3551" y="5431"/>
                  </a:cubicBezTo>
                  <a:cubicBezTo>
                    <a:pt x="3551" y="5419"/>
                    <a:pt x="3556" y="5414"/>
                    <a:pt x="3556" y="5402"/>
                  </a:cubicBezTo>
                  <a:cubicBezTo>
                    <a:pt x="3562" y="5373"/>
                    <a:pt x="3562" y="5345"/>
                    <a:pt x="3568" y="5316"/>
                  </a:cubicBezTo>
                  <a:cubicBezTo>
                    <a:pt x="3568" y="5316"/>
                    <a:pt x="3568" y="5310"/>
                    <a:pt x="3568" y="5310"/>
                  </a:cubicBezTo>
                  <a:cubicBezTo>
                    <a:pt x="3562" y="5299"/>
                    <a:pt x="3562" y="5282"/>
                    <a:pt x="3562" y="5270"/>
                  </a:cubicBezTo>
                  <a:cubicBezTo>
                    <a:pt x="3562" y="5270"/>
                    <a:pt x="3562" y="5241"/>
                    <a:pt x="3556" y="5224"/>
                  </a:cubicBezTo>
                  <a:cubicBezTo>
                    <a:pt x="3545" y="5195"/>
                    <a:pt x="3533" y="5161"/>
                    <a:pt x="3516" y="5138"/>
                  </a:cubicBezTo>
                  <a:cubicBezTo>
                    <a:pt x="3499" y="5109"/>
                    <a:pt x="3482" y="5086"/>
                    <a:pt x="3459" y="5069"/>
                  </a:cubicBezTo>
                  <a:cubicBezTo>
                    <a:pt x="3453" y="5058"/>
                    <a:pt x="3407" y="5023"/>
                    <a:pt x="3396" y="5017"/>
                  </a:cubicBezTo>
                  <a:lnTo>
                    <a:pt x="3384" y="5017"/>
                  </a:lnTo>
                  <a:cubicBezTo>
                    <a:pt x="3373" y="5012"/>
                    <a:pt x="3327" y="4994"/>
                    <a:pt x="3315" y="4989"/>
                  </a:cubicBezTo>
                  <a:lnTo>
                    <a:pt x="3304" y="4989"/>
                  </a:lnTo>
                  <a:cubicBezTo>
                    <a:pt x="3275" y="4983"/>
                    <a:pt x="3246" y="4983"/>
                    <a:pt x="3217" y="4977"/>
                  </a:cubicBezTo>
                  <a:lnTo>
                    <a:pt x="3194" y="4977"/>
                  </a:lnTo>
                  <a:cubicBezTo>
                    <a:pt x="3160" y="4977"/>
                    <a:pt x="3131" y="4989"/>
                    <a:pt x="3097" y="4994"/>
                  </a:cubicBezTo>
                  <a:lnTo>
                    <a:pt x="3080" y="4994"/>
                  </a:lnTo>
                  <a:cubicBezTo>
                    <a:pt x="3062" y="5000"/>
                    <a:pt x="3039" y="5006"/>
                    <a:pt x="3022" y="5012"/>
                  </a:cubicBezTo>
                  <a:lnTo>
                    <a:pt x="3005" y="5017"/>
                  </a:lnTo>
                  <a:lnTo>
                    <a:pt x="2999" y="5017"/>
                  </a:lnTo>
                  <a:lnTo>
                    <a:pt x="2924" y="5052"/>
                  </a:lnTo>
                  <a:cubicBezTo>
                    <a:pt x="2902" y="5063"/>
                    <a:pt x="2884" y="5081"/>
                    <a:pt x="2867" y="5098"/>
                  </a:cubicBezTo>
                  <a:cubicBezTo>
                    <a:pt x="2660" y="5029"/>
                    <a:pt x="2448" y="4977"/>
                    <a:pt x="2241" y="4925"/>
                  </a:cubicBezTo>
                  <a:cubicBezTo>
                    <a:pt x="2080" y="4891"/>
                    <a:pt x="1919" y="4856"/>
                    <a:pt x="1758" y="4828"/>
                  </a:cubicBezTo>
                  <a:cubicBezTo>
                    <a:pt x="1655" y="4805"/>
                    <a:pt x="1552" y="4793"/>
                    <a:pt x="1448" y="4782"/>
                  </a:cubicBezTo>
                  <a:cubicBezTo>
                    <a:pt x="1776" y="4523"/>
                    <a:pt x="2103" y="4265"/>
                    <a:pt x="2419" y="3989"/>
                  </a:cubicBezTo>
                  <a:cubicBezTo>
                    <a:pt x="2494" y="3920"/>
                    <a:pt x="2568" y="3851"/>
                    <a:pt x="2643" y="3782"/>
                  </a:cubicBezTo>
                  <a:cubicBezTo>
                    <a:pt x="2649" y="3777"/>
                    <a:pt x="2655" y="3777"/>
                    <a:pt x="2660" y="3771"/>
                  </a:cubicBezTo>
                  <a:cubicBezTo>
                    <a:pt x="2683" y="3754"/>
                    <a:pt x="2700" y="3736"/>
                    <a:pt x="2718" y="3713"/>
                  </a:cubicBezTo>
                  <a:cubicBezTo>
                    <a:pt x="2861" y="3587"/>
                    <a:pt x="2993" y="3461"/>
                    <a:pt x="3131" y="3329"/>
                  </a:cubicBezTo>
                  <a:lnTo>
                    <a:pt x="3143" y="3329"/>
                  </a:lnTo>
                  <a:cubicBezTo>
                    <a:pt x="3163" y="3331"/>
                    <a:pt x="3184" y="3333"/>
                    <a:pt x="3206" y="3333"/>
                  </a:cubicBezTo>
                  <a:cubicBezTo>
                    <a:pt x="3227" y="3333"/>
                    <a:pt x="3249" y="3331"/>
                    <a:pt x="3269" y="3329"/>
                  </a:cubicBezTo>
                  <a:cubicBezTo>
                    <a:pt x="3361" y="3329"/>
                    <a:pt x="3453" y="3329"/>
                    <a:pt x="3545" y="3334"/>
                  </a:cubicBezTo>
                  <a:cubicBezTo>
                    <a:pt x="3746" y="3340"/>
                    <a:pt x="3947" y="3334"/>
                    <a:pt x="4148" y="3346"/>
                  </a:cubicBezTo>
                  <a:cubicBezTo>
                    <a:pt x="4349" y="3352"/>
                    <a:pt x="4539" y="3369"/>
                    <a:pt x="4728" y="3392"/>
                  </a:cubicBezTo>
                  <a:cubicBezTo>
                    <a:pt x="4768" y="3398"/>
                    <a:pt x="4814" y="3409"/>
                    <a:pt x="4854" y="3415"/>
                  </a:cubicBezTo>
                  <a:lnTo>
                    <a:pt x="4854" y="3443"/>
                  </a:lnTo>
                  <a:cubicBezTo>
                    <a:pt x="4854" y="3489"/>
                    <a:pt x="4860" y="3541"/>
                    <a:pt x="4877" y="3587"/>
                  </a:cubicBezTo>
                  <a:cubicBezTo>
                    <a:pt x="4889" y="3639"/>
                    <a:pt x="4918" y="3685"/>
                    <a:pt x="4952" y="3719"/>
                  </a:cubicBezTo>
                  <a:cubicBezTo>
                    <a:pt x="4992" y="3754"/>
                    <a:pt x="5038" y="3777"/>
                    <a:pt x="5084" y="3788"/>
                  </a:cubicBezTo>
                  <a:cubicBezTo>
                    <a:pt x="5142" y="3800"/>
                    <a:pt x="5205" y="3805"/>
                    <a:pt x="5262" y="3805"/>
                  </a:cubicBezTo>
                  <a:cubicBezTo>
                    <a:pt x="5297" y="3800"/>
                    <a:pt x="5331" y="3800"/>
                    <a:pt x="5360" y="3788"/>
                  </a:cubicBezTo>
                  <a:cubicBezTo>
                    <a:pt x="5394" y="3777"/>
                    <a:pt x="5423" y="3765"/>
                    <a:pt x="5452" y="3748"/>
                  </a:cubicBezTo>
                  <a:cubicBezTo>
                    <a:pt x="5486" y="3731"/>
                    <a:pt x="5515" y="3708"/>
                    <a:pt x="5544" y="3685"/>
                  </a:cubicBezTo>
                  <a:cubicBezTo>
                    <a:pt x="5555" y="3679"/>
                    <a:pt x="5561" y="3667"/>
                    <a:pt x="5567" y="3656"/>
                  </a:cubicBezTo>
                  <a:cubicBezTo>
                    <a:pt x="5595" y="3627"/>
                    <a:pt x="5618" y="3593"/>
                    <a:pt x="5636" y="3558"/>
                  </a:cubicBezTo>
                  <a:cubicBezTo>
                    <a:pt x="5664" y="3507"/>
                    <a:pt x="5687" y="3449"/>
                    <a:pt x="5699" y="3392"/>
                  </a:cubicBezTo>
                  <a:cubicBezTo>
                    <a:pt x="5710" y="3352"/>
                    <a:pt x="5716" y="3311"/>
                    <a:pt x="5705" y="3271"/>
                  </a:cubicBezTo>
                  <a:cubicBezTo>
                    <a:pt x="5705" y="3225"/>
                    <a:pt x="5687" y="3185"/>
                    <a:pt x="5664" y="3151"/>
                  </a:cubicBezTo>
                  <a:lnTo>
                    <a:pt x="5618" y="3087"/>
                  </a:lnTo>
                  <a:cubicBezTo>
                    <a:pt x="5578" y="3053"/>
                    <a:pt x="5532" y="3024"/>
                    <a:pt x="5481" y="3013"/>
                  </a:cubicBezTo>
                  <a:cubicBezTo>
                    <a:pt x="5417" y="2990"/>
                    <a:pt x="5348" y="2978"/>
                    <a:pt x="5285" y="2972"/>
                  </a:cubicBezTo>
                  <a:lnTo>
                    <a:pt x="5222" y="2972"/>
                  </a:lnTo>
                  <a:cubicBezTo>
                    <a:pt x="5188" y="2972"/>
                    <a:pt x="5153" y="2978"/>
                    <a:pt x="5119" y="2990"/>
                  </a:cubicBezTo>
                  <a:lnTo>
                    <a:pt x="5101" y="2995"/>
                  </a:lnTo>
                  <a:lnTo>
                    <a:pt x="5027" y="3024"/>
                  </a:lnTo>
                  <a:cubicBezTo>
                    <a:pt x="5004" y="3041"/>
                    <a:pt x="4981" y="3059"/>
                    <a:pt x="4958" y="3082"/>
                  </a:cubicBezTo>
                  <a:lnTo>
                    <a:pt x="4952" y="3087"/>
                  </a:lnTo>
                  <a:cubicBezTo>
                    <a:pt x="4889" y="3082"/>
                    <a:pt x="4831" y="3082"/>
                    <a:pt x="4786" y="3076"/>
                  </a:cubicBezTo>
                  <a:cubicBezTo>
                    <a:pt x="4584" y="3053"/>
                    <a:pt x="4378" y="3041"/>
                    <a:pt x="4165" y="3036"/>
                  </a:cubicBezTo>
                  <a:cubicBezTo>
                    <a:pt x="4112" y="3033"/>
                    <a:pt x="4058" y="3031"/>
                    <a:pt x="4005" y="3031"/>
                  </a:cubicBezTo>
                  <a:cubicBezTo>
                    <a:pt x="3851" y="3031"/>
                    <a:pt x="3697" y="3043"/>
                    <a:pt x="3539" y="3064"/>
                  </a:cubicBezTo>
                  <a:cubicBezTo>
                    <a:pt x="3487" y="3070"/>
                    <a:pt x="3436" y="3082"/>
                    <a:pt x="3378" y="3093"/>
                  </a:cubicBezTo>
                  <a:cubicBezTo>
                    <a:pt x="3907" y="2593"/>
                    <a:pt x="4429" y="2082"/>
                    <a:pt x="4946" y="1571"/>
                  </a:cubicBezTo>
                  <a:cubicBezTo>
                    <a:pt x="5124" y="1399"/>
                    <a:pt x="5297" y="1215"/>
                    <a:pt x="5452" y="1020"/>
                  </a:cubicBezTo>
                  <a:cubicBezTo>
                    <a:pt x="5518" y="1049"/>
                    <a:pt x="5589" y="1064"/>
                    <a:pt x="5659" y="1064"/>
                  </a:cubicBezTo>
                  <a:cubicBezTo>
                    <a:pt x="5753" y="1064"/>
                    <a:pt x="5847" y="1038"/>
                    <a:pt x="5929" y="985"/>
                  </a:cubicBezTo>
                  <a:cubicBezTo>
                    <a:pt x="6003" y="933"/>
                    <a:pt x="6072" y="870"/>
                    <a:pt x="6118" y="796"/>
                  </a:cubicBezTo>
                  <a:cubicBezTo>
                    <a:pt x="6170" y="715"/>
                    <a:pt x="6199" y="629"/>
                    <a:pt x="6204" y="537"/>
                  </a:cubicBezTo>
                  <a:cubicBezTo>
                    <a:pt x="6204" y="520"/>
                    <a:pt x="6199" y="497"/>
                    <a:pt x="6199" y="480"/>
                  </a:cubicBezTo>
                  <a:cubicBezTo>
                    <a:pt x="6199" y="342"/>
                    <a:pt x="6147" y="210"/>
                    <a:pt x="6049" y="112"/>
                  </a:cubicBezTo>
                  <a:cubicBezTo>
                    <a:pt x="5960" y="39"/>
                    <a:pt x="5850" y="1"/>
                    <a:pt x="5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27;p33">
              <a:extLst>
                <a:ext uri="{FF2B5EF4-FFF2-40B4-BE49-F238E27FC236}">
                  <a16:creationId xmlns:a16="http://schemas.microsoft.com/office/drawing/2014/main" id="{6EEB061F-47A9-681C-9311-6F759081DE99}"/>
                </a:ext>
              </a:extLst>
            </p:cNvPr>
            <p:cNvSpPr/>
            <p:nvPr/>
          </p:nvSpPr>
          <p:spPr>
            <a:xfrm>
              <a:off x="3504202" y="2224493"/>
              <a:ext cx="476759" cy="467857"/>
            </a:xfrm>
            <a:custGeom>
              <a:avLst/>
              <a:gdLst/>
              <a:ahLst/>
              <a:cxnLst/>
              <a:rect l="l" t="t" r="r" b="b"/>
              <a:pathLst>
                <a:path w="5314" h="5181" extrusionOk="0">
                  <a:moveTo>
                    <a:pt x="4342" y="1"/>
                  </a:moveTo>
                  <a:cubicBezTo>
                    <a:pt x="4335" y="1"/>
                    <a:pt x="4327" y="1"/>
                    <a:pt x="4320" y="1"/>
                  </a:cubicBezTo>
                  <a:cubicBezTo>
                    <a:pt x="4119" y="18"/>
                    <a:pt x="3935" y="87"/>
                    <a:pt x="3769" y="202"/>
                  </a:cubicBezTo>
                  <a:cubicBezTo>
                    <a:pt x="3568" y="328"/>
                    <a:pt x="3390" y="483"/>
                    <a:pt x="3234" y="667"/>
                  </a:cubicBezTo>
                  <a:cubicBezTo>
                    <a:pt x="2993" y="926"/>
                    <a:pt x="2792" y="1219"/>
                    <a:pt x="2643" y="1535"/>
                  </a:cubicBezTo>
                  <a:cubicBezTo>
                    <a:pt x="2643" y="1529"/>
                    <a:pt x="2637" y="1523"/>
                    <a:pt x="2637" y="1517"/>
                  </a:cubicBezTo>
                  <a:cubicBezTo>
                    <a:pt x="2568" y="1339"/>
                    <a:pt x="2476" y="1138"/>
                    <a:pt x="2287" y="1064"/>
                  </a:cubicBezTo>
                  <a:cubicBezTo>
                    <a:pt x="2239" y="1044"/>
                    <a:pt x="2191" y="1036"/>
                    <a:pt x="2144" y="1036"/>
                  </a:cubicBezTo>
                  <a:cubicBezTo>
                    <a:pt x="1952" y="1036"/>
                    <a:pt x="1768" y="1178"/>
                    <a:pt x="1643" y="1316"/>
                  </a:cubicBezTo>
                  <a:cubicBezTo>
                    <a:pt x="1460" y="1517"/>
                    <a:pt x="1385" y="1793"/>
                    <a:pt x="1350" y="2057"/>
                  </a:cubicBezTo>
                  <a:cubicBezTo>
                    <a:pt x="1327" y="2189"/>
                    <a:pt x="1322" y="2327"/>
                    <a:pt x="1304" y="2465"/>
                  </a:cubicBezTo>
                  <a:cubicBezTo>
                    <a:pt x="1230" y="2356"/>
                    <a:pt x="1115" y="2270"/>
                    <a:pt x="989" y="2224"/>
                  </a:cubicBezTo>
                  <a:cubicBezTo>
                    <a:pt x="912" y="2198"/>
                    <a:pt x="837" y="2186"/>
                    <a:pt x="765" y="2186"/>
                  </a:cubicBezTo>
                  <a:cubicBezTo>
                    <a:pt x="531" y="2186"/>
                    <a:pt x="329" y="2317"/>
                    <a:pt x="202" y="2545"/>
                  </a:cubicBezTo>
                  <a:cubicBezTo>
                    <a:pt x="58" y="2798"/>
                    <a:pt x="6" y="3120"/>
                    <a:pt x="6" y="3407"/>
                  </a:cubicBezTo>
                  <a:cubicBezTo>
                    <a:pt x="1" y="3562"/>
                    <a:pt x="18" y="3717"/>
                    <a:pt x="52" y="3867"/>
                  </a:cubicBezTo>
                  <a:cubicBezTo>
                    <a:pt x="64" y="3941"/>
                    <a:pt x="87" y="4016"/>
                    <a:pt x="121" y="4085"/>
                  </a:cubicBezTo>
                  <a:cubicBezTo>
                    <a:pt x="127" y="4096"/>
                    <a:pt x="133" y="4108"/>
                    <a:pt x="144" y="4119"/>
                  </a:cubicBezTo>
                  <a:cubicBezTo>
                    <a:pt x="184" y="4303"/>
                    <a:pt x="265" y="4475"/>
                    <a:pt x="374" y="4625"/>
                  </a:cubicBezTo>
                  <a:cubicBezTo>
                    <a:pt x="632" y="4958"/>
                    <a:pt x="1046" y="5107"/>
                    <a:pt x="1454" y="5153"/>
                  </a:cubicBezTo>
                  <a:cubicBezTo>
                    <a:pt x="1632" y="5171"/>
                    <a:pt x="1811" y="5180"/>
                    <a:pt x="1989" y="5180"/>
                  </a:cubicBezTo>
                  <a:cubicBezTo>
                    <a:pt x="2207" y="5180"/>
                    <a:pt x="2425" y="5167"/>
                    <a:pt x="2643" y="5142"/>
                  </a:cubicBezTo>
                  <a:cubicBezTo>
                    <a:pt x="3079" y="5096"/>
                    <a:pt x="3694" y="4992"/>
                    <a:pt x="3838" y="4493"/>
                  </a:cubicBezTo>
                  <a:cubicBezTo>
                    <a:pt x="3906" y="4223"/>
                    <a:pt x="3815" y="3935"/>
                    <a:pt x="3596" y="3757"/>
                  </a:cubicBezTo>
                  <a:cubicBezTo>
                    <a:pt x="3757" y="3717"/>
                    <a:pt x="3912" y="3689"/>
                    <a:pt x="4067" y="3643"/>
                  </a:cubicBezTo>
                  <a:cubicBezTo>
                    <a:pt x="4383" y="3556"/>
                    <a:pt x="4676" y="3396"/>
                    <a:pt x="4917" y="3172"/>
                  </a:cubicBezTo>
                  <a:cubicBezTo>
                    <a:pt x="5118" y="2982"/>
                    <a:pt x="5314" y="2712"/>
                    <a:pt x="5285" y="2419"/>
                  </a:cubicBezTo>
                  <a:cubicBezTo>
                    <a:pt x="5251" y="2103"/>
                    <a:pt x="4969" y="1960"/>
                    <a:pt x="4676" y="1960"/>
                  </a:cubicBezTo>
                  <a:cubicBezTo>
                    <a:pt x="4556" y="1965"/>
                    <a:pt x="4429" y="1994"/>
                    <a:pt x="4320" y="2046"/>
                  </a:cubicBezTo>
                  <a:cubicBezTo>
                    <a:pt x="4475" y="1879"/>
                    <a:pt x="4607" y="1690"/>
                    <a:pt x="4711" y="1483"/>
                  </a:cubicBezTo>
                  <a:cubicBezTo>
                    <a:pt x="4843" y="1196"/>
                    <a:pt x="4906" y="885"/>
                    <a:pt x="4889" y="570"/>
                  </a:cubicBezTo>
                  <a:cubicBezTo>
                    <a:pt x="4855" y="255"/>
                    <a:pt x="4667" y="1"/>
                    <a:pt x="4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28;p33">
              <a:extLst>
                <a:ext uri="{FF2B5EF4-FFF2-40B4-BE49-F238E27FC236}">
                  <a16:creationId xmlns:a16="http://schemas.microsoft.com/office/drawing/2014/main" id="{BD259C97-E1E7-3CE5-0B21-34545896A93B}"/>
                </a:ext>
              </a:extLst>
            </p:cNvPr>
            <p:cNvSpPr/>
            <p:nvPr/>
          </p:nvSpPr>
          <p:spPr>
            <a:xfrm>
              <a:off x="3520710" y="2258627"/>
              <a:ext cx="415482" cy="401936"/>
            </a:xfrm>
            <a:custGeom>
              <a:avLst/>
              <a:gdLst/>
              <a:ahLst/>
              <a:cxnLst/>
              <a:rect l="l" t="t" r="r" b="b"/>
              <a:pathLst>
                <a:path w="4631" h="4451" extrusionOk="0">
                  <a:moveTo>
                    <a:pt x="4166" y="0"/>
                  </a:moveTo>
                  <a:cubicBezTo>
                    <a:pt x="4057" y="0"/>
                    <a:pt x="3948" y="37"/>
                    <a:pt x="3849" y="88"/>
                  </a:cubicBezTo>
                  <a:cubicBezTo>
                    <a:pt x="3458" y="283"/>
                    <a:pt x="3183" y="663"/>
                    <a:pt x="2936" y="1007"/>
                  </a:cubicBezTo>
                  <a:lnTo>
                    <a:pt x="2832" y="1151"/>
                  </a:lnTo>
                  <a:cubicBezTo>
                    <a:pt x="2815" y="1174"/>
                    <a:pt x="2798" y="1197"/>
                    <a:pt x="2780" y="1220"/>
                  </a:cubicBezTo>
                  <a:lnTo>
                    <a:pt x="2752" y="1260"/>
                  </a:lnTo>
                  <a:lnTo>
                    <a:pt x="2740" y="1277"/>
                  </a:lnTo>
                  <a:cubicBezTo>
                    <a:pt x="2660" y="1375"/>
                    <a:pt x="2574" y="1467"/>
                    <a:pt x="2488" y="1559"/>
                  </a:cubicBezTo>
                  <a:lnTo>
                    <a:pt x="2384" y="1668"/>
                  </a:lnTo>
                  <a:cubicBezTo>
                    <a:pt x="2378" y="1662"/>
                    <a:pt x="2378" y="1656"/>
                    <a:pt x="2378" y="1656"/>
                  </a:cubicBezTo>
                  <a:cubicBezTo>
                    <a:pt x="2287" y="1415"/>
                    <a:pt x="2183" y="1191"/>
                    <a:pt x="1953" y="1059"/>
                  </a:cubicBezTo>
                  <a:cubicBezTo>
                    <a:pt x="1912" y="1036"/>
                    <a:pt x="1867" y="1025"/>
                    <a:pt x="1823" y="1025"/>
                  </a:cubicBezTo>
                  <a:cubicBezTo>
                    <a:pt x="1733" y="1025"/>
                    <a:pt x="1645" y="1070"/>
                    <a:pt x="1591" y="1151"/>
                  </a:cubicBezTo>
                  <a:cubicBezTo>
                    <a:pt x="1431" y="1386"/>
                    <a:pt x="1402" y="1725"/>
                    <a:pt x="1402" y="2001"/>
                  </a:cubicBezTo>
                  <a:cubicBezTo>
                    <a:pt x="1402" y="2213"/>
                    <a:pt x="1431" y="2443"/>
                    <a:pt x="1540" y="2627"/>
                  </a:cubicBezTo>
                  <a:cubicBezTo>
                    <a:pt x="1511" y="2661"/>
                    <a:pt x="1488" y="2696"/>
                    <a:pt x="1465" y="2725"/>
                  </a:cubicBezTo>
                  <a:cubicBezTo>
                    <a:pt x="1367" y="2840"/>
                    <a:pt x="1276" y="2949"/>
                    <a:pt x="1178" y="3058"/>
                  </a:cubicBezTo>
                  <a:cubicBezTo>
                    <a:pt x="1161" y="3006"/>
                    <a:pt x="1149" y="2954"/>
                    <a:pt x="1138" y="2903"/>
                  </a:cubicBezTo>
                  <a:cubicBezTo>
                    <a:pt x="1109" y="2730"/>
                    <a:pt x="1052" y="2564"/>
                    <a:pt x="977" y="2414"/>
                  </a:cubicBezTo>
                  <a:cubicBezTo>
                    <a:pt x="885" y="2271"/>
                    <a:pt x="747" y="2162"/>
                    <a:pt x="586" y="2110"/>
                  </a:cubicBezTo>
                  <a:cubicBezTo>
                    <a:pt x="546" y="2098"/>
                    <a:pt x="507" y="2093"/>
                    <a:pt x="471" y="2093"/>
                  </a:cubicBezTo>
                  <a:cubicBezTo>
                    <a:pt x="224" y="2093"/>
                    <a:pt x="76" y="2346"/>
                    <a:pt x="41" y="2581"/>
                  </a:cubicBezTo>
                  <a:cubicBezTo>
                    <a:pt x="12" y="2742"/>
                    <a:pt x="0" y="2908"/>
                    <a:pt x="6" y="3069"/>
                  </a:cubicBezTo>
                  <a:cubicBezTo>
                    <a:pt x="6" y="3109"/>
                    <a:pt x="12" y="3150"/>
                    <a:pt x="12" y="3184"/>
                  </a:cubicBezTo>
                  <a:cubicBezTo>
                    <a:pt x="12" y="3207"/>
                    <a:pt x="18" y="3224"/>
                    <a:pt x="18" y="3247"/>
                  </a:cubicBezTo>
                  <a:lnTo>
                    <a:pt x="29" y="3299"/>
                  </a:lnTo>
                  <a:cubicBezTo>
                    <a:pt x="35" y="3345"/>
                    <a:pt x="41" y="3397"/>
                    <a:pt x="46" y="3443"/>
                  </a:cubicBezTo>
                  <a:lnTo>
                    <a:pt x="46" y="3448"/>
                  </a:lnTo>
                  <a:lnTo>
                    <a:pt x="46" y="3454"/>
                  </a:lnTo>
                  <a:cubicBezTo>
                    <a:pt x="46" y="3494"/>
                    <a:pt x="58" y="3529"/>
                    <a:pt x="81" y="3563"/>
                  </a:cubicBezTo>
                  <a:cubicBezTo>
                    <a:pt x="98" y="3621"/>
                    <a:pt x="127" y="3684"/>
                    <a:pt x="150" y="3741"/>
                  </a:cubicBezTo>
                  <a:cubicBezTo>
                    <a:pt x="161" y="3759"/>
                    <a:pt x="173" y="3776"/>
                    <a:pt x="190" y="3787"/>
                  </a:cubicBezTo>
                  <a:cubicBezTo>
                    <a:pt x="230" y="3902"/>
                    <a:pt x="339" y="3977"/>
                    <a:pt x="460" y="3977"/>
                  </a:cubicBezTo>
                  <a:cubicBezTo>
                    <a:pt x="535" y="3977"/>
                    <a:pt x="609" y="3942"/>
                    <a:pt x="661" y="3885"/>
                  </a:cubicBezTo>
                  <a:lnTo>
                    <a:pt x="667" y="3885"/>
                  </a:lnTo>
                  <a:cubicBezTo>
                    <a:pt x="1052" y="4057"/>
                    <a:pt x="1408" y="4287"/>
                    <a:pt x="1821" y="4390"/>
                  </a:cubicBezTo>
                  <a:cubicBezTo>
                    <a:pt x="1968" y="4431"/>
                    <a:pt x="2117" y="4451"/>
                    <a:pt x="2266" y="4451"/>
                  </a:cubicBezTo>
                  <a:cubicBezTo>
                    <a:pt x="2416" y="4451"/>
                    <a:pt x="2565" y="4431"/>
                    <a:pt x="2712" y="4390"/>
                  </a:cubicBezTo>
                  <a:cubicBezTo>
                    <a:pt x="2878" y="4333"/>
                    <a:pt x="3045" y="4235"/>
                    <a:pt x="3102" y="4057"/>
                  </a:cubicBezTo>
                  <a:cubicBezTo>
                    <a:pt x="3160" y="3879"/>
                    <a:pt x="3085" y="3701"/>
                    <a:pt x="2970" y="3557"/>
                  </a:cubicBezTo>
                  <a:cubicBezTo>
                    <a:pt x="2815" y="3362"/>
                    <a:pt x="2574" y="3293"/>
                    <a:pt x="2338" y="3282"/>
                  </a:cubicBezTo>
                  <a:lnTo>
                    <a:pt x="2229" y="3282"/>
                  </a:lnTo>
                  <a:cubicBezTo>
                    <a:pt x="2252" y="3242"/>
                    <a:pt x="2269" y="3196"/>
                    <a:pt x="2287" y="3150"/>
                  </a:cubicBezTo>
                  <a:cubicBezTo>
                    <a:pt x="2826" y="3150"/>
                    <a:pt x="3384" y="3127"/>
                    <a:pt x="3906" y="2983"/>
                  </a:cubicBezTo>
                  <a:cubicBezTo>
                    <a:pt x="4061" y="2937"/>
                    <a:pt x="4234" y="2880"/>
                    <a:pt x="4354" y="2765"/>
                  </a:cubicBezTo>
                  <a:cubicBezTo>
                    <a:pt x="4492" y="2627"/>
                    <a:pt x="4492" y="2403"/>
                    <a:pt x="4354" y="2265"/>
                  </a:cubicBezTo>
                  <a:cubicBezTo>
                    <a:pt x="4188" y="2087"/>
                    <a:pt x="3889" y="2024"/>
                    <a:pt x="3654" y="2024"/>
                  </a:cubicBezTo>
                  <a:cubicBezTo>
                    <a:pt x="3740" y="1949"/>
                    <a:pt x="3826" y="1875"/>
                    <a:pt x="3906" y="1794"/>
                  </a:cubicBezTo>
                  <a:cubicBezTo>
                    <a:pt x="4245" y="1467"/>
                    <a:pt x="4573" y="1099"/>
                    <a:pt x="4613" y="617"/>
                  </a:cubicBezTo>
                  <a:cubicBezTo>
                    <a:pt x="4630" y="410"/>
                    <a:pt x="4584" y="169"/>
                    <a:pt x="4389" y="59"/>
                  </a:cubicBezTo>
                  <a:cubicBezTo>
                    <a:pt x="4316" y="17"/>
                    <a:pt x="4241" y="0"/>
                    <a:pt x="4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29;p33">
              <a:extLst>
                <a:ext uri="{FF2B5EF4-FFF2-40B4-BE49-F238E27FC236}">
                  <a16:creationId xmlns:a16="http://schemas.microsoft.com/office/drawing/2014/main" id="{517C98C7-BE05-06DF-C8B0-E1BA64B5A494}"/>
                </a:ext>
              </a:extLst>
            </p:cNvPr>
            <p:cNvSpPr/>
            <p:nvPr/>
          </p:nvSpPr>
          <p:spPr>
            <a:xfrm>
              <a:off x="3724279" y="2636363"/>
              <a:ext cx="1077" cy="4244"/>
            </a:xfrm>
            <a:custGeom>
              <a:avLst/>
              <a:gdLst/>
              <a:ahLst/>
              <a:cxnLst/>
              <a:rect l="l" t="t" r="r" b="b"/>
              <a:pathLst>
                <a:path w="12" h="47" extrusionOk="0">
                  <a:moveTo>
                    <a:pt x="0" y="1"/>
                  </a:moveTo>
                  <a:lnTo>
                    <a:pt x="8" y="30"/>
                  </a:lnTo>
                  <a:lnTo>
                    <a:pt x="8" y="30"/>
                  </a:lnTo>
                  <a:cubicBezTo>
                    <a:pt x="5" y="18"/>
                    <a:pt x="4" y="8"/>
                    <a:pt x="0" y="1"/>
                  </a:cubicBezTo>
                  <a:close/>
                  <a:moveTo>
                    <a:pt x="8" y="30"/>
                  </a:moveTo>
                  <a:cubicBezTo>
                    <a:pt x="9" y="35"/>
                    <a:pt x="10" y="41"/>
                    <a:pt x="12" y="47"/>
                  </a:cubicBezTo>
                  <a:lnTo>
                    <a:pt x="8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0;p33">
              <a:extLst>
                <a:ext uri="{FF2B5EF4-FFF2-40B4-BE49-F238E27FC236}">
                  <a16:creationId xmlns:a16="http://schemas.microsoft.com/office/drawing/2014/main" id="{D4DBF784-EB84-35A7-C30E-0A660F15850F}"/>
                </a:ext>
              </a:extLst>
            </p:cNvPr>
            <p:cNvSpPr/>
            <p:nvPr/>
          </p:nvSpPr>
          <p:spPr>
            <a:xfrm>
              <a:off x="3725266" y="2640517"/>
              <a:ext cx="90" cy="632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31;p33">
              <a:extLst>
                <a:ext uri="{FF2B5EF4-FFF2-40B4-BE49-F238E27FC236}">
                  <a16:creationId xmlns:a16="http://schemas.microsoft.com/office/drawing/2014/main" id="{BDB80E04-B8A7-AAE3-8902-C9276D568C98}"/>
                </a:ext>
              </a:extLst>
            </p:cNvPr>
            <p:cNvSpPr/>
            <p:nvPr/>
          </p:nvSpPr>
          <p:spPr>
            <a:xfrm>
              <a:off x="3541793" y="2265400"/>
              <a:ext cx="373494" cy="391732"/>
            </a:xfrm>
            <a:custGeom>
              <a:avLst/>
              <a:gdLst/>
              <a:ahLst/>
              <a:cxnLst/>
              <a:rect l="l" t="t" r="r" b="b"/>
              <a:pathLst>
                <a:path w="4163" h="4338" extrusionOk="0">
                  <a:moveTo>
                    <a:pt x="1937" y="1351"/>
                  </a:moveTo>
                  <a:cubicBezTo>
                    <a:pt x="1937" y="1356"/>
                    <a:pt x="1938" y="1360"/>
                    <a:pt x="1938" y="1362"/>
                  </a:cubicBezTo>
                  <a:lnTo>
                    <a:pt x="1938" y="1362"/>
                  </a:lnTo>
                  <a:cubicBezTo>
                    <a:pt x="1937" y="1359"/>
                    <a:pt x="1937" y="1355"/>
                    <a:pt x="1937" y="1351"/>
                  </a:cubicBezTo>
                  <a:close/>
                  <a:moveTo>
                    <a:pt x="3870" y="0"/>
                  </a:moveTo>
                  <a:cubicBezTo>
                    <a:pt x="3748" y="0"/>
                    <a:pt x="3634" y="72"/>
                    <a:pt x="3585" y="191"/>
                  </a:cubicBezTo>
                  <a:cubicBezTo>
                    <a:pt x="3533" y="312"/>
                    <a:pt x="3637" y="409"/>
                    <a:pt x="3614" y="501"/>
                  </a:cubicBezTo>
                  <a:cubicBezTo>
                    <a:pt x="3591" y="633"/>
                    <a:pt x="3487" y="737"/>
                    <a:pt x="3390" y="846"/>
                  </a:cubicBezTo>
                  <a:lnTo>
                    <a:pt x="2534" y="1765"/>
                  </a:lnTo>
                  <a:cubicBezTo>
                    <a:pt x="2321" y="1995"/>
                    <a:pt x="2103" y="2225"/>
                    <a:pt x="1879" y="2449"/>
                  </a:cubicBezTo>
                  <a:lnTo>
                    <a:pt x="1879" y="2426"/>
                  </a:lnTo>
                  <a:cubicBezTo>
                    <a:pt x="1873" y="2282"/>
                    <a:pt x="1862" y="2138"/>
                    <a:pt x="1845" y="1989"/>
                  </a:cubicBezTo>
                  <a:cubicBezTo>
                    <a:pt x="1827" y="1863"/>
                    <a:pt x="1816" y="1742"/>
                    <a:pt x="1793" y="1616"/>
                  </a:cubicBezTo>
                  <a:lnTo>
                    <a:pt x="1810" y="1610"/>
                  </a:lnTo>
                  <a:lnTo>
                    <a:pt x="1827" y="1598"/>
                  </a:lnTo>
                  <a:lnTo>
                    <a:pt x="1845" y="1587"/>
                  </a:lnTo>
                  <a:lnTo>
                    <a:pt x="1850" y="1581"/>
                  </a:lnTo>
                  <a:cubicBezTo>
                    <a:pt x="1856" y="1576"/>
                    <a:pt x="1879" y="1553"/>
                    <a:pt x="1891" y="1541"/>
                  </a:cubicBezTo>
                  <a:cubicBezTo>
                    <a:pt x="1914" y="1524"/>
                    <a:pt x="1925" y="1495"/>
                    <a:pt x="1931" y="1466"/>
                  </a:cubicBezTo>
                  <a:cubicBezTo>
                    <a:pt x="1937" y="1455"/>
                    <a:pt x="1937" y="1449"/>
                    <a:pt x="1942" y="1438"/>
                  </a:cubicBezTo>
                  <a:lnTo>
                    <a:pt x="1942" y="1380"/>
                  </a:lnTo>
                  <a:cubicBezTo>
                    <a:pt x="1942" y="1374"/>
                    <a:pt x="1940" y="1369"/>
                    <a:pt x="1939" y="1364"/>
                  </a:cubicBezTo>
                  <a:lnTo>
                    <a:pt x="1939" y="1364"/>
                  </a:lnTo>
                  <a:cubicBezTo>
                    <a:pt x="1938" y="1358"/>
                    <a:pt x="1933" y="1327"/>
                    <a:pt x="1925" y="1323"/>
                  </a:cubicBezTo>
                  <a:lnTo>
                    <a:pt x="1902" y="1271"/>
                  </a:lnTo>
                  <a:cubicBezTo>
                    <a:pt x="1896" y="1260"/>
                    <a:pt x="1885" y="1254"/>
                    <a:pt x="1879" y="1248"/>
                  </a:cubicBezTo>
                  <a:lnTo>
                    <a:pt x="1862" y="1225"/>
                  </a:lnTo>
                  <a:lnTo>
                    <a:pt x="1810" y="1196"/>
                  </a:lnTo>
                  <a:lnTo>
                    <a:pt x="1787" y="1185"/>
                  </a:lnTo>
                  <a:lnTo>
                    <a:pt x="1764" y="1179"/>
                  </a:lnTo>
                  <a:cubicBezTo>
                    <a:pt x="1753" y="1162"/>
                    <a:pt x="1730" y="1150"/>
                    <a:pt x="1707" y="1139"/>
                  </a:cubicBezTo>
                  <a:cubicBezTo>
                    <a:pt x="1701" y="1133"/>
                    <a:pt x="1695" y="1133"/>
                    <a:pt x="1690" y="1133"/>
                  </a:cubicBezTo>
                  <a:cubicBezTo>
                    <a:pt x="1681" y="1125"/>
                    <a:pt x="1670" y="1119"/>
                    <a:pt x="1657" y="1119"/>
                  </a:cubicBezTo>
                  <a:cubicBezTo>
                    <a:pt x="1653" y="1119"/>
                    <a:pt x="1648" y="1120"/>
                    <a:pt x="1644" y="1122"/>
                  </a:cubicBezTo>
                  <a:cubicBezTo>
                    <a:pt x="1603" y="1122"/>
                    <a:pt x="1563" y="1133"/>
                    <a:pt x="1529" y="1156"/>
                  </a:cubicBezTo>
                  <a:cubicBezTo>
                    <a:pt x="1512" y="1168"/>
                    <a:pt x="1500" y="1179"/>
                    <a:pt x="1483" y="1196"/>
                  </a:cubicBezTo>
                  <a:cubicBezTo>
                    <a:pt x="1483" y="1202"/>
                    <a:pt x="1477" y="1202"/>
                    <a:pt x="1477" y="1208"/>
                  </a:cubicBezTo>
                  <a:cubicBezTo>
                    <a:pt x="1466" y="1214"/>
                    <a:pt x="1460" y="1225"/>
                    <a:pt x="1454" y="1237"/>
                  </a:cubicBezTo>
                  <a:cubicBezTo>
                    <a:pt x="1443" y="1248"/>
                    <a:pt x="1437" y="1265"/>
                    <a:pt x="1437" y="1283"/>
                  </a:cubicBezTo>
                  <a:cubicBezTo>
                    <a:pt x="1431" y="1294"/>
                    <a:pt x="1425" y="1300"/>
                    <a:pt x="1425" y="1311"/>
                  </a:cubicBezTo>
                  <a:cubicBezTo>
                    <a:pt x="1425" y="1317"/>
                    <a:pt x="1425" y="1323"/>
                    <a:pt x="1425" y="1329"/>
                  </a:cubicBezTo>
                  <a:cubicBezTo>
                    <a:pt x="1425" y="1363"/>
                    <a:pt x="1425" y="1392"/>
                    <a:pt x="1425" y="1426"/>
                  </a:cubicBezTo>
                  <a:lnTo>
                    <a:pt x="1431" y="1449"/>
                  </a:lnTo>
                  <a:lnTo>
                    <a:pt x="1437" y="1466"/>
                  </a:lnTo>
                  <a:lnTo>
                    <a:pt x="1437" y="1472"/>
                  </a:lnTo>
                  <a:lnTo>
                    <a:pt x="1448" y="1530"/>
                  </a:lnTo>
                  <a:lnTo>
                    <a:pt x="1471" y="1581"/>
                  </a:lnTo>
                  <a:cubicBezTo>
                    <a:pt x="1489" y="1593"/>
                    <a:pt x="1500" y="1604"/>
                    <a:pt x="1512" y="1621"/>
                  </a:cubicBezTo>
                  <a:lnTo>
                    <a:pt x="1558" y="1650"/>
                  </a:lnTo>
                  <a:cubicBezTo>
                    <a:pt x="1575" y="1656"/>
                    <a:pt x="1592" y="1662"/>
                    <a:pt x="1609" y="1667"/>
                  </a:cubicBezTo>
                  <a:lnTo>
                    <a:pt x="1644" y="1667"/>
                  </a:lnTo>
                  <a:cubicBezTo>
                    <a:pt x="1649" y="1759"/>
                    <a:pt x="1655" y="1857"/>
                    <a:pt x="1661" y="1955"/>
                  </a:cubicBezTo>
                  <a:cubicBezTo>
                    <a:pt x="1667" y="2087"/>
                    <a:pt x="1672" y="2225"/>
                    <a:pt x="1672" y="2362"/>
                  </a:cubicBezTo>
                  <a:lnTo>
                    <a:pt x="1672" y="2558"/>
                  </a:lnTo>
                  <a:cubicBezTo>
                    <a:pt x="1672" y="2598"/>
                    <a:pt x="1667" y="2638"/>
                    <a:pt x="1661" y="2678"/>
                  </a:cubicBezTo>
                  <a:cubicBezTo>
                    <a:pt x="1379" y="2960"/>
                    <a:pt x="1098" y="3241"/>
                    <a:pt x="811" y="3517"/>
                  </a:cubicBezTo>
                  <a:cubicBezTo>
                    <a:pt x="782" y="3540"/>
                    <a:pt x="753" y="3569"/>
                    <a:pt x="730" y="3597"/>
                  </a:cubicBezTo>
                  <a:cubicBezTo>
                    <a:pt x="702" y="3465"/>
                    <a:pt x="667" y="3333"/>
                    <a:pt x="638" y="3201"/>
                  </a:cubicBezTo>
                  <a:cubicBezTo>
                    <a:pt x="616" y="3080"/>
                    <a:pt x="593" y="2960"/>
                    <a:pt x="558" y="2839"/>
                  </a:cubicBezTo>
                  <a:lnTo>
                    <a:pt x="587" y="2816"/>
                  </a:lnTo>
                  <a:lnTo>
                    <a:pt x="621" y="2765"/>
                  </a:lnTo>
                  <a:lnTo>
                    <a:pt x="621" y="2759"/>
                  </a:lnTo>
                  <a:cubicBezTo>
                    <a:pt x="627" y="2736"/>
                    <a:pt x="633" y="2713"/>
                    <a:pt x="638" y="2690"/>
                  </a:cubicBezTo>
                  <a:lnTo>
                    <a:pt x="638" y="2650"/>
                  </a:lnTo>
                  <a:cubicBezTo>
                    <a:pt x="644" y="2621"/>
                    <a:pt x="650" y="2598"/>
                    <a:pt x="644" y="2575"/>
                  </a:cubicBezTo>
                  <a:lnTo>
                    <a:pt x="644" y="2552"/>
                  </a:lnTo>
                  <a:cubicBezTo>
                    <a:pt x="636" y="2417"/>
                    <a:pt x="526" y="2328"/>
                    <a:pt x="407" y="2328"/>
                  </a:cubicBezTo>
                  <a:cubicBezTo>
                    <a:pt x="359" y="2328"/>
                    <a:pt x="310" y="2343"/>
                    <a:pt x="265" y="2374"/>
                  </a:cubicBezTo>
                  <a:cubicBezTo>
                    <a:pt x="236" y="2397"/>
                    <a:pt x="213" y="2420"/>
                    <a:pt x="190" y="2443"/>
                  </a:cubicBezTo>
                  <a:cubicBezTo>
                    <a:pt x="150" y="2472"/>
                    <a:pt x="122" y="2518"/>
                    <a:pt x="110" y="2563"/>
                  </a:cubicBezTo>
                  <a:cubicBezTo>
                    <a:pt x="110" y="2581"/>
                    <a:pt x="104" y="2604"/>
                    <a:pt x="99" y="2621"/>
                  </a:cubicBezTo>
                  <a:cubicBezTo>
                    <a:pt x="99" y="2638"/>
                    <a:pt x="99" y="2638"/>
                    <a:pt x="99" y="2650"/>
                  </a:cubicBezTo>
                  <a:lnTo>
                    <a:pt x="99" y="2713"/>
                  </a:lnTo>
                  <a:lnTo>
                    <a:pt x="99" y="2724"/>
                  </a:lnTo>
                  <a:cubicBezTo>
                    <a:pt x="99" y="2753"/>
                    <a:pt x="104" y="2776"/>
                    <a:pt x="122" y="2805"/>
                  </a:cubicBezTo>
                  <a:cubicBezTo>
                    <a:pt x="133" y="2828"/>
                    <a:pt x="150" y="2851"/>
                    <a:pt x="173" y="2868"/>
                  </a:cubicBezTo>
                  <a:lnTo>
                    <a:pt x="219" y="2897"/>
                  </a:lnTo>
                  <a:cubicBezTo>
                    <a:pt x="243" y="2906"/>
                    <a:pt x="270" y="2915"/>
                    <a:pt x="301" y="2915"/>
                  </a:cubicBezTo>
                  <a:cubicBezTo>
                    <a:pt x="308" y="2915"/>
                    <a:pt x="315" y="2915"/>
                    <a:pt x="323" y="2914"/>
                  </a:cubicBezTo>
                  <a:lnTo>
                    <a:pt x="380" y="2908"/>
                  </a:lnTo>
                  <a:lnTo>
                    <a:pt x="432" y="2908"/>
                  </a:lnTo>
                  <a:cubicBezTo>
                    <a:pt x="449" y="2977"/>
                    <a:pt x="460" y="3046"/>
                    <a:pt x="472" y="3115"/>
                  </a:cubicBezTo>
                  <a:cubicBezTo>
                    <a:pt x="495" y="3236"/>
                    <a:pt x="501" y="3356"/>
                    <a:pt x="518" y="3482"/>
                  </a:cubicBezTo>
                  <a:cubicBezTo>
                    <a:pt x="524" y="3540"/>
                    <a:pt x="535" y="3603"/>
                    <a:pt x="547" y="3666"/>
                  </a:cubicBezTo>
                  <a:lnTo>
                    <a:pt x="558" y="3752"/>
                  </a:lnTo>
                  <a:lnTo>
                    <a:pt x="558" y="3764"/>
                  </a:lnTo>
                  <a:cubicBezTo>
                    <a:pt x="518" y="3810"/>
                    <a:pt x="472" y="3850"/>
                    <a:pt x="426" y="3896"/>
                  </a:cubicBezTo>
                  <a:cubicBezTo>
                    <a:pt x="363" y="3948"/>
                    <a:pt x="294" y="3999"/>
                    <a:pt x="225" y="4051"/>
                  </a:cubicBezTo>
                  <a:cubicBezTo>
                    <a:pt x="156" y="4086"/>
                    <a:pt x="93" y="4132"/>
                    <a:pt x="41" y="4189"/>
                  </a:cubicBezTo>
                  <a:cubicBezTo>
                    <a:pt x="1" y="4241"/>
                    <a:pt x="30" y="4321"/>
                    <a:pt x="93" y="4333"/>
                  </a:cubicBezTo>
                  <a:cubicBezTo>
                    <a:pt x="108" y="4336"/>
                    <a:pt x="123" y="4337"/>
                    <a:pt x="138" y="4337"/>
                  </a:cubicBezTo>
                  <a:cubicBezTo>
                    <a:pt x="264" y="4337"/>
                    <a:pt x="380" y="4237"/>
                    <a:pt x="478" y="4160"/>
                  </a:cubicBezTo>
                  <a:cubicBezTo>
                    <a:pt x="610" y="4057"/>
                    <a:pt x="725" y="3936"/>
                    <a:pt x="845" y="3821"/>
                  </a:cubicBezTo>
                  <a:cubicBezTo>
                    <a:pt x="863" y="3804"/>
                    <a:pt x="874" y="3793"/>
                    <a:pt x="891" y="3775"/>
                  </a:cubicBezTo>
                  <a:cubicBezTo>
                    <a:pt x="897" y="3781"/>
                    <a:pt x="897" y="3781"/>
                    <a:pt x="903" y="3781"/>
                  </a:cubicBezTo>
                  <a:cubicBezTo>
                    <a:pt x="1006" y="3804"/>
                    <a:pt x="1104" y="3810"/>
                    <a:pt x="1207" y="3827"/>
                  </a:cubicBezTo>
                  <a:cubicBezTo>
                    <a:pt x="1328" y="3850"/>
                    <a:pt x="1443" y="3873"/>
                    <a:pt x="1563" y="3902"/>
                  </a:cubicBezTo>
                  <a:cubicBezTo>
                    <a:pt x="1713" y="3936"/>
                    <a:pt x="1856" y="3971"/>
                    <a:pt x="2006" y="4011"/>
                  </a:cubicBezTo>
                  <a:cubicBezTo>
                    <a:pt x="2006" y="4028"/>
                    <a:pt x="2011" y="4045"/>
                    <a:pt x="2017" y="4063"/>
                  </a:cubicBezTo>
                  <a:lnTo>
                    <a:pt x="2029" y="4086"/>
                  </a:lnTo>
                  <a:lnTo>
                    <a:pt x="2029" y="4091"/>
                  </a:lnTo>
                  <a:cubicBezTo>
                    <a:pt x="2029" y="4097"/>
                    <a:pt x="2029" y="4097"/>
                    <a:pt x="2029" y="4103"/>
                  </a:cubicBezTo>
                  <a:cubicBezTo>
                    <a:pt x="2034" y="4120"/>
                    <a:pt x="2034" y="4143"/>
                    <a:pt x="2040" y="4160"/>
                  </a:cubicBezTo>
                  <a:cubicBezTo>
                    <a:pt x="2040" y="4166"/>
                    <a:pt x="2046" y="4166"/>
                    <a:pt x="2046" y="4172"/>
                  </a:cubicBezTo>
                  <a:cubicBezTo>
                    <a:pt x="2052" y="4183"/>
                    <a:pt x="2063" y="4212"/>
                    <a:pt x="2074" y="4223"/>
                  </a:cubicBezTo>
                  <a:cubicBezTo>
                    <a:pt x="2074" y="4223"/>
                    <a:pt x="2074" y="4229"/>
                    <a:pt x="2074" y="4229"/>
                  </a:cubicBezTo>
                  <a:cubicBezTo>
                    <a:pt x="2074" y="4229"/>
                    <a:pt x="2115" y="4269"/>
                    <a:pt x="2115" y="4269"/>
                  </a:cubicBezTo>
                  <a:lnTo>
                    <a:pt x="2161" y="4304"/>
                  </a:lnTo>
                  <a:lnTo>
                    <a:pt x="2218" y="4315"/>
                  </a:lnTo>
                  <a:cubicBezTo>
                    <a:pt x="2227" y="4318"/>
                    <a:pt x="2235" y="4320"/>
                    <a:pt x="2245" y="4320"/>
                  </a:cubicBezTo>
                  <a:cubicBezTo>
                    <a:pt x="2254" y="4320"/>
                    <a:pt x="2264" y="4318"/>
                    <a:pt x="2276" y="4315"/>
                  </a:cubicBezTo>
                  <a:cubicBezTo>
                    <a:pt x="2293" y="4315"/>
                    <a:pt x="2310" y="4310"/>
                    <a:pt x="2333" y="4304"/>
                  </a:cubicBezTo>
                  <a:cubicBezTo>
                    <a:pt x="2339" y="4298"/>
                    <a:pt x="2350" y="4298"/>
                    <a:pt x="2356" y="4292"/>
                  </a:cubicBezTo>
                  <a:cubicBezTo>
                    <a:pt x="2373" y="4287"/>
                    <a:pt x="2379" y="4281"/>
                    <a:pt x="2390" y="4269"/>
                  </a:cubicBezTo>
                  <a:cubicBezTo>
                    <a:pt x="2408" y="4258"/>
                    <a:pt x="2425" y="4241"/>
                    <a:pt x="2442" y="4223"/>
                  </a:cubicBezTo>
                  <a:cubicBezTo>
                    <a:pt x="2459" y="4206"/>
                    <a:pt x="2477" y="4189"/>
                    <a:pt x="2488" y="4172"/>
                  </a:cubicBezTo>
                  <a:cubicBezTo>
                    <a:pt x="2505" y="4149"/>
                    <a:pt x="2517" y="4126"/>
                    <a:pt x="2534" y="4103"/>
                  </a:cubicBezTo>
                  <a:cubicBezTo>
                    <a:pt x="2540" y="4091"/>
                    <a:pt x="2540" y="4086"/>
                    <a:pt x="2545" y="4080"/>
                  </a:cubicBezTo>
                  <a:cubicBezTo>
                    <a:pt x="2557" y="4057"/>
                    <a:pt x="2563" y="4034"/>
                    <a:pt x="2568" y="4005"/>
                  </a:cubicBezTo>
                  <a:lnTo>
                    <a:pt x="2568" y="3988"/>
                  </a:lnTo>
                  <a:cubicBezTo>
                    <a:pt x="2574" y="3965"/>
                    <a:pt x="2574" y="3948"/>
                    <a:pt x="2568" y="3925"/>
                  </a:cubicBezTo>
                  <a:cubicBezTo>
                    <a:pt x="2568" y="3915"/>
                    <a:pt x="2564" y="3895"/>
                    <a:pt x="2563" y="3895"/>
                  </a:cubicBezTo>
                  <a:cubicBezTo>
                    <a:pt x="2563" y="3895"/>
                    <a:pt x="2563" y="3895"/>
                    <a:pt x="2563" y="3896"/>
                  </a:cubicBezTo>
                  <a:cubicBezTo>
                    <a:pt x="2563" y="3896"/>
                    <a:pt x="2557" y="3873"/>
                    <a:pt x="2557" y="3862"/>
                  </a:cubicBezTo>
                  <a:cubicBezTo>
                    <a:pt x="2551" y="3839"/>
                    <a:pt x="2540" y="3816"/>
                    <a:pt x="2523" y="3798"/>
                  </a:cubicBezTo>
                  <a:cubicBezTo>
                    <a:pt x="2511" y="3781"/>
                    <a:pt x="2494" y="3764"/>
                    <a:pt x="2477" y="3752"/>
                  </a:cubicBezTo>
                  <a:lnTo>
                    <a:pt x="2431" y="3724"/>
                  </a:lnTo>
                  <a:lnTo>
                    <a:pt x="2425" y="3724"/>
                  </a:lnTo>
                  <a:lnTo>
                    <a:pt x="2367" y="3707"/>
                  </a:lnTo>
                  <a:lnTo>
                    <a:pt x="2281" y="3707"/>
                  </a:lnTo>
                  <a:cubicBezTo>
                    <a:pt x="2258" y="3707"/>
                    <a:pt x="2235" y="3712"/>
                    <a:pt x="2207" y="3718"/>
                  </a:cubicBezTo>
                  <a:lnTo>
                    <a:pt x="2195" y="3724"/>
                  </a:lnTo>
                  <a:cubicBezTo>
                    <a:pt x="2178" y="3729"/>
                    <a:pt x="2166" y="3729"/>
                    <a:pt x="2155" y="3741"/>
                  </a:cubicBezTo>
                  <a:lnTo>
                    <a:pt x="2138" y="3741"/>
                  </a:lnTo>
                  <a:lnTo>
                    <a:pt x="2086" y="3770"/>
                  </a:lnTo>
                  <a:cubicBezTo>
                    <a:pt x="2069" y="3781"/>
                    <a:pt x="2057" y="3793"/>
                    <a:pt x="2046" y="3810"/>
                  </a:cubicBezTo>
                  <a:cubicBezTo>
                    <a:pt x="1891" y="3770"/>
                    <a:pt x="1736" y="3747"/>
                    <a:pt x="1580" y="3718"/>
                  </a:cubicBezTo>
                  <a:cubicBezTo>
                    <a:pt x="1460" y="3701"/>
                    <a:pt x="1339" y="3684"/>
                    <a:pt x="1219" y="3678"/>
                  </a:cubicBezTo>
                  <a:cubicBezTo>
                    <a:pt x="1144" y="3666"/>
                    <a:pt x="1069" y="3661"/>
                    <a:pt x="995" y="3661"/>
                  </a:cubicBezTo>
                  <a:cubicBezTo>
                    <a:pt x="1213" y="3454"/>
                    <a:pt x="1443" y="3247"/>
                    <a:pt x="1655" y="3029"/>
                  </a:cubicBezTo>
                  <a:cubicBezTo>
                    <a:pt x="1707" y="2971"/>
                    <a:pt x="1759" y="2920"/>
                    <a:pt x="1805" y="2862"/>
                  </a:cubicBezTo>
                  <a:lnTo>
                    <a:pt x="1816" y="2856"/>
                  </a:lnTo>
                  <a:cubicBezTo>
                    <a:pt x="1833" y="2845"/>
                    <a:pt x="1845" y="2828"/>
                    <a:pt x="1856" y="2810"/>
                  </a:cubicBezTo>
                  <a:cubicBezTo>
                    <a:pt x="1948" y="2713"/>
                    <a:pt x="2040" y="2609"/>
                    <a:pt x="2138" y="2506"/>
                  </a:cubicBezTo>
                  <a:lnTo>
                    <a:pt x="2143" y="2506"/>
                  </a:lnTo>
                  <a:cubicBezTo>
                    <a:pt x="2172" y="2506"/>
                    <a:pt x="2207" y="2506"/>
                    <a:pt x="2235" y="2500"/>
                  </a:cubicBezTo>
                  <a:cubicBezTo>
                    <a:pt x="2304" y="2495"/>
                    <a:pt x="2367" y="2495"/>
                    <a:pt x="2436" y="2489"/>
                  </a:cubicBezTo>
                  <a:cubicBezTo>
                    <a:pt x="2580" y="2483"/>
                    <a:pt x="2729" y="2466"/>
                    <a:pt x="2879" y="2460"/>
                  </a:cubicBezTo>
                  <a:cubicBezTo>
                    <a:pt x="2926" y="2458"/>
                    <a:pt x="2974" y="2458"/>
                    <a:pt x="3021" y="2458"/>
                  </a:cubicBezTo>
                  <a:cubicBezTo>
                    <a:pt x="3115" y="2458"/>
                    <a:pt x="3208" y="2460"/>
                    <a:pt x="3304" y="2460"/>
                  </a:cubicBezTo>
                  <a:lnTo>
                    <a:pt x="3396" y="2472"/>
                  </a:lnTo>
                  <a:cubicBezTo>
                    <a:pt x="3396" y="2477"/>
                    <a:pt x="3396" y="2483"/>
                    <a:pt x="3396" y="2489"/>
                  </a:cubicBezTo>
                  <a:cubicBezTo>
                    <a:pt x="3396" y="2523"/>
                    <a:pt x="3407" y="2558"/>
                    <a:pt x="3419" y="2592"/>
                  </a:cubicBezTo>
                  <a:cubicBezTo>
                    <a:pt x="3430" y="2627"/>
                    <a:pt x="3453" y="2661"/>
                    <a:pt x="3482" y="2684"/>
                  </a:cubicBezTo>
                  <a:cubicBezTo>
                    <a:pt x="3510" y="2707"/>
                    <a:pt x="3545" y="2724"/>
                    <a:pt x="3579" y="2730"/>
                  </a:cubicBezTo>
                  <a:cubicBezTo>
                    <a:pt x="3602" y="2733"/>
                    <a:pt x="3625" y="2734"/>
                    <a:pt x="3648" y="2734"/>
                  </a:cubicBezTo>
                  <a:cubicBezTo>
                    <a:pt x="3670" y="2734"/>
                    <a:pt x="3691" y="2733"/>
                    <a:pt x="3712" y="2730"/>
                  </a:cubicBezTo>
                  <a:cubicBezTo>
                    <a:pt x="3734" y="2724"/>
                    <a:pt x="3763" y="2719"/>
                    <a:pt x="3786" y="2713"/>
                  </a:cubicBezTo>
                  <a:cubicBezTo>
                    <a:pt x="3809" y="2701"/>
                    <a:pt x="3826" y="2690"/>
                    <a:pt x="3849" y="2678"/>
                  </a:cubicBezTo>
                  <a:cubicBezTo>
                    <a:pt x="3872" y="2667"/>
                    <a:pt x="3895" y="2644"/>
                    <a:pt x="3913" y="2627"/>
                  </a:cubicBezTo>
                  <a:cubicBezTo>
                    <a:pt x="3918" y="2621"/>
                    <a:pt x="3924" y="2615"/>
                    <a:pt x="3930" y="2604"/>
                  </a:cubicBezTo>
                  <a:cubicBezTo>
                    <a:pt x="3947" y="2581"/>
                    <a:pt x="3958" y="2558"/>
                    <a:pt x="3970" y="2535"/>
                  </a:cubicBezTo>
                  <a:cubicBezTo>
                    <a:pt x="3987" y="2495"/>
                    <a:pt x="3999" y="2449"/>
                    <a:pt x="4010" y="2408"/>
                  </a:cubicBezTo>
                  <a:cubicBezTo>
                    <a:pt x="4016" y="2380"/>
                    <a:pt x="4016" y="2345"/>
                    <a:pt x="4004" y="2316"/>
                  </a:cubicBezTo>
                  <a:cubicBezTo>
                    <a:pt x="3999" y="2288"/>
                    <a:pt x="3987" y="2259"/>
                    <a:pt x="3970" y="2236"/>
                  </a:cubicBezTo>
                  <a:lnTo>
                    <a:pt x="3930" y="2190"/>
                  </a:lnTo>
                  <a:cubicBezTo>
                    <a:pt x="3901" y="2167"/>
                    <a:pt x="3867" y="2150"/>
                    <a:pt x="3826" y="2144"/>
                  </a:cubicBezTo>
                  <a:cubicBezTo>
                    <a:pt x="3780" y="2133"/>
                    <a:pt x="3729" y="2127"/>
                    <a:pt x="3683" y="2127"/>
                  </a:cubicBezTo>
                  <a:lnTo>
                    <a:pt x="3637" y="2127"/>
                  </a:lnTo>
                  <a:cubicBezTo>
                    <a:pt x="3614" y="2133"/>
                    <a:pt x="3591" y="2138"/>
                    <a:pt x="3562" y="2144"/>
                  </a:cubicBezTo>
                  <a:lnTo>
                    <a:pt x="3551" y="2150"/>
                  </a:lnTo>
                  <a:lnTo>
                    <a:pt x="3499" y="2179"/>
                  </a:lnTo>
                  <a:cubicBezTo>
                    <a:pt x="3482" y="2190"/>
                    <a:pt x="3465" y="2207"/>
                    <a:pt x="3453" y="2219"/>
                  </a:cubicBezTo>
                  <a:lnTo>
                    <a:pt x="3447" y="2225"/>
                  </a:lnTo>
                  <a:lnTo>
                    <a:pt x="3447" y="2230"/>
                  </a:lnTo>
                  <a:lnTo>
                    <a:pt x="3327" y="2230"/>
                  </a:lnTo>
                  <a:cubicBezTo>
                    <a:pt x="3283" y="2229"/>
                    <a:pt x="3239" y="2228"/>
                    <a:pt x="3194" y="2228"/>
                  </a:cubicBezTo>
                  <a:cubicBezTo>
                    <a:pt x="3087" y="2228"/>
                    <a:pt x="2978" y="2232"/>
                    <a:pt x="2873" y="2236"/>
                  </a:cubicBezTo>
                  <a:cubicBezTo>
                    <a:pt x="2724" y="2242"/>
                    <a:pt x="2568" y="2259"/>
                    <a:pt x="2419" y="2293"/>
                  </a:cubicBezTo>
                  <a:cubicBezTo>
                    <a:pt x="2379" y="2299"/>
                    <a:pt x="2344" y="2311"/>
                    <a:pt x="2304" y="2322"/>
                  </a:cubicBezTo>
                  <a:cubicBezTo>
                    <a:pt x="2660" y="1932"/>
                    <a:pt x="3011" y="1530"/>
                    <a:pt x="3355" y="1127"/>
                  </a:cubicBezTo>
                  <a:cubicBezTo>
                    <a:pt x="3493" y="972"/>
                    <a:pt x="3620" y="806"/>
                    <a:pt x="3734" y="633"/>
                  </a:cubicBezTo>
                  <a:lnTo>
                    <a:pt x="3752" y="605"/>
                  </a:lnTo>
                  <a:cubicBezTo>
                    <a:pt x="3832" y="478"/>
                    <a:pt x="4039" y="542"/>
                    <a:pt x="4114" y="409"/>
                  </a:cubicBezTo>
                  <a:cubicBezTo>
                    <a:pt x="4162" y="356"/>
                    <a:pt x="4140" y="38"/>
                    <a:pt x="4070" y="38"/>
                  </a:cubicBezTo>
                  <a:cubicBezTo>
                    <a:pt x="4066" y="38"/>
                    <a:pt x="4061" y="39"/>
                    <a:pt x="4056" y="42"/>
                  </a:cubicBezTo>
                  <a:lnTo>
                    <a:pt x="4045" y="53"/>
                  </a:lnTo>
                  <a:lnTo>
                    <a:pt x="4016" y="36"/>
                  </a:lnTo>
                  <a:cubicBezTo>
                    <a:pt x="3968" y="12"/>
                    <a:pt x="3919" y="0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32;p33">
              <a:extLst>
                <a:ext uri="{FF2B5EF4-FFF2-40B4-BE49-F238E27FC236}">
                  <a16:creationId xmlns:a16="http://schemas.microsoft.com/office/drawing/2014/main" id="{4A950B96-0281-3CA9-7F35-C910128CA377}"/>
                </a:ext>
              </a:extLst>
            </p:cNvPr>
            <p:cNvSpPr/>
            <p:nvPr/>
          </p:nvSpPr>
          <p:spPr>
            <a:xfrm>
              <a:off x="1942220" y="2008580"/>
              <a:ext cx="608733" cy="569538"/>
            </a:xfrm>
            <a:custGeom>
              <a:avLst/>
              <a:gdLst/>
              <a:ahLst/>
              <a:cxnLst/>
              <a:rect l="l" t="t" r="r" b="b"/>
              <a:pathLst>
                <a:path w="6785" h="6307" extrusionOk="0">
                  <a:moveTo>
                    <a:pt x="3391" y="1"/>
                  </a:moveTo>
                  <a:cubicBezTo>
                    <a:pt x="3222" y="1"/>
                    <a:pt x="3051" y="14"/>
                    <a:pt x="2878" y="43"/>
                  </a:cubicBezTo>
                  <a:cubicBezTo>
                    <a:pt x="1161" y="330"/>
                    <a:pt x="1" y="1950"/>
                    <a:pt x="282" y="3667"/>
                  </a:cubicBezTo>
                  <a:cubicBezTo>
                    <a:pt x="535" y="5209"/>
                    <a:pt x="1871" y="6307"/>
                    <a:pt x="3385" y="6307"/>
                  </a:cubicBezTo>
                  <a:cubicBezTo>
                    <a:pt x="3557" y="6307"/>
                    <a:pt x="3731" y="6293"/>
                    <a:pt x="3907" y="6263"/>
                  </a:cubicBezTo>
                  <a:cubicBezTo>
                    <a:pt x="5624" y="5982"/>
                    <a:pt x="6784" y="4362"/>
                    <a:pt x="6503" y="2645"/>
                  </a:cubicBezTo>
                  <a:cubicBezTo>
                    <a:pt x="6250" y="1100"/>
                    <a:pt x="4909" y="1"/>
                    <a:pt x="3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133;p33">
              <a:extLst>
                <a:ext uri="{FF2B5EF4-FFF2-40B4-BE49-F238E27FC236}">
                  <a16:creationId xmlns:a16="http://schemas.microsoft.com/office/drawing/2014/main" id="{3D7A8F98-FC44-1EB2-AE44-FDF7A0935926}"/>
                </a:ext>
              </a:extLst>
            </p:cNvPr>
            <p:cNvSpPr/>
            <p:nvPr/>
          </p:nvSpPr>
          <p:spPr>
            <a:xfrm>
              <a:off x="2087562" y="2127508"/>
              <a:ext cx="298490" cy="345678"/>
            </a:xfrm>
            <a:custGeom>
              <a:avLst/>
              <a:gdLst/>
              <a:ahLst/>
              <a:cxnLst/>
              <a:rect l="l" t="t" r="r" b="b"/>
              <a:pathLst>
                <a:path w="3327" h="3828" extrusionOk="0">
                  <a:moveTo>
                    <a:pt x="1063" y="1"/>
                  </a:moveTo>
                  <a:cubicBezTo>
                    <a:pt x="931" y="179"/>
                    <a:pt x="776" y="345"/>
                    <a:pt x="615" y="500"/>
                  </a:cubicBezTo>
                  <a:cubicBezTo>
                    <a:pt x="426" y="667"/>
                    <a:pt x="219" y="811"/>
                    <a:pt x="0" y="931"/>
                  </a:cubicBezTo>
                  <a:cubicBezTo>
                    <a:pt x="92" y="1155"/>
                    <a:pt x="156" y="1385"/>
                    <a:pt x="190" y="1626"/>
                  </a:cubicBezTo>
                  <a:cubicBezTo>
                    <a:pt x="224" y="1879"/>
                    <a:pt x="224" y="2138"/>
                    <a:pt x="247" y="2396"/>
                  </a:cubicBezTo>
                  <a:cubicBezTo>
                    <a:pt x="259" y="2511"/>
                    <a:pt x="276" y="2632"/>
                    <a:pt x="299" y="2746"/>
                  </a:cubicBezTo>
                  <a:cubicBezTo>
                    <a:pt x="305" y="2798"/>
                    <a:pt x="322" y="2850"/>
                    <a:pt x="345" y="2901"/>
                  </a:cubicBezTo>
                  <a:lnTo>
                    <a:pt x="368" y="2901"/>
                  </a:lnTo>
                  <a:cubicBezTo>
                    <a:pt x="414" y="2901"/>
                    <a:pt x="460" y="2896"/>
                    <a:pt x="506" y="2896"/>
                  </a:cubicBezTo>
                  <a:cubicBezTo>
                    <a:pt x="667" y="2896"/>
                    <a:pt x="828" y="2936"/>
                    <a:pt x="971" y="3011"/>
                  </a:cubicBezTo>
                  <a:cubicBezTo>
                    <a:pt x="1138" y="3103"/>
                    <a:pt x="1258" y="3258"/>
                    <a:pt x="1362" y="3407"/>
                  </a:cubicBezTo>
                  <a:cubicBezTo>
                    <a:pt x="1459" y="3551"/>
                    <a:pt x="1546" y="3694"/>
                    <a:pt x="1695" y="3780"/>
                  </a:cubicBezTo>
                  <a:cubicBezTo>
                    <a:pt x="1729" y="3798"/>
                    <a:pt x="1758" y="3815"/>
                    <a:pt x="1787" y="3820"/>
                  </a:cubicBezTo>
                  <a:cubicBezTo>
                    <a:pt x="1794" y="3825"/>
                    <a:pt x="1802" y="3827"/>
                    <a:pt x="1810" y="3827"/>
                  </a:cubicBezTo>
                  <a:cubicBezTo>
                    <a:pt x="1821" y="3827"/>
                    <a:pt x="1832" y="3824"/>
                    <a:pt x="1839" y="3820"/>
                  </a:cubicBezTo>
                  <a:cubicBezTo>
                    <a:pt x="1884" y="3792"/>
                    <a:pt x="1925" y="3763"/>
                    <a:pt x="1959" y="3729"/>
                  </a:cubicBezTo>
                  <a:cubicBezTo>
                    <a:pt x="2080" y="3596"/>
                    <a:pt x="2229" y="3493"/>
                    <a:pt x="2390" y="3418"/>
                  </a:cubicBezTo>
                  <a:cubicBezTo>
                    <a:pt x="2498" y="3368"/>
                    <a:pt x="2614" y="3344"/>
                    <a:pt x="2731" y="3344"/>
                  </a:cubicBezTo>
                  <a:cubicBezTo>
                    <a:pt x="2788" y="3344"/>
                    <a:pt x="2845" y="3350"/>
                    <a:pt x="2901" y="3361"/>
                  </a:cubicBezTo>
                  <a:cubicBezTo>
                    <a:pt x="2872" y="3103"/>
                    <a:pt x="2832" y="2844"/>
                    <a:pt x="2872" y="2586"/>
                  </a:cubicBezTo>
                  <a:cubicBezTo>
                    <a:pt x="2924" y="2310"/>
                    <a:pt x="3085" y="2063"/>
                    <a:pt x="3326" y="1908"/>
                  </a:cubicBezTo>
                  <a:cubicBezTo>
                    <a:pt x="3200" y="1644"/>
                    <a:pt x="3160" y="1345"/>
                    <a:pt x="3206" y="1058"/>
                  </a:cubicBezTo>
                  <a:cubicBezTo>
                    <a:pt x="3039" y="1012"/>
                    <a:pt x="2890" y="926"/>
                    <a:pt x="2769" y="805"/>
                  </a:cubicBezTo>
                  <a:cubicBezTo>
                    <a:pt x="2585" y="610"/>
                    <a:pt x="2447" y="374"/>
                    <a:pt x="2378" y="116"/>
                  </a:cubicBezTo>
                  <a:cubicBezTo>
                    <a:pt x="2201" y="267"/>
                    <a:pt x="1987" y="387"/>
                    <a:pt x="1753" y="387"/>
                  </a:cubicBezTo>
                  <a:cubicBezTo>
                    <a:pt x="1737" y="387"/>
                    <a:pt x="1722" y="387"/>
                    <a:pt x="1706" y="386"/>
                  </a:cubicBezTo>
                  <a:cubicBezTo>
                    <a:pt x="1436" y="363"/>
                    <a:pt x="1230" y="196"/>
                    <a:pt x="1063" y="1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134;p33">
              <a:extLst>
                <a:ext uri="{FF2B5EF4-FFF2-40B4-BE49-F238E27FC236}">
                  <a16:creationId xmlns:a16="http://schemas.microsoft.com/office/drawing/2014/main" id="{83E6BFDF-6333-45A0-D0E2-A5B2E6497599}"/>
                </a:ext>
              </a:extLst>
            </p:cNvPr>
            <p:cNvSpPr/>
            <p:nvPr/>
          </p:nvSpPr>
          <p:spPr>
            <a:xfrm>
              <a:off x="1985015" y="2096715"/>
              <a:ext cx="502059" cy="474811"/>
            </a:xfrm>
            <a:custGeom>
              <a:avLst/>
              <a:gdLst/>
              <a:ahLst/>
              <a:cxnLst/>
              <a:rect l="l" t="t" r="r" b="b"/>
              <a:pathLst>
                <a:path w="5596" h="5258" extrusionOk="0">
                  <a:moveTo>
                    <a:pt x="2269" y="612"/>
                  </a:moveTo>
                  <a:cubicBezTo>
                    <a:pt x="2361" y="813"/>
                    <a:pt x="2556" y="939"/>
                    <a:pt x="2775" y="951"/>
                  </a:cubicBezTo>
                  <a:cubicBezTo>
                    <a:pt x="3045" y="951"/>
                    <a:pt x="3303" y="847"/>
                    <a:pt x="3493" y="658"/>
                  </a:cubicBezTo>
                  <a:cubicBezTo>
                    <a:pt x="3562" y="1106"/>
                    <a:pt x="3774" y="1559"/>
                    <a:pt x="4262" y="1582"/>
                  </a:cubicBezTo>
                  <a:cubicBezTo>
                    <a:pt x="4245" y="1801"/>
                    <a:pt x="4274" y="2025"/>
                    <a:pt x="4349" y="2232"/>
                  </a:cubicBezTo>
                  <a:cubicBezTo>
                    <a:pt x="4171" y="2289"/>
                    <a:pt x="4004" y="2467"/>
                    <a:pt x="3906" y="2634"/>
                  </a:cubicBezTo>
                  <a:cubicBezTo>
                    <a:pt x="3705" y="2967"/>
                    <a:pt x="3803" y="3323"/>
                    <a:pt x="3947" y="3656"/>
                  </a:cubicBezTo>
                  <a:cubicBezTo>
                    <a:pt x="3930" y="3655"/>
                    <a:pt x="3914" y="3655"/>
                    <a:pt x="3897" y="3655"/>
                  </a:cubicBezTo>
                  <a:cubicBezTo>
                    <a:pt x="3684" y="3655"/>
                    <a:pt x="3474" y="3724"/>
                    <a:pt x="3309" y="3863"/>
                  </a:cubicBezTo>
                  <a:cubicBezTo>
                    <a:pt x="3154" y="3978"/>
                    <a:pt x="2964" y="4276"/>
                    <a:pt x="3045" y="4477"/>
                  </a:cubicBezTo>
                  <a:cubicBezTo>
                    <a:pt x="2941" y="4495"/>
                    <a:pt x="2844" y="4523"/>
                    <a:pt x="2746" y="4541"/>
                  </a:cubicBezTo>
                  <a:cubicBezTo>
                    <a:pt x="2786" y="4161"/>
                    <a:pt x="2723" y="3754"/>
                    <a:pt x="2459" y="3466"/>
                  </a:cubicBezTo>
                  <a:cubicBezTo>
                    <a:pt x="2307" y="3304"/>
                    <a:pt x="2126" y="3239"/>
                    <a:pt x="1938" y="3239"/>
                  </a:cubicBezTo>
                  <a:cubicBezTo>
                    <a:pt x="1827" y="3239"/>
                    <a:pt x="1714" y="3262"/>
                    <a:pt x="1603" y="3300"/>
                  </a:cubicBezTo>
                  <a:cubicBezTo>
                    <a:pt x="1787" y="2697"/>
                    <a:pt x="1712" y="2042"/>
                    <a:pt x="1408" y="1491"/>
                  </a:cubicBezTo>
                  <a:cubicBezTo>
                    <a:pt x="1356" y="1399"/>
                    <a:pt x="1299" y="1313"/>
                    <a:pt x="1235" y="1232"/>
                  </a:cubicBezTo>
                  <a:cubicBezTo>
                    <a:pt x="1390" y="1221"/>
                    <a:pt x="1540" y="1175"/>
                    <a:pt x="1678" y="1106"/>
                  </a:cubicBezTo>
                  <a:cubicBezTo>
                    <a:pt x="1907" y="991"/>
                    <a:pt x="2114" y="819"/>
                    <a:pt x="2269" y="612"/>
                  </a:cubicBezTo>
                  <a:close/>
                  <a:moveTo>
                    <a:pt x="2338" y="0"/>
                  </a:moveTo>
                  <a:cubicBezTo>
                    <a:pt x="2271" y="0"/>
                    <a:pt x="2200" y="43"/>
                    <a:pt x="2195" y="129"/>
                  </a:cubicBezTo>
                  <a:cubicBezTo>
                    <a:pt x="2172" y="439"/>
                    <a:pt x="1844" y="709"/>
                    <a:pt x="1603" y="859"/>
                  </a:cubicBezTo>
                  <a:cubicBezTo>
                    <a:pt x="1465" y="945"/>
                    <a:pt x="1304" y="997"/>
                    <a:pt x="1143" y="1014"/>
                  </a:cubicBezTo>
                  <a:cubicBezTo>
                    <a:pt x="1109" y="1014"/>
                    <a:pt x="1069" y="1014"/>
                    <a:pt x="1034" y="1002"/>
                  </a:cubicBezTo>
                  <a:cubicBezTo>
                    <a:pt x="960" y="928"/>
                    <a:pt x="879" y="864"/>
                    <a:pt x="787" y="807"/>
                  </a:cubicBezTo>
                  <a:cubicBezTo>
                    <a:pt x="655" y="721"/>
                    <a:pt x="484" y="642"/>
                    <a:pt x="321" y="642"/>
                  </a:cubicBezTo>
                  <a:cubicBezTo>
                    <a:pt x="223" y="642"/>
                    <a:pt x="128" y="670"/>
                    <a:pt x="46" y="744"/>
                  </a:cubicBezTo>
                  <a:cubicBezTo>
                    <a:pt x="1" y="790"/>
                    <a:pt x="36" y="863"/>
                    <a:pt x="97" y="863"/>
                  </a:cubicBezTo>
                  <a:cubicBezTo>
                    <a:pt x="104" y="863"/>
                    <a:pt x="113" y="861"/>
                    <a:pt x="121" y="859"/>
                  </a:cubicBezTo>
                  <a:cubicBezTo>
                    <a:pt x="172" y="845"/>
                    <a:pt x="220" y="838"/>
                    <a:pt x="266" y="838"/>
                  </a:cubicBezTo>
                  <a:cubicBezTo>
                    <a:pt x="449" y="838"/>
                    <a:pt x="599" y="940"/>
                    <a:pt x="741" y="1083"/>
                  </a:cubicBezTo>
                  <a:cubicBezTo>
                    <a:pt x="919" y="1255"/>
                    <a:pt x="1069" y="1456"/>
                    <a:pt x="1189" y="1674"/>
                  </a:cubicBezTo>
                  <a:cubicBezTo>
                    <a:pt x="1471" y="2214"/>
                    <a:pt x="1494" y="2978"/>
                    <a:pt x="1212" y="3524"/>
                  </a:cubicBezTo>
                  <a:cubicBezTo>
                    <a:pt x="1166" y="3611"/>
                    <a:pt x="1242" y="3740"/>
                    <a:pt x="1333" y="3740"/>
                  </a:cubicBezTo>
                  <a:cubicBezTo>
                    <a:pt x="1356" y="3740"/>
                    <a:pt x="1379" y="3732"/>
                    <a:pt x="1402" y="3713"/>
                  </a:cubicBezTo>
                  <a:cubicBezTo>
                    <a:pt x="1558" y="3595"/>
                    <a:pt x="1749" y="3497"/>
                    <a:pt x="1932" y="3497"/>
                  </a:cubicBezTo>
                  <a:cubicBezTo>
                    <a:pt x="2059" y="3497"/>
                    <a:pt x="2183" y="3545"/>
                    <a:pt x="2287" y="3668"/>
                  </a:cubicBezTo>
                  <a:cubicBezTo>
                    <a:pt x="2511" y="3937"/>
                    <a:pt x="2528" y="4334"/>
                    <a:pt x="2453" y="4661"/>
                  </a:cubicBezTo>
                  <a:cubicBezTo>
                    <a:pt x="2430" y="4742"/>
                    <a:pt x="2493" y="4828"/>
                    <a:pt x="2579" y="4828"/>
                  </a:cubicBezTo>
                  <a:cubicBezTo>
                    <a:pt x="2780" y="4816"/>
                    <a:pt x="2990" y="4733"/>
                    <a:pt x="3189" y="4733"/>
                  </a:cubicBezTo>
                  <a:cubicBezTo>
                    <a:pt x="3293" y="4733"/>
                    <a:pt x="3393" y="4755"/>
                    <a:pt x="3487" y="4822"/>
                  </a:cubicBezTo>
                  <a:cubicBezTo>
                    <a:pt x="3659" y="4937"/>
                    <a:pt x="3797" y="5115"/>
                    <a:pt x="3964" y="5241"/>
                  </a:cubicBezTo>
                  <a:cubicBezTo>
                    <a:pt x="3978" y="5253"/>
                    <a:pt x="3994" y="5257"/>
                    <a:pt x="4009" y="5257"/>
                  </a:cubicBezTo>
                  <a:cubicBezTo>
                    <a:pt x="4069" y="5257"/>
                    <a:pt x="4121" y="5176"/>
                    <a:pt x="4084" y="5121"/>
                  </a:cubicBezTo>
                  <a:cubicBezTo>
                    <a:pt x="3970" y="4908"/>
                    <a:pt x="3814" y="4696"/>
                    <a:pt x="3602" y="4569"/>
                  </a:cubicBezTo>
                  <a:cubicBezTo>
                    <a:pt x="3510" y="4518"/>
                    <a:pt x="3407" y="4483"/>
                    <a:pt x="3303" y="4472"/>
                  </a:cubicBezTo>
                  <a:cubicBezTo>
                    <a:pt x="3286" y="4403"/>
                    <a:pt x="3280" y="4328"/>
                    <a:pt x="3297" y="4253"/>
                  </a:cubicBezTo>
                  <a:cubicBezTo>
                    <a:pt x="3332" y="4161"/>
                    <a:pt x="3389" y="4081"/>
                    <a:pt x="3476" y="4018"/>
                  </a:cubicBezTo>
                  <a:cubicBezTo>
                    <a:pt x="3588" y="3930"/>
                    <a:pt x="3749" y="3858"/>
                    <a:pt x="3904" y="3858"/>
                  </a:cubicBezTo>
                  <a:cubicBezTo>
                    <a:pt x="3962" y="3858"/>
                    <a:pt x="4020" y="3868"/>
                    <a:pt x="4073" y="3892"/>
                  </a:cubicBezTo>
                  <a:cubicBezTo>
                    <a:pt x="4087" y="3898"/>
                    <a:pt x="4103" y="3902"/>
                    <a:pt x="4119" y="3902"/>
                  </a:cubicBezTo>
                  <a:cubicBezTo>
                    <a:pt x="4184" y="3902"/>
                    <a:pt x="4254" y="3850"/>
                    <a:pt x="4222" y="3777"/>
                  </a:cubicBezTo>
                  <a:cubicBezTo>
                    <a:pt x="4113" y="3507"/>
                    <a:pt x="3929" y="3133"/>
                    <a:pt x="4079" y="2846"/>
                  </a:cubicBezTo>
                  <a:cubicBezTo>
                    <a:pt x="4126" y="2756"/>
                    <a:pt x="4312" y="2480"/>
                    <a:pt x="4453" y="2480"/>
                  </a:cubicBezTo>
                  <a:cubicBezTo>
                    <a:pt x="4482" y="2480"/>
                    <a:pt x="4509" y="2491"/>
                    <a:pt x="4532" y="2519"/>
                  </a:cubicBezTo>
                  <a:cubicBezTo>
                    <a:pt x="4560" y="2552"/>
                    <a:pt x="4594" y="2566"/>
                    <a:pt x="4629" y="2566"/>
                  </a:cubicBezTo>
                  <a:cubicBezTo>
                    <a:pt x="4732" y="2566"/>
                    <a:pt x="4837" y="2444"/>
                    <a:pt x="4768" y="2341"/>
                  </a:cubicBezTo>
                  <a:cubicBezTo>
                    <a:pt x="4550" y="2002"/>
                    <a:pt x="4555" y="1542"/>
                    <a:pt x="4688" y="1169"/>
                  </a:cubicBezTo>
                  <a:cubicBezTo>
                    <a:pt x="4739" y="991"/>
                    <a:pt x="4843" y="836"/>
                    <a:pt x="4986" y="709"/>
                  </a:cubicBezTo>
                  <a:cubicBezTo>
                    <a:pt x="5153" y="583"/>
                    <a:pt x="5354" y="617"/>
                    <a:pt x="5543" y="560"/>
                  </a:cubicBezTo>
                  <a:cubicBezTo>
                    <a:pt x="5584" y="543"/>
                    <a:pt x="5595" y="491"/>
                    <a:pt x="5566" y="457"/>
                  </a:cubicBezTo>
                  <a:cubicBezTo>
                    <a:pt x="5484" y="361"/>
                    <a:pt x="5366" y="324"/>
                    <a:pt x="5244" y="324"/>
                  </a:cubicBezTo>
                  <a:cubicBezTo>
                    <a:pt x="5110" y="324"/>
                    <a:pt x="4971" y="368"/>
                    <a:pt x="4866" y="428"/>
                  </a:cubicBezTo>
                  <a:cubicBezTo>
                    <a:pt x="4642" y="566"/>
                    <a:pt x="4475" y="778"/>
                    <a:pt x="4389" y="1025"/>
                  </a:cubicBezTo>
                  <a:cubicBezTo>
                    <a:pt x="4349" y="1134"/>
                    <a:pt x="4320" y="1244"/>
                    <a:pt x="4297" y="1358"/>
                  </a:cubicBezTo>
                  <a:cubicBezTo>
                    <a:pt x="3809" y="1324"/>
                    <a:pt x="3694" y="727"/>
                    <a:pt x="3717" y="307"/>
                  </a:cubicBezTo>
                  <a:cubicBezTo>
                    <a:pt x="3724" y="226"/>
                    <a:pt x="3657" y="180"/>
                    <a:pt x="3590" y="180"/>
                  </a:cubicBezTo>
                  <a:cubicBezTo>
                    <a:pt x="3548" y="180"/>
                    <a:pt x="3506" y="198"/>
                    <a:pt x="3481" y="238"/>
                  </a:cubicBezTo>
                  <a:cubicBezTo>
                    <a:pt x="3338" y="474"/>
                    <a:pt x="3102" y="669"/>
                    <a:pt x="2821" y="669"/>
                  </a:cubicBezTo>
                  <a:cubicBezTo>
                    <a:pt x="2511" y="669"/>
                    <a:pt x="2442" y="382"/>
                    <a:pt x="2459" y="129"/>
                  </a:cubicBezTo>
                  <a:cubicBezTo>
                    <a:pt x="2467" y="43"/>
                    <a:pt x="2404" y="0"/>
                    <a:pt x="2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35;p33">
              <a:extLst>
                <a:ext uri="{FF2B5EF4-FFF2-40B4-BE49-F238E27FC236}">
                  <a16:creationId xmlns:a16="http://schemas.microsoft.com/office/drawing/2014/main" id="{BC1168A8-990B-E27E-0840-C358521A0277}"/>
                </a:ext>
              </a:extLst>
            </p:cNvPr>
            <p:cNvSpPr/>
            <p:nvPr/>
          </p:nvSpPr>
          <p:spPr>
            <a:xfrm>
              <a:off x="2175127" y="2221694"/>
              <a:ext cx="79490" cy="82807"/>
            </a:xfrm>
            <a:custGeom>
              <a:avLst/>
              <a:gdLst/>
              <a:ahLst/>
              <a:cxnLst/>
              <a:rect l="l" t="t" r="r" b="b"/>
              <a:pathLst>
                <a:path w="886" h="917" extrusionOk="0">
                  <a:moveTo>
                    <a:pt x="469" y="0"/>
                  </a:moveTo>
                  <a:cubicBezTo>
                    <a:pt x="450" y="0"/>
                    <a:pt x="432" y="3"/>
                    <a:pt x="415" y="9"/>
                  </a:cubicBezTo>
                  <a:cubicBezTo>
                    <a:pt x="340" y="15"/>
                    <a:pt x="277" y="43"/>
                    <a:pt x="219" y="89"/>
                  </a:cubicBezTo>
                  <a:cubicBezTo>
                    <a:pt x="173" y="118"/>
                    <a:pt x="133" y="158"/>
                    <a:pt x="110" y="204"/>
                  </a:cubicBezTo>
                  <a:lnTo>
                    <a:pt x="99" y="221"/>
                  </a:lnTo>
                  <a:cubicBezTo>
                    <a:pt x="97" y="223"/>
                    <a:pt x="95" y="225"/>
                    <a:pt x="93" y="227"/>
                  </a:cubicBezTo>
                  <a:cubicBezTo>
                    <a:pt x="93" y="233"/>
                    <a:pt x="87" y="244"/>
                    <a:pt x="81" y="262"/>
                  </a:cubicBezTo>
                  <a:cubicBezTo>
                    <a:pt x="64" y="285"/>
                    <a:pt x="47" y="313"/>
                    <a:pt x="41" y="342"/>
                  </a:cubicBezTo>
                  <a:cubicBezTo>
                    <a:pt x="12" y="388"/>
                    <a:pt x="1" y="445"/>
                    <a:pt x="7" y="503"/>
                  </a:cubicBezTo>
                  <a:lnTo>
                    <a:pt x="18" y="612"/>
                  </a:lnTo>
                  <a:cubicBezTo>
                    <a:pt x="30" y="664"/>
                    <a:pt x="53" y="715"/>
                    <a:pt x="93" y="756"/>
                  </a:cubicBezTo>
                  <a:cubicBezTo>
                    <a:pt x="110" y="784"/>
                    <a:pt x="133" y="807"/>
                    <a:pt x="162" y="825"/>
                  </a:cubicBezTo>
                  <a:cubicBezTo>
                    <a:pt x="202" y="865"/>
                    <a:pt x="254" y="888"/>
                    <a:pt x="305" y="899"/>
                  </a:cubicBezTo>
                  <a:lnTo>
                    <a:pt x="415" y="916"/>
                  </a:lnTo>
                  <a:cubicBezTo>
                    <a:pt x="489" y="916"/>
                    <a:pt x="564" y="893"/>
                    <a:pt x="627" y="859"/>
                  </a:cubicBezTo>
                  <a:cubicBezTo>
                    <a:pt x="633" y="853"/>
                    <a:pt x="633" y="853"/>
                    <a:pt x="639" y="853"/>
                  </a:cubicBezTo>
                  <a:cubicBezTo>
                    <a:pt x="673" y="830"/>
                    <a:pt x="702" y="802"/>
                    <a:pt x="730" y="779"/>
                  </a:cubicBezTo>
                  <a:lnTo>
                    <a:pt x="742" y="767"/>
                  </a:lnTo>
                  <a:cubicBezTo>
                    <a:pt x="771" y="738"/>
                    <a:pt x="794" y="710"/>
                    <a:pt x="817" y="675"/>
                  </a:cubicBezTo>
                  <a:cubicBezTo>
                    <a:pt x="817" y="675"/>
                    <a:pt x="817" y="664"/>
                    <a:pt x="822" y="664"/>
                  </a:cubicBezTo>
                  <a:lnTo>
                    <a:pt x="822" y="658"/>
                  </a:lnTo>
                  <a:lnTo>
                    <a:pt x="863" y="555"/>
                  </a:lnTo>
                  <a:cubicBezTo>
                    <a:pt x="874" y="514"/>
                    <a:pt x="880" y="480"/>
                    <a:pt x="880" y="440"/>
                  </a:cubicBezTo>
                  <a:cubicBezTo>
                    <a:pt x="886" y="428"/>
                    <a:pt x="880" y="405"/>
                    <a:pt x="880" y="382"/>
                  </a:cubicBezTo>
                  <a:cubicBezTo>
                    <a:pt x="880" y="365"/>
                    <a:pt x="874" y="342"/>
                    <a:pt x="868" y="325"/>
                  </a:cubicBezTo>
                  <a:lnTo>
                    <a:pt x="868" y="319"/>
                  </a:lnTo>
                  <a:cubicBezTo>
                    <a:pt x="868" y="313"/>
                    <a:pt x="868" y="308"/>
                    <a:pt x="868" y="308"/>
                  </a:cubicBezTo>
                  <a:lnTo>
                    <a:pt x="828" y="204"/>
                  </a:lnTo>
                  <a:lnTo>
                    <a:pt x="759" y="124"/>
                  </a:lnTo>
                  <a:lnTo>
                    <a:pt x="679" y="55"/>
                  </a:lnTo>
                  <a:cubicBezTo>
                    <a:pt x="633" y="26"/>
                    <a:pt x="575" y="9"/>
                    <a:pt x="524" y="9"/>
                  </a:cubicBezTo>
                  <a:cubicBezTo>
                    <a:pt x="506" y="3"/>
                    <a:pt x="488" y="0"/>
                    <a:pt x="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36;p33">
              <a:extLst>
                <a:ext uri="{FF2B5EF4-FFF2-40B4-BE49-F238E27FC236}">
                  <a16:creationId xmlns:a16="http://schemas.microsoft.com/office/drawing/2014/main" id="{56B5F9DE-447D-9FD5-4F12-0E305C9F0D05}"/>
                </a:ext>
              </a:extLst>
            </p:cNvPr>
            <p:cNvSpPr/>
            <p:nvPr/>
          </p:nvSpPr>
          <p:spPr>
            <a:xfrm>
              <a:off x="2227701" y="2327709"/>
              <a:ext cx="54728" cy="54723"/>
            </a:xfrm>
            <a:custGeom>
              <a:avLst/>
              <a:gdLst/>
              <a:ahLst/>
              <a:cxnLst/>
              <a:rect l="l" t="t" r="r" b="b"/>
              <a:pathLst>
                <a:path w="610" h="606" extrusionOk="0">
                  <a:moveTo>
                    <a:pt x="305" y="1"/>
                  </a:moveTo>
                  <a:cubicBezTo>
                    <a:pt x="185" y="1"/>
                    <a:pt x="76" y="76"/>
                    <a:pt x="30" y="190"/>
                  </a:cubicBezTo>
                  <a:cubicBezTo>
                    <a:pt x="12" y="225"/>
                    <a:pt x="1" y="265"/>
                    <a:pt x="7" y="305"/>
                  </a:cubicBezTo>
                  <a:lnTo>
                    <a:pt x="18" y="386"/>
                  </a:lnTo>
                  <a:cubicBezTo>
                    <a:pt x="30" y="437"/>
                    <a:pt x="58" y="483"/>
                    <a:pt x="93" y="518"/>
                  </a:cubicBezTo>
                  <a:lnTo>
                    <a:pt x="156" y="564"/>
                  </a:lnTo>
                  <a:cubicBezTo>
                    <a:pt x="196" y="589"/>
                    <a:pt x="240" y="605"/>
                    <a:pt x="285" y="605"/>
                  </a:cubicBezTo>
                  <a:cubicBezTo>
                    <a:pt x="292" y="605"/>
                    <a:pt x="299" y="605"/>
                    <a:pt x="305" y="604"/>
                  </a:cubicBezTo>
                  <a:cubicBezTo>
                    <a:pt x="312" y="605"/>
                    <a:pt x="320" y="606"/>
                    <a:pt x="327" y="606"/>
                  </a:cubicBezTo>
                  <a:cubicBezTo>
                    <a:pt x="360" y="606"/>
                    <a:pt x="392" y="595"/>
                    <a:pt x="420" y="581"/>
                  </a:cubicBezTo>
                  <a:cubicBezTo>
                    <a:pt x="495" y="552"/>
                    <a:pt x="552" y="495"/>
                    <a:pt x="581" y="420"/>
                  </a:cubicBezTo>
                  <a:cubicBezTo>
                    <a:pt x="598" y="386"/>
                    <a:pt x="610" y="346"/>
                    <a:pt x="610" y="305"/>
                  </a:cubicBezTo>
                  <a:lnTo>
                    <a:pt x="598" y="225"/>
                  </a:lnTo>
                  <a:cubicBezTo>
                    <a:pt x="581" y="173"/>
                    <a:pt x="558" y="127"/>
                    <a:pt x="518" y="93"/>
                  </a:cubicBezTo>
                  <a:lnTo>
                    <a:pt x="460" y="47"/>
                  </a:lnTo>
                  <a:cubicBezTo>
                    <a:pt x="414" y="18"/>
                    <a:pt x="363" y="7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37;p33">
              <a:extLst>
                <a:ext uri="{FF2B5EF4-FFF2-40B4-BE49-F238E27FC236}">
                  <a16:creationId xmlns:a16="http://schemas.microsoft.com/office/drawing/2014/main" id="{A73B945E-44F5-1889-49EA-16626CDFF5D7}"/>
                </a:ext>
              </a:extLst>
            </p:cNvPr>
            <p:cNvSpPr/>
            <p:nvPr/>
          </p:nvSpPr>
          <p:spPr>
            <a:xfrm>
              <a:off x="2283416" y="2275424"/>
              <a:ext cx="48986" cy="42623"/>
            </a:xfrm>
            <a:custGeom>
              <a:avLst/>
              <a:gdLst/>
              <a:ahLst/>
              <a:cxnLst/>
              <a:rect l="l" t="t" r="r" b="b"/>
              <a:pathLst>
                <a:path w="546" h="472" extrusionOk="0">
                  <a:moveTo>
                    <a:pt x="231" y="0"/>
                  </a:moveTo>
                  <a:cubicBezTo>
                    <a:pt x="183" y="0"/>
                    <a:pt x="137" y="17"/>
                    <a:pt x="98" y="51"/>
                  </a:cubicBezTo>
                  <a:cubicBezTo>
                    <a:pt x="86" y="57"/>
                    <a:pt x="75" y="69"/>
                    <a:pt x="63" y="80"/>
                  </a:cubicBezTo>
                  <a:cubicBezTo>
                    <a:pt x="40" y="109"/>
                    <a:pt x="23" y="143"/>
                    <a:pt x="17" y="184"/>
                  </a:cubicBezTo>
                  <a:cubicBezTo>
                    <a:pt x="0" y="235"/>
                    <a:pt x="12" y="298"/>
                    <a:pt x="40" y="350"/>
                  </a:cubicBezTo>
                  <a:lnTo>
                    <a:pt x="46" y="356"/>
                  </a:lnTo>
                  <a:lnTo>
                    <a:pt x="46" y="350"/>
                  </a:lnTo>
                  <a:cubicBezTo>
                    <a:pt x="84" y="426"/>
                    <a:pt x="163" y="471"/>
                    <a:pt x="245" y="471"/>
                  </a:cubicBezTo>
                  <a:cubicBezTo>
                    <a:pt x="275" y="471"/>
                    <a:pt x="305" y="466"/>
                    <a:pt x="333" y="454"/>
                  </a:cubicBezTo>
                  <a:cubicBezTo>
                    <a:pt x="477" y="390"/>
                    <a:pt x="546" y="178"/>
                    <a:pt x="414" y="69"/>
                  </a:cubicBezTo>
                  <a:lnTo>
                    <a:pt x="402" y="63"/>
                  </a:lnTo>
                  <a:cubicBezTo>
                    <a:pt x="374" y="40"/>
                    <a:pt x="345" y="23"/>
                    <a:pt x="310" y="11"/>
                  </a:cubicBezTo>
                  <a:lnTo>
                    <a:pt x="299" y="11"/>
                  </a:lnTo>
                  <a:cubicBezTo>
                    <a:pt x="276" y="4"/>
                    <a:pt x="254" y="0"/>
                    <a:pt x="2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38;p33">
              <a:extLst>
                <a:ext uri="{FF2B5EF4-FFF2-40B4-BE49-F238E27FC236}">
                  <a16:creationId xmlns:a16="http://schemas.microsoft.com/office/drawing/2014/main" id="{F8D8185B-3E55-EA4F-0CBC-FD84B1DD37A2}"/>
                </a:ext>
              </a:extLst>
            </p:cNvPr>
            <p:cNvSpPr/>
            <p:nvPr/>
          </p:nvSpPr>
          <p:spPr>
            <a:xfrm>
              <a:off x="2172615" y="2332946"/>
              <a:ext cx="26826" cy="20318"/>
            </a:xfrm>
            <a:custGeom>
              <a:avLst/>
              <a:gdLst/>
              <a:ahLst/>
              <a:cxnLst/>
              <a:rect l="l" t="t" r="r" b="b"/>
              <a:pathLst>
                <a:path w="299" h="225" extrusionOk="0">
                  <a:moveTo>
                    <a:pt x="150" y="0"/>
                  </a:moveTo>
                  <a:cubicBezTo>
                    <a:pt x="0" y="0"/>
                    <a:pt x="0" y="224"/>
                    <a:pt x="150" y="224"/>
                  </a:cubicBezTo>
                  <a:cubicBezTo>
                    <a:pt x="299" y="224"/>
                    <a:pt x="29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39;p33">
              <a:extLst>
                <a:ext uri="{FF2B5EF4-FFF2-40B4-BE49-F238E27FC236}">
                  <a16:creationId xmlns:a16="http://schemas.microsoft.com/office/drawing/2014/main" id="{055EF044-B07C-E0DB-0F10-28389470B596}"/>
                </a:ext>
              </a:extLst>
            </p:cNvPr>
            <p:cNvSpPr/>
            <p:nvPr/>
          </p:nvSpPr>
          <p:spPr>
            <a:xfrm>
              <a:off x="2132870" y="2197312"/>
              <a:ext cx="23865" cy="26278"/>
            </a:xfrm>
            <a:custGeom>
              <a:avLst/>
              <a:gdLst/>
              <a:ahLst/>
              <a:cxnLst/>
              <a:rect l="l" t="t" r="r" b="b"/>
              <a:pathLst>
                <a:path w="266" h="291" extrusionOk="0">
                  <a:moveTo>
                    <a:pt x="119" y="1"/>
                  </a:moveTo>
                  <a:cubicBezTo>
                    <a:pt x="107" y="1"/>
                    <a:pt x="94" y="6"/>
                    <a:pt x="81" y="15"/>
                  </a:cubicBezTo>
                  <a:cubicBezTo>
                    <a:pt x="64" y="15"/>
                    <a:pt x="53" y="26"/>
                    <a:pt x="41" y="38"/>
                  </a:cubicBezTo>
                  <a:cubicBezTo>
                    <a:pt x="24" y="55"/>
                    <a:pt x="12" y="72"/>
                    <a:pt x="7" y="95"/>
                  </a:cubicBezTo>
                  <a:cubicBezTo>
                    <a:pt x="1" y="118"/>
                    <a:pt x="1" y="147"/>
                    <a:pt x="7" y="170"/>
                  </a:cubicBezTo>
                  <a:cubicBezTo>
                    <a:pt x="7" y="181"/>
                    <a:pt x="7" y="187"/>
                    <a:pt x="12" y="199"/>
                  </a:cubicBezTo>
                  <a:lnTo>
                    <a:pt x="24" y="227"/>
                  </a:lnTo>
                  <a:cubicBezTo>
                    <a:pt x="30" y="244"/>
                    <a:pt x="41" y="256"/>
                    <a:pt x="58" y="267"/>
                  </a:cubicBezTo>
                  <a:cubicBezTo>
                    <a:pt x="64" y="273"/>
                    <a:pt x="76" y="279"/>
                    <a:pt x="81" y="279"/>
                  </a:cubicBezTo>
                  <a:cubicBezTo>
                    <a:pt x="99" y="290"/>
                    <a:pt x="116" y="290"/>
                    <a:pt x="133" y="290"/>
                  </a:cubicBezTo>
                  <a:lnTo>
                    <a:pt x="168" y="290"/>
                  </a:lnTo>
                  <a:lnTo>
                    <a:pt x="196" y="273"/>
                  </a:lnTo>
                  <a:cubicBezTo>
                    <a:pt x="208" y="267"/>
                    <a:pt x="225" y="256"/>
                    <a:pt x="231" y="244"/>
                  </a:cubicBezTo>
                  <a:cubicBezTo>
                    <a:pt x="242" y="233"/>
                    <a:pt x="248" y="216"/>
                    <a:pt x="254" y="199"/>
                  </a:cubicBezTo>
                  <a:cubicBezTo>
                    <a:pt x="254" y="187"/>
                    <a:pt x="254" y="181"/>
                    <a:pt x="259" y="170"/>
                  </a:cubicBezTo>
                  <a:cubicBezTo>
                    <a:pt x="265" y="147"/>
                    <a:pt x="265" y="118"/>
                    <a:pt x="259" y="95"/>
                  </a:cubicBezTo>
                  <a:cubicBezTo>
                    <a:pt x="254" y="72"/>
                    <a:pt x="242" y="55"/>
                    <a:pt x="225" y="38"/>
                  </a:cubicBezTo>
                  <a:lnTo>
                    <a:pt x="196" y="20"/>
                  </a:lnTo>
                  <a:cubicBezTo>
                    <a:pt x="179" y="9"/>
                    <a:pt x="156" y="3"/>
                    <a:pt x="133" y="3"/>
                  </a:cubicBezTo>
                  <a:cubicBezTo>
                    <a:pt x="128" y="2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40;p33">
              <a:extLst>
                <a:ext uri="{FF2B5EF4-FFF2-40B4-BE49-F238E27FC236}">
                  <a16:creationId xmlns:a16="http://schemas.microsoft.com/office/drawing/2014/main" id="{68E625D8-7E32-79DD-A85D-A37C7FD76764}"/>
                </a:ext>
              </a:extLst>
            </p:cNvPr>
            <p:cNvSpPr/>
            <p:nvPr/>
          </p:nvSpPr>
          <p:spPr>
            <a:xfrm>
              <a:off x="2235955" y="2401125"/>
              <a:ext cx="45487" cy="48222"/>
            </a:xfrm>
            <a:custGeom>
              <a:avLst/>
              <a:gdLst/>
              <a:ahLst/>
              <a:cxnLst/>
              <a:rect l="l" t="t" r="r" b="b"/>
              <a:pathLst>
                <a:path w="507" h="534" extrusionOk="0">
                  <a:moveTo>
                    <a:pt x="253" y="1"/>
                  </a:moveTo>
                  <a:cubicBezTo>
                    <a:pt x="230" y="1"/>
                    <a:pt x="208" y="4"/>
                    <a:pt x="185" y="9"/>
                  </a:cubicBezTo>
                  <a:lnTo>
                    <a:pt x="127" y="32"/>
                  </a:lnTo>
                  <a:lnTo>
                    <a:pt x="75" y="73"/>
                  </a:lnTo>
                  <a:cubicBezTo>
                    <a:pt x="47" y="107"/>
                    <a:pt x="24" y="141"/>
                    <a:pt x="12" y="187"/>
                  </a:cubicBezTo>
                  <a:cubicBezTo>
                    <a:pt x="6" y="210"/>
                    <a:pt x="1" y="233"/>
                    <a:pt x="1" y="256"/>
                  </a:cubicBezTo>
                  <a:lnTo>
                    <a:pt x="1" y="262"/>
                  </a:lnTo>
                  <a:cubicBezTo>
                    <a:pt x="1" y="285"/>
                    <a:pt x="6" y="308"/>
                    <a:pt x="6" y="337"/>
                  </a:cubicBezTo>
                  <a:cubicBezTo>
                    <a:pt x="6" y="337"/>
                    <a:pt x="6" y="337"/>
                    <a:pt x="6" y="342"/>
                  </a:cubicBezTo>
                  <a:cubicBezTo>
                    <a:pt x="6" y="342"/>
                    <a:pt x="6" y="348"/>
                    <a:pt x="6" y="348"/>
                  </a:cubicBezTo>
                  <a:cubicBezTo>
                    <a:pt x="18" y="371"/>
                    <a:pt x="24" y="388"/>
                    <a:pt x="35" y="411"/>
                  </a:cubicBezTo>
                  <a:cubicBezTo>
                    <a:pt x="47" y="440"/>
                    <a:pt x="70" y="463"/>
                    <a:pt x="98" y="480"/>
                  </a:cubicBezTo>
                  <a:cubicBezTo>
                    <a:pt x="110" y="498"/>
                    <a:pt x="133" y="509"/>
                    <a:pt x="150" y="515"/>
                  </a:cubicBezTo>
                  <a:cubicBezTo>
                    <a:pt x="174" y="524"/>
                    <a:pt x="201" y="534"/>
                    <a:pt x="229" y="534"/>
                  </a:cubicBezTo>
                  <a:cubicBezTo>
                    <a:pt x="235" y="534"/>
                    <a:pt x="241" y="533"/>
                    <a:pt x="248" y="532"/>
                  </a:cubicBezTo>
                  <a:lnTo>
                    <a:pt x="311" y="526"/>
                  </a:lnTo>
                  <a:lnTo>
                    <a:pt x="368" y="498"/>
                  </a:lnTo>
                  <a:cubicBezTo>
                    <a:pt x="397" y="486"/>
                    <a:pt x="426" y="463"/>
                    <a:pt x="443" y="434"/>
                  </a:cubicBezTo>
                  <a:cubicBezTo>
                    <a:pt x="460" y="417"/>
                    <a:pt x="472" y="394"/>
                    <a:pt x="477" y="371"/>
                  </a:cubicBezTo>
                  <a:cubicBezTo>
                    <a:pt x="489" y="360"/>
                    <a:pt x="495" y="342"/>
                    <a:pt x="500" y="325"/>
                  </a:cubicBezTo>
                  <a:cubicBezTo>
                    <a:pt x="500" y="325"/>
                    <a:pt x="495" y="314"/>
                    <a:pt x="495" y="314"/>
                  </a:cubicBezTo>
                  <a:cubicBezTo>
                    <a:pt x="500" y="291"/>
                    <a:pt x="506" y="268"/>
                    <a:pt x="506" y="239"/>
                  </a:cubicBezTo>
                  <a:cubicBezTo>
                    <a:pt x="506" y="199"/>
                    <a:pt x="495" y="159"/>
                    <a:pt x="477" y="124"/>
                  </a:cubicBezTo>
                  <a:cubicBezTo>
                    <a:pt x="455" y="90"/>
                    <a:pt x="426" y="61"/>
                    <a:pt x="391" y="38"/>
                  </a:cubicBezTo>
                  <a:lnTo>
                    <a:pt x="380" y="32"/>
                  </a:lnTo>
                  <a:cubicBezTo>
                    <a:pt x="363" y="21"/>
                    <a:pt x="340" y="15"/>
                    <a:pt x="322" y="9"/>
                  </a:cubicBezTo>
                  <a:cubicBezTo>
                    <a:pt x="299" y="4"/>
                    <a:pt x="276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1;p33">
              <a:extLst>
                <a:ext uri="{FF2B5EF4-FFF2-40B4-BE49-F238E27FC236}">
                  <a16:creationId xmlns:a16="http://schemas.microsoft.com/office/drawing/2014/main" id="{F39D3823-6845-497E-2AD9-859DCF2DCACF}"/>
                </a:ext>
              </a:extLst>
            </p:cNvPr>
            <p:cNvSpPr/>
            <p:nvPr/>
          </p:nvSpPr>
          <p:spPr>
            <a:xfrm>
              <a:off x="3008961" y="1336458"/>
              <a:ext cx="227344" cy="408890"/>
            </a:xfrm>
            <a:custGeom>
              <a:avLst/>
              <a:gdLst/>
              <a:ahLst/>
              <a:cxnLst/>
              <a:rect l="l" t="t" r="r" b="b"/>
              <a:pathLst>
                <a:path w="2534" h="4528" extrusionOk="0">
                  <a:moveTo>
                    <a:pt x="1506" y="0"/>
                  </a:moveTo>
                  <a:cubicBezTo>
                    <a:pt x="897" y="0"/>
                    <a:pt x="444" y="669"/>
                    <a:pt x="248" y="1173"/>
                  </a:cubicBezTo>
                  <a:cubicBezTo>
                    <a:pt x="52" y="1730"/>
                    <a:pt x="1" y="2328"/>
                    <a:pt x="104" y="2913"/>
                  </a:cubicBezTo>
                  <a:cubicBezTo>
                    <a:pt x="202" y="3511"/>
                    <a:pt x="466" y="4131"/>
                    <a:pt x="994" y="4464"/>
                  </a:cubicBezTo>
                  <a:cubicBezTo>
                    <a:pt x="1012" y="4482"/>
                    <a:pt x="1029" y="4493"/>
                    <a:pt x="1046" y="4499"/>
                  </a:cubicBezTo>
                  <a:lnTo>
                    <a:pt x="1081" y="4516"/>
                  </a:lnTo>
                  <a:cubicBezTo>
                    <a:pt x="1098" y="4524"/>
                    <a:pt x="1115" y="4528"/>
                    <a:pt x="1133" y="4528"/>
                  </a:cubicBezTo>
                  <a:cubicBezTo>
                    <a:pt x="1202" y="4528"/>
                    <a:pt x="1263" y="4469"/>
                    <a:pt x="1259" y="4395"/>
                  </a:cubicBezTo>
                  <a:cubicBezTo>
                    <a:pt x="1454" y="4189"/>
                    <a:pt x="1626" y="3965"/>
                    <a:pt x="1781" y="3729"/>
                  </a:cubicBezTo>
                  <a:cubicBezTo>
                    <a:pt x="1936" y="3453"/>
                    <a:pt x="2074" y="3172"/>
                    <a:pt x="2183" y="2873"/>
                  </a:cubicBezTo>
                  <a:cubicBezTo>
                    <a:pt x="2281" y="2575"/>
                    <a:pt x="2350" y="2264"/>
                    <a:pt x="2390" y="1954"/>
                  </a:cubicBezTo>
                  <a:cubicBezTo>
                    <a:pt x="2402" y="1880"/>
                    <a:pt x="2413" y="1805"/>
                    <a:pt x="2419" y="1730"/>
                  </a:cubicBezTo>
                  <a:cubicBezTo>
                    <a:pt x="2534" y="1368"/>
                    <a:pt x="2511" y="983"/>
                    <a:pt x="2361" y="645"/>
                  </a:cubicBezTo>
                  <a:cubicBezTo>
                    <a:pt x="2212" y="323"/>
                    <a:pt x="1925" y="24"/>
                    <a:pt x="1552" y="1"/>
                  </a:cubicBezTo>
                  <a:cubicBezTo>
                    <a:pt x="1536" y="0"/>
                    <a:pt x="1521" y="0"/>
                    <a:pt x="1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42;p33">
              <a:extLst>
                <a:ext uri="{FF2B5EF4-FFF2-40B4-BE49-F238E27FC236}">
                  <a16:creationId xmlns:a16="http://schemas.microsoft.com/office/drawing/2014/main" id="{95590D12-E4C2-A5B5-7920-4C410191E7E5}"/>
                </a:ext>
              </a:extLst>
            </p:cNvPr>
            <p:cNvSpPr/>
            <p:nvPr/>
          </p:nvSpPr>
          <p:spPr>
            <a:xfrm>
              <a:off x="2951273" y="1622175"/>
              <a:ext cx="422121" cy="397150"/>
            </a:xfrm>
            <a:custGeom>
              <a:avLst/>
              <a:gdLst/>
              <a:ahLst/>
              <a:cxnLst/>
              <a:rect l="l" t="t" r="r" b="b"/>
              <a:pathLst>
                <a:path w="4705" h="4398" extrusionOk="0">
                  <a:moveTo>
                    <a:pt x="3781" y="1"/>
                  </a:moveTo>
                  <a:cubicBezTo>
                    <a:pt x="3732" y="1"/>
                    <a:pt x="3682" y="7"/>
                    <a:pt x="3631" y="19"/>
                  </a:cubicBezTo>
                  <a:cubicBezTo>
                    <a:pt x="3384" y="83"/>
                    <a:pt x="3194" y="289"/>
                    <a:pt x="3062" y="496"/>
                  </a:cubicBezTo>
                  <a:cubicBezTo>
                    <a:pt x="2792" y="921"/>
                    <a:pt x="2711" y="1473"/>
                    <a:pt x="2654" y="1967"/>
                  </a:cubicBezTo>
                  <a:cubicBezTo>
                    <a:pt x="2620" y="2260"/>
                    <a:pt x="2620" y="2558"/>
                    <a:pt x="2648" y="2857"/>
                  </a:cubicBezTo>
                  <a:cubicBezTo>
                    <a:pt x="2660" y="3012"/>
                    <a:pt x="2700" y="3167"/>
                    <a:pt x="2763" y="3311"/>
                  </a:cubicBezTo>
                  <a:cubicBezTo>
                    <a:pt x="2775" y="3334"/>
                    <a:pt x="2786" y="3362"/>
                    <a:pt x="2798" y="3385"/>
                  </a:cubicBezTo>
                  <a:cubicBezTo>
                    <a:pt x="2757" y="3391"/>
                    <a:pt x="2717" y="3408"/>
                    <a:pt x="2683" y="3431"/>
                  </a:cubicBezTo>
                  <a:cubicBezTo>
                    <a:pt x="2643" y="3408"/>
                    <a:pt x="2602" y="3385"/>
                    <a:pt x="2562" y="3368"/>
                  </a:cubicBezTo>
                  <a:cubicBezTo>
                    <a:pt x="2332" y="3265"/>
                    <a:pt x="2097" y="3179"/>
                    <a:pt x="1861" y="3110"/>
                  </a:cubicBezTo>
                  <a:cubicBezTo>
                    <a:pt x="1562" y="3018"/>
                    <a:pt x="1211" y="2915"/>
                    <a:pt x="879" y="2915"/>
                  </a:cubicBezTo>
                  <a:cubicBezTo>
                    <a:pt x="753" y="2915"/>
                    <a:pt x="629" y="2930"/>
                    <a:pt x="512" y="2966"/>
                  </a:cubicBezTo>
                  <a:cubicBezTo>
                    <a:pt x="288" y="3023"/>
                    <a:pt x="115" y="3196"/>
                    <a:pt x="58" y="3414"/>
                  </a:cubicBezTo>
                  <a:cubicBezTo>
                    <a:pt x="0" y="3644"/>
                    <a:pt x="75" y="3885"/>
                    <a:pt x="242" y="4052"/>
                  </a:cubicBezTo>
                  <a:cubicBezTo>
                    <a:pt x="558" y="4345"/>
                    <a:pt x="1097" y="4385"/>
                    <a:pt x="1505" y="4396"/>
                  </a:cubicBezTo>
                  <a:cubicBezTo>
                    <a:pt x="1531" y="4397"/>
                    <a:pt x="1558" y="4397"/>
                    <a:pt x="1584" y="4397"/>
                  </a:cubicBezTo>
                  <a:cubicBezTo>
                    <a:pt x="1817" y="4397"/>
                    <a:pt x="2054" y="4374"/>
                    <a:pt x="2286" y="4333"/>
                  </a:cubicBezTo>
                  <a:cubicBezTo>
                    <a:pt x="2487" y="4304"/>
                    <a:pt x="2683" y="4258"/>
                    <a:pt x="2872" y="4190"/>
                  </a:cubicBezTo>
                  <a:cubicBezTo>
                    <a:pt x="3050" y="4121"/>
                    <a:pt x="3228" y="4052"/>
                    <a:pt x="3286" y="3851"/>
                  </a:cubicBezTo>
                  <a:cubicBezTo>
                    <a:pt x="3384" y="3833"/>
                    <a:pt x="3470" y="3776"/>
                    <a:pt x="3516" y="3684"/>
                  </a:cubicBezTo>
                  <a:cubicBezTo>
                    <a:pt x="3550" y="3627"/>
                    <a:pt x="3579" y="3563"/>
                    <a:pt x="3608" y="3500"/>
                  </a:cubicBezTo>
                  <a:cubicBezTo>
                    <a:pt x="3849" y="3018"/>
                    <a:pt x="4182" y="2593"/>
                    <a:pt x="4366" y="2081"/>
                  </a:cubicBezTo>
                  <a:cubicBezTo>
                    <a:pt x="4567" y="1536"/>
                    <a:pt x="4705" y="852"/>
                    <a:pt x="4349" y="335"/>
                  </a:cubicBezTo>
                  <a:cubicBezTo>
                    <a:pt x="4215" y="140"/>
                    <a:pt x="4015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143;p33">
              <a:extLst>
                <a:ext uri="{FF2B5EF4-FFF2-40B4-BE49-F238E27FC236}">
                  <a16:creationId xmlns:a16="http://schemas.microsoft.com/office/drawing/2014/main" id="{B649BB25-774A-F7DB-8A98-59DA36966FFE}"/>
                </a:ext>
              </a:extLst>
            </p:cNvPr>
            <p:cNvSpPr/>
            <p:nvPr/>
          </p:nvSpPr>
          <p:spPr>
            <a:xfrm>
              <a:off x="3016677" y="1834567"/>
              <a:ext cx="489678" cy="418733"/>
            </a:xfrm>
            <a:custGeom>
              <a:avLst/>
              <a:gdLst/>
              <a:ahLst/>
              <a:cxnLst/>
              <a:rect l="l" t="t" r="r" b="b"/>
              <a:pathLst>
                <a:path w="5458" h="4637" extrusionOk="0">
                  <a:moveTo>
                    <a:pt x="4818" y="0"/>
                  </a:moveTo>
                  <a:cubicBezTo>
                    <a:pt x="4650" y="0"/>
                    <a:pt x="4491" y="89"/>
                    <a:pt x="4366" y="200"/>
                  </a:cubicBezTo>
                  <a:cubicBezTo>
                    <a:pt x="4188" y="361"/>
                    <a:pt x="4045" y="557"/>
                    <a:pt x="3947" y="775"/>
                  </a:cubicBezTo>
                  <a:cubicBezTo>
                    <a:pt x="3821" y="1039"/>
                    <a:pt x="3723" y="1315"/>
                    <a:pt x="3660" y="1602"/>
                  </a:cubicBezTo>
                  <a:cubicBezTo>
                    <a:pt x="3597" y="1912"/>
                    <a:pt x="3551" y="2222"/>
                    <a:pt x="3516" y="2538"/>
                  </a:cubicBezTo>
                  <a:cubicBezTo>
                    <a:pt x="3499" y="2693"/>
                    <a:pt x="3470" y="2866"/>
                    <a:pt x="3464" y="3032"/>
                  </a:cubicBezTo>
                  <a:cubicBezTo>
                    <a:pt x="3384" y="2986"/>
                    <a:pt x="3298" y="2952"/>
                    <a:pt x="3206" y="2917"/>
                  </a:cubicBezTo>
                  <a:cubicBezTo>
                    <a:pt x="2924" y="2808"/>
                    <a:pt x="2637" y="2728"/>
                    <a:pt x="2333" y="2676"/>
                  </a:cubicBezTo>
                  <a:cubicBezTo>
                    <a:pt x="2135" y="2648"/>
                    <a:pt x="1937" y="2629"/>
                    <a:pt x="1742" y="2629"/>
                  </a:cubicBezTo>
                  <a:cubicBezTo>
                    <a:pt x="1414" y="2629"/>
                    <a:pt x="1093" y="2682"/>
                    <a:pt x="788" y="2837"/>
                  </a:cubicBezTo>
                  <a:cubicBezTo>
                    <a:pt x="311" y="3078"/>
                    <a:pt x="1" y="3601"/>
                    <a:pt x="277" y="4112"/>
                  </a:cubicBezTo>
                  <a:cubicBezTo>
                    <a:pt x="496" y="4523"/>
                    <a:pt x="998" y="4637"/>
                    <a:pt x="1436" y="4637"/>
                  </a:cubicBezTo>
                  <a:cubicBezTo>
                    <a:pt x="1470" y="4637"/>
                    <a:pt x="1502" y="4636"/>
                    <a:pt x="1534" y="4635"/>
                  </a:cubicBezTo>
                  <a:cubicBezTo>
                    <a:pt x="2218" y="4612"/>
                    <a:pt x="2867" y="4376"/>
                    <a:pt x="3487" y="4118"/>
                  </a:cubicBezTo>
                  <a:cubicBezTo>
                    <a:pt x="3631" y="4060"/>
                    <a:pt x="3775" y="3905"/>
                    <a:pt x="3763" y="3739"/>
                  </a:cubicBezTo>
                  <a:lnTo>
                    <a:pt x="3763" y="3739"/>
                  </a:lnTo>
                  <a:cubicBezTo>
                    <a:pt x="3787" y="3744"/>
                    <a:pt x="3810" y="3746"/>
                    <a:pt x="3834" y="3746"/>
                  </a:cubicBezTo>
                  <a:cubicBezTo>
                    <a:pt x="3948" y="3746"/>
                    <a:pt x="4057" y="3689"/>
                    <a:pt x="4119" y="3589"/>
                  </a:cubicBezTo>
                  <a:cubicBezTo>
                    <a:pt x="4447" y="3113"/>
                    <a:pt x="4780" y="2653"/>
                    <a:pt x="4998" y="2119"/>
                  </a:cubicBezTo>
                  <a:cubicBezTo>
                    <a:pt x="5205" y="1602"/>
                    <a:pt x="5458" y="1045"/>
                    <a:pt x="5337" y="476"/>
                  </a:cubicBezTo>
                  <a:cubicBezTo>
                    <a:pt x="5302" y="264"/>
                    <a:pt x="5153" y="86"/>
                    <a:pt x="4941" y="17"/>
                  </a:cubicBezTo>
                  <a:cubicBezTo>
                    <a:pt x="4900" y="6"/>
                    <a:pt x="4859" y="0"/>
                    <a:pt x="4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144;p33">
              <a:extLst>
                <a:ext uri="{FF2B5EF4-FFF2-40B4-BE49-F238E27FC236}">
                  <a16:creationId xmlns:a16="http://schemas.microsoft.com/office/drawing/2014/main" id="{6F07C146-4DFE-07B0-E863-78F3BFB88C90}"/>
                </a:ext>
              </a:extLst>
            </p:cNvPr>
            <p:cNvSpPr/>
            <p:nvPr/>
          </p:nvSpPr>
          <p:spPr>
            <a:xfrm>
              <a:off x="3138872" y="2157127"/>
              <a:ext cx="469492" cy="270456"/>
            </a:xfrm>
            <a:custGeom>
              <a:avLst/>
              <a:gdLst/>
              <a:ahLst/>
              <a:cxnLst/>
              <a:rect l="l" t="t" r="r" b="b"/>
              <a:pathLst>
                <a:path w="5233" h="2995" extrusionOk="0">
                  <a:moveTo>
                    <a:pt x="4588" y="1"/>
                  </a:moveTo>
                  <a:cubicBezTo>
                    <a:pt x="4437" y="1"/>
                    <a:pt x="4285" y="67"/>
                    <a:pt x="4159" y="150"/>
                  </a:cubicBezTo>
                  <a:cubicBezTo>
                    <a:pt x="3745" y="419"/>
                    <a:pt x="3429" y="845"/>
                    <a:pt x="3142" y="1235"/>
                  </a:cubicBezTo>
                  <a:cubicBezTo>
                    <a:pt x="2976" y="1448"/>
                    <a:pt x="2820" y="1672"/>
                    <a:pt x="2677" y="1901"/>
                  </a:cubicBezTo>
                  <a:cubicBezTo>
                    <a:pt x="2660" y="1924"/>
                    <a:pt x="2648" y="1953"/>
                    <a:pt x="2631" y="1976"/>
                  </a:cubicBezTo>
                  <a:cubicBezTo>
                    <a:pt x="2624" y="1993"/>
                    <a:pt x="2604" y="2036"/>
                    <a:pt x="2593" y="2061"/>
                  </a:cubicBezTo>
                  <a:lnTo>
                    <a:pt x="2593" y="2061"/>
                  </a:lnTo>
                  <a:cubicBezTo>
                    <a:pt x="2593" y="2059"/>
                    <a:pt x="2593" y="2058"/>
                    <a:pt x="2593" y="2058"/>
                  </a:cubicBezTo>
                  <a:lnTo>
                    <a:pt x="2593" y="2058"/>
                  </a:lnTo>
                  <a:cubicBezTo>
                    <a:pt x="2592" y="2058"/>
                    <a:pt x="2572" y="2105"/>
                    <a:pt x="2568" y="2114"/>
                  </a:cubicBezTo>
                  <a:lnTo>
                    <a:pt x="2545" y="2171"/>
                  </a:lnTo>
                  <a:cubicBezTo>
                    <a:pt x="2510" y="2194"/>
                    <a:pt x="2482" y="2223"/>
                    <a:pt x="2459" y="2258"/>
                  </a:cubicBezTo>
                  <a:cubicBezTo>
                    <a:pt x="2441" y="2229"/>
                    <a:pt x="2424" y="2200"/>
                    <a:pt x="2401" y="2177"/>
                  </a:cubicBezTo>
                  <a:cubicBezTo>
                    <a:pt x="2263" y="2011"/>
                    <a:pt x="2108" y="1861"/>
                    <a:pt x="1936" y="1735"/>
                  </a:cubicBezTo>
                  <a:cubicBezTo>
                    <a:pt x="1635" y="1502"/>
                    <a:pt x="1222" y="1270"/>
                    <a:pt x="827" y="1270"/>
                  </a:cubicBezTo>
                  <a:cubicBezTo>
                    <a:pt x="792" y="1270"/>
                    <a:pt x="758" y="1272"/>
                    <a:pt x="724" y="1275"/>
                  </a:cubicBezTo>
                  <a:cubicBezTo>
                    <a:pt x="488" y="1293"/>
                    <a:pt x="264" y="1419"/>
                    <a:pt x="138" y="1620"/>
                  </a:cubicBezTo>
                  <a:cubicBezTo>
                    <a:pt x="12" y="1810"/>
                    <a:pt x="0" y="2051"/>
                    <a:pt x="104" y="2258"/>
                  </a:cubicBezTo>
                  <a:cubicBezTo>
                    <a:pt x="276" y="2602"/>
                    <a:pt x="730" y="2734"/>
                    <a:pt x="1074" y="2838"/>
                  </a:cubicBezTo>
                  <a:cubicBezTo>
                    <a:pt x="1298" y="2901"/>
                    <a:pt x="1522" y="2941"/>
                    <a:pt x="1752" y="2964"/>
                  </a:cubicBezTo>
                  <a:cubicBezTo>
                    <a:pt x="1895" y="2986"/>
                    <a:pt x="2040" y="2995"/>
                    <a:pt x="2187" y="2995"/>
                  </a:cubicBezTo>
                  <a:cubicBezTo>
                    <a:pt x="2230" y="2995"/>
                    <a:pt x="2272" y="2994"/>
                    <a:pt x="2315" y="2993"/>
                  </a:cubicBezTo>
                  <a:cubicBezTo>
                    <a:pt x="2459" y="2981"/>
                    <a:pt x="2608" y="2958"/>
                    <a:pt x="2717" y="2849"/>
                  </a:cubicBezTo>
                  <a:lnTo>
                    <a:pt x="2729" y="2843"/>
                  </a:lnTo>
                  <a:cubicBezTo>
                    <a:pt x="2774" y="2843"/>
                    <a:pt x="2826" y="2843"/>
                    <a:pt x="2872" y="2826"/>
                  </a:cubicBezTo>
                  <a:cubicBezTo>
                    <a:pt x="3372" y="2654"/>
                    <a:pt x="3837" y="2401"/>
                    <a:pt x="4256" y="2074"/>
                  </a:cubicBezTo>
                  <a:cubicBezTo>
                    <a:pt x="4687" y="1746"/>
                    <a:pt x="5233" y="1252"/>
                    <a:pt x="5175" y="649"/>
                  </a:cubicBezTo>
                  <a:cubicBezTo>
                    <a:pt x="5147" y="385"/>
                    <a:pt x="5015" y="104"/>
                    <a:pt x="4733" y="23"/>
                  </a:cubicBezTo>
                  <a:cubicBezTo>
                    <a:pt x="4686" y="8"/>
                    <a:pt x="4637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145;p33">
              <a:extLst>
                <a:ext uri="{FF2B5EF4-FFF2-40B4-BE49-F238E27FC236}">
                  <a16:creationId xmlns:a16="http://schemas.microsoft.com/office/drawing/2014/main" id="{A5B31BA4-B080-2C54-9CD9-91D58E42D8CF}"/>
                </a:ext>
              </a:extLst>
            </p:cNvPr>
            <p:cNvSpPr/>
            <p:nvPr/>
          </p:nvSpPr>
          <p:spPr>
            <a:xfrm>
              <a:off x="3011563" y="1482297"/>
              <a:ext cx="209849" cy="263051"/>
            </a:xfrm>
            <a:custGeom>
              <a:avLst/>
              <a:gdLst/>
              <a:ahLst/>
              <a:cxnLst/>
              <a:rect l="l" t="t" r="r" b="b"/>
              <a:pathLst>
                <a:path w="2339" h="2913" extrusionOk="0">
                  <a:moveTo>
                    <a:pt x="92" y="0"/>
                  </a:moveTo>
                  <a:cubicBezTo>
                    <a:pt x="6" y="431"/>
                    <a:pt x="0" y="868"/>
                    <a:pt x="75" y="1298"/>
                  </a:cubicBezTo>
                  <a:cubicBezTo>
                    <a:pt x="173" y="1896"/>
                    <a:pt x="437" y="2516"/>
                    <a:pt x="965" y="2849"/>
                  </a:cubicBezTo>
                  <a:cubicBezTo>
                    <a:pt x="983" y="2867"/>
                    <a:pt x="1000" y="2878"/>
                    <a:pt x="1017" y="2884"/>
                  </a:cubicBezTo>
                  <a:lnTo>
                    <a:pt x="1052" y="2901"/>
                  </a:lnTo>
                  <a:cubicBezTo>
                    <a:pt x="1069" y="2909"/>
                    <a:pt x="1086" y="2913"/>
                    <a:pt x="1104" y="2913"/>
                  </a:cubicBezTo>
                  <a:cubicBezTo>
                    <a:pt x="1173" y="2913"/>
                    <a:pt x="1234" y="2854"/>
                    <a:pt x="1230" y="2780"/>
                  </a:cubicBezTo>
                  <a:cubicBezTo>
                    <a:pt x="1425" y="2574"/>
                    <a:pt x="1597" y="2350"/>
                    <a:pt x="1752" y="2114"/>
                  </a:cubicBezTo>
                  <a:cubicBezTo>
                    <a:pt x="1907" y="1838"/>
                    <a:pt x="2045" y="1557"/>
                    <a:pt x="2154" y="1258"/>
                  </a:cubicBezTo>
                  <a:cubicBezTo>
                    <a:pt x="2241" y="1000"/>
                    <a:pt x="2304" y="736"/>
                    <a:pt x="2338" y="466"/>
                  </a:cubicBezTo>
                  <a:lnTo>
                    <a:pt x="2338" y="466"/>
                  </a:lnTo>
                  <a:cubicBezTo>
                    <a:pt x="2057" y="713"/>
                    <a:pt x="1718" y="885"/>
                    <a:pt x="1350" y="971"/>
                  </a:cubicBezTo>
                  <a:cubicBezTo>
                    <a:pt x="1250" y="991"/>
                    <a:pt x="1145" y="1003"/>
                    <a:pt x="1042" y="1003"/>
                  </a:cubicBezTo>
                  <a:cubicBezTo>
                    <a:pt x="848" y="1003"/>
                    <a:pt x="657" y="961"/>
                    <a:pt x="500" y="845"/>
                  </a:cubicBezTo>
                  <a:cubicBezTo>
                    <a:pt x="230" y="649"/>
                    <a:pt x="115" y="322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146;p33">
              <a:extLst>
                <a:ext uri="{FF2B5EF4-FFF2-40B4-BE49-F238E27FC236}">
                  <a16:creationId xmlns:a16="http://schemas.microsoft.com/office/drawing/2014/main" id="{54B12877-FA0A-953A-F738-7519CC283144}"/>
                </a:ext>
              </a:extLst>
            </p:cNvPr>
            <p:cNvSpPr/>
            <p:nvPr/>
          </p:nvSpPr>
          <p:spPr>
            <a:xfrm>
              <a:off x="3075442" y="1772258"/>
              <a:ext cx="275253" cy="246977"/>
            </a:xfrm>
            <a:custGeom>
              <a:avLst/>
              <a:gdLst/>
              <a:ahLst/>
              <a:cxnLst/>
              <a:rect l="l" t="t" r="r" b="b"/>
              <a:pathLst>
                <a:path w="3068" h="2735" extrusionOk="0">
                  <a:moveTo>
                    <a:pt x="1310" y="0"/>
                  </a:moveTo>
                  <a:cubicBezTo>
                    <a:pt x="1293" y="104"/>
                    <a:pt x="1282" y="201"/>
                    <a:pt x="1270" y="299"/>
                  </a:cubicBezTo>
                  <a:cubicBezTo>
                    <a:pt x="1236" y="598"/>
                    <a:pt x="1236" y="896"/>
                    <a:pt x="1264" y="1189"/>
                  </a:cubicBezTo>
                  <a:cubicBezTo>
                    <a:pt x="1276" y="1350"/>
                    <a:pt x="1316" y="1499"/>
                    <a:pt x="1379" y="1649"/>
                  </a:cubicBezTo>
                  <a:cubicBezTo>
                    <a:pt x="1385" y="1672"/>
                    <a:pt x="1402" y="1695"/>
                    <a:pt x="1414" y="1718"/>
                  </a:cubicBezTo>
                  <a:cubicBezTo>
                    <a:pt x="1373" y="1729"/>
                    <a:pt x="1333" y="1746"/>
                    <a:pt x="1293" y="1764"/>
                  </a:cubicBezTo>
                  <a:cubicBezTo>
                    <a:pt x="1259" y="1741"/>
                    <a:pt x="1218" y="1723"/>
                    <a:pt x="1172" y="1706"/>
                  </a:cubicBezTo>
                  <a:cubicBezTo>
                    <a:pt x="948" y="1603"/>
                    <a:pt x="713" y="1511"/>
                    <a:pt x="477" y="1442"/>
                  </a:cubicBezTo>
                  <a:cubicBezTo>
                    <a:pt x="380" y="1413"/>
                    <a:pt x="282" y="1384"/>
                    <a:pt x="179" y="1361"/>
                  </a:cubicBezTo>
                  <a:lnTo>
                    <a:pt x="179" y="1361"/>
                  </a:lnTo>
                  <a:cubicBezTo>
                    <a:pt x="317" y="1735"/>
                    <a:pt x="299" y="2148"/>
                    <a:pt x="144" y="2510"/>
                  </a:cubicBezTo>
                  <a:cubicBezTo>
                    <a:pt x="104" y="2591"/>
                    <a:pt x="58" y="2665"/>
                    <a:pt x="1" y="2729"/>
                  </a:cubicBezTo>
                  <a:lnTo>
                    <a:pt x="116" y="2734"/>
                  </a:lnTo>
                  <a:cubicBezTo>
                    <a:pt x="380" y="2734"/>
                    <a:pt x="638" y="2711"/>
                    <a:pt x="897" y="2665"/>
                  </a:cubicBezTo>
                  <a:cubicBezTo>
                    <a:pt x="1098" y="2637"/>
                    <a:pt x="1293" y="2591"/>
                    <a:pt x="1483" y="2522"/>
                  </a:cubicBezTo>
                  <a:cubicBezTo>
                    <a:pt x="1661" y="2459"/>
                    <a:pt x="1839" y="2384"/>
                    <a:pt x="1896" y="2183"/>
                  </a:cubicBezTo>
                  <a:cubicBezTo>
                    <a:pt x="1994" y="2166"/>
                    <a:pt x="2080" y="2108"/>
                    <a:pt x="2132" y="2022"/>
                  </a:cubicBezTo>
                  <a:cubicBezTo>
                    <a:pt x="2160" y="1959"/>
                    <a:pt x="2189" y="1896"/>
                    <a:pt x="2218" y="1832"/>
                  </a:cubicBezTo>
                  <a:cubicBezTo>
                    <a:pt x="2459" y="1350"/>
                    <a:pt x="2792" y="925"/>
                    <a:pt x="2976" y="419"/>
                  </a:cubicBezTo>
                  <a:cubicBezTo>
                    <a:pt x="3010" y="333"/>
                    <a:pt x="3039" y="247"/>
                    <a:pt x="3068" y="155"/>
                  </a:cubicBezTo>
                  <a:lnTo>
                    <a:pt x="3068" y="155"/>
                  </a:lnTo>
                  <a:cubicBezTo>
                    <a:pt x="2942" y="282"/>
                    <a:pt x="2809" y="385"/>
                    <a:pt x="2660" y="477"/>
                  </a:cubicBezTo>
                  <a:cubicBezTo>
                    <a:pt x="2488" y="586"/>
                    <a:pt x="2287" y="643"/>
                    <a:pt x="2086" y="649"/>
                  </a:cubicBezTo>
                  <a:cubicBezTo>
                    <a:pt x="1839" y="638"/>
                    <a:pt x="1609" y="517"/>
                    <a:pt x="1465" y="328"/>
                  </a:cubicBezTo>
                  <a:cubicBezTo>
                    <a:pt x="1391" y="230"/>
                    <a:pt x="1339" y="115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147;p33">
              <a:extLst>
                <a:ext uri="{FF2B5EF4-FFF2-40B4-BE49-F238E27FC236}">
                  <a16:creationId xmlns:a16="http://schemas.microsoft.com/office/drawing/2014/main" id="{8A77E557-FF76-F36A-1CAD-B7D93D504FCA}"/>
                </a:ext>
              </a:extLst>
            </p:cNvPr>
            <p:cNvSpPr/>
            <p:nvPr/>
          </p:nvSpPr>
          <p:spPr>
            <a:xfrm>
              <a:off x="3194497" y="1939227"/>
              <a:ext cx="274266" cy="309738"/>
            </a:xfrm>
            <a:custGeom>
              <a:avLst/>
              <a:gdLst/>
              <a:ahLst/>
              <a:cxnLst/>
              <a:rect l="l" t="t" r="r" b="b"/>
              <a:pathLst>
                <a:path w="3057" h="3430" extrusionOk="0">
                  <a:moveTo>
                    <a:pt x="1804" y="1"/>
                  </a:moveTo>
                  <a:cubicBezTo>
                    <a:pt x="1752" y="144"/>
                    <a:pt x="1712" y="294"/>
                    <a:pt x="1678" y="443"/>
                  </a:cubicBezTo>
                  <a:cubicBezTo>
                    <a:pt x="1615" y="753"/>
                    <a:pt x="1569" y="1063"/>
                    <a:pt x="1534" y="1379"/>
                  </a:cubicBezTo>
                  <a:cubicBezTo>
                    <a:pt x="1517" y="1534"/>
                    <a:pt x="1488" y="1707"/>
                    <a:pt x="1482" y="1873"/>
                  </a:cubicBezTo>
                  <a:cubicBezTo>
                    <a:pt x="1396" y="1827"/>
                    <a:pt x="1310" y="1793"/>
                    <a:pt x="1224" y="1758"/>
                  </a:cubicBezTo>
                  <a:cubicBezTo>
                    <a:pt x="942" y="1649"/>
                    <a:pt x="650" y="1569"/>
                    <a:pt x="351" y="1517"/>
                  </a:cubicBezTo>
                  <a:cubicBezTo>
                    <a:pt x="265" y="1506"/>
                    <a:pt x="179" y="1494"/>
                    <a:pt x="92" y="1488"/>
                  </a:cubicBezTo>
                  <a:lnTo>
                    <a:pt x="92" y="1488"/>
                  </a:lnTo>
                  <a:cubicBezTo>
                    <a:pt x="104" y="1500"/>
                    <a:pt x="110" y="1511"/>
                    <a:pt x="121" y="1523"/>
                  </a:cubicBezTo>
                  <a:cubicBezTo>
                    <a:pt x="259" y="1718"/>
                    <a:pt x="311" y="1977"/>
                    <a:pt x="328" y="2212"/>
                  </a:cubicBezTo>
                  <a:cubicBezTo>
                    <a:pt x="351" y="2476"/>
                    <a:pt x="322" y="2746"/>
                    <a:pt x="236" y="2999"/>
                  </a:cubicBezTo>
                  <a:cubicBezTo>
                    <a:pt x="184" y="3160"/>
                    <a:pt x="104" y="3303"/>
                    <a:pt x="0" y="3430"/>
                  </a:cubicBezTo>
                  <a:cubicBezTo>
                    <a:pt x="517" y="3349"/>
                    <a:pt x="1017" y="3160"/>
                    <a:pt x="1505" y="2959"/>
                  </a:cubicBezTo>
                  <a:cubicBezTo>
                    <a:pt x="1649" y="2901"/>
                    <a:pt x="1793" y="2746"/>
                    <a:pt x="1787" y="2580"/>
                  </a:cubicBezTo>
                  <a:lnTo>
                    <a:pt x="1787" y="2580"/>
                  </a:lnTo>
                  <a:cubicBezTo>
                    <a:pt x="1809" y="2585"/>
                    <a:pt x="1832" y="2587"/>
                    <a:pt x="1855" y="2587"/>
                  </a:cubicBezTo>
                  <a:cubicBezTo>
                    <a:pt x="1966" y="2587"/>
                    <a:pt x="2075" y="2530"/>
                    <a:pt x="2137" y="2430"/>
                  </a:cubicBezTo>
                  <a:cubicBezTo>
                    <a:pt x="2465" y="1959"/>
                    <a:pt x="2798" y="1494"/>
                    <a:pt x="3016" y="960"/>
                  </a:cubicBezTo>
                  <a:cubicBezTo>
                    <a:pt x="3028" y="925"/>
                    <a:pt x="3045" y="885"/>
                    <a:pt x="3056" y="851"/>
                  </a:cubicBezTo>
                  <a:lnTo>
                    <a:pt x="3056" y="851"/>
                  </a:lnTo>
                  <a:cubicBezTo>
                    <a:pt x="3022" y="868"/>
                    <a:pt x="2987" y="880"/>
                    <a:pt x="2947" y="885"/>
                  </a:cubicBezTo>
                  <a:cubicBezTo>
                    <a:pt x="2832" y="919"/>
                    <a:pt x="2706" y="943"/>
                    <a:pt x="2581" y="943"/>
                  </a:cubicBezTo>
                  <a:cubicBezTo>
                    <a:pt x="2433" y="943"/>
                    <a:pt x="2288" y="910"/>
                    <a:pt x="2166" y="822"/>
                  </a:cubicBezTo>
                  <a:cubicBezTo>
                    <a:pt x="1902" y="633"/>
                    <a:pt x="1821" y="305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148;p33">
              <a:extLst>
                <a:ext uri="{FF2B5EF4-FFF2-40B4-BE49-F238E27FC236}">
                  <a16:creationId xmlns:a16="http://schemas.microsoft.com/office/drawing/2014/main" id="{C1882E15-D988-2A94-6AB8-181FCEF061BE}"/>
                </a:ext>
              </a:extLst>
            </p:cNvPr>
            <p:cNvSpPr/>
            <p:nvPr/>
          </p:nvSpPr>
          <p:spPr>
            <a:xfrm>
              <a:off x="3223386" y="2220881"/>
              <a:ext cx="340209" cy="206702"/>
            </a:xfrm>
            <a:custGeom>
              <a:avLst/>
              <a:gdLst/>
              <a:ahLst/>
              <a:cxnLst/>
              <a:rect l="l" t="t" r="r" b="b"/>
              <a:pathLst>
                <a:path w="3792" h="2289" extrusionOk="0">
                  <a:moveTo>
                    <a:pt x="2608" y="1"/>
                  </a:moveTo>
                  <a:cubicBezTo>
                    <a:pt x="2464" y="173"/>
                    <a:pt x="2326" y="357"/>
                    <a:pt x="2194" y="529"/>
                  </a:cubicBezTo>
                  <a:cubicBezTo>
                    <a:pt x="2034" y="742"/>
                    <a:pt x="1878" y="966"/>
                    <a:pt x="1735" y="1195"/>
                  </a:cubicBezTo>
                  <a:cubicBezTo>
                    <a:pt x="1718" y="1218"/>
                    <a:pt x="1706" y="1247"/>
                    <a:pt x="1689" y="1270"/>
                  </a:cubicBezTo>
                  <a:cubicBezTo>
                    <a:pt x="1681" y="1291"/>
                    <a:pt x="1652" y="1353"/>
                    <a:pt x="1642" y="1369"/>
                  </a:cubicBezTo>
                  <a:lnTo>
                    <a:pt x="1642" y="1369"/>
                  </a:lnTo>
                  <a:cubicBezTo>
                    <a:pt x="1646" y="1360"/>
                    <a:pt x="1649" y="1352"/>
                    <a:pt x="1648" y="1352"/>
                  </a:cubicBezTo>
                  <a:lnTo>
                    <a:pt x="1648" y="1352"/>
                  </a:lnTo>
                  <a:cubicBezTo>
                    <a:pt x="1648" y="1352"/>
                    <a:pt x="1646" y="1355"/>
                    <a:pt x="1643" y="1362"/>
                  </a:cubicBezTo>
                  <a:cubicBezTo>
                    <a:pt x="1640" y="1370"/>
                    <a:pt x="1639" y="1373"/>
                    <a:pt x="1640" y="1373"/>
                  </a:cubicBezTo>
                  <a:cubicBezTo>
                    <a:pt x="1640" y="1373"/>
                    <a:pt x="1641" y="1372"/>
                    <a:pt x="1642" y="1369"/>
                  </a:cubicBezTo>
                  <a:lnTo>
                    <a:pt x="1642" y="1369"/>
                  </a:lnTo>
                  <a:cubicBezTo>
                    <a:pt x="1637" y="1383"/>
                    <a:pt x="1628" y="1402"/>
                    <a:pt x="1626" y="1408"/>
                  </a:cubicBezTo>
                  <a:lnTo>
                    <a:pt x="1603" y="1465"/>
                  </a:lnTo>
                  <a:cubicBezTo>
                    <a:pt x="1568" y="1488"/>
                    <a:pt x="1540" y="1517"/>
                    <a:pt x="1517" y="1546"/>
                  </a:cubicBezTo>
                  <a:cubicBezTo>
                    <a:pt x="1499" y="1523"/>
                    <a:pt x="1482" y="1494"/>
                    <a:pt x="1459" y="1471"/>
                  </a:cubicBezTo>
                  <a:cubicBezTo>
                    <a:pt x="1195" y="1161"/>
                    <a:pt x="867" y="902"/>
                    <a:pt x="500" y="724"/>
                  </a:cubicBezTo>
                  <a:lnTo>
                    <a:pt x="500" y="724"/>
                  </a:lnTo>
                  <a:cubicBezTo>
                    <a:pt x="557" y="1121"/>
                    <a:pt x="391" y="1563"/>
                    <a:pt x="167" y="1885"/>
                  </a:cubicBezTo>
                  <a:cubicBezTo>
                    <a:pt x="121" y="1959"/>
                    <a:pt x="63" y="2028"/>
                    <a:pt x="0" y="2091"/>
                  </a:cubicBezTo>
                  <a:lnTo>
                    <a:pt x="132" y="2132"/>
                  </a:lnTo>
                  <a:cubicBezTo>
                    <a:pt x="356" y="2195"/>
                    <a:pt x="580" y="2235"/>
                    <a:pt x="810" y="2258"/>
                  </a:cubicBezTo>
                  <a:cubicBezTo>
                    <a:pt x="953" y="2280"/>
                    <a:pt x="1098" y="2289"/>
                    <a:pt x="1245" y="2289"/>
                  </a:cubicBezTo>
                  <a:cubicBezTo>
                    <a:pt x="1288" y="2289"/>
                    <a:pt x="1330" y="2288"/>
                    <a:pt x="1373" y="2287"/>
                  </a:cubicBezTo>
                  <a:cubicBezTo>
                    <a:pt x="1517" y="2275"/>
                    <a:pt x="1666" y="2252"/>
                    <a:pt x="1775" y="2143"/>
                  </a:cubicBezTo>
                  <a:lnTo>
                    <a:pt x="1787" y="2137"/>
                  </a:lnTo>
                  <a:cubicBezTo>
                    <a:pt x="1832" y="2137"/>
                    <a:pt x="1884" y="2137"/>
                    <a:pt x="1930" y="2120"/>
                  </a:cubicBezTo>
                  <a:cubicBezTo>
                    <a:pt x="2430" y="1948"/>
                    <a:pt x="2895" y="1695"/>
                    <a:pt x="3314" y="1368"/>
                  </a:cubicBezTo>
                  <a:cubicBezTo>
                    <a:pt x="3481" y="1241"/>
                    <a:pt x="3642" y="1098"/>
                    <a:pt x="3791" y="948"/>
                  </a:cubicBezTo>
                  <a:lnTo>
                    <a:pt x="3791" y="948"/>
                  </a:lnTo>
                  <a:cubicBezTo>
                    <a:pt x="3779" y="949"/>
                    <a:pt x="3767" y="949"/>
                    <a:pt x="3754" y="949"/>
                  </a:cubicBezTo>
                  <a:cubicBezTo>
                    <a:pt x="3571" y="949"/>
                    <a:pt x="3389" y="909"/>
                    <a:pt x="3217" y="834"/>
                  </a:cubicBezTo>
                  <a:cubicBezTo>
                    <a:pt x="2947" y="713"/>
                    <a:pt x="2746" y="477"/>
                    <a:pt x="2654" y="190"/>
                  </a:cubicBezTo>
                  <a:cubicBezTo>
                    <a:pt x="2637" y="133"/>
                    <a:pt x="2619" y="70"/>
                    <a:pt x="2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149;p33">
              <a:extLst>
                <a:ext uri="{FF2B5EF4-FFF2-40B4-BE49-F238E27FC236}">
                  <a16:creationId xmlns:a16="http://schemas.microsoft.com/office/drawing/2014/main" id="{91BE1A20-7FB1-8F81-7E1B-DB357F337969}"/>
                </a:ext>
              </a:extLst>
            </p:cNvPr>
            <p:cNvSpPr/>
            <p:nvPr/>
          </p:nvSpPr>
          <p:spPr>
            <a:xfrm>
              <a:off x="3103793" y="2443657"/>
              <a:ext cx="451548" cy="257001"/>
            </a:xfrm>
            <a:custGeom>
              <a:avLst/>
              <a:gdLst/>
              <a:ahLst/>
              <a:cxnLst/>
              <a:rect l="l" t="t" r="r" b="b"/>
              <a:pathLst>
                <a:path w="5033" h="2846" extrusionOk="0">
                  <a:moveTo>
                    <a:pt x="614" y="1"/>
                  </a:moveTo>
                  <a:cubicBezTo>
                    <a:pt x="564" y="1"/>
                    <a:pt x="512" y="5"/>
                    <a:pt x="460" y="15"/>
                  </a:cubicBezTo>
                  <a:cubicBezTo>
                    <a:pt x="184" y="67"/>
                    <a:pt x="29" y="314"/>
                    <a:pt x="12" y="572"/>
                  </a:cubicBezTo>
                  <a:cubicBezTo>
                    <a:pt x="1" y="768"/>
                    <a:pt x="41" y="957"/>
                    <a:pt x="115" y="1135"/>
                  </a:cubicBezTo>
                  <a:cubicBezTo>
                    <a:pt x="282" y="1577"/>
                    <a:pt x="523" y="1991"/>
                    <a:pt x="828" y="2347"/>
                  </a:cubicBezTo>
                  <a:cubicBezTo>
                    <a:pt x="1157" y="2714"/>
                    <a:pt x="1671" y="2845"/>
                    <a:pt x="2212" y="2845"/>
                  </a:cubicBezTo>
                  <a:cubicBezTo>
                    <a:pt x="2829" y="2845"/>
                    <a:pt x="3482" y="2674"/>
                    <a:pt x="3935" y="2491"/>
                  </a:cubicBezTo>
                  <a:cubicBezTo>
                    <a:pt x="4452" y="2290"/>
                    <a:pt x="4986" y="1893"/>
                    <a:pt x="5021" y="1290"/>
                  </a:cubicBezTo>
                  <a:cubicBezTo>
                    <a:pt x="5032" y="1037"/>
                    <a:pt x="4906" y="796"/>
                    <a:pt x="4688" y="664"/>
                  </a:cubicBezTo>
                  <a:cubicBezTo>
                    <a:pt x="4531" y="568"/>
                    <a:pt x="4354" y="530"/>
                    <a:pt x="4176" y="530"/>
                  </a:cubicBezTo>
                  <a:cubicBezTo>
                    <a:pt x="4100" y="530"/>
                    <a:pt x="4023" y="537"/>
                    <a:pt x="3947" y="549"/>
                  </a:cubicBezTo>
                  <a:cubicBezTo>
                    <a:pt x="3481" y="624"/>
                    <a:pt x="3056" y="911"/>
                    <a:pt x="2689" y="1187"/>
                  </a:cubicBezTo>
                  <a:cubicBezTo>
                    <a:pt x="2493" y="1336"/>
                    <a:pt x="2310" y="1491"/>
                    <a:pt x="2132" y="1664"/>
                  </a:cubicBezTo>
                  <a:lnTo>
                    <a:pt x="2114" y="1669"/>
                  </a:lnTo>
                  <a:cubicBezTo>
                    <a:pt x="2040" y="1394"/>
                    <a:pt x="1925" y="1129"/>
                    <a:pt x="1781" y="888"/>
                  </a:cubicBezTo>
                  <a:cubicBezTo>
                    <a:pt x="1541" y="475"/>
                    <a:pt x="1124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150;p33">
              <a:extLst>
                <a:ext uri="{FF2B5EF4-FFF2-40B4-BE49-F238E27FC236}">
                  <a16:creationId xmlns:a16="http://schemas.microsoft.com/office/drawing/2014/main" id="{FF7333F2-E552-4833-1FA8-362697F18BF9}"/>
                </a:ext>
              </a:extLst>
            </p:cNvPr>
            <p:cNvSpPr/>
            <p:nvPr/>
          </p:nvSpPr>
          <p:spPr>
            <a:xfrm>
              <a:off x="3025469" y="1465681"/>
              <a:ext cx="494792" cy="1281754"/>
            </a:xfrm>
            <a:custGeom>
              <a:avLst/>
              <a:gdLst/>
              <a:ahLst/>
              <a:cxnLst/>
              <a:rect l="l" t="t" r="r" b="b"/>
              <a:pathLst>
                <a:path w="5515" h="14194" extrusionOk="0">
                  <a:moveTo>
                    <a:pt x="1109" y="0"/>
                  </a:moveTo>
                  <a:cubicBezTo>
                    <a:pt x="1075" y="0"/>
                    <a:pt x="1046" y="6"/>
                    <a:pt x="1011" y="12"/>
                  </a:cubicBezTo>
                  <a:cubicBezTo>
                    <a:pt x="994" y="18"/>
                    <a:pt x="983" y="23"/>
                    <a:pt x="965" y="29"/>
                  </a:cubicBezTo>
                  <a:cubicBezTo>
                    <a:pt x="954" y="35"/>
                    <a:pt x="937" y="41"/>
                    <a:pt x="925" y="46"/>
                  </a:cubicBezTo>
                  <a:cubicBezTo>
                    <a:pt x="902" y="58"/>
                    <a:pt x="879" y="75"/>
                    <a:pt x="862" y="92"/>
                  </a:cubicBezTo>
                  <a:lnTo>
                    <a:pt x="822" y="127"/>
                  </a:lnTo>
                  <a:cubicBezTo>
                    <a:pt x="776" y="167"/>
                    <a:pt x="747" y="213"/>
                    <a:pt x="730" y="270"/>
                  </a:cubicBezTo>
                  <a:cubicBezTo>
                    <a:pt x="707" y="339"/>
                    <a:pt x="707" y="414"/>
                    <a:pt x="724" y="489"/>
                  </a:cubicBezTo>
                  <a:cubicBezTo>
                    <a:pt x="736" y="523"/>
                    <a:pt x="747" y="558"/>
                    <a:pt x="764" y="592"/>
                  </a:cubicBezTo>
                  <a:cubicBezTo>
                    <a:pt x="776" y="609"/>
                    <a:pt x="782" y="627"/>
                    <a:pt x="793" y="644"/>
                  </a:cubicBezTo>
                  <a:cubicBezTo>
                    <a:pt x="799" y="650"/>
                    <a:pt x="805" y="655"/>
                    <a:pt x="810" y="667"/>
                  </a:cubicBezTo>
                  <a:cubicBezTo>
                    <a:pt x="483" y="1310"/>
                    <a:pt x="512" y="2160"/>
                    <a:pt x="667" y="2838"/>
                  </a:cubicBezTo>
                  <a:cubicBezTo>
                    <a:pt x="862" y="3717"/>
                    <a:pt x="1270" y="4550"/>
                    <a:pt x="1764" y="5302"/>
                  </a:cubicBezTo>
                  <a:cubicBezTo>
                    <a:pt x="1580" y="5348"/>
                    <a:pt x="1391" y="5371"/>
                    <a:pt x="1195" y="5371"/>
                  </a:cubicBezTo>
                  <a:cubicBezTo>
                    <a:pt x="1023" y="5371"/>
                    <a:pt x="851" y="5383"/>
                    <a:pt x="673" y="5383"/>
                  </a:cubicBezTo>
                  <a:lnTo>
                    <a:pt x="673" y="5371"/>
                  </a:lnTo>
                  <a:cubicBezTo>
                    <a:pt x="673" y="5348"/>
                    <a:pt x="673" y="5325"/>
                    <a:pt x="667" y="5296"/>
                  </a:cubicBezTo>
                  <a:cubicBezTo>
                    <a:pt x="667" y="5250"/>
                    <a:pt x="661" y="5205"/>
                    <a:pt x="638" y="5164"/>
                  </a:cubicBezTo>
                  <a:cubicBezTo>
                    <a:pt x="621" y="5136"/>
                    <a:pt x="598" y="5107"/>
                    <a:pt x="563" y="5090"/>
                  </a:cubicBezTo>
                  <a:cubicBezTo>
                    <a:pt x="540" y="5067"/>
                    <a:pt x="506" y="5049"/>
                    <a:pt x="471" y="5044"/>
                  </a:cubicBezTo>
                  <a:cubicBezTo>
                    <a:pt x="449" y="5035"/>
                    <a:pt x="424" y="5031"/>
                    <a:pt x="400" y="5031"/>
                  </a:cubicBezTo>
                  <a:cubicBezTo>
                    <a:pt x="375" y="5031"/>
                    <a:pt x="351" y="5035"/>
                    <a:pt x="328" y="5044"/>
                  </a:cubicBezTo>
                  <a:lnTo>
                    <a:pt x="282" y="5061"/>
                  </a:lnTo>
                  <a:lnTo>
                    <a:pt x="276" y="5061"/>
                  </a:lnTo>
                  <a:cubicBezTo>
                    <a:pt x="270" y="5061"/>
                    <a:pt x="265" y="5061"/>
                    <a:pt x="259" y="5067"/>
                  </a:cubicBezTo>
                  <a:cubicBezTo>
                    <a:pt x="242" y="5067"/>
                    <a:pt x="219" y="5078"/>
                    <a:pt x="202" y="5090"/>
                  </a:cubicBezTo>
                  <a:lnTo>
                    <a:pt x="156" y="5124"/>
                  </a:lnTo>
                  <a:lnTo>
                    <a:pt x="138" y="5141"/>
                  </a:lnTo>
                  <a:cubicBezTo>
                    <a:pt x="138" y="5147"/>
                    <a:pt x="133" y="5147"/>
                    <a:pt x="133" y="5153"/>
                  </a:cubicBezTo>
                  <a:lnTo>
                    <a:pt x="121" y="5164"/>
                  </a:lnTo>
                  <a:cubicBezTo>
                    <a:pt x="121" y="5164"/>
                    <a:pt x="121" y="5167"/>
                    <a:pt x="121" y="5169"/>
                  </a:cubicBezTo>
                  <a:lnTo>
                    <a:pt x="121" y="5169"/>
                  </a:lnTo>
                  <a:cubicBezTo>
                    <a:pt x="106" y="5184"/>
                    <a:pt x="97" y="5204"/>
                    <a:pt x="92" y="5227"/>
                  </a:cubicBezTo>
                  <a:cubicBezTo>
                    <a:pt x="92" y="5227"/>
                    <a:pt x="92" y="5233"/>
                    <a:pt x="92" y="5233"/>
                  </a:cubicBezTo>
                  <a:cubicBezTo>
                    <a:pt x="81" y="5245"/>
                    <a:pt x="69" y="5256"/>
                    <a:pt x="58" y="5273"/>
                  </a:cubicBezTo>
                  <a:cubicBezTo>
                    <a:pt x="52" y="5279"/>
                    <a:pt x="41" y="5291"/>
                    <a:pt x="35" y="5302"/>
                  </a:cubicBezTo>
                  <a:cubicBezTo>
                    <a:pt x="29" y="5319"/>
                    <a:pt x="18" y="5342"/>
                    <a:pt x="12" y="5360"/>
                  </a:cubicBezTo>
                  <a:lnTo>
                    <a:pt x="12" y="5365"/>
                  </a:lnTo>
                  <a:cubicBezTo>
                    <a:pt x="6" y="5394"/>
                    <a:pt x="0" y="5417"/>
                    <a:pt x="0" y="5446"/>
                  </a:cubicBezTo>
                  <a:lnTo>
                    <a:pt x="0" y="5457"/>
                  </a:lnTo>
                  <a:cubicBezTo>
                    <a:pt x="0" y="5469"/>
                    <a:pt x="0" y="5480"/>
                    <a:pt x="6" y="5492"/>
                  </a:cubicBezTo>
                  <a:cubicBezTo>
                    <a:pt x="6" y="5526"/>
                    <a:pt x="18" y="5561"/>
                    <a:pt x="35" y="5589"/>
                  </a:cubicBezTo>
                  <a:cubicBezTo>
                    <a:pt x="35" y="5589"/>
                    <a:pt x="35" y="5589"/>
                    <a:pt x="35" y="5595"/>
                  </a:cubicBezTo>
                  <a:lnTo>
                    <a:pt x="41" y="5607"/>
                  </a:lnTo>
                  <a:cubicBezTo>
                    <a:pt x="58" y="5624"/>
                    <a:pt x="75" y="5647"/>
                    <a:pt x="92" y="5664"/>
                  </a:cubicBezTo>
                  <a:cubicBezTo>
                    <a:pt x="115" y="5687"/>
                    <a:pt x="138" y="5710"/>
                    <a:pt x="161" y="5727"/>
                  </a:cubicBezTo>
                  <a:cubicBezTo>
                    <a:pt x="173" y="5733"/>
                    <a:pt x="184" y="5739"/>
                    <a:pt x="196" y="5744"/>
                  </a:cubicBezTo>
                  <a:cubicBezTo>
                    <a:pt x="230" y="5762"/>
                    <a:pt x="265" y="5779"/>
                    <a:pt x="299" y="5790"/>
                  </a:cubicBezTo>
                  <a:lnTo>
                    <a:pt x="368" y="5802"/>
                  </a:lnTo>
                  <a:cubicBezTo>
                    <a:pt x="408" y="5802"/>
                    <a:pt x="443" y="5796"/>
                    <a:pt x="471" y="5779"/>
                  </a:cubicBezTo>
                  <a:cubicBezTo>
                    <a:pt x="494" y="5773"/>
                    <a:pt x="512" y="5762"/>
                    <a:pt x="529" y="5744"/>
                  </a:cubicBezTo>
                  <a:cubicBezTo>
                    <a:pt x="558" y="5727"/>
                    <a:pt x="586" y="5704"/>
                    <a:pt x="604" y="5670"/>
                  </a:cubicBezTo>
                  <a:cubicBezTo>
                    <a:pt x="615" y="5641"/>
                    <a:pt x="632" y="5607"/>
                    <a:pt x="644" y="5572"/>
                  </a:cubicBezTo>
                  <a:cubicBezTo>
                    <a:pt x="799" y="5607"/>
                    <a:pt x="960" y="5630"/>
                    <a:pt x="1115" y="5641"/>
                  </a:cubicBezTo>
                  <a:cubicBezTo>
                    <a:pt x="1192" y="5649"/>
                    <a:pt x="1269" y="5653"/>
                    <a:pt x="1347" y="5653"/>
                  </a:cubicBezTo>
                  <a:cubicBezTo>
                    <a:pt x="1552" y="5653"/>
                    <a:pt x="1757" y="5625"/>
                    <a:pt x="1953" y="5566"/>
                  </a:cubicBezTo>
                  <a:cubicBezTo>
                    <a:pt x="2373" y="6158"/>
                    <a:pt x="2849" y="6715"/>
                    <a:pt x="3171" y="7364"/>
                  </a:cubicBezTo>
                  <a:cubicBezTo>
                    <a:pt x="3010" y="7399"/>
                    <a:pt x="2849" y="7422"/>
                    <a:pt x="2683" y="7433"/>
                  </a:cubicBezTo>
                  <a:cubicBezTo>
                    <a:pt x="2384" y="7462"/>
                    <a:pt x="2091" y="7525"/>
                    <a:pt x="1804" y="7611"/>
                  </a:cubicBezTo>
                  <a:cubicBezTo>
                    <a:pt x="1787" y="7583"/>
                    <a:pt x="1770" y="7560"/>
                    <a:pt x="1752" y="7537"/>
                  </a:cubicBezTo>
                  <a:cubicBezTo>
                    <a:pt x="1703" y="7482"/>
                    <a:pt x="1633" y="7454"/>
                    <a:pt x="1563" y="7454"/>
                  </a:cubicBezTo>
                  <a:cubicBezTo>
                    <a:pt x="1552" y="7454"/>
                    <a:pt x="1540" y="7454"/>
                    <a:pt x="1528" y="7456"/>
                  </a:cubicBezTo>
                  <a:cubicBezTo>
                    <a:pt x="1512" y="7449"/>
                    <a:pt x="1495" y="7447"/>
                    <a:pt x="1478" y="7447"/>
                  </a:cubicBezTo>
                  <a:cubicBezTo>
                    <a:pt x="1466" y="7447"/>
                    <a:pt x="1454" y="7448"/>
                    <a:pt x="1442" y="7450"/>
                  </a:cubicBezTo>
                  <a:cubicBezTo>
                    <a:pt x="1425" y="7450"/>
                    <a:pt x="1408" y="7456"/>
                    <a:pt x="1391" y="7462"/>
                  </a:cubicBezTo>
                  <a:cubicBezTo>
                    <a:pt x="1368" y="7473"/>
                    <a:pt x="1345" y="7485"/>
                    <a:pt x="1327" y="7508"/>
                  </a:cubicBezTo>
                  <a:lnTo>
                    <a:pt x="1322" y="7514"/>
                  </a:lnTo>
                  <a:lnTo>
                    <a:pt x="1322" y="7519"/>
                  </a:lnTo>
                  <a:cubicBezTo>
                    <a:pt x="1304" y="7537"/>
                    <a:pt x="1293" y="7554"/>
                    <a:pt x="1281" y="7571"/>
                  </a:cubicBezTo>
                  <a:lnTo>
                    <a:pt x="1276" y="7583"/>
                  </a:lnTo>
                  <a:cubicBezTo>
                    <a:pt x="1276" y="7583"/>
                    <a:pt x="1253" y="7640"/>
                    <a:pt x="1247" y="7646"/>
                  </a:cubicBezTo>
                  <a:cubicBezTo>
                    <a:pt x="1253" y="7646"/>
                    <a:pt x="1253" y="7646"/>
                    <a:pt x="1247" y="7651"/>
                  </a:cubicBezTo>
                  <a:cubicBezTo>
                    <a:pt x="1247" y="7663"/>
                    <a:pt x="1241" y="7680"/>
                    <a:pt x="1241" y="7692"/>
                  </a:cubicBezTo>
                  <a:cubicBezTo>
                    <a:pt x="1235" y="7720"/>
                    <a:pt x="1230" y="7749"/>
                    <a:pt x="1230" y="7778"/>
                  </a:cubicBezTo>
                  <a:cubicBezTo>
                    <a:pt x="1230" y="7778"/>
                    <a:pt x="1241" y="7852"/>
                    <a:pt x="1241" y="7852"/>
                  </a:cubicBezTo>
                  <a:lnTo>
                    <a:pt x="1241" y="7858"/>
                  </a:lnTo>
                  <a:cubicBezTo>
                    <a:pt x="1247" y="7887"/>
                    <a:pt x="1258" y="7910"/>
                    <a:pt x="1270" y="7933"/>
                  </a:cubicBezTo>
                  <a:cubicBezTo>
                    <a:pt x="1270" y="7933"/>
                    <a:pt x="1270" y="7939"/>
                    <a:pt x="1276" y="7939"/>
                  </a:cubicBezTo>
                  <a:cubicBezTo>
                    <a:pt x="1276" y="7950"/>
                    <a:pt x="1281" y="7956"/>
                    <a:pt x="1287" y="7962"/>
                  </a:cubicBezTo>
                  <a:cubicBezTo>
                    <a:pt x="1316" y="8002"/>
                    <a:pt x="1350" y="8042"/>
                    <a:pt x="1385" y="8076"/>
                  </a:cubicBezTo>
                  <a:lnTo>
                    <a:pt x="1436" y="8122"/>
                  </a:lnTo>
                  <a:lnTo>
                    <a:pt x="1505" y="8151"/>
                  </a:lnTo>
                  <a:lnTo>
                    <a:pt x="1580" y="8157"/>
                  </a:lnTo>
                  <a:cubicBezTo>
                    <a:pt x="1586" y="8158"/>
                    <a:pt x="1592" y="8158"/>
                    <a:pt x="1599" y="8158"/>
                  </a:cubicBezTo>
                  <a:cubicBezTo>
                    <a:pt x="1628" y="8158"/>
                    <a:pt x="1660" y="8148"/>
                    <a:pt x="1683" y="8134"/>
                  </a:cubicBezTo>
                  <a:cubicBezTo>
                    <a:pt x="1706" y="8128"/>
                    <a:pt x="1729" y="8117"/>
                    <a:pt x="1747" y="8099"/>
                  </a:cubicBezTo>
                  <a:cubicBezTo>
                    <a:pt x="1787" y="8071"/>
                    <a:pt x="1816" y="8031"/>
                    <a:pt x="1833" y="7985"/>
                  </a:cubicBezTo>
                  <a:cubicBezTo>
                    <a:pt x="1844" y="7962"/>
                    <a:pt x="1850" y="7939"/>
                    <a:pt x="1856" y="7916"/>
                  </a:cubicBezTo>
                  <a:cubicBezTo>
                    <a:pt x="1907" y="7910"/>
                    <a:pt x="1965" y="7904"/>
                    <a:pt x="2022" y="7893"/>
                  </a:cubicBezTo>
                  <a:cubicBezTo>
                    <a:pt x="2206" y="7864"/>
                    <a:pt x="2384" y="7818"/>
                    <a:pt x="2574" y="7795"/>
                  </a:cubicBezTo>
                  <a:cubicBezTo>
                    <a:pt x="2815" y="7766"/>
                    <a:pt x="3085" y="7766"/>
                    <a:pt x="3326" y="7692"/>
                  </a:cubicBezTo>
                  <a:cubicBezTo>
                    <a:pt x="3343" y="7732"/>
                    <a:pt x="3355" y="7772"/>
                    <a:pt x="3372" y="7812"/>
                  </a:cubicBezTo>
                  <a:cubicBezTo>
                    <a:pt x="3550" y="8323"/>
                    <a:pt x="3590" y="8863"/>
                    <a:pt x="3585" y="9398"/>
                  </a:cubicBezTo>
                  <a:cubicBezTo>
                    <a:pt x="3585" y="9650"/>
                    <a:pt x="3573" y="9903"/>
                    <a:pt x="3544" y="10150"/>
                  </a:cubicBezTo>
                  <a:cubicBezTo>
                    <a:pt x="3464" y="10150"/>
                    <a:pt x="3389" y="10133"/>
                    <a:pt x="3315" y="10110"/>
                  </a:cubicBezTo>
                  <a:cubicBezTo>
                    <a:pt x="3096" y="10035"/>
                    <a:pt x="2884" y="9915"/>
                    <a:pt x="2660" y="9840"/>
                  </a:cubicBezTo>
                  <a:cubicBezTo>
                    <a:pt x="2660" y="9834"/>
                    <a:pt x="2660" y="9834"/>
                    <a:pt x="2660" y="9834"/>
                  </a:cubicBezTo>
                  <a:lnTo>
                    <a:pt x="2660" y="9828"/>
                  </a:lnTo>
                  <a:cubicBezTo>
                    <a:pt x="2660" y="9823"/>
                    <a:pt x="2671" y="9754"/>
                    <a:pt x="2671" y="9748"/>
                  </a:cubicBezTo>
                  <a:lnTo>
                    <a:pt x="2660" y="9673"/>
                  </a:lnTo>
                  <a:cubicBezTo>
                    <a:pt x="2660" y="9667"/>
                    <a:pt x="2648" y="9640"/>
                    <a:pt x="2641" y="9626"/>
                  </a:cubicBezTo>
                  <a:lnTo>
                    <a:pt x="2641" y="9626"/>
                  </a:lnTo>
                  <a:cubicBezTo>
                    <a:pt x="2639" y="9619"/>
                    <a:pt x="2635" y="9612"/>
                    <a:pt x="2631" y="9604"/>
                  </a:cubicBezTo>
                  <a:lnTo>
                    <a:pt x="2585" y="9547"/>
                  </a:lnTo>
                  <a:lnTo>
                    <a:pt x="2528" y="9507"/>
                  </a:lnTo>
                  <a:cubicBezTo>
                    <a:pt x="2511" y="9489"/>
                    <a:pt x="2488" y="9484"/>
                    <a:pt x="2459" y="9478"/>
                  </a:cubicBezTo>
                  <a:lnTo>
                    <a:pt x="2442" y="9472"/>
                  </a:lnTo>
                  <a:lnTo>
                    <a:pt x="2436" y="9467"/>
                  </a:lnTo>
                  <a:lnTo>
                    <a:pt x="2430" y="9467"/>
                  </a:lnTo>
                  <a:lnTo>
                    <a:pt x="2350" y="9455"/>
                  </a:lnTo>
                  <a:lnTo>
                    <a:pt x="2338" y="9455"/>
                  </a:lnTo>
                  <a:lnTo>
                    <a:pt x="2258" y="9467"/>
                  </a:lnTo>
                  <a:cubicBezTo>
                    <a:pt x="2229" y="9478"/>
                    <a:pt x="2200" y="9484"/>
                    <a:pt x="2172" y="9501"/>
                  </a:cubicBezTo>
                  <a:lnTo>
                    <a:pt x="2166" y="9507"/>
                  </a:lnTo>
                  <a:cubicBezTo>
                    <a:pt x="2131" y="9524"/>
                    <a:pt x="2109" y="9547"/>
                    <a:pt x="2086" y="9576"/>
                  </a:cubicBezTo>
                  <a:cubicBezTo>
                    <a:pt x="2074" y="9587"/>
                    <a:pt x="2068" y="9593"/>
                    <a:pt x="2063" y="9604"/>
                  </a:cubicBezTo>
                  <a:cubicBezTo>
                    <a:pt x="2058" y="9614"/>
                    <a:pt x="2041" y="9650"/>
                    <a:pt x="2042" y="9650"/>
                  </a:cubicBezTo>
                  <a:cubicBezTo>
                    <a:pt x="2042" y="9650"/>
                    <a:pt x="2043" y="9649"/>
                    <a:pt x="2045" y="9645"/>
                  </a:cubicBezTo>
                  <a:lnTo>
                    <a:pt x="2045" y="9645"/>
                  </a:lnTo>
                  <a:cubicBezTo>
                    <a:pt x="2040" y="9656"/>
                    <a:pt x="2034" y="9668"/>
                    <a:pt x="2028" y="9685"/>
                  </a:cubicBezTo>
                  <a:cubicBezTo>
                    <a:pt x="2007" y="9750"/>
                    <a:pt x="2005" y="9762"/>
                    <a:pt x="2008" y="9762"/>
                  </a:cubicBezTo>
                  <a:cubicBezTo>
                    <a:pt x="2010" y="9762"/>
                    <a:pt x="2014" y="9758"/>
                    <a:pt x="2017" y="9758"/>
                  </a:cubicBezTo>
                  <a:cubicBezTo>
                    <a:pt x="2019" y="9758"/>
                    <a:pt x="2021" y="9760"/>
                    <a:pt x="2022" y="9765"/>
                  </a:cubicBezTo>
                  <a:cubicBezTo>
                    <a:pt x="2022" y="9777"/>
                    <a:pt x="2028" y="9828"/>
                    <a:pt x="2028" y="9840"/>
                  </a:cubicBezTo>
                  <a:cubicBezTo>
                    <a:pt x="2028" y="9846"/>
                    <a:pt x="2028" y="9851"/>
                    <a:pt x="2028" y="9851"/>
                  </a:cubicBezTo>
                  <a:cubicBezTo>
                    <a:pt x="2028" y="9863"/>
                    <a:pt x="2040" y="9869"/>
                    <a:pt x="2040" y="9880"/>
                  </a:cubicBezTo>
                  <a:cubicBezTo>
                    <a:pt x="2040" y="9880"/>
                    <a:pt x="2040" y="9886"/>
                    <a:pt x="2040" y="9892"/>
                  </a:cubicBezTo>
                  <a:cubicBezTo>
                    <a:pt x="2045" y="9903"/>
                    <a:pt x="2051" y="9909"/>
                    <a:pt x="2057" y="9920"/>
                  </a:cubicBezTo>
                  <a:cubicBezTo>
                    <a:pt x="2057" y="9932"/>
                    <a:pt x="2063" y="9943"/>
                    <a:pt x="2068" y="9955"/>
                  </a:cubicBezTo>
                  <a:lnTo>
                    <a:pt x="2074" y="9961"/>
                  </a:lnTo>
                  <a:lnTo>
                    <a:pt x="2080" y="9972"/>
                  </a:lnTo>
                  <a:lnTo>
                    <a:pt x="2086" y="9983"/>
                  </a:lnTo>
                  <a:lnTo>
                    <a:pt x="2091" y="9983"/>
                  </a:lnTo>
                  <a:lnTo>
                    <a:pt x="2114" y="10018"/>
                  </a:lnTo>
                  <a:cubicBezTo>
                    <a:pt x="2120" y="10024"/>
                    <a:pt x="2126" y="10035"/>
                    <a:pt x="2137" y="10047"/>
                  </a:cubicBezTo>
                  <a:lnTo>
                    <a:pt x="2143" y="10047"/>
                  </a:lnTo>
                  <a:lnTo>
                    <a:pt x="2154" y="10064"/>
                  </a:lnTo>
                  <a:lnTo>
                    <a:pt x="2212" y="10110"/>
                  </a:lnTo>
                  <a:lnTo>
                    <a:pt x="2275" y="10133"/>
                  </a:lnTo>
                  <a:lnTo>
                    <a:pt x="2344" y="10144"/>
                  </a:lnTo>
                  <a:lnTo>
                    <a:pt x="2419" y="10133"/>
                  </a:lnTo>
                  <a:lnTo>
                    <a:pt x="2482" y="10110"/>
                  </a:lnTo>
                  <a:lnTo>
                    <a:pt x="2539" y="10064"/>
                  </a:lnTo>
                  <a:cubicBezTo>
                    <a:pt x="2545" y="10058"/>
                    <a:pt x="2551" y="10047"/>
                    <a:pt x="2562" y="10035"/>
                  </a:cubicBezTo>
                  <a:cubicBezTo>
                    <a:pt x="2815" y="10190"/>
                    <a:pt x="3056" y="10368"/>
                    <a:pt x="3355" y="10426"/>
                  </a:cubicBezTo>
                  <a:cubicBezTo>
                    <a:pt x="3407" y="10432"/>
                    <a:pt x="3453" y="10437"/>
                    <a:pt x="3499" y="10443"/>
                  </a:cubicBezTo>
                  <a:cubicBezTo>
                    <a:pt x="3470" y="10656"/>
                    <a:pt x="3441" y="10862"/>
                    <a:pt x="3395" y="11075"/>
                  </a:cubicBezTo>
                  <a:cubicBezTo>
                    <a:pt x="3292" y="11609"/>
                    <a:pt x="3142" y="12149"/>
                    <a:pt x="2890" y="12643"/>
                  </a:cubicBezTo>
                  <a:cubicBezTo>
                    <a:pt x="2826" y="12764"/>
                    <a:pt x="2763" y="12884"/>
                    <a:pt x="2689" y="12999"/>
                  </a:cubicBezTo>
                  <a:cubicBezTo>
                    <a:pt x="2631" y="12953"/>
                    <a:pt x="2580" y="12907"/>
                    <a:pt x="2534" y="12850"/>
                  </a:cubicBezTo>
                  <a:cubicBezTo>
                    <a:pt x="2424" y="12712"/>
                    <a:pt x="2338" y="12563"/>
                    <a:pt x="2264" y="12402"/>
                  </a:cubicBezTo>
                  <a:cubicBezTo>
                    <a:pt x="2195" y="12281"/>
                    <a:pt x="2131" y="12143"/>
                    <a:pt x="2057" y="12023"/>
                  </a:cubicBezTo>
                  <a:cubicBezTo>
                    <a:pt x="2057" y="12017"/>
                    <a:pt x="2063" y="12011"/>
                    <a:pt x="2063" y="12000"/>
                  </a:cubicBezTo>
                  <a:cubicBezTo>
                    <a:pt x="2068" y="11965"/>
                    <a:pt x="2074" y="11931"/>
                    <a:pt x="2074" y="11896"/>
                  </a:cubicBezTo>
                  <a:lnTo>
                    <a:pt x="2074" y="11873"/>
                  </a:lnTo>
                  <a:lnTo>
                    <a:pt x="2074" y="11850"/>
                  </a:lnTo>
                  <a:cubicBezTo>
                    <a:pt x="2074" y="11816"/>
                    <a:pt x="2068" y="11787"/>
                    <a:pt x="2063" y="11758"/>
                  </a:cubicBezTo>
                  <a:cubicBezTo>
                    <a:pt x="2057" y="11724"/>
                    <a:pt x="2040" y="11689"/>
                    <a:pt x="2022" y="11661"/>
                  </a:cubicBezTo>
                  <a:cubicBezTo>
                    <a:pt x="1999" y="11615"/>
                    <a:pt x="1959" y="11569"/>
                    <a:pt x="1907" y="11540"/>
                  </a:cubicBezTo>
                  <a:cubicBezTo>
                    <a:pt x="1879" y="11523"/>
                    <a:pt x="1839" y="11511"/>
                    <a:pt x="1798" y="11506"/>
                  </a:cubicBezTo>
                  <a:cubicBezTo>
                    <a:pt x="1784" y="11503"/>
                    <a:pt x="1769" y="11502"/>
                    <a:pt x="1753" y="11502"/>
                  </a:cubicBezTo>
                  <a:cubicBezTo>
                    <a:pt x="1731" y="11502"/>
                    <a:pt x="1707" y="11505"/>
                    <a:pt x="1683" y="11511"/>
                  </a:cubicBezTo>
                  <a:lnTo>
                    <a:pt x="1626" y="11534"/>
                  </a:lnTo>
                  <a:lnTo>
                    <a:pt x="1620" y="11534"/>
                  </a:lnTo>
                  <a:cubicBezTo>
                    <a:pt x="1551" y="11557"/>
                    <a:pt x="1488" y="11603"/>
                    <a:pt x="1448" y="11672"/>
                  </a:cubicBezTo>
                  <a:cubicBezTo>
                    <a:pt x="1442" y="11678"/>
                    <a:pt x="1425" y="11724"/>
                    <a:pt x="1425" y="11735"/>
                  </a:cubicBezTo>
                  <a:cubicBezTo>
                    <a:pt x="1419" y="11764"/>
                    <a:pt x="1413" y="11787"/>
                    <a:pt x="1413" y="11816"/>
                  </a:cubicBezTo>
                  <a:cubicBezTo>
                    <a:pt x="1413" y="11845"/>
                    <a:pt x="1413" y="11873"/>
                    <a:pt x="1419" y="11908"/>
                  </a:cubicBezTo>
                  <a:cubicBezTo>
                    <a:pt x="1431" y="11931"/>
                    <a:pt x="1436" y="11959"/>
                    <a:pt x="1454" y="11982"/>
                  </a:cubicBezTo>
                  <a:cubicBezTo>
                    <a:pt x="1471" y="12005"/>
                    <a:pt x="1488" y="12028"/>
                    <a:pt x="1505" y="12051"/>
                  </a:cubicBezTo>
                  <a:cubicBezTo>
                    <a:pt x="1511" y="12057"/>
                    <a:pt x="1517" y="12063"/>
                    <a:pt x="1523" y="12074"/>
                  </a:cubicBezTo>
                  <a:cubicBezTo>
                    <a:pt x="1563" y="12109"/>
                    <a:pt x="1603" y="12137"/>
                    <a:pt x="1643" y="12166"/>
                  </a:cubicBezTo>
                  <a:cubicBezTo>
                    <a:pt x="1689" y="12195"/>
                    <a:pt x="1735" y="12206"/>
                    <a:pt x="1787" y="12206"/>
                  </a:cubicBezTo>
                  <a:cubicBezTo>
                    <a:pt x="1804" y="12206"/>
                    <a:pt x="1827" y="12206"/>
                    <a:pt x="1844" y="12201"/>
                  </a:cubicBezTo>
                  <a:cubicBezTo>
                    <a:pt x="1976" y="12563"/>
                    <a:pt x="2126" y="12919"/>
                    <a:pt x="2407" y="13183"/>
                  </a:cubicBezTo>
                  <a:cubicBezTo>
                    <a:pt x="2436" y="13212"/>
                    <a:pt x="2476" y="13240"/>
                    <a:pt x="2511" y="13263"/>
                  </a:cubicBezTo>
                  <a:cubicBezTo>
                    <a:pt x="2499" y="13286"/>
                    <a:pt x="2482" y="13309"/>
                    <a:pt x="2465" y="13326"/>
                  </a:cubicBezTo>
                  <a:cubicBezTo>
                    <a:pt x="2304" y="13556"/>
                    <a:pt x="2091" y="13746"/>
                    <a:pt x="1976" y="14004"/>
                  </a:cubicBezTo>
                  <a:cubicBezTo>
                    <a:pt x="1930" y="14093"/>
                    <a:pt x="2001" y="14193"/>
                    <a:pt x="2091" y="14193"/>
                  </a:cubicBezTo>
                  <a:cubicBezTo>
                    <a:pt x="2112" y="14193"/>
                    <a:pt x="2133" y="14188"/>
                    <a:pt x="2154" y="14177"/>
                  </a:cubicBezTo>
                  <a:cubicBezTo>
                    <a:pt x="2378" y="14067"/>
                    <a:pt x="2528" y="13878"/>
                    <a:pt x="2683" y="13683"/>
                  </a:cubicBezTo>
                  <a:cubicBezTo>
                    <a:pt x="2763" y="13573"/>
                    <a:pt x="2844" y="13464"/>
                    <a:pt x="2918" y="13355"/>
                  </a:cubicBezTo>
                  <a:cubicBezTo>
                    <a:pt x="2953" y="13355"/>
                    <a:pt x="2993" y="13349"/>
                    <a:pt x="3028" y="13344"/>
                  </a:cubicBezTo>
                  <a:cubicBezTo>
                    <a:pt x="3292" y="13286"/>
                    <a:pt x="3550" y="13200"/>
                    <a:pt x="3797" y="13085"/>
                  </a:cubicBezTo>
                  <a:cubicBezTo>
                    <a:pt x="3958" y="13016"/>
                    <a:pt x="4119" y="12942"/>
                    <a:pt x="4274" y="12850"/>
                  </a:cubicBezTo>
                  <a:cubicBezTo>
                    <a:pt x="4320" y="12901"/>
                    <a:pt x="4377" y="12936"/>
                    <a:pt x="4441" y="12959"/>
                  </a:cubicBezTo>
                  <a:cubicBezTo>
                    <a:pt x="4464" y="12965"/>
                    <a:pt x="4481" y="12965"/>
                    <a:pt x="4498" y="12970"/>
                  </a:cubicBezTo>
                  <a:cubicBezTo>
                    <a:pt x="4515" y="12970"/>
                    <a:pt x="4538" y="12976"/>
                    <a:pt x="4555" y="12976"/>
                  </a:cubicBezTo>
                  <a:cubicBezTo>
                    <a:pt x="4619" y="12970"/>
                    <a:pt x="4682" y="12953"/>
                    <a:pt x="4739" y="12919"/>
                  </a:cubicBezTo>
                  <a:cubicBezTo>
                    <a:pt x="4768" y="12901"/>
                    <a:pt x="4797" y="12884"/>
                    <a:pt x="4820" y="12861"/>
                  </a:cubicBezTo>
                  <a:cubicBezTo>
                    <a:pt x="4825" y="12855"/>
                    <a:pt x="4837" y="12850"/>
                    <a:pt x="4843" y="12838"/>
                  </a:cubicBezTo>
                  <a:cubicBezTo>
                    <a:pt x="4860" y="12821"/>
                    <a:pt x="4871" y="12804"/>
                    <a:pt x="4889" y="12787"/>
                  </a:cubicBezTo>
                  <a:cubicBezTo>
                    <a:pt x="4906" y="12764"/>
                    <a:pt x="4917" y="12746"/>
                    <a:pt x="4935" y="12723"/>
                  </a:cubicBezTo>
                  <a:cubicBezTo>
                    <a:pt x="4952" y="12689"/>
                    <a:pt x="4975" y="12643"/>
                    <a:pt x="4986" y="12603"/>
                  </a:cubicBezTo>
                  <a:cubicBezTo>
                    <a:pt x="4992" y="12597"/>
                    <a:pt x="4992" y="12585"/>
                    <a:pt x="4998" y="12580"/>
                  </a:cubicBezTo>
                  <a:cubicBezTo>
                    <a:pt x="5003" y="12545"/>
                    <a:pt x="5009" y="12511"/>
                    <a:pt x="5009" y="12476"/>
                  </a:cubicBezTo>
                  <a:cubicBezTo>
                    <a:pt x="5009" y="12471"/>
                    <a:pt x="5009" y="12465"/>
                    <a:pt x="5009" y="12459"/>
                  </a:cubicBezTo>
                  <a:cubicBezTo>
                    <a:pt x="5009" y="12430"/>
                    <a:pt x="5003" y="12402"/>
                    <a:pt x="4998" y="12373"/>
                  </a:cubicBezTo>
                  <a:cubicBezTo>
                    <a:pt x="4998" y="12367"/>
                    <a:pt x="4998" y="12367"/>
                    <a:pt x="4998" y="12361"/>
                  </a:cubicBezTo>
                  <a:cubicBezTo>
                    <a:pt x="4980" y="12304"/>
                    <a:pt x="4952" y="12247"/>
                    <a:pt x="4906" y="12201"/>
                  </a:cubicBezTo>
                  <a:cubicBezTo>
                    <a:pt x="4883" y="12172"/>
                    <a:pt x="4854" y="12149"/>
                    <a:pt x="4825" y="12132"/>
                  </a:cubicBezTo>
                  <a:cubicBezTo>
                    <a:pt x="4820" y="12132"/>
                    <a:pt x="4814" y="12126"/>
                    <a:pt x="4808" y="12126"/>
                  </a:cubicBezTo>
                  <a:cubicBezTo>
                    <a:pt x="4779" y="12109"/>
                    <a:pt x="4751" y="12097"/>
                    <a:pt x="4716" y="12086"/>
                  </a:cubicBezTo>
                  <a:lnTo>
                    <a:pt x="4699" y="12080"/>
                  </a:lnTo>
                  <a:cubicBezTo>
                    <a:pt x="4665" y="12074"/>
                    <a:pt x="4630" y="12074"/>
                    <a:pt x="4596" y="12069"/>
                  </a:cubicBezTo>
                  <a:lnTo>
                    <a:pt x="4550" y="12069"/>
                  </a:lnTo>
                  <a:cubicBezTo>
                    <a:pt x="4515" y="12074"/>
                    <a:pt x="4475" y="12080"/>
                    <a:pt x="4446" y="12086"/>
                  </a:cubicBezTo>
                  <a:cubicBezTo>
                    <a:pt x="4412" y="12097"/>
                    <a:pt x="4383" y="12114"/>
                    <a:pt x="4349" y="12126"/>
                  </a:cubicBezTo>
                  <a:cubicBezTo>
                    <a:pt x="4320" y="12143"/>
                    <a:pt x="4291" y="12160"/>
                    <a:pt x="4274" y="12189"/>
                  </a:cubicBezTo>
                  <a:cubicBezTo>
                    <a:pt x="4251" y="12206"/>
                    <a:pt x="4234" y="12229"/>
                    <a:pt x="4222" y="12252"/>
                  </a:cubicBezTo>
                  <a:cubicBezTo>
                    <a:pt x="4211" y="12275"/>
                    <a:pt x="4199" y="12298"/>
                    <a:pt x="4194" y="12327"/>
                  </a:cubicBezTo>
                  <a:cubicBezTo>
                    <a:pt x="4182" y="12344"/>
                    <a:pt x="4176" y="12361"/>
                    <a:pt x="4176" y="12379"/>
                  </a:cubicBezTo>
                  <a:cubicBezTo>
                    <a:pt x="4171" y="12390"/>
                    <a:pt x="4171" y="12402"/>
                    <a:pt x="4171" y="12413"/>
                  </a:cubicBezTo>
                  <a:lnTo>
                    <a:pt x="4171" y="12419"/>
                  </a:lnTo>
                  <a:lnTo>
                    <a:pt x="4171" y="12448"/>
                  </a:lnTo>
                  <a:lnTo>
                    <a:pt x="4171" y="12453"/>
                  </a:lnTo>
                  <a:cubicBezTo>
                    <a:pt x="4165" y="12482"/>
                    <a:pt x="4165" y="12505"/>
                    <a:pt x="4165" y="12528"/>
                  </a:cubicBezTo>
                  <a:cubicBezTo>
                    <a:pt x="4165" y="12528"/>
                    <a:pt x="4165" y="12534"/>
                    <a:pt x="4165" y="12534"/>
                  </a:cubicBezTo>
                  <a:cubicBezTo>
                    <a:pt x="3981" y="12637"/>
                    <a:pt x="3797" y="12735"/>
                    <a:pt x="3608" y="12810"/>
                  </a:cubicBezTo>
                  <a:cubicBezTo>
                    <a:pt x="3458" y="12878"/>
                    <a:pt x="3309" y="12930"/>
                    <a:pt x="3160" y="12976"/>
                  </a:cubicBezTo>
                  <a:cubicBezTo>
                    <a:pt x="3384" y="12580"/>
                    <a:pt x="3562" y="12160"/>
                    <a:pt x="3682" y="11724"/>
                  </a:cubicBezTo>
                  <a:cubicBezTo>
                    <a:pt x="3814" y="11264"/>
                    <a:pt x="3906" y="10793"/>
                    <a:pt x="3958" y="10317"/>
                  </a:cubicBezTo>
                  <a:cubicBezTo>
                    <a:pt x="4004" y="10299"/>
                    <a:pt x="4044" y="10276"/>
                    <a:pt x="4090" y="10248"/>
                  </a:cubicBezTo>
                  <a:cubicBezTo>
                    <a:pt x="4349" y="10093"/>
                    <a:pt x="4601" y="9915"/>
                    <a:pt x="4831" y="9714"/>
                  </a:cubicBezTo>
                  <a:cubicBezTo>
                    <a:pt x="4860" y="9691"/>
                    <a:pt x="4900" y="9662"/>
                    <a:pt x="4940" y="9627"/>
                  </a:cubicBezTo>
                  <a:lnTo>
                    <a:pt x="4975" y="9650"/>
                  </a:lnTo>
                  <a:cubicBezTo>
                    <a:pt x="5003" y="9673"/>
                    <a:pt x="5038" y="9685"/>
                    <a:pt x="5078" y="9685"/>
                  </a:cubicBezTo>
                  <a:cubicBezTo>
                    <a:pt x="5090" y="9688"/>
                    <a:pt x="5101" y="9689"/>
                    <a:pt x="5113" y="9689"/>
                  </a:cubicBezTo>
                  <a:cubicBezTo>
                    <a:pt x="5124" y="9689"/>
                    <a:pt x="5136" y="9688"/>
                    <a:pt x="5147" y="9685"/>
                  </a:cubicBezTo>
                  <a:cubicBezTo>
                    <a:pt x="5187" y="9685"/>
                    <a:pt x="5222" y="9673"/>
                    <a:pt x="5250" y="9650"/>
                  </a:cubicBezTo>
                  <a:cubicBezTo>
                    <a:pt x="5279" y="9633"/>
                    <a:pt x="5302" y="9616"/>
                    <a:pt x="5325" y="9599"/>
                  </a:cubicBezTo>
                  <a:cubicBezTo>
                    <a:pt x="5348" y="9581"/>
                    <a:pt x="5365" y="9564"/>
                    <a:pt x="5388" y="9547"/>
                  </a:cubicBezTo>
                  <a:cubicBezTo>
                    <a:pt x="5411" y="9518"/>
                    <a:pt x="5434" y="9489"/>
                    <a:pt x="5451" y="9461"/>
                  </a:cubicBezTo>
                  <a:cubicBezTo>
                    <a:pt x="5463" y="9432"/>
                    <a:pt x="5474" y="9409"/>
                    <a:pt x="5486" y="9380"/>
                  </a:cubicBezTo>
                  <a:cubicBezTo>
                    <a:pt x="5486" y="9375"/>
                    <a:pt x="5492" y="9369"/>
                    <a:pt x="5492" y="9363"/>
                  </a:cubicBezTo>
                  <a:cubicBezTo>
                    <a:pt x="5515" y="9254"/>
                    <a:pt x="5503" y="9145"/>
                    <a:pt x="5463" y="9041"/>
                  </a:cubicBezTo>
                  <a:cubicBezTo>
                    <a:pt x="5457" y="9007"/>
                    <a:pt x="5440" y="8973"/>
                    <a:pt x="5411" y="8944"/>
                  </a:cubicBezTo>
                  <a:cubicBezTo>
                    <a:pt x="5394" y="8909"/>
                    <a:pt x="5365" y="8886"/>
                    <a:pt x="5331" y="8869"/>
                  </a:cubicBezTo>
                  <a:lnTo>
                    <a:pt x="5256" y="8835"/>
                  </a:lnTo>
                  <a:cubicBezTo>
                    <a:pt x="5230" y="8829"/>
                    <a:pt x="5204" y="8826"/>
                    <a:pt x="5179" y="8826"/>
                  </a:cubicBezTo>
                  <a:cubicBezTo>
                    <a:pt x="5153" y="8826"/>
                    <a:pt x="5127" y="8829"/>
                    <a:pt x="5101" y="8835"/>
                  </a:cubicBezTo>
                  <a:cubicBezTo>
                    <a:pt x="5061" y="8846"/>
                    <a:pt x="5021" y="8863"/>
                    <a:pt x="4986" y="8881"/>
                  </a:cubicBezTo>
                  <a:cubicBezTo>
                    <a:pt x="4969" y="8886"/>
                    <a:pt x="4952" y="8898"/>
                    <a:pt x="4940" y="8909"/>
                  </a:cubicBezTo>
                  <a:lnTo>
                    <a:pt x="4900" y="8938"/>
                  </a:lnTo>
                  <a:lnTo>
                    <a:pt x="4860" y="8967"/>
                  </a:lnTo>
                  <a:cubicBezTo>
                    <a:pt x="4837" y="8990"/>
                    <a:pt x="4814" y="9013"/>
                    <a:pt x="4797" y="9041"/>
                  </a:cubicBezTo>
                  <a:cubicBezTo>
                    <a:pt x="4779" y="9064"/>
                    <a:pt x="4768" y="9087"/>
                    <a:pt x="4762" y="9110"/>
                  </a:cubicBezTo>
                  <a:cubicBezTo>
                    <a:pt x="4751" y="9122"/>
                    <a:pt x="4745" y="9139"/>
                    <a:pt x="4739" y="9156"/>
                  </a:cubicBezTo>
                  <a:cubicBezTo>
                    <a:pt x="4739" y="9179"/>
                    <a:pt x="4733" y="9202"/>
                    <a:pt x="4733" y="9231"/>
                  </a:cubicBezTo>
                  <a:cubicBezTo>
                    <a:pt x="4733" y="9231"/>
                    <a:pt x="4733" y="9237"/>
                    <a:pt x="4733" y="9237"/>
                  </a:cubicBezTo>
                  <a:lnTo>
                    <a:pt x="4733" y="9248"/>
                  </a:lnTo>
                  <a:cubicBezTo>
                    <a:pt x="4733" y="9294"/>
                    <a:pt x="4745" y="9340"/>
                    <a:pt x="4762" y="9386"/>
                  </a:cubicBezTo>
                  <a:cubicBezTo>
                    <a:pt x="4716" y="9432"/>
                    <a:pt x="4670" y="9472"/>
                    <a:pt x="4619" y="9512"/>
                  </a:cubicBezTo>
                  <a:cubicBezTo>
                    <a:pt x="4418" y="9679"/>
                    <a:pt x="4211" y="9828"/>
                    <a:pt x="3987" y="9961"/>
                  </a:cubicBezTo>
                  <a:cubicBezTo>
                    <a:pt x="4027" y="9438"/>
                    <a:pt x="4015" y="8909"/>
                    <a:pt x="3952" y="8392"/>
                  </a:cubicBezTo>
                  <a:cubicBezTo>
                    <a:pt x="3906" y="8071"/>
                    <a:pt x="3820" y="7755"/>
                    <a:pt x="3694" y="7456"/>
                  </a:cubicBezTo>
                  <a:cubicBezTo>
                    <a:pt x="3809" y="7341"/>
                    <a:pt x="3901" y="7209"/>
                    <a:pt x="3981" y="7071"/>
                  </a:cubicBezTo>
                  <a:cubicBezTo>
                    <a:pt x="4136" y="6801"/>
                    <a:pt x="4268" y="6526"/>
                    <a:pt x="4383" y="6244"/>
                  </a:cubicBezTo>
                  <a:cubicBezTo>
                    <a:pt x="4423" y="6135"/>
                    <a:pt x="4475" y="6020"/>
                    <a:pt x="4527" y="5911"/>
                  </a:cubicBezTo>
                  <a:cubicBezTo>
                    <a:pt x="4532" y="5905"/>
                    <a:pt x="4544" y="5905"/>
                    <a:pt x="4555" y="5905"/>
                  </a:cubicBezTo>
                  <a:cubicBezTo>
                    <a:pt x="4601" y="5888"/>
                    <a:pt x="4642" y="5865"/>
                    <a:pt x="4676" y="5831"/>
                  </a:cubicBezTo>
                  <a:cubicBezTo>
                    <a:pt x="4705" y="5808"/>
                    <a:pt x="4733" y="5785"/>
                    <a:pt x="4756" y="5762"/>
                  </a:cubicBezTo>
                  <a:cubicBezTo>
                    <a:pt x="4802" y="5716"/>
                    <a:pt x="4837" y="5658"/>
                    <a:pt x="4854" y="5595"/>
                  </a:cubicBezTo>
                  <a:lnTo>
                    <a:pt x="4854" y="5589"/>
                  </a:lnTo>
                  <a:cubicBezTo>
                    <a:pt x="4860" y="5566"/>
                    <a:pt x="4866" y="5538"/>
                    <a:pt x="4866" y="5515"/>
                  </a:cubicBezTo>
                  <a:lnTo>
                    <a:pt x="4866" y="5497"/>
                  </a:lnTo>
                  <a:cubicBezTo>
                    <a:pt x="4866" y="5463"/>
                    <a:pt x="4860" y="5429"/>
                    <a:pt x="4848" y="5400"/>
                  </a:cubicBezTo>
                  <a:cubicBezTo>
                    <a:pt x="4837" y="5365"/>
                    <a:pt x="4820" y="5325"/>
                    <a:pt x="4802" y="5296"/>
                  </a:cubicBezTo>
                  <a:cubicBezTo>
                    <a:pt x="4797" y="5279"/>
                    <a:pt x="4791" y="5262"/>
                    <a:pt x="4779" y="5245"/>
                  </a:cubicBezTo>
                  <a:cubicBezTo>
                    <a:pt x="4762" y="5210"/>
                    <a:pt x="4739" y="5182"/>
                    <a:pt x="4705" y="5159"/>
                  </a:cubicBezTo>
                  <a:cubicBezTo>
                    <a:pt x="4676" y="5136"/>
                    <a:pt x="4642" y="5113"/>
                    <a:pt x="4601" y="5107"/>
                  </a:cubicBezTo>
                  <a:cubicBezTo>
                    <a:pt x="4576" y="5101"/>
                    <a:pt x="4549" y="5098"/>
                    <a:pt x="4523" y="5098"/>
                  </a:cubicBezTo>
                  <a:cubicBezTo>
                    <a:pt x="4473" y="5098"/>
                    <a:pt x="4422" y="5109"/>
                    <a:pt x="4377" y="5136"/>
                  </a:cubicBezTo>
                  <a:cubicBezTo>
                    <a:pt x="4360" y="5147"/>
                    <a:pt x="4343" y="5159"/>
                    <a:pt x="4326" y="5176"/>
                  </a:cubicBezTo>
                  <a:cubicBezTo>
                    <a:pt x="4297" y="5187"/>
                    <a:pt x="4274" y="5205"/>
                    <a:pt x="4251" y="5227"/>
                  </a:cubicBezTo>
                  <a:cubicBezTo>
                    <a:pt x="4228" y="5250"/>
                    <a:pt x="4211" y="5279"/>
                    <a:pt x="4194" y="5308"/>
                  </a:cubicBezTo>
                  <a:cubicBezTo>
                    <a:pt x="4182" y="5337"/>
                    <a:pt x="4165" y="5365"/>
                    <a:pt x="4159" y="5400"/>
                  </a:cubicBezTo>
                  <a:cubicBezTo>
                    <a:pt x="4153" y="5423"/>
                    <a:pt x="4148" y="5446"/>
                    <a:pt x="4148" y="5469"/>
                  </a:cubicBezTo>
                  <a:cubicBezTo>
                    <a:pt x="4148" y="5474"/>
                    <a:pt x="4148" y="5480"/>
                    <a:pt x="4148" y="5486"/>
                  </a:cubicBezTo>
                  <a:lnTo>
                    <a:pt x="4148" y="5509"/>
                  </a:lnTo>
                  <a:cubicBezTo>
                    <a:pt x="4153" y="5543"/>
                    <a:pt x="4159" y="5584"/>
                    <a:pt x="4165" y="5618"/>
                  </a:cubicBezTo>
                  <a:cubicBezTo>
                    <a:pt x="4176" y="5653"/>
                    <a:pt x="4194" y="5687"/>
                    <a:pt x="4211" y="5721"/>
                  </a:cubicBezTo>
                  <a:cubicBezTo>
                    <a:pt x="4113" y="5963"/>
                    <a:pt x="4021" y="6204"/>
                    <a:pt x="3918" y="6439"/>
                  </a:cubicBezTo>
                  <a:cubicBezTo>
                    <a:pt x="3814" y="6675"/>
                    <a:pt x="3688" y="6899"/>
                    <a:pt x="3533" y="7100"/>
                  </a:cubicBezTo>
                  <a:cubicBezTo>
                    <a:pt x="3280" y="6600"/>
                    <a:pt x="2947" y="6141"/>
                    <a:pt x="2602" y="5681"/>
                  </a:cubicBezTo>
                  <a:cubicBezTo>
                    <a:pt x="2511" y="5566"/>
                    <a:pt x="2424" y="5446"/>
                    <a:pt x="2338" y="5325"/>
                  </a:cubicBezTo>
                  <a:cubicBezTo>
                    <a:pt x="2436" y="5216"/>
                    <a:pt x="2516" y="5095"/>
                    <a:pt x="2585" y="4969"/>
                  </a:cubicBezTo>
                  <a:cubicBezTo>
                    <a:pt x="2740" y="4659"/>
                    <a:pt x="2861" y="4331"/>
                    <a:pt x="2941" y="3998"/>
                  </a:cubicBezTo>
                  <a:cubicBezTo>
                    <a:pt x="2987" y="3832"/>
                    <a:pt x="3028" y="3665"/>
                    <a:pt x="3062" y="3493"/>
                  </a:cubicBezTo>
                  <a:lnTo>
                    <a:pt x="3079" y="3476"/>
                  </a:lnTo>
                  <a:cubicBezTo>
                    <a:pt x="3091" y="3470"/>
                    <a:pt x="3102" y="3464"/>
                    <a:pt x="3114" y="3453"/>
                  </a:cubicBezTo>
                  <a:cubicBezTo>
                    <a:pt x="3131" y="3441"/>
                    <a:pt x="3142" y="3424"/>
                    <a:pt x="3160" y="3407"/>
                  </a:cubicBezTo>
                  <a:cubicBezTo>
                    <a:pt x="3188" y="3372"/>
                    <a:pt x="3211" y="3338"/>
                    <a:pt x="3234" y="3303"/>
                  </a:cubicBezTo>
                  <a:cubicBezTo>
                    <a:pt x="3257" y="3257"/>
                    <a:pt x="3275" y="3211"/>
                    <a:pt x="3292" y="3165"/>
                  </a:cubicBezTo>
                  <a:cubicBezTo>
                    <a:pt x="3309" y="3096"/>
                    <a:pt x="3297" y="3022"/>
                    <a:pt x="3263" y="2959"/>
                  </a:cubicBezTo>
                  <a:cubicBezTo>
                    <a:pt x="3229" y="2901"/>
                    <a:pt x="3171" y="2861"/>
                    <a:pt x="3108" y="2838"/>
                  </a:cubicBezTo>
                  <a:cubicBezTo>
                    <a:pt x="3062" y="2827"/>
                    <a:pt x="3022" y="2821"/>
                    <a:pt x="2976" y="2815"/>
                  </a:cubicBezTo>
                  <a:lnTo>
                    <a:pt x="2918" y="2815"/>
                  </a:lnTo>
                  <a:cubicBezTo>
                    <a:pt x="2878" y="2821"/>
                    <a:pt x="2844" y="2827"/>
                    <a:pt x="2804" y="2838"/>
                  </a:cubicBezTo>
                  <a:cubicBezTo>
                    <a:pt x="2746" y="2855"/>
                    <a:pt x="2694" y="2890"/>
                    <a:pt x="2648" y="2930"/>
                  </a:cubicBezTo>
                  <a:cubicBezTo>
                    <a:pt x="2625" y="2953"/>
                    <a:pt x="2602" y="2982"/>
                    <a:pt x="2580" y="3016"/>
                  </a:cubicBezTo>
                  <a:cubicBezTo>
                    <a:pt x="2568" y="3045"/>
                    <a:pt x="2557" y="3074"/>
                    <a:pt x="2545" y="3102"/>
                  </a:cubicBezTo>
                  <a:cubicBezTo>
                    <a:pt x="2545" y="3108"/>
                    <a:pt x="2545" y="3114"/>
                    <a:pt x="2539" y="3119"/>
                  </a:cubicBezTo>
                  <a:cubicBezTo>
                    <a:pt x="2534" y="3160"/>
                    <a:pt x="2528" y="3200"/>
                    <a:pt x="2528" y="3246"/>
                  </a:cubicBezTo>
                  <a:cubicBezTo>
                    <a:pt x="2528" y="3275"/>
                    <a:pt x="2534" y="3309"/>
                    <a:pt x="2539" y="3338"/>
                  </a:cubicBezTo>
                  <a:cubicBezTo>
                    <a:pt x="2551" y="3361"/>
                    <a:pt x="2557" y="3389"/>
                    <a:pt x="2574" y="3412"/>
                  </a:cubicBezTo>
                  <a:cubicBezTo>
                    <a:pt x="2591" y="3441"/>
                    <a:pt x="2614" y="3470"/>
                    <a:pt x="2643" y="3493"/>
                  </a:cubicBezTo>
                  <a:cubicBezTo>
                    <a:pt x="2631" y="3556"/>
                    <a:pt x="2620" y="3613"/>
                    <a:pt x="2608" y="3671"/>
                  </a:cubicBezTo>
                  <a:cubicBezTo>
                    <a:pt x="2545" y="3987"/>
                    <a:pt x="2465" y="4297"/>
                    <a:pt x="2361" y="4607"/>
                  </a:cubicBezTo>
                  <a:cubicBezTo>
                    <a:pt x="2315" y="4762"/>
                    <a:pt x="2246" y="4912"/>
                    <a:pt x="2154" y="5049"/>
                  </a:cubicBezTo>
                  <a:cubicBezTo>
                    <a:pt x="1798" y="4504"/>
                    <a:pt x="1505" y="3924"/>
                    <a:pt x="1281" y="3309"/>
                  </a:cubicBezTo>
                  <a:cubicBezTo>
                    <a:pt x="1103" y="2821"/>
                    <a:pt x="994" y="2310"/>
                    <a:pt x="971" y="1793"/>
                  </a:cubicBezTo>
                  <a:cubicBezTo>
                    <a:pt x="960" y="1442"/>
                    <a:pt x="1006" y="1098"/>
                    <a:pt x="1103" y="770"/>
                  </a:cubicBezTo>
                  <a:cubicBezTo>
                    <a:pt x="1126" y="759"/>
                    <a:pt x="1155" y="753"/>
                    <a:pt x="1178" y="741"/>
                  </a:cubicBezTo>
                  <a:cubicBezTo>
                    <a:pt x="1224" y="707"/>
                    <a:pt x="1270" y="673"/>
                    <a:pt x="1316" y="638"/>
                  </a:cubicBezTo>
                  <a:lnTo>
                    <a:pt x="1322" y="627"/>
                  </a:lnTo>
                  <a:cubicBezTo>
                    <a:pt x="1339" y="604"/>
                    <a:pt x="1356" y="586"/>
                    <a:pt x="1373" y="563"/>
                  </a:cubicBezTo>
                  <a:lnTo>
                    <a:pt x="1373" y="558"/>
                  </a:lnTo>
                  <a:cubicBezTo>
                    <a:pt x="1385" y="535"/>
                    <a:pt x="1396" y="517"/>
                    <a:pt x="1402" y="494"/>
                  </a:cubicBezTo>
                  <a:cubicBezTo>
                    <a:pt x="1425" y="460"/>
                    <a:pt x="1436" y="420"/>
                    <a:pt x="1448" y="380"/>
                  </a:cubicBezTo>
                  <a:cubicBezTo>
                    <a:pt x="1459" y="328"/>
                    <a:pt x="1459" y="270"/>
                    <a:pt x="1448" y="219"/>
                  </a:cubicBezTo>
                  <a:cubicBezTo>
                    <a:pt x="1436" y="184"/>
                    <a:pt x="1419" y="144"/>
                    <a:pt x="1391" y="115"/>
                  </a:cubicBezTo>
                  <a:cubicBezTo>
                    <a:pt x="1368" y="87"/>
                    <a:pt x="1339" y="58"/>
                    <a:pt x="1304" y="41"/>
                  </a:cubicBezTo>
                  <a:cubicBezTo>
                    <a:pt x="1258" y="12"/>
                    <a:pt x="1207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151;p33">
              <a:extLst>
                <a:ext uri="{FF2B5EF4-FFF2-40B4-BE49-F238E27FC236}">
                  <a16:creationId xmlns:a16="http://schemas.microsoft.com/office/drawing/2014/main" id="{28865E81-C77A-2D54-C772-9C85B3D09F50}"/>
                </a:ext>
              </a:extLst>
            </p:cNvPr>
            <p:cNvSpPr/>
            <p:nvPr/>
          </p:nvSpPr>
          <p:spPr>
            <a:xfrm>
              <a:off x="3191895" y="2224493"/>
              <a:ext cx="171719" cy="409341"/>
            </a:xfrm>
            <a:custGeom>
              <a:avLst/>
              <a:gdLst/>
              <a:ahLst/>
              <a:cxnLst/>
              <a:rect l="l" t="t" r="r" b="b"/>
              <a:pathLst>
                <a:path w="1914" h="4533" extrusionOk="0">
                  <a:moveTo>
                    <a:pt x="954" y="1"/>
                  </a:moveTo>
                  <a:cubicBezTo>
                    <a:pt x="432" y="1"/>
                    <a:pt x="1" y="633"/>
                    <a:pt x="1" y="1414"/>
                  </a:cubicBezTo>
                  <a:cubicBezTo>
                    <a:pt x="1" y="2195"/>
                    <a:pt x="954" y="4533"/>
                    <a:pt x="954" y="4533"/>
                  </a:cubicBezTo>
                  <a:cubicBezTo>
                    <a:pt x="954" y="4533"/>
                    <a:pt x="1914" y="2195"/>
                    <a:pt x="1914" y="1414"/>
                  </a:cubicBezTo>
                  <a:cubicBezTo>
                    <a:pt x="1914" y="633"/>
                    <a:pt x="1483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152;p33">
              <a:extLst>
                <a:ext uri="{FF2B5EF4-FFF2-40B4-BE49-F238E27FC236}">
                  <a16:creationId xmlns:a16="http://schemas.microsoft.com/office/drawing/2014/main" id="{2708A588-007F-F0B9-FEA4-A256A1046B60}"/>
                </a:ext>
              </a:extLst>
            </p:cNvPr>
            <p:cNvSpPr/>
            <p:nvPr/>
          </p:nvSpPr>
          <p:spPr>
            <a:xfrm>
              <a:off x="3191895" y="2581369"/>
              <a:ext cx="171719" cy="409341"/>
            </a:xfrm>
            <a:custGeom>
              <a:avLst/>
              <a:gdLst/>
              <a:ahLst/>
              <a:cxnLst/>
              <a:rect l="l" t="t" r="r" b="b"/>
              <a:pathLst>
                <a:path w="1914" h="4533" extrusionOk="0">
                  <a:moveTo>
                    <a:pt x="954" y="1"/>
                  </a:moveTo>
                  <a:cubicBezTo>
                    <a:pt x="954" y="1"/>
                    <a:pt x="1" y="2344"/>
                    <a:pt x="1" y="3125"/>
                  </a:cubicBezTo>
                  <a:cubicBezTo>
                    <a:pt x="1" y="3901"/>
                    <a:pt x="432" y="4533"/>
                    <a:pt x="954" y="4533"/>
                  </a:cubicBezTo>
                  <a:cubicBezTo>
                    <a:pt x="1483" y="4533"/>
                    <a:pt x="1914" y="3901"/>
                    <a:pt x="1914" y="3125"/>
                  </a:cubicBezTo>
                  <a:cubicBezTo>
                    <a:pt x="1914" y="2344"/>
                    <a:pt x="954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153;p33">
              <a:extLst>
                <a:ext uri="{FF2B5EF4-FFF2-40B4-BE49-F238E27FC236}">
                  <a16:creationId xmlns:a16="http://schemas.microsoft.com/office/drawing/2014/main" id="{50101ED3-65CE-FA4E-7224-3072AAD6916C}"/>
                </a:ext>
              </a:extLst>
            </p:cNvPr>
            <p:cNvSpPr/>
            <p:nvPr/>
          </p:nvSpPr>
          <p:spPr>
            <a:xfrm>
              <a:off x="3251737" y="2521227"/>
              <a:ext cx="406689" cy="172839"/>
            </a:xfrm>
            <a:custGeom>
              <a:avLst/>
              <a:gdLst/>
              <a:ahLst/>
              <a:cxnLst/>
              <a:rect l="l" t="t" r="r" b="b"/>
              <a:pathLst>
                <a:path w="4533" h="1914" extrusionOk="0">
                  <a:moveTo>
                    <a:pt x="3119" y="0"/>
                  </a:moveTo>
                  <a:cubicBezTo>
                    <a:pt x="2344" y="0"/>
                    <a:pt x="0" y="960"/>
                    <a:pt x="0" y="960"/>
                  </a:cubicBezTo>
                  <a:cubicBezTo>
                    <a:pt x="0" y="960"/>
                    <a:pt x="2344" y="1913"/>
                    <a:pt x="3119" y="1913"/>
                  </a:cubicBezTo>
                  <a:cubicBezTo>
                    <a:pt x="3900" y="1913"/>
                    <a:pt x="4532" y="1488"/>
                    <a:pt x="4532" y="960"/>
                  </a:cubicBezTo>
                  <a:cubicBezTo>
                    <a:pt x="4532" y="431"/>
                    <a:pt x="3900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154;p33">
              <a:extLst>
                <a:ext uri="{FF2B5EF4-FFF2-40B4-BE49-F238E27FC236}">
                  <a16:creationId xmlns:a16="http://schemas.microsoft.com/office/drawing/2014/main" id="{BDA872DD-AB6F-A99B-C46B-15A91859193D}"/>
                </a:ext>
              </a:extLst>
            </p:cNvPr>
            <p:cNvSpPr/>
            <p:nvPr/>
          </p:nvSpPr>
          <p:spPr>
            <a:xfrm>
              <a:off x="2897173" y="2521227"/>
              <a:ext cx="406689" cy="172839"/>
            </a:xfrm>
            <a:custGeom>
              <a:avLst/>
              <a:gdLst/>
              <a:ahLst/>
              <a:cxnLst/>
              <a:rect l="l" t="t" r="r" b="b"/>
              <a:pathLst>
                <a:path w="4533" h="1914" extrusionOk="0">
                  <a:moveTo>
                    <a:pt x="1413" y="0"/>
                  </a:moveTo>
                  <a:cubicBezTo>
                    <a:pt x="632" y="0"/>
                    <a:pt x="0" y="431"/>
                    <a:pt x="0" y="960"/>
                  </a:cubicBezTo>
                  <a:cubicBezTo>
                    <a:pt x="0" y="1488"/>
                    <a:pt x="632" y="1913"/>
                    <a:pt x="1413" y="1913"/>
                  </a:cubicBezTo>
                  <a:cubicBezTo>
                    <a:pt x="2189" y="1913"/>
                    <a:pt x="4532" y="960"/>
                    <a:pt x="4532" y="960"/>
                  </a:cubicBezTo>
                  <a:cubicBezTo>
                    <a:pt x="4532" y="960"/>
                    <a:pt x="2189" y="0"/>
                    <a:pt x="1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155;p33">
              <a:extLst>
                <a:ext uri="{FF2B5EF4-FFF2-40B4-BE49-F238E27FC236}">
                  <a16:creationId xmlns:a16="http://schemas.microsoft.com/office/drawing/2014/main" id="{E15FA298-F1FC-E148-D62B-D8A9B9386EB4}"/>
                </a:ext>
              </a:extLst>
            </p:cNvPr>
            <p:cNvSpPr/>
            <p:nvPr/>
          </p:nvSpPr>
          <p:spPr>
            <a:xfrm>
              <a:off x="3259452" y="2317776"/>
              <a:ext cx="321099" cy="308293"/>
            </a:xfrm>
            <a:custGeom>
              <a:avLst/>
              <a:gdLst/>
              <a:ahLst/>
              <a:cxnLst/>
              <a:rect l="l" t="t" r="r" b="b"/>
              <a:pathLst>
                <a:path w="3579" h="3414" extrusionOk="0">
                  <a:moveTo>
                    <a:pt x="2654" y="1"/>
                  </a:moveTo>
                  <a:cubicBezTo>
                    <a:pt x="2295" y="1"/>
                    <a:pt x="1872" y="186"/>
                    <a:pt x="1528" y="530"/>
                  </a:cubicBezTo>
                  <a:cubicBezTo>
                    <a:pt x="977" y="1082"/>
                    <a:pt x="0" y="3414"/>
                    <a:pt x="0" y="3414"/>
                  </a:cubicBezTo>
                  <a:cubicBezTo>
                    <a:pt x="0" y="3414"/>
                    <a:pt x="2332" y="2437"/>
                    <a:pt x="2884" y="1886"/>
                  </a:cubicBezTo>
                  <a:cubicBezTo>
                    <a:pt x="3435" y="1334"/>
                    <a:pt x="3579" y="582"/>
                    <a:pt x="3205" y="209"/>
                  </a:cubicBezTo>
                  <a:cubicBezTo>
                    <a:pt x="3065" y="68"/>
                    <a:pt x="2871" y="1"/>
                    <a:pt x="2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156;p33">
              <a:extLst>
                <a:ext uri="{FF2B5EF4-FFF2-40B4-BE49-F238E27FC236}">
                  <a16:creationId xmlns:a16="http://schemas.microsoft.com/office/drawing/2014/main" id="{DF8A98C1-025C-E05C-F0BA-C1DA9E6E5368}"/>
                </a:ext>
              </a:extLst>
            </p:cNvPr>
            <p:cNvSpPr/>
            <p:nvPr/>
          </p:nvSpPr>
          <p:spPr>
            <a:xfrm>
              <a:off x="2974958" y="2589135"/>
              <a:ext cx="321189" cy="308293"/>
            </a:xfrm>
            <a:custGeom>
              <a:avLst/>
              <a:gdLst/>
              <a:ahLst/>
              <a:cxnLst/>
              <a:rect l="l" t="t" r="r" b="b"/>
              <a:pathLst>
                <a:path w="3580" h="3414" extrusionOk="0">
                  <a:moveTo>
                    <a:pt x="3579" y="1"/>
                  </a:moveTo>
                  <a:cubicBezTo>
                    <a:pt x="3579" y="1"/>
                    <a:pt x="1247" y="983"/>
                    <a:pt x="696" y="1535"/>
                  </a:cubicBezTo>
                  <a:cubicBezTo>
                    <a:pt x="144" y="2086"/>
                    <a:pt x="1" y="2833"/>
                    <a:pt x="374" y="3206"/>
                  </a:cubicBezTo>
                  <a:cubicBezTo>
                    <a:pt x="514" y="3346"/>
                    <a:pt x="708" y="3414"/>
                    <a:pt x="923" y="3414"/>
                  </a:cubicBezTo>
                  <a:cubicBezTo>
                    <a:pt x="1281" y="3414"/>
                    <a:pt x="1701" y="3228"/>
                    <a:pt x="2045" y="2884"/>
                  </a:cubicBezTo>
                  <a:cubicBezTo>
                    <a:pt x="2597" y="2333"/>
                    <a:pt x="3579" y="1"/>
                    <a:pt x="3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157;p33">
              <a:extLst>
                <a:ext uri="{FF2B5EF4-FFF2-40B4-BE49-F238E27FC236}">
                  <a16:creationId xmlns:a16="http://schemas.microsoft.com/office/drawing/2014/main" id="{4E4413D7-7DA1-B1CF-FF86-3CD65553129F}"/>
                </a:ext>
              </a:extLst>
            </p:cNvPr>
            <p:cNvSpPr/>
            <p:nvPr/>
          </p:nvSpPr>
          <p:spPr>
            <a:xfrm>
              <a:off x="3259452" y="2589135"/>
              <a:ext cx="321099" cy="308293"/>
            </a:xfrm>
            <a:custGeom>
              <a:avLst/>
              <a:gdLst/>
              <a:ahLst/>
              <a:cxnLst/>
              <a:rect l="l" t="t" r="r" b="b"/>
              <a:pathLst>
                <a:path w="3579" h="3414" extrusionOk="0">
                  <a:moveTo>
                    <a:pt x="0" y="1"/>
                  </a:moveTo>
                  <a:cubicBezTo>
                    <a:pt x="0" y="1"/>
                    <a:pt x="977" y="2333"/>
                    <a:pt x="1528" y="2884"/>
                  </a:cubicBezTo>
                  <a:cubicBezTo>
                    <a:pt x="1872" y="3228"/>
                    <a:pt x="2295" y="3414"/>
                    <a:pt x="2654" y="3414"/>
                  </a:cubicBezTo>
                  <a:cubicBezTo>
                    <a:pt x="2871" y="3414"/>
                    <a:pt x="3065" y="3346"/>
                    <a:pt x="3205" y="3206"/>
                  </a:cubicBezTo>
                  <a:cubicBezTo>
                    <a:pt x="3579" y="2833"/>
                    <a:pt x="3435" y="2080"/>
                    <a:pt x="2884" y="1535"/>
                  </a:cubicBezTo>
                  <a:cubicBezTo>
                    <a:pt x="2332" y="98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158;p33">
              <a:extLst>
                <a:ext uri="{FF2B5EF4-FFF2-40B4-BE49-F238E27FC236}">
                  <a16:creationId xmlns:a16="http://schemas.microsoft.com/office/drawing/2014/main" id="{5D174830-5C60-0861-2805-0E408F15E795}"/>
                </a:ext>
              </a:extLst>
            </p:cNvPr>
            <p:cNvSpPr/>
            <p:nvPr/>
          </p:nvSpPr>
          <p:spPr>
            <a:xfrm>
              <a:off x="2974958" y="2317866"/>
              <a:ext cx="321189" cy="308202"/>
            </a:xfrm>
            <a:custGeom>
              <a:avLst/>
              <a:gdLst/>
              <a:ahLst/>
              <a:cxnLst/>
              <a:rect l="l" t="t" r="r" b="b"/>
              <a:pathLst>
                <a:path w="3580" h="3413" extrusionOk="0">
                  <a:moveTo>
                    <a:pt x="924" y="0"/>
                  </a:moveTo>
                  <a:cubicBezTo>
                    <a:pt x="707" y="0"/>
                    <a:pt x="514" y="68"/>
                    <a:pt x="374" y="208"/>
                  </a:cubicBezTo>
                  <a:cubicBezTo>
                    <a:pt x="1" y="581"/>
                    <a:pt x="144" y="1333"/>
                    <a:pt x="696" y="1885"/>
                  </a:cubicBezTo>
                  <a:cubicBezTo>
                    <a:pt x="1247" y="2436"/>
                    <a:pt x="3579" y="3413"/>
                    <a:pt x="3579" y="3413"/>
                  </a:cubicBezTo>
                  <a:cubicBezTo>
                    <a:pt x="3579" y="3413"/>
                    <a:pt x="2603" y="1086"/>
                    <a:pt x="2051" y="535"/>
                  </a:cubicBezTo>
                  <a:cubicBezTo>
                    <a:pt x="1707" y="187"/>
                    <a:pt x="1284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159;p33">
              <a:extLst>
                <a:ext uri="{FF2B5EF4-FFF2-40B4-BE49-F238E27FC236}">
                  <a16:creationId xmlns:a16="http://schemas.microsoft.com/office/drawing/2014/main" id="{8FCE98D5-CE75-9F4F-BF3B-B00F5B7A2157}"/>
                </a:ext>
              </a:extLst>
            </p:cNvPr>
            <p:cNvSpPr/>
            <p:nvPr/>
          </p:nvSpPr>
          <p:spPr>
            <a:xfrm>
              <a:off x="3196022" y="2336017"/>
              <a:ext cx="167592" cy="297818"/>
            </a:xfrm>
            <a:custGeom>
              <a:avLst/>
              <a:gdLst/>
              <a:ahLst/>
              <a:cxnLst/>
              <a:rect l="l" t="t" r="r" b="b"/>
              <a:pathLst>
                <a:path w="1868" h="3298" extrusionOk="0">
                  <a:moveTo>
                    <a:pt x="1856" y="1"/>
                  </a:moveTo>
                  <a:cubicBezTo>
                    <a:pt x="1781" y="162"/>
                    <a:pt x="1684" y="311"/>
                    <a:pt x="1575" y="455"/>
                  </a:cubicBezTo>
                  <a:cubicBezTo>
                    <a:pt x="1425" y="650"/>
                    <a:pt x="1218" y="799"/>
                    <a:pt x="983" y="885"/>
                  </a:cubicBezTo>
                  <a:cubicBezTo>
                    <a:pt x="908" y="909"/>
                    <a:pt x="834" y="920"/>
                    <a:pt x="760" y="920"/>
                  </a:cubicBezTo>
                  <a:cubicBezTo>
                    <a:pt x="544" y="920"/>
                    <a:pt x="336" y="827"/>
                    <a:pt x="156" y="690"/>
                  </a:cubicBezTo>
                  <a:cubicBezTo>
                    <a:pt x="104" y="644"/>
                    <a:pt x="47" y="598"/>
                    <a:pt x="1" y="547"/>
                  </a:cubicBezTo>
                  <a:lnTo>
                    <a:pt x="1" y="547"/>
                  </a:lnTo>
                  <a:cubicBezTo>
                    <a:pt x="185" y="1517"/>
                    <a:pt x="908" y="3298"/>
                    <a:pt x="908" y="3298"/>
                  </a:cubicBezTo>
                  <a:cubicBezTo>
                    <a:pt x="908" y="3298"/>
                    <a:pt x="1868" y="954"/>
                    <a:pt x="1868" y="173"/>
                  </a:cubicBezTo>
                  <a:cubicBezTo>
                    <a:pt x="1868" y="116"/>
                    <a:pt x="1862" y="58"/>
                    <a:pt x="1856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160;p33">
              <a:extLst>
                <a:ext uri="{FF2B5EF4-FFF2-40B4-BE49-F238E27FC236}">
                  <a16:creationId xmlns:a16="http://schemas.microsoft.com/office/drawing/2014/main" id="{B47F712C-E69C-0578-B114-68C38E4CA479}"/>
                </a:ext>
              </a:extLst>
            </p:cNvPr>
            <p:cNvSpPr/>
            <p:nvPr/>
          </p:nvSpPr>
          <p:spPr>
            <a:xfrm>
              <a:off x="3191895" y="2581369"/>
              <a:ext cx="171719" cy="305132"/>
            </a:xfrm>
            <a:custGeom>
              <a:avLst/>
              <a:gdLst/>
              <a:ahLst/>
              <a:cxnLst/>
              <a:rect l="l" t="t" r="r" b="b"/>
              <a:pathLst>
                <a:path w="1914" h="3379" extrusionOk="0">
                  <a:moveTo>
                    <a:pt x="954" y="1"/>
                  </a:moveTo>
                  <a:cubicBezTo>
                    <a:pt x="954" y="1"/>
                    <a:pt x="1" y="2344"/>
                    <a:pt x="1" y="3125"/>
                  </a:cubicBezTo>
                  <a:cubicBezTo>
                    <a:pt x="58" y="3068"/>
                    <a:pt x="116" y="3016"/>
                    <a:pt x="173" y="2970"/>
                  </a:cubicBezTo>
                  <a:cubicBezTo>
                    <a:pt x="348" y="2829"/>
                    <a:pt x="562" y="2753"/>
                    <a:pt x="782" y="2753"/>
                  </a:cubicBezTo>
                  <a:cubicBezTo>
                    <a:pt x="830" y="2753"/>
                    <a:pt x="878" y="2756"/>
                    <a:pt x="926" y="2764"/>
                  </a:cubicBezTo>
                  <a:cubicBezTo>
                    <a:pt x="1184" y="2810"/>
                    <a:pt x="1425" y="2924"/>
                    <a:pt x="1626" y="3102"/>
                  </a:cubicBezTo>
                  <a:cubicBezTo>
                    <a:pt x="1724" y="3183"/>
                    <a:pt x="1816" y="3275"/>
                    <a:pt x="1896" y="3378"/>
                  </a:cubicBezTo>
                  <a:cubicBezTo>
                    <a:pt x="1908" y="3292"/>
                    <a:pt x="1914" y="3206"/>
                    <a:pt x="1914" y="3125"/>
                  </a:cubicBezTo>
                  <a:cubicBezTo>
                    <a:pt x="1914" y="2344"/>
                    <a:pt x="954" y="1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161;p33">
              <a:extLst>
                <a:ext uri="{FF2B5EF4-FFF2-40B4-BE49-F238E27FC236}">
                  <a16:creationId xmlns:a16="http://schemas.microsoft.com/office/drawing/2014/main" id="{9A0B4C57-E98E-181C-7160-08EE1D5DF835}"/>
                </a:ext>
              </a:extLst>
            </p:cNvPr>
            <p:cNvSpPr/>
            <p:nvPr/>
          </p:nvSpPr>
          <p:spPr>
            <a:xfrm>
              <a:off x="3251737" y="2527458"/>
              <a:ext cx="289160" cy="166608"/>
            </a:xfrm>
            <a:custGeom>
              <a:avLst/>
              <a:gdLst/>
              <a:ahLst/>
              <a:cxnLst/>
              <a:rect l="l" t="t" r="r" b="b"/>
              <a:pathLst>
                <a:path w="3223" h="1845" extrusionOk="0">
                  <a:moveTo>
                    <a:pt x="3199" y="0"/>
                  </a:moveTo>
                  <a:lnTo>
                    <a:pt x="3199" y="0"/>
                  </a:lnTo>
                  <a:cubicBezTo>
                    <a:pt x="3015" y="80"/>
                    <a:pt x="2818" y="119"/>
                    <a:pt x="2620" y="119"/>
                  </a:cubicBezTo>
                  <a:cubicBezTo>
                    <a:pt x="2516" y="119"/>
                    <a:pt x="2412" y="108"/>
                    <a:pt x="2309" y="87"/>
                  </a:cubicBezTo>
                  <a:cubicBezTo>
                    <a:pt x="1321" y="351"/>
                    <a:pt x="0" y="891"/>
                    <a:pt x="0" y="891"/>
                  </a:cubicBezTo>
                  <a:cubicBezTo>
                    <a:pt x="0" y="891"/>
                    <a:pt x="2344" y="1844"/>
                    <a:pt x="3119" y="1844"/>
                  </a:cubicBezTo>
                  <a:lnTo>
                    <a:pt x="3222" y="1844"/>
                  </a:lnTo>
                  <a:cubicBezTo>
                    <a:pt x="2981" y="1436"/>
                    <a:pt x="2901" y="954"/>
                    <a:pt x="3004" y="489"/>
                  </a:cubicBezTo>
                  <a:cubicBezTo>
                    <a:pt x="3044" y="316"/>
                    <a:pt x="3108" y="150"/>
                    <a:pt x="3199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162;p33">
              <a:extLst>
                <a:ext uri="{FF2B5EF4-FFF2-40B4-BE49-F238E27FC236}">
                  <a16:creationId xmlns:a16="http://schemas.microsoft.com/office/drawing/2014/main" id="{F26AD6EC-AE4F-1FDB-594C-59184849CE01}"/>
                </a:ext>
              </a:extLst>
            </p:cNvPr>
            <p:cNvSpPr/>
            <p:nvPr/>
          </p:nvSpPr>
          <p:spPr>
            <a:xfrm>
              <a:off x="3011563" y="2521227"/>
              <a:ext cx="292300" cy="168143"/>
            </a:xfrm>
            <a:custGeom>
              <a:avLst/>
              <a:gdLst/>
              <a:ahLst/>
              <a:cxnLst/>
              <a:rect l="l" t="t" r="r" b="b"/>
              <a:pathLst>
                <a:path w="3258" h="1862" extrusionOk="0">
                  <a:moveTo>
                    <a:pt x="138" y="0"/>
                  </a:moveTo>
                  <a:cubicBezTo>
                    <a:pt x="87" y="0"/>
                    <a:pt x="41" y="6"/>
                    <a:pt x="0" y="6"/>
                  </a:cubicBezTo>
                  <a:cubicBezTo>
                    <a:pt x="6" y="18"/>
                    <a:pt x="12" y="23"/>
                    <a:pt x="18" y="35"/>
                  </a:cubicBezTo>
                  <a:cubicBezTo>
                    <a:pt x="270" y="437"/>
                    <a:pt x="529" y="896"/>
                    <a:pt x="604" y="1367"/>
                  </a:cubicBezTo>
                  <a:cubicBezTo>
                    <a:pt x="638" y="1534"/>
                    <a:pt x="615" y="1706"/>
                    <a:pt x="546" y="1861"/>
                  </a:cubicBezTo>
                  <a:cubicBezTo>
                    <a:pt x="1528" y="1660"/>
                    <a:pt x="3257" y="960"/>
                    <a:pt x="3257" y="960"/>
                  </a:cubicBezTo>
                  <a:cubicBezTo>
                    <a:pt x="3257" y="960"/>
                    <a:pt x="914" y="0"/>
                    <a:pt x="138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163;p33">
              <a:extLst>
                <a:ext uri="{FF2B5EF4-FFF2-40B4-BE49-F238E27FC236}">
                  <a16:creationId xmlns:a16="http://schemas.microsoft.com/office/drawing/2014/main" id="{810B6AB1-B43B-1A56-764D-97475EE98CA6}"/>
                </a:ext>
              </a:extLst>
            </p:cNvPr>
            <p:cNvSpPr/>
            <p:nvPr/>
          </p:nvSpPr>
          <p:spPr>
            <a:xfrm>
              <a:off x="3259452" y="2407627"/>
              <a:ext cx="192803" cy="218442"/>
            </a:xfrm>
            <a:custGeom>
              <a:avLst/>
              <a:gdLst/>
              <a:ahLst/>
              <a:cxnLst/>
              <a:rect l="l" t="t" r="r" b="b"/>
              <a:pathLst>
                <a:path w="2149" h="2419" extrusionOk="0">
                  <a:moveTo>
                    <a:pt x="1189" y="1"/>
                  </a:moveTo>
                  <a:cubicBezTo>
                    <a:pt x="649" y="874"/>
                    <a:pt x="0" y="2419"/>
                    <a:pt x="0" y="2419"/>
                  </a:cubicBezTo>
                  <a:cubicBezTo>
                    <a:pt x="0" y="2419"/>
                    <a:pt x="1264" y="1885"/>
                    <a:pt x="2148" y="1385"/>
                  </a:cubicBezTo>
                  <a:cubicBezTo>
                    <a:pt x="1764" y="1253"/>
                    <a:pt x="1459" y="954"/>
                    <a:pt x="1316" y="575"/>
                  </a:cubicBezTo>
                  <a:cubicBezTo>
                    <a:pt x="1247" y="391"/>
                    <a:pt x="1201" y="196"/>
                    <a:pt x="1189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164;p33">
              <a:extLst>
                <a:ext uri="{FF2B5EF4-FFF2-40B4-BE49-F238E27FC236}">
                  <a16:creationId xmlns:a16="http://schemas.microsoft.com/office/drawing/2014/main" id="{261307EA-79E8-DFCE-9B57-A344AE0E0D5C}"/>
                </a:ext>
              </a:extLst>
            </p:cNvPr>
            <p:cNvSpPr/>
            <p:nvPr/>
          </p:nvSpPr>
          <p:spPr>
            <a:xfrm>
              <a:off x="3045566" y="2589135"/>
              <a:ext cx="250581" cy="234064"/>
            </a:xfrm>
            <a:custGeom>
              <a:avLst/>
              <a:gdLst/>
              <a:ahLst/>
              <a:cxnLst/>
              <a:rect l="l" t="t" r="r" b="b"/>
              <a:pathLst>
                <a:path w="2793" h="2592" extrusionOk="0">
                  <a:moveTo>
                    <a:pt x="2792" y="1"/>
                  </a:moveTo>
                  <a:cubicBezTo>
                    <a:pt x="2792" y="1"/>
                    <a:pt x="673" y="891"/>
                    <a:pt x="0" y="1454"/>
                  </a:cubicBezTo>
                  <a:cubicBezTo>
                    <a:pt x="35" y="1454"/>
                    <a:pt x="69" y="1460"/>
                    <a:pt x="110" y="1466"/>
                  </a:cubicBezTo>
                  <a:cubicBezTo>
                    <a:pt x="609" y="1529"/>
                    <a:pt x="1155" y="1804"/>
                    <a:pt x="1391" y="2275"/>
                  </a:cubicBezTo>
                  <a:cubicBezTo>
                    <a:pt x="1436" y="2373"/>
                    <a:pt x="1471" y="2482"/>
                    <a:pt x="1494" y="2591"/>
                  </a:cubicBezTo>
                  <a:cubicBezTo>
                    <a:pt x="2051" y="1770"/>
                    <a:pt x="2792" y="1"/>
                    <a:pt x="2792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165;p33">
              <a:extLst>
                <a:ext uri="{FF2B5EF4-FFF2-40B4-BE49-F238E27FC236}">
                  <a16:creationId xmlns:a16="http://schemas.microsoft.com/office/drawing/2014/main" id="{86FB0375-6680-00A1-57A1-9AF51F6A4C94}"/>
                </a:ext>
              </a:extLst>
            </p:cNvPr>
            <p:cNvSpPr/>
            <p:nvPr/>
          </p:nvSpPr>
          <p:spPr>
            <a:xfrm>
              <a:off x="3259452" y="2589135"/>
              <a:ext cx="240712" cy="259439"/>
            </a:xfrm>
            <a:custGeom>
              <a:avLst/>
              <a:gdLst/>
              <a:ahLst/>
              <a:cxnLst/>
              <a:rect l="l" t="t" r="r" b="b"/>
              <a:pathLst>
                <a:path w="2683" h="287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65" y="2298"/>
                    <a:pt x="1517" y="2873"/>
                  </a:cubicBezTo>
                  <a:cubicBezTo>
                    <a:pt x="1522" y="2850"/>
                    <a:pt x="1522" y="2827"/>
                    <a:pt x="1528" y="2810"/>
                  </a:cubicBezTo>
                  <a:cubicBezTo>
                    <a:pt x="1603" y="2281"/>
                    <a:pt x="1907" y="1810"/>
                    <a:pt x="2355" y="1517"/>
                  </a:cubicBezTo>
                  <a:cubicBezTo>
                    <a:pt x="2453" y="1448"/>
                    <a:pt x="2568" y="1402"/>
                    <a:pt x="2683" y="1368"/>
                  </a:cubicBezTo>
                  <a:cubicBezTo>
                    <a:pt x="1913" y="80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166;p33">
              <a:extLst>
                <a:ext uri="{FF2B5EF4-FFF2-40B4-BE49-F238E27FC236}">
                  <a16:creationId xmlns:a16="http://schemas.microsoft.com/office/drawing/2014/main" id="{C155F2AB-E5CF-30C2-2C98-07D9431A8557}"/>
                </a:ext>
              </a:extLst>
            </p:cNvPr>
            <p:cNvSpPr/>
            <p:nvPr/>
          </p:nvSpPr>
          <p:spPr>
            <a:xfrm>
              <a:off x="3063599" y="2389476"/>
              <a:ext cx="232009" cy="236593"/>
            </a:xfrm>
            <a:custGeom>
              <a:avLst/>
              <a:gdLst/>
              <a:ahLst/>
              <a:cxnLst/>
              <a:rect l="l" t="t" r="r" b="b"/>
              <a:pathLst>
                <a:path w="2586" h="2620" extrusionOk="0">
                  <a:moveTo>
                    <a:pt x="1270" y="0"/>
                  </a:moveTo>
                  <a:cubicBezTo>
                    <a:pt x="1172" y="466"/>
                    <a:pt x="891" y="868"/>
                    <a:pt x="489" y="1115"/>
                  </a:cubicBezTo>
                  <a:cubicBezTo>
                    <a:pt x="339" y="1212"/>
                    <a:pt x="173" y="1281"/>
                    <a:pt x="1" y="1322"/>
                  </a:cubicBezTo>
                  <a:cubicBezTo>
                    <a:pt x="822" y="1879"/>
                    <a:pt x="2585" y="2620"/>
                    <a:pt x="2585" y="2620"/>
                  </a:cubicBezTo>
                  <a:cubicBezTo>
                    <a:pt x="2585" y="2620"/>
                    <a:pt x="1827" y="810"/>
                    <a:pt x="1270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167;p33">
              <a:extLst>
                <a:ext uri="{FF2B5EF4-FFF2-40B4-BE49-F238E27FC236}">
                  <a16:creationId xmlns:a16="http://schemas.microsoft.com/office/drawing/2014/main" id="{CAAB4051-B6CE-A689-B093-4AEA353E8746}"/>
                </a:ext>
              </a:extLst>
            </p:cNvPr>
            <p:cNvSpPr/>
            <p:nvPr/>
          </p:nvSpPr>
          <p:spPr>
            <a:xfrm>
              <a:off x="3045028" y="2328883"/>
              <a:ext cx="498470" cy="535945"/>
            </a:xfrm>
            <a:custGeom>
              <a:avLst/>
              <a:gdLst/>
              <a:ahLst/>
              <a:cxnLst/>
              <a:rect l="l" t="t" r="r" b="b"/>
              <a:pathLst>
                <a:path w="5556" h="5935" extrusionOk="0">
                  <a:moveTo>
                    <a:pt x="2698" y="1"/>
                  </a:moveTo>
                  <a:cubicBezTo>
                    <a:pt x="2684" y="1"/>
                    <a:pt x="2672" y="9"/>
                    <a:pt x="2672" y="28"/>
                  </a:cubicBezTo>
                  <a:cubicBezTo>
                    <a:pt x="2603" y="511"/>
                    <a:pt x="2534" y="987"/>
                    <a:pt x="2517" y="1476"/>
                  </a:cubicBezTo>
                  <a:cubicBezTo>
                    <a:pt x="2499" y="1717"/>
                    <a:pt x="2505" y="1958"/>
                    <a:pt x="2528" y="2205"/>
                  </a:cubicBezTo>
                  <a:cubicBezTo>
                    <a:pt x="2534" y="2314"/>
                    <a:pt x="2551" y="2423"/>
                    <a:pt x="2574" y="2533"/>
                  </a:cubicBezTo>
                  <a:cubicBezTo>
                    <a:pt x="2580" y="2590"/>
                    <a:pt x="2597" y="2642"/>
                    <a:pt x="2620" y="2693"/>
                  </a:cubicBezTo>
                  <a:cubicBezTo>
                    <a:pt x="2574" y="2642"/>
                    <a:pt x="2517" y="2596"/>
                    <a:pt x="2453" y="2567"/>
                  </a:cubicBezTo>
                  <a:cubicBezTo>
                    <a:pt x="2379" y="2515"/>
                    <a:pt x="2304" y="2464"/>
                    <a:pt x="2241" y="2400"/>
                  </a:cubicBezTo>
                  <a:cubicBezTo>
                    <a:pt x="2086" y="2257"/>
                    <a:pt x="1942" y="2107"/>
                    <a:pt x="1804" y="1952"/>
                  </a:cubicBezTo>
                  <a:cubicBezTo>
                    <a:pt x="1488" y="1602"/>
                    <a:pt x="1127" y="1303"/>
                    <a:pt x="776" y="993"/>
                  </a:cubicBezTo>
                  <a:cubicBezTo>
                    <a:pt x="769" y="986"/>
                    <a:pt x="760" y="983"/>
                    <a:pt x="752" y="983"/>
                  </a:cubicBezTo>
                  <a:cubicBezTo>
                    <a:pt x="728" y="983"/>
                    <a:pt x="706" y="1009"/>
                    <a:pt x="719" y="1039"/>
                  </a:cubicBezTo>
                  <a:cubicBezTo>
                    <a:pt x="868" y="1269"/>
                    <a:pt x="1046" y="1481"/>
                    <a:pt x="1247" y="1659"/>
                  </a:cubicBezTo>
                  <a:cubicBezTo>
                    <a:pt x="1402" y="1809"/>
                    <a:pt x="1546" y="1964"/>
                    <a:pt x="1678" y="2125"/>
                  </a:cubicBezTo>
                  <a:cubicBezTo>
                    <a:pt x="1816" y="2297"/>
                    <a:pt x="1965" y="2452"/>
                    <a:pt x="2126" y="2607"/>
                  </a:cubicBezTo>
                  <a:cubicBezTo>
                    <a:pt x="2172" y="2653"/>
                    <a:pt x="2224" y="2693"/>
                    <a:pt x="2281" y="2739"/>
                  </a:cubicBezTo>
                  <a:cubicBezTo>
                    <a:pt x="2205" y="2734"/>
                    <a:pt x="2129" y="2731"/>
                    <a:pt x="2053" y="2731"/>
                  </a:cubicBezTo>
                  <a:cubicBezTo>
                    <a:pt x="1901" y="2731"/>
                    <a:pt x="1751" y="2741"/>
                    <a:pt x="1598" y="2757"/>
                  </a:cubicBezTo>
                  <a:cubicBezTo>
                    <a:pt x="1213" y="2779"/>
                    <a:pt x="816" y="2802"/>
                    <a:pt x="432" y="2860"/>
                  </a:cubicBezTo>
                  <a:cubicBezTo>
                    <a:pt x="299" y="2877"/>
                    <a:pt x="162" y="2900"/>
                    <a:pt x="29" y="2940"/>
                  </a:cubicBezTo>
                  <a:cubicBezTo>
                    <a:pt x="1" y="2952"/>
                    <a:pt x="1" y="2992"/>
                    <a:pt x="29" y="3004"/>
                  </a:cubicBezTo>
                  <a:cubicBezTo>
                    <a:pt x="125" y="3029"/>
                    <a:pt x="224" y="3045"/>
                    <a:pt x="324" y="3045"/>
                  </a:cubicBezTo>
                  <a:cubicBezTo>
                    <a:pt x="339" y="3045"/>
                    <a:pt x="354" y="3044"/>
                    <a:pt x="368" y="3044"/>
                  </a:cubicBezTo>
                  <a:cubicBezTo>
                    <a:pt x="455" y="3047"/>
                    <a:pt x="541" y="3048"/>
                    <a:pt x="628" y="3048"/>
                  </a:cubicBezTo>
                  <a:cubicBezTo>
                    <a:pt x="714" y="3048"/>
                    <a:pt x="802" y="3047"/>
                    <a:pt x="891" y="3044"/>
                  </a:cubicBezTo>
                  <a:cubicBezTo>
                    <a:pt x="1121" y="3040"/>
                    <a:pt x="1354" y="3035"/>
                    <a:pt x="1587" y="3035"/>
                  </a:cubicBezTo>
                  <a:cubicBezTo>
                    <a:pt x="1738" y="3035"/>
                    <a:pt x="1889" y="3037"/>
                    <a:pt x="2040" y="3044"/>
                  </a:cubicBezTo>
                  <a:cubicBezTo>
                    <a:pt x="2120" y="3044"/>
                    <a:pt x="2201" y="3055"/>
                    <a:pt x="2281" y="3061"/>
                  </a:cubicBezTo>
                  <a:lnTo>
                    <a:pt x="2327" y="3067"/>
                  </a:lnTo>
                  <a:lnTo>
                    <a:pt x="2344" y="3067"/>
                  </a:lnTo>
                  <a:cubicBezTo>
                    <a:pt x="2367" y="3067"/>
                    <a:pt x="2390" y="3072"/>
                    <a:pt x="2413" y="3078"/>
                  </a:cubicBezTo>
                  <a:cubicBezTo>
                    <a:pt x="2431" y="3084"/>
                    <a:pt x="2448" y="3086"/>
                    <a:pt x="2464" y="3086"/>
                  </a:cubicBezTo>
                  <a:cubicBezTo>
                    <a:pt x="2596" y="3086"/>
                    <a:pt x="2655" y="2912"/>
                    <a:pt x="2568" y="2820"/>
                  </a:cubicBezTo>
                  <a:cubicBezTo>
                    <a:pt x="2580" y="2814"/>
                    <a:pt x="2591" y="2814"/>
                    <a:pt x="2597" y="2808"/>
                  </a:cubicBezTo>
                  <a:cubicBezTo>
                    <a:pt x="2626" y="2791"/>
                    <a:pt x="2637" y="2762"/>
                    <a:pt x="2626" y="2734"/>
                  </a:cubicBezTo>
                  <a:lnTo>
                    <a:pt x="2626" y="2734"/>
                  </a:lnTo>
                  <a:cubicBezTo>
                    <a:pt x="2649" y="2768"/>
                    <a:pt x="2672" y="2797"/>
                    <a:pt x="2706" y="2820"/>
                  </a:cubicBezTo>
                  <a:cubicBezTo>
                    <a:pt x="2715" y="2828"/>
                    <a:pt x="2729" y="2833"/>
                    <a:pt x="2743" y="2833"/>
                  </a:cubicBezTo>
                  <a:cubicBezTo>
                    <a:pt x="2748" y="2833"/>
                    <a:pt x="2753" y="2833"/>
                    <a:pt x="2758" y="2831"/>
                  </a:cubicBezTo>
                  <a:lnTo>
                    <a:pt x="2758" y="2831"/>
                  </a:lnTo>
                  <a:cubicBezTo>
                    <a:pt x="2752" y="2854"/>
                    <a:pt x="2741" y="2877"/>
                    <a:pt x="2735" y="2900"/>
                  </a:cubicBezTo>
                  <a:cubicBezTo>
                    <a:pt x="2723" y="2963"/>
                    <a:pt x="2718" y="3072"/>
                    <a:pt x="2775" y="3124"/>
                  </a:cubicBezTo>
                  <a:cubicBezTo>
                    <a:pt x="2792" y="3141"/>
                    <a:pt x="2815" y="3147"/>
                    <a:pt x="2838" y="3147"/>
                  </a:cubicBezTo>
                  <a:cubicBezTo>
                    <a:pt x="2827" y="3159"/>
                    <a:pt x="2821" y="3164"/>
                    <a:pt x="2810" y="3176"/>
                  </a:cubicBezTo>
                  <a:cubicBezTo>
                    <a:pt x="2787" y="3205"/>
                    <a:pt x="2775" y="3239"/>
                    <a:pt x="2769" y="3279"/>
                  </a:cubicBezTo>
                  <a:cubicBezTo>
                    <a:pt x="2752" y="3253"/>
                    <a:pt x="2725" y="3240"/>
                    <a:pt x="2697" y="3240"/>
                  </a:cubicBezTo>
                  <a:cubicBezTo>
                    <a:pt x="2672" y="3240"/>
                    <a:pt x="2645" y="3251"/>
                    <a:pt x="2626" y="3273"/>
                  </a:cubicBezTo>
                  <a:cubicBezTo>
                    <a:pt x="2557" y="3291"/>
                    <a:pt x="2488" y="3325"/>
                    <a:pt x="2425" y="3377"/>
                  </a:cubicBezTo>
                  <a:cubicBezTo>
                    <a:pt x="2137" y="3612"/>
                    <a:pt x="1873" y="3871"/>
                    <a:pt x="1586" y="4106"/>
                  </a:cubicBezTo>
                  <a:cubicBezTo>
                    <a:pt x="1419" y="4244"/>
                    <a:pt x="1253" y="4382"/>
                    <a:pt x="1086" y="4514"/>
                  </a:cubicBezTo>
                  <a:cubicBezTo>
                    <a:pt x="1006" y="4572"/>
                    <a:pt x="926" y="4629"/>
                    <a:pt x="851" y="4692"/>
                  </a:cubicBezTo>
                  <a:cubicBezTo>
                    <a:pt x="788" y="4744"/>
                    <a:pt x="713" y="4801"/>
                    <a:pt x="702" y="4888"/>
                  </a:cubicBezTo>
                  <a:cubicBezTo>
                    <a:pt x="702" y="4905"/>
                    <a:pt x="713" y="4916"/>
                    <a:pt x="730" y="4922"/>
                  </a:cubicBezTo>
                  <a:cubicBezTo>
                    <a:pt x="744" y="4924"/>
                    <a:pt x="759" y="4925"/>
                    <a:pt x="773" y="4925"/>
                  </a:cubicBezTo>
                  <a:cubicBezTo>
                    <a:pt x="829" y="4925"/>
                    <a:pt x="886" y="4908"/>
                    <a:pt x="931" y="4876"/>
                  </a:cubicBezTo>
                  <a:cubicBezTo>
                    <a:pt x="1017" y="4836"/>
                    <a:pt x="1098" y="4790"/>
                    <a:pt x="1173" y="4744"/>
                  </a:cubicBezTo>
                  <a:cubicBezTo>
                    <a:pt x="1328" y="4646"/>
                    <a:pt x="1483" y="4549"/>
                    <a:pt x="1632" y="4439"/>
                  </a:cubicBezTo>
                  <a:cubicBezTo>
                    <a:pt x="1936" y="4215"/>
                    <a:pt x="2229" y="3980"/>
                    <a:pt x="2505" y="3727"/>
                  </a:cubicBezTo>
                  <a:lnTo>
                    <a:pt x="2545" y="3693"/>
                  </a:lnTo>
                  <a:lnTo>
                    <a:pt x="2545" y="4083"/>
                  </a:lnTo>
                  <a:cubicBezTo>
                    <a:pt x="2545" y="4342"/>
                    <a:pt x="2534" y="4600"/>
                    <a:pt x="2551" y="4853"/>
                  </a:cubicBezTo>
                  <a:cubicBezTo>
                    <a:pt x="2568" y="5209"/>
                    <a:pt x="2666" y="5554"/>
                    <a:pt x="2666" y="5910"/>
                  </a:cubicBezTo>
                  <a:cubicBezTo>
                    <a:pt x="2666" y="5924"/>
                    <a:pt x="2681" y="5934"/>
                    <a:pt x="2697" y="5934"/>
                  </a:cubicBezTo>
                  <a:cubicBezTo>
                    <a:pt x="2700" y="5934"/>
                    <a:pt x="2703" y="5934"/>
                    <a:pt x="2706" y="5933"/>
                  </a:cubicBezTo>
                  <a:cubicBezTo>
                    <a:pt x="2827" y="5847"/>
                    <a:pt x="2850" y="5663"/>
                    <a:pt x="2861" y="5525"/>
                  </a:cubicBezTo>
                  <a:cubicBezTo>
                    <a:pt x="2873" y="5318"/>
                    <a:pt x="2867" y="5112"/>
                    <a:pt x="2844" y="4905"/>
                  </a:cubicBezTo>
                  <a:cubicBezTo>
                    <a:pt x="2827" y="4652"/>
                    <a:pt x="2838" y="4399"/>
                    <a:pt x="2838" y="4147"/>
                  </a:cubicBezTo>
                  <a:lnTo>
                    <a:pt x="2838" y="3710"/>
                  </a:lnTo>
                  <a:lnTo>
                    <a:pt x="2838" y="3584"/>
                  </a:lnTo>
                  <a:cubicBezTo>
                    <a:pt x="2913" y="3704"/>
                    <a:pt x="3005" y="3808"/>
                    <a:pt x="3120" y="3894"/>
                  </a:cubicBezTo>
                  <a:cubicBezTo>
                    <a:pt x="3269" y="4026"/>
                    <a:pt x="3430" y="4141"/>
                    <a:pt x="3591" y="4256"/>
                  </a:cubicBezTo>
                  <a:cubicBezTo>
                    <a:pt x="3734" y="4359"/>
                    <a:pt x="3861" y="4468"/>
                    <a:pt x="3999" y="4583"/>
                  </a:cubicBezTo>
                  <a:cubicBezTo>
                    <a:pt x="4085" y="4664"/>
                    <a:pt x="4171" y="4744"/>
                    <a:pt x="4263" y="4819"/>
                  </a:cubicBezTo>
                  <a:cubicBezTo>
                    <a:pt x="4355" y="4893"/>
                    <a:pt x="4441" y="4968"/>
                    <a:pt x="4527" y="5048"/>
                  </a:cubicBezTo>
                  <a:cubicBezTo>
                    <a:pt x="4535" y="5058"/>
                    <a:pt x="4546" y="5062"/>
                    <a:pt x="4558" y="5062"/>
                  </a:cubicBezTo>
                  <a:cubicBezTo>
                    <a:pt x="4585" y="5062"/>
                    <a:pt x="4614" y="5037"/>
                    <a:pt x="4602" y="5008"/>
                  </a:cubicBezTo>
                  <a:cubicBezTo>
                    <a:pt x="4567" y="4899"/>
                    <a:pt x="4521" y="4796"/>
                    <a:pt x="4470" y="4698"/>
                  </a:cubicBezTo>
                  <a:cubicBezTo>
                    <a:pt x="4401" y="4600"/>
                    <a:pt x="4332" y="4503"/>
                    <a:pt x="4251" y="4411"/>
                  </a:cubicBezTo>
                  <a:cubicBezTo>
                    <a:pt x="4136" y="4273"/>
                    <a:pt x="4004" y="4141"/>
                    <a:pt x="3866" y="4026"/>
                  </a:cubicBezTo>
                  <a:cubicBezTo>
                    <a:pt x="3717" y="3905"/>
                    <a:pt x="3562" y="3796"/>
                    <a:pt x="3418" y="3670"/>
                  </a:cubicBezTo>
                  <a:cubicBezTo>
                    <a:pt x="3321" y="3584"/>
                    <a:pt x="3223" y="3492"/>
                    <a:pt x="3131" y="3394"/>
                  </a:cubicBezTo>
                  <a:lnTo>
                    <a:pt x="3194" y="3377"/>
                  </a:lnTo>
                  <a:cubicBezTo>
                    <a:pt x="3286" y="3354"/>
                    <a:pt x="3378" y="3337"/>
                    <a:pt x="3470" y="3331"/>
                  </a:cubicBezTo>
                  <a:cubicBezTo>
                    <a:pt x="3677" y="3302"/>
                    <a:pt x="3889" y="3296"/>
                    <a:pt x="4096" y="3273"/>
                  </a:cubicBezTo>
                  <a:cubicBezTo>
                    <a:pt x="4579" y="3228"/>
                    <a:pt x="5038" y="3061"/>
                    <a:pt x="5509" y="2969"/>
                  </a:cubicBezTo>
                  <a:cubicBezTo>
                    <a:pt x="5555" y="2963"/>
                    <a:pt x="5555" y="2900"/>
                    <a:pt x="5515" y="2894"/>
                  </a:cubicBezTo>
                  <a:cubicBezTo>
                    <a:pt x="5405" y="2878"/>
                    <a:pt x="5296" y="2871"/>
                    <a:pt x="5187" y="2871"/>
                  </a:cubicBezTo>
                  <a:cubicBezTo>
                    <a:pt x="4812" y="2871"/>
                    <a:pt x="4440" y="2950"/>
                    <a:pt x="4062" y="2963"/>
                  </a:cubicBezTo>
                  <a:cubicBezTo>
                    <a:pt x="3843" y="2975"/>
                    <a:pt x="3631" y="2969"/>
                    <a:pt x="3413" y="2992"/>
                  </a:cubicBezTo>
                  <a:cubicBezTo>
                    <a:pt x="3275" y="3004"/>
                    <a:pt x="3074" y="3015"/>
                    <a:pt x="2930" y="3090"/>
                  </a:cubicBezTo>
                  <a:lnTo>
                    <a:pt x="2935" y="3080"/>
                  </a:lnTo>
                  <a:lnTo>
                    <a:pt x="2935" y="3080"/>
                  </a:lnTo>
                  <a:cubicBezTo>
                    <a:pt x="2947" y="3066"/>
                    <a:pt x="2971" y="3038"/>
                    <a:pt x="2971" y="3038"/>
                  </a:cubicBezTo>
                  <a:lnTo>
                    <a:pt x="2971" y="3038"/>
                  </a:lnTo>
                  <a:cubicBezTo>
                    <a:pt x="2971" y="3038"/>
                    <a:pt x="2971" y="3038"/>
                    <a:pt x="2970" y="3038"/>
                  </a:cubicBezTo>
                  <a:cubicBezTo>
                    <a:pt x="2982" y="3021"/>
                    <a:pt x="2993" y="3004"/>
                    <a:pt x="3005" y="2986"/>
                  </a:cubicBezTo>
                  <a:cubicBezTo>
                    <a:pt x="3206" y="2688"/>
                    <a:pt x="3470" y="2441"/>
                    <a:pt x="3734" y="2199"/>
                  </a:cubicBezTo>
                  <a:cubicBezTo>
                    <a:pt x="3884" y="2056"/>
                    <a:pt x="4022" y="1906"/>
                    <a:pt x="4154" y="1746"/>
                  </a:cubicBezTo>
                  <a:cubicBezTo>
                    <a:pt x="4349" y="1516"/>
                    <a:pt x="4579" y="1298"/>
                    <a:pt x="4740" y="1045"/>
                  </a:cubicBezTo>
                  <a:cubicBezTo>
                    <a:pt x="4754" y="1020"/>
                    <a:pt x="4735" y="978"/>
                    <a:pt x="4707" y="978"/>
                  </a:cubicBezTo>
                  <a:cubicBezTo>
                    <a:pt x="4703" y="978"/>
                    <a:pt x="4698" y="979"/>
                    <a:pt x="4694" y="982"/>
                  </a:cubicBezTo>
                  <a:cubicBezTo>
                    <a:pt x="4452" y="1079"/>
                    <a:pt x="4263" y="1275"/>
                    <a:pt x="4073" y="1453"/>
                  </a:cubicBezTo>
                  <a:cubicBezTo>
                    <a:pt x="3930" y="1590"/>
                    <a:pt x="3786" y="1734"/>
                    <a:pt x="3637" y="1872"/>
                  </a:cubicBezTo>
                  <a:cubicBezTo>
                    <a:pt x="3367" y="2119"/>
                    <a:pt x="3051" y="2360"/>
                    <a:pt x="2850" y="2670"/>
                  </a:cubicBezTo>
                  <a:lnTo>
                    <a:pt x="2838" y="2693"/>
                  </a:lnTo>
                  <a:cubicBezTo>
                    <a:pt x="2827" y="2619"/>
                    <a:pt x="2810" y="2544"/>
                    <a:pt x="2792" y="2475"/>
                  </a:cubicBezTo>
                  <a:cubicBezTo>
                    <a:pt x="2769" y="2372"/>
                    <a:pt x="2752" y="2263"/>
                    <a:pt x="2746" y="2159"/>
                  </a:cubicBezTo>
                  <a:cubicBezTo>
                    <a:pt x="2729" y="1918"/>
                    <a:pt x="2723" y="1677"/>
                    <a:pt x="2741" y="1441"/>
                  </a:cubicBezTo>
                  <a:cubicBezTo>
                    <a:pt x="2758" y="976"/>
                    <a:pt x="2804" y="505"/>
                    <a:pt x="2746" y="40"/>
                  </a:cubicBezTo>
                  <a:cubicBezTo>
                    <a:pt x="2743" y="16"/>
                    <a:pt x="2718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168;p33">
              <a:extLst>
                <a:ext uri="{FF2B5EF4-FFF2-40B4-BE49-F238E27FC236}">
                  <a16:creationId xmlns:a16="http://schemas.microsoft.com/office/drawing/2014/main" id="{9D1827FD-E4ED-75E5-8CCB-A4DEEC861413}"/>
                </a:ext>
              </a:extLst>
            </p:cNvPr>
            <p:cNvSpPr/>
            <p:nvPr/>
          </p:nvSpPr>
          <p:spPr>
            <a:xfrm>
              <a:off x="3179514" y="2525291"/>
              <a:ext cx="200070" cy="176541"/>
            </a:xfrm>
            <a:custGeom>
              <a:avLst/>
              <a:gdLst/>
              <a:ahLst/>
              <a:cxnLst/>
              <a:rect l="l" t="t" r="r" b="b"/>
              <a:pathLst>
                <a:path w="2230" h="1955" extrusionOk="0">
                  <a:moveTo>
                    <a:pt x="1119" y="1"/>
                  </a:moveTo>
                  <a:cubicBezTo>
                    <a:pt x="767" y="1"/>
                    <a:pt x="425" y="191"/>
                    <a:pt x="248" y="524"/>
                  </a:cubicBezTo>
                  <a:cubicBezTo>
                    <a:pt x="1" y="1007"/>
                    <a:pt x="185" y="1592"/>
                    <a:pt x="661" y="1845"/>
                  </a:cubicBezTo>
                  <a:cubicBezTo>
                    <a:pt x="807" y="1920"/>
                    <a:pt x="961" y="1955"/>
                    <a:pt x="1114" y="1955"/>
                  </a:cubicBezTo>
                  <a:cubicBezTo>
                    <a:pt x="1467" y="1955"/>
                    <a:pt x="1806" y="1765"/>
                    <a:pt x="1983" y="1432"/>
                  </a:cubicBezTo>
                  <a:cubicBezTo>
                    <a:pt x="2230" y="955"/>
                    <a:pt x="2046" y="363"/>
                    <a:pt x="1569" y="111"/>
                  </a:cubicBezTo>
                  <a:cubicBezTo>
                    <a:pt x="1425" y="36"/>
                    <a:pt x="1271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169;p33">
              <a:extLst>
                <a:ext uri="{FF2B5EF4-FFF2-40B4-BE49-F238E27FC236}">
                  <a16:creationId xmlns:a16="http://schemas.microsoft.com/office/drawing/2014/main" id="{822CE2DF-F75B-D02C-F947-9A04939F13F5}"/>
                </a:ext>
              </a:extLst>
            </p:cNvPr>
            <p:cNvSpPr/>
            <p:nvPr/>
          </p:nvSpPr>
          <p:spPr>
            <a:xfrm>
              <a:off x="3231640" y="2577395"/>
              <a:ext cx="84065" cy="72513"/>
            </a:xfrm>
            <a:custGeom>
              <a:avLst/>
              <a:gdLst/>
              <a:ahLst/>
              <a:cxnLst/>
              <a:rect l="l" t="t" r="r" b="b"/>
              <a:pathLst>
                <a:path w="937" h="803" extrusionOk="0">
                  <a:moveTo>
                    <a:pt x="534" y="1"/>
                  </a:moveTo>
                  <a:cubicBezTo>
                    <a:pt x="435" y="1"/>
                    <a:pt x="335" y="37"/>
                    <a:pt x="253" y="119"/>
                  </a:cubicBezTo>
                  <a:cubicBezTo>
                    <a:pt x="0" y="372"/>
                    <a:pt x="178" y="803"/>
                    <a:pt x="534" y="803"/>
                  </a:cubicBezTo>
                  <a:cubicBezTo>
                    <a:pt x="758" y="803"/>
                    <a:pt x="936" y="625"/>
                    <a:pt x="936" y="401"/>
                  </a:cubicBezTo>
                  <a:cubicBezTo>
                    <a:pt x="936" y="160"/>
                    <a:pt x="740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170;p33">
              <a:extLst>
                <a:ext uri="{FF2B5EF4-FFF2-40B4-BE49-F238E27FC236}">
                  <a16:creationId xmlns:a16="http://schemas.microsoft.com/office/drawing/2014/main" id="{076E5141-6798-E3B5-A9DB-96C47DE8DC50}"/>
                </a:ext>
              </a:extLst>
            </p:cNvPr>
            <p:cNvSpPr/>
            <p:nvPr/>
          </p:nvSpPr>
          <p:spPr>
            <a:xfrm>
              <a:off x="1104348" y="2361933"/>
              <a:ext cx="3155903" cy="1189465"/>
            </a:xfrm>
            <a:custGeom>
              <a:avLst/>
              <a:gdLst/>
              <a:ahLst/>
              <a:cxnLst/>
              <a:rect l="l" t="t" r="r" b="b"/>
              <a:pathLst>
                <a:path w="35176" h="13172" extrusionOk="0">
                  <a:moveTo>
                    <a:pt x="8561" y="0"/>
                  </a:moveTo>
                  <a:cubicBezTo>
                    <a:pt x="6934" y="0"/>
                    <a:pt x="5336" y="371"/>
                    <a:pt x="3860" y="1293"/>
                  </a:cubicBezTo>
                  <a:cubicBezTo>
                    <a:pt x="1459" y="2793"/>
                    <a:pt x="0" y="5912"/>
                    <a:pt x="931" y="8582"/>
                  </a:cubicBezTo>
                  <a:cubicBezTo>
                    <a:pt x="1453" y="10070"/>
                    <a:pt x="2636" y="11271"/>
                    <a:pt x="4027" y="12012"/>
                  </a:cubicBezTo>
                  <a:cubicBezTo>
                    <a:pt x="5411" y="12758"/>
                    <a:pt x="6996" y="13074"/>
                    <a:pt x="8570" y="13155"/>
                  </a:cubicBezTo>
                  <a:cubicBezTo>
                    <a:pt x="8786" y="13166"/>
                    <a:pt x="9001" y="13171"/>
                    <a:pt x="9215" y="13171"/>
                  </a:cubicBezTo>
                  <a:cubicBezTo>
                    <a:pt x="11399" y="13171"/>
                    <a:pt x="13518" y="12619"/>
                    <a:pt x="15652" y="12190"/>
                  </a:cubicBezTo>
                  <a:cubicBezTo>
                    <a:pt x="16916" y="11934"/>
                    <a:pt x="18131" y="11794"/>
                    <a:pt x="19351" y="11794"/>
                  </a:cubicBezTo>
                  <a:cubicBezTo>
                    <a:pt x="20410" y="11794"/>
                    <a:pt x="21472" y="11900"/>
                    <a:pt x="22574" y="12127"/>
                  </a:cubicBezTo>
                  <a:cubicBezTo>
                    <a:pt x="24390" y="12498"/>
                    <a:pt x="26338" y="12856"/>
                    <a:pt x="28257" y="12856"/>
                  </a:cubicBezTo>
                  <a:cubicBezTo>
                    <a:pt x="30075" y="12856"/>
                    <a:pt x="31866" y="12534"/>
                    <a:pt x="33493" y="11598"/>
                  </a:cubicBezTo>
                  <a:cubicBezTo>
                    <a:pt x="34791" y="10851"/>
                    <a:pt x="35176" y="9731"/>
                    <a:pt x="35015" y="8560"/>
                  </a:cubicBezTo>
                  <a:cubicBezTo>
                    <a:pt x="34688" y="6164"/>
                    <a:pt x="32568" y="4142"/>
                    <a:pt x="30282" y="3580"/>
                  </a:cubicBezTo>
                  <a:cubicBezTo>
                    <a:pt x="29585" y="3408"/>
                    <a:pt x="28885" y="3341"/>
                    <a:pt x="28184" y="3341"/>
                  </a:cubicBezTo>
                  <a:cubicBezTo>
                    <a:pt x="26661" y="3341"/>
                    <a:pt x="25134" y="3657"/>
                    <a:pt x="23631" y="3901"/>
                  </a:cubicBezTo>
                  <a:cubicBezTo>
                    <a:pt x="22998" y="4006"/>
                    <a:pt x="22356" y="4074"/>
                    <a:pt x="21716" y="4074"/>
                  </a:cubicBezTo>
                  <a:cubicBezTo>
                    <a:pt x="21024" y="4074"/>
                    <a:pt x="20336" y="3995"/>
                    <a:pt x="19667" y="3798"/>
                  </a:cubicBezTo>
                  <a:cubicBezTo>
                    <a:pt x="18961" y="3585"/>
                    <a:pt x="18317" y="3252"/>
                    <a:pt x="17674" y="2890"/>
                  </a:cubicBezTo>
                  <a:cubicBezTo>
                    <a:pt x="14999" y="1407"/>
                    <a:pt x="11727" y="0"/>
                    <a:pt x="8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171;p33">
              <a:extLst>
                <a:ext uri="{FF2B5EF4-FFF2-40B4-BE49-F238E27FC236}">
                  <a16:creationId xmlns:a16="http://schemas.microsoft.com/office/drawing/2014/main" id="{80965CB8-3E41-3FEF-2944-E1B33CD90389}"/>
                </a:ext>
              </a:extLst>
            </p:cNvPr>
            <p:cNvSpPr/>
            <p:nvPr/>
          </p:nvSpPr>
          <p:spPr>
            <a:xfrm>
              <a:off x="1717567" y="3299273"/>
              <a:ext cx="525655" cy="871961"/>
            </a:xfrm>
            <a:custGeom>
              <a:avLst/>
              <a:gdLst/>
              <a:ahLst/>
              <a:cxnLst/>
              <a:rect l="l" t="t" r="r" b="b"/>
              <a:pathLst>
                <a:path w="5859" h="9656" extrusionOk="0">
                  <a:moveTo>
                    <a:pt x="1143" y="8697"/>
                  </a:moveTo>
                  <a:cubicBezTo>
                    <a:pt x="1155" y="8702"/>
                    <a:pt x="1166" y="8708"/>
                    <a:pt x="1184" y="8714"/>
                  </a:cubicBezTo>
                  <a:cubicBezTo>
                    <a:pt x="1155" y="8743"/>
                    <a:pt x="1120" y="8771"/>
                    <a:pt x="1092" y="8800"/>
                  </a:cubicBezTo>
                  <a:lnTo>
                    <a:pt x="1086" y="8800"/>
                  </a:lnTo>
                  <a:cubicBezTo>
                    <a:pt x="1051" y="8835"/>
                    <a:pt x="1011" y="8869"/>
                    <a:pt x="971" y="8903"/>
                  </a:cubicBezTo>
                  <a:lnTo>
                    <a:pt x="942" y="8921"/>
                  </a:lnTo>
                  <a:cubicBezTo>
                    <a:pt x="937" y="8926"/>
                    <a:pt x="937" y="8932"/>
                    <a:pt x="937" y="8932"/>
                  </a:cubicBezTo>
                  <a:lnTo>
                    <a:pt x="902" y="8949"/>
                  </a:lnTo>
                  <a:cubicBezTo>
                    <a:pt x="879" y="8967"/>
                    <a:pt x="856" y="8978"/>
                    <a:pt x="833" y="8995"/>
                  </a:cubicBezTo>
                  <a:lnTo>
                    <a:pt x="856" y="8967"/>
                  </a:lnTo>
                  <a:cubicBezTo>
                    <a:pt x="891" y="8926"/>
                    <a:pt x="925" y="8892"/>
                    <a:pt x="965" y="8852"/>
                  </a:cubicBezTo>
                  <a:cubicBezTo>
                    <a:pt x="1023" y="8800"/>
                    <a:pt x="1086" y="8748"/>
                    <a:pt x="1143" y="8697"/>
                  </a:cubicBezTo>
                  <a:close/>
                  <a:moveTo>
                    <a:pt x="3992" y="0"/>
                  </a:moveTo>
                  <a:cubicBezTo>
                    <a:pt x="3981" y="0"/>
                    <a:pt x="3969" y="6"/>
                    <a:pt x="3958" y="12"/>
                  </a:cubicBezTo>
                  <a:cubicBezTo>
                    <a:pt x="3895" y="23"/>
                    <a:pt x="3855" y="81"/>
                    <a:pt x="3855" y="138"/>
                  </a:cubicBezTo>
                  <a:cubicBezTo>
                    <a:pt x="3849" y="374"/>
                    <a:pt x="3872" y="609"/>
                    <a:pt x="3923" y="839"/>
                  </a:cubicBezTo>
                  <a:cubicBezTo>
                    <a:pt x="3895" y="868"/>
                    <a:pt x="3872" y="896"/>
                    <a:pt x="3855" y="931"/>
                  </a:cubicBezTo>
                  <a:cubicBezTo>
                    <a:pt x="3780" y="988"/>
                    <a:pt x="3728" y="1063"/>
                    <a:pt x="3699" y="1149"/>
                  </a:cubicBezTo>
                  <a:lnTo>
                    <a:pt x="3694" y="1161"/>
                  </a:lnTo>
                  <a:lnTo>
                    <a:pt x="3682" y="1178"/>
                  </a:lnTo>
                  <a:cubicBezTo>
                    <a:pt x="3665" y="1212"/>
                    <a:pt x="3648" y="1241"/>
                    <a:pt x="3631" y="1276"/>
                  </a:cubicBezTo>
                  <a:cubicBezTo>
                    <a:pt x="3625" y="1293"/>
                    <a:pt x="3613" y="1316"/>
                    <a:pt x="3602" y="1333"/>
                  </a:cubicBezTo>
                  <a:cubicBezTo>
                    <a:pt x="3159" y="1580"/>
                    <a:pt x="2752" y="1936"/>
                    <a:pt x="2539" y="2390"/>
                  </a:cubicBezTo>
                  <a:cubicBezTo>
                    <a:pt x="2470" y="2510"/>
                    <a:pt x="2482" y="2666"/>
                    <a:pt x="2568" y="2780"/>
                  </a:cubicBezTo>
                  <a:cubicBezTo>
                    <a:pt x="2635" y="2870"/>
                    <a:pt x="2741" y="2918"/>
                    <a:pt x="2850" y="2918"/>
                  </a:cubicBezTo>
                  <a:cubicBezTo>
                    <a:pt x="2881" y="2918"/>
                    <a:pt x="2911" y="2914"/>
                    <a:pt x="2941" y="2907"/>
                  </a:cubicBezTo>
                  <a:cubicBezTo>
                    <a:pt x="3429" y="2746"/>
                    <a:pt x="3797" y="2401"/>
                    <a:pt x="4090" y="1999"/>
                  </a:cubicBezTo>
                  <a:lnTo>
                    <a:pt x="4119" y="2034"/>
                  </a:lnTo>
                  <a:cubicBezTo>
                    <a:pt x="4119" y="2332"/>
                    <a:pt x="4102" y="2631"/>
                    <a:pt x="4073" y="2930"/>
                  </a:cubicBezTo>
                  <a:cubicBezTo>
                    <a:pt x="4067" y="2981"/>
                    <a:pt x="4061" y="3027"/>
                    <a:pt x="4056" y="3073"/>
                  </a:cubicBezTo>
                  <a:cubicBezTo>
                    <a:pt x="3315" y="3297"/>
                    <a:pt x="2631" y="3682"/>
                    <a:pt x="2051" y="4199"/>
                  </a:cubicBezTo>
                  <a:cubicBezTo>
                    <a:pt x="1800" y="4433"/>
                    <a:pt x="1991" y="4894"/>
                    <a:pt x="2332" y="4894"/>
                  </a:cubicBezTo>
                  <a:cubicBezTo>
                    <a:pt x="2334" y="4894"/>
                    <a:pt x="2336" y="4894"/>
                    <a:pt x="2338" y="4894"/>
                  </a:cubicBezTo>
                  <a:cubicBezTo>
                    <a:pt x="2654" y="4883"/>
                    <a:pt x="2953" y="4768"/>
                    <a:pt x="3234" y="4636"/>
                  </a:cubicBezTo>
                  <a:cubicBezTo>
                    <a:pt x="3447" y="4538"/>
                    <a:pt x="3653" y="4423"/>
                    <a:pt x="3849" y="4291"/>
                  </a:cubicBezTo>
                  <a:lnTo>
                    <a:pt x="3849" y="4291"/>
                  </a:lnTo>
                  <a:cubicBezTo>
                    <a:pt x="3780" y="4573"/>
                    <a:pt x="3694" y="4848"/>
                    <a:pt x="3590" y="5124"/>
                  </a:cubicBezTo>
                  <a:cubicBezTo>
                    <a:pt x="3565" y="5123"/>
                    <a:pt x="3539" y="5123"/>
                    <a:pt x="3513" y="5123"/>
                  </a:cubicBezTo>
                  <a:cubicBezTo>
                    <a:pt x="3326" y="5123"/>
                    <a:pt x="3140" y="5142"/>
                    <a:pt x="2958" y="5187"/>
                  </a:cubicBezTo>
                  <a:cubicBezTo>
                    <a:pt x="2654" y="5245"/>
                    <a:pt x="2355" y="5314"/>
                    <a:pt x="2057" y="5388"/>
                  </a:cubicBezTo>
                  <a:cubicBezTo>
                    <a:pt x="1442" y="5532"/>
                    <a:pt x="845" y="5750"/>
                    <a:pt x="282" y="6032"/>
                  </a:cubicBezTo>
                  <a:cubicBezTo>
                    <a:pt x="0" y="6175"/>
                    <a:pt x="58" y="6548"/>
                    <a:pt x="282" y="6704"/>
                  </a:cubicBezTo>
                  <a:cubicBezTo>
                    <a:pt x="459" y="6830"/>
                    <a:pt x="668" y="6877"/>
                    <a:pt x="887" y="6877"/>
                  </a:cubicBezTo>
                  <a:cubicBezTo>
                    <a:pt x="1255" y="6877"/>
                    <a:pt x="1649" y="6742"/>
                    <a:pt x="1959" y="6623"/>
                  </a:cubicBezTo>
                  <a:cubicBezTo>
                    <a:pt x="2275" y="6497"/>
                    <a:pt x="2585" y="6359"/>
                    <a:pt x="2890" y="6215"/>
                  </a:cubicBezTo>
                  <a:cubicBezTo>
                    <a:pt x="2987" y="6169"/>
                    <a:pt x="3079" y="6129"/>
                    <a:pt x="3177" y="6089"/>
                  </a:cubicBezTo>
                  <a:lnTo>
                    <a:pt x="3177" y="6089"/>
                  </a:lnTo>
                  <a:cubicBezTo>
                    <a:pt x="3004" y="6445"/>
                    <a:pt x="2803" y="6784"/>
                    <a:pt x="2579" y="7111"/>
                  </a:cubicBezTo>
                  <a:lnTo>
                    <a:pt x="2556" y="7111"/>
                  </a:lnTo>
                  <a:cubicBezTo>
                    <a:pt x="2482" y="7140"/>
                    <a:pt x="2413" y="7157"/>
                    <a:pt x="2344" y="7180"/>
                  </a:cubicBezTo>
                  <a:cubicBezTo>
                    <a:pt x="2229" y="7232"/>
                    <a:pt x="2114" y="7289"/>
                    <a:pt x="2011" y="7353"/>
                  </a:cubicBezTo>
                  <a:cubicBezTo>
                    <a:pt x="1758" y="7508"/>
                    <a:pt x="1517" y="7680"/>
                    <a:pt x="1287" y="7870"/>
                  </a:cubicBezTo>
                  <a:cubicBezTo>
                    <a:pt x="1051" y="8048"/>
                    <a:pt x="810" y="8231"/>
                    <a:pt x="592" y="8432"/>
                  </a:cubicBezTo>
                  <a:cubicBezTo>
                    <a:pt x="443" y="8570"/>
                    <a:pt x="265" y="8737"/>
                    <a:pt x="213" y="8938"/>
                  </a:cubicBezTo>
                  <a:cubicBezTo>
                    <a:pt x="155" y="9162"/>
                    <a:pt x="242" y="9461"/>
                    <a:pt x="437" y="9587"/>
                  </a:cubicBezTo>
                  <a:cubicBezTo>
                    <a:pt x="515" y="9636"/>
                    <a:pt x="599" y="9656"/>
                    <a:pt x="684" y="9656"/>
                  </a:cubicBezTo>
                  <a:cubicBezTo>
                    <a:pt x="800" y="9656"/>
                    <a:pt x="917" y="9619"/>
                    <a:pt x="1023" y="9570"/>
                  </a:cubicBezTo>
                  <a:cubicBezTo>
                    <a:pt x="1212" y="9472"/>
                    <a:pt x="1385" y="9352"/>
                    <a:pt x="1540" y="9208"/>
                  </a:cubicBezTo>
                  <a:cubicBezTo>
                    <a:pt x="1718" y="9053"/>
                    <a:pt x="1896" y="8880"/>
                    <a:pt x="2057" y="8708"/>
                  </a:cubicBezTo>
                  <a:cubicBezTo>
                    <a:pt x="2235" y="8519"/>
                    <a:pt x="2401" y="8329"/>
                    <a:pt x="2568" y="8134"/>
                  </a:cubicBezTo>
                  <a:cubicBezTo>
                    <a:pt x="2683" y="7996"/>
                    <a:pt x="2913" y="7760"/>
                    <a:pt x="2884" y="7554"/>
                  </a:cubicBezTo>
                  <a:cubicBezTo>
                    <a:pt x="2930" y="7490"/>
                    <a:pt x="2970" y="7427"/>
                    <a:pt x="3010" y="7364"/>
                  </a:cubicBezTo>
                  <a:cubicBezTo>
                    <a:pt x="3010" y="7812"/>
                    <a:pt x="3062" y="8295"/>
                    <a:pt x="3269" y="8697"/>
                  </a:cubicBezTo>
                  <a:cubicBezTo>
                    <a:pt x="3324" y="8805"/>
                    <a:pt x="3449" y="8863"/>
                    <a:pt x="3571" y="8863"/>
                  </a:cubicBezTo>
                  <a:cubicBezTo>
                    <a:pt x="3688" y="8863"/>
                    <a:pt x="3804" y="8809"/>
                    <a:pt x="3855" y="8697"/>
                  </a:cubicBezTo>
                  <a:cubicBezTo>
                    <a:pt x="4033" y="8306"/>
                    <a:pt x="4073" y="7870"/>
                    <a:pt x="4073" y="7445"/>
                  </a:cubicBezTo>
                  <a:lnTo>
                    <a:pt x="4073" y="7278"/>
                  </a:lnTo>
                  <a:cubicBezTo>
                    <a:pt x="4102" y="7019"/>
                    <a:pt x="4107" y="6767"/>
                    <a:pt x="4090" y="6508"/>
                  </a:cubicBezTo>
                  <a:cubicBezTo>
                    <a:pt x="4084" y="6284"/>
                    <a:pt x="4073" y="6054"/>
                    <a:pt x="4056" y="5830"/>
                  </a:cubicBezTo>
                  <a:cubicBezTo>
                    <a:pt x="4050" y="5716"/>
                    <a:pt x="4033" y="5595"/>
                    <a:pt x="4015" y="5474"/>
                  </a:cubicBezTo>
                  <a:cubicBezTo>
                    <a:pt x="4015" y="5451"/>
                    <a:pt x="4010" y="5428"/>
                    <a:pt x="4004" y="5405"/>
                  </a:cubicBezTo>
                  <a:cubicBezTo>
                    <a:pt x="4090" y="5170"/>
                    <a:pt x="4176" y="4934"/>
                    <a:pt x="4245" y="4693"/>
                  </a:cubicBezTo>
                  <a:cubicBezTo>
                    <a:pt x="4251" y="4722"/>
                    <a:pt x="4257" y="4751"/>
                    <a:pt x="4268" y="4779"/>
                  </a:cubicBezTo>
                  <a:cubicBezTo>
                    <a:pt x="4400" y="5302"/>
                    <a:pt x="4624" y="5813"/>
                    <a:pt x="5153" y="6032"/>
                  </a:cubicBezTo>
                  <a:cubicBezTo>
                    <a:pt x="5184" y="6045"/>
                    <a:pt x="5218" y="6051"/>
                    <a:pt x="5253" y="6051"/>
                  </a:cubicBezTo>
                  <a:cubicBezTo>
                    <a:pt x="5416" y="6051"/>
                    <a:pt x="5600" y="5919"/>
                    <a:pt x="5624" y="5767"/>
                  </a:cubicBezTo>
                  <a:cubicBezTo>
                    <a:pt x="5670" y="5520"/>
                    <a:pt x="5658" y="5273"/>
                    <a:pt x="5595" y="5032"/>
                  </a:cubicBezTo>
                  <a:cubicBezTo>
                    <a:pt x="5526" y="4808"/>
                    <a:pt x="5440" y="4590"/>
                    <a:pt x="5325" y="4383"/>
                  </a:cubicBezTo>
                  <a:cubicBezTo>
                    <a:pt x="5227" y="4188"/>
                    <a:pt x="5112" y="3998"/>
                    <a:pt x="4998" y="3809"/>
                  </a:cubicBezTo>
                  <a:cubicBezTo>
                    <a:pt x="4940" y="3717"/>
                    <a:pt x="4883" y="3619"/>
                    <a:pt x="4831" y="3521"/>
                  </a:cubicBezTo>
                  <a:cubicBezTo>
                    <a:pt x="4808" y="3475"/>
                    <a:pt x="4785" y="3429"/>
                    <a:pt x="4762" y="3384"/>
                  </a:cubicBezTo>
                  <a:cubicBezTo>
                    <a:pt x="4758" y="3375"/>
                    <a:pt x="4715" y="3290"/>
                    <a:pt x="4712" y="3290"/>
                  </a:cubicBezTo>
                  <a:lnTo>
                    <a:pt x="4712" y="3290"/>
                  </a:lnTo>
                  <a:cubicBezTo>
                    <a:pt x="4712" y="3290"/>
                    <a:pt x="4712" y="3291"/>
                    <a:pt x="4713" y="3293"/>
                  </a:cubicBezTo>
                  <a:lnTo>
                    <a:pt x="4713" y="3293"/>
                  </a:lnTo>
                  <a:cubicBezTo>
                    <a:pt x="4677" y="3210"/>
                    <a:pt x="4618" y="3138"/>
                    <a:pt x="4544" y="3085"/>
                  </a:cubicBezTo>
                  <a:cubicBezTo>
                    <a:pt x="4561" y="2872"/>
                    <a:pt x="4573" y="2666"/>
                    <a:pt x="4578" y="2459"/>
                  </a:cubicBezTo>
                  <a:cubicBezTo>
                    <a:pt x="4797" y="2637"/>
                    <a:pt x="5044" y="2786"/>
                    <a:pt x="5308" y="2895"/>
                  </a:cubicBezTo>
                  <a:cubicBezTo>
                    <a:pt x="5346" y="2910"/>
                    <a:pt x="5385" y="2916"/>
                    <a:pt x="5424" y="2916"/>
                  </a:cubicBezTo>
                  <a:cubicBezTo>
                    <a:pt x="5646" y="2916"/>
                    <a:pt x="5858" y="2696"/>
                    <a:pt x="5853" y="2476"/>
                  </a:cubicBezTo>
                  <a:cubicBezTo>
                    <a:pt x="5836" y="2028"/>
                    <a:pt x="5526" y="1695"/>
                    <a:pt x="5193" y="1431"/>
                  </a:cubicBezTo>
                  <a:cubicBezTo>
                    <a:pt x="5101" y="1350"/>
                    <a:pt x="5003" y="1281"/>
                    <a:pt x="4906" y="1207"/>
                  </a:cubicBezTo>
                  <a:lnTo>
                    <a:pt x="4814" y="1132"/>
                  </a:lnTo>
                  <a:lnTo>
                    <a:pt x="4768" y="1097"/>
                  </a:lnTo>
                  <a:cubicBezTo>
                    <a:pt x="4705" y="1046"/>
                    <a:pt x="4647" y="994"/>
                    <a:pt x="4590" y="942"/>
                  </a:cubicBezTo>
                  <a:cubicBezTo>
                    <a:pt x="4544" y="896"/>
                    <a:pt x="4498" y="862"/>
                    <a:pt x="4446" y="833"/>
                  </a:cubicBezTo>
                  <a:lnTo>
                    <a:pt x="4440" y="833"/>
                  </a:lnTo>
                  <a:cubicBezTo>
                    <a:pt x="4417" y="816"/>
                    <a:pt x="4400" y="799"/>
                    <a:pt x="4377" y="782"/>
                  </a:cubicBezTo>
                  <a:cubicBezTo>
                    <a:pt x="4354" y="764"/>
                    <a:pt x="4331" y="753"/>
                    <a:pt x="4303" y="741"/>
                  </a:cubicBezTo>
                  <a:cubicBezTo>
                    <a:pt x="4280" y="672"/>
                    <a:pt x="4257" y="598"/>
                    <a:pt x="4234" y="529"/>
                  </a:cubicBezTo>
                  <a:cubicBezTo>
                    <a:pt x="4188" y="402"/>
                    <a:pt x="4153" y="270"/>
                    <a:pt x="4130" y="138"/>
                  </a:cubicBezTo>
                  <a:cubicBezTo>
                    <a:pt x="4124" y="81"/>
                    <a:pt x="4084" y="29"/>
                    <a:pt x="4027" y="12"/>
                  </a:cubicBezTo>
                  <a:cubicBezTo>
                    <a:pt x="4015" y="6"/>
                    <a:pt x="4004" y="0"/>
                    <a:pt x="3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172;p33">
              <a:extLst>
                <a:ext uri="{FF2B5EF4-FFF2-40B4-BE49-F238E27FC236}">
                  <a16:creationId xmlns:a16="http://schemas.microsoft.com/office/drawing/2014/main" id="{CD289C56-EA0A-B007-0505-76FDE4BA5955}"/>
                </a:ext>
              </a:extLst>
            </p:cNvPr>
            <p:cNvSpPr/>
            <p:nvPr/>
          </p:nvSpPr>
          <p:spPr>
            <a:xfrm>
              <a:off x="1847927" y="3299273"/>
              <a:ext cx="367483" cy="778678"/>
            </a:xfrm>
            <a:custGeom>
              <a:avLst/>
              <a:gdLst/>
              <a:ahLst/>
              <a:cxnLst/>
              <a:rect l="l" t="t" r="r" b="b"/>
              <a:pathLst>
                <a:path w="4096" h="8623" extrusionOk="0">
                  <a:moveTo>
                    <a:pt x="2539" y="0"/>
                  </a:moveTo>
                  <a:cubicBezTo>
                    <a:pt x="2528" y="0"/>
                    <a:pt x="2516" y="6"/>
                    <a:pt x="2505" y="12"/>
                  </a:cubicBezTo>
                  <a:cubicBezTo>
                    <a:pt x="2447" y="23"/>
                    <a:pt x="2407" y="81"/>
                    <a:pt x="2407" y="138"/>
                  </a:cubicBezTo>
                  <a:cubicBezTo>
                    <a:pt x="2396" y="374"/>
                    <a:pt x="2419" y="609"/>
                    <a:pt x="2476" y="839"/>
                  </a:cubicBezTo>
                  <a:cubicBezTo>
                    <a:pt x="2447" y="868"/>
                    <a:pt x="2424" y="896"/>
                    <a:pt x="2402" y="931"/>
                  </a:cubicBezTo>
                  <a:cubicBezTo>
                    <a:pt x="2333" y="988"/>
                    <a:pt x="2275" y="1063"/>
                    <a:pt x="2246" y="1149"/>
                  </a:cubicBezTo>
                  <a:lnTo>
                    <a:pt x="2241" y="1161"/>
                  </a:lnTo>
                  <a:lnTo>
                    <a:pt x="2235" y="1178"/>
                  </a:lnTo>
                  <a:cubicBezTo>
                    <a:pt x="2218" y="1212"/>
                    <a:pt x="2200" y="1241"/>
                    <a:pt x="2183" y="1276"/>
                  </a:cubicBezTo>
                  <a:cubicBezTo>
                    <a:pt x="2172" y="1293"/>
                    <a:pt x="2160" y="1316"/>
                    <a:pt x="2149" y="1333"/>
                  </a:cubicBezTo>
                  <a:cubicBezTo>
                    <a:pt x="2040" y="1390"/>
                    <a:pt x="1936" y="1459"/>
                    <a:pt x="1839" y="1528"/>
                  </a:cubicBezTo>
                  <a:cubicBezTo>
                    <a:pt x="1931" y="1574"/>
                    <a:pt x="2011" y="1637"/>
                    <a:pt x="2080" y="1718"/>
                  </a:cubicBezTo>
                  <a:cubicBezTo>
                    <a:pt x="2235" y="1919"/>
                    <a:pt x="2298" y="2177"/>
                    <a:pt x="2264" y="2430"/>
                  </a:cubicBezTo>
                  <a:cubicBezTo>
                    <a:pt x="2402" y="2298"/>
                    <a:pt x="2528" y="2154"/>
                    <a:pt x="2643" y="1999"/>
                  </a:cubicBezTo>
                  <a:lnTo>
                    <a:pt x="2671" y="2028"/>
                  </a:lnTo>
                  <a:cubicBezTo>
                    <a:pt x="2671" y="2332"/>
                    <a:pt x="2654" y="2631"/>
                    <a:pt x="2626" y="2930"/>
                  </a:cubicBezTo>
                  <a:cubicBezTo>
                    <a:pt x="2620" y="2981"/>
                    <a:pt x="2614" y="3027"/>
                    <a:pt x="2608" y="3073"/>
                  </a:cubicBezTo>
                  <a:cubicBezTo>
                    <a:pt x="2327" y="3160"/>
                    <a:pt x="2045" y="3274"/>
                    <a:pt x="1781" y="3407"/>
                  </a:cubicBezTo>
                  <a:cubicBezTo>
                    <a:pt x="1816" y="3447"/>
                    <a:pt x="1850" y="3487"/>
                    <a:pt x="1879" y="3533"/>
                  </a:cubicBezTo>
                  <a:cubicBezTo>
                    <a:pt x="1919" y="3590"/>
                    <a:pt x="1953" y="3659"/>
                    <a:pt x="1976" y="3722"/>
                  </a:cubicBezTo>
                  <a:cubicBezTo>
                    <a:pt x="2057" y="3975"/>
                    <a:pt x="2045" y="4268"/>
                    <a:pt x="2005" y="4527"/>
                  </a:cubicBezTo>
                  <a:cubicBezTo>
                    <a:pt x="2143" y="4458"/>
                    <a:pt x="2275" y="4377"/>
                    <a:pt x="2402" y="4291"/>
                  </a:cubicBezTo>
                  <a:lnTo>
                    <a:pt x="2402" y="4291"/>
                  </a:lnTo>
                  <a:cubicBezTo>
                    <a:pt x="2333" y="4573"/>
                    <a:pt x="2241" y="4848"/>
                    <a:pt x="2143" y="5124"/>
                  </a:cubicBezTo>
                  <a:cubicBezTo>
                    <a:pt x="2107" y="5122"/>
                    <a:pt x="2071" y="5121"/>
                    <a:pt x="2035" y="5121"/>
                  </a:cubicBezTo>
                  <a:cubicBezTo>
                    <a:pt x="1859" y="5121"/>
                    <a:pt x="1683" y="5144"/>
                    <a:pt x="1511" y="5187"/>
                  </a:cubicBezTo>
                  <a:cubicBezTo>
                    <a:pt x="1258" y="5233"/>
                    <a:pt x="1006" y="5291"/>
                    <a:pt x="753" y="5354"/>
                  </a:cubicBezTo>
                  <a:cubicBezTo>
                    <a:pt x="770" y="5411"/>
                    <a:pt x="787" y="5469"/>
                    <a:pt x="799" y="5526"/>
                  </a:cubicBezTo>
                  <a:cubicBezTo>
                    <a:pt x="851" y="5859"/>
                    <a:pt x="839" y="6192"/>
                    <a:pt x="759" y="6520"/>
                  </a:cubicBezTo>
                  <a:cubicBezTo>
                    <a:pt x="989" y="6422"/>
                    <a:pt x="1213" y="6319"/>
                    <a:pt x="1437" y="6215"/>
                  </a:cubicBezTo>
                  <a:cubicBezTo>
                    <a:pt x="1534" y="6169"/>
                    <a:pt x="1632" y="6129"/>
                    <a:pt x="1724" y="6089"/>
                  </a:cubicBezTo>
                  <a:lnTo>
                    <a:pt x="1724" y="6089"/>
                  </a:lnTo>
                  <a:cubicBezTo>
                    <a:pt x="1551" y="6445"/>
                    <a:pt x="1356" y="6784"/>
                    <a:pt x="1132" y="7111"/>
                  </a:cubicBezTo>
                  <a:lnTo>
                    <a:pt x="1103" y="7111"/>
                  </a:lnTo>
                  <a:cubicBezTo>
                    <a:pt x="1029" y="7140"/>
                    <a:pt x="960" y="7157"/>
                    <a:pt x="891" y="7186"/>
                  </a:cubicBezTo>
                  <a:cubicBezTo>
                    <a:pt x="776" y="7232"/>
                    <a:pt x="667" y="7289"/>
                    <a:pt x="558" y="7353"/>
                  </a:cubicBezTo>
                  <a:cubicBezTo>
                    <a:pt x="362" y="7467"/>
                    <a:pt x="179" y="7600"/>
                    <a:pt x="1" y="7737"/>
                  </a:cubicBezTo>
                  <a:cubicBezTo>
                    <a:pt x="64" y="7789"/>
                    <a:pt x="127" y="7847"/>
                    <a:pt x="196" y="7898"/>
                  </a:cubicBezTo>
                  <a:cubicBezTo>
                    <a:pt x="403" y="8059"/>
                    <a:pt x="558" y="8277"/>
                    <a:pt x="650" y="8519"/>
                  </a:cubicBezTo>
                  <a:cubicBezTo>
                    <a:pt x="661" y="8553"/>
                    <a:pt x="673" y="8588"/>
                    <a:pt x="684" y="8622"/>
                  </a:cubicBezTo>
                  <a:cubicBezTo>
                    <a:pt x="828" y="8467"/>
                    <a:pt x="971" y="8300"/>
                    <a:pt x="1115" y="8134"/>
                  </a:cubicBezTo>
                  <a:cubicBezTo>
                    <a:pt x="1224" y="8002"/>
                    <a:pt x="1460" y="7760"/>
                    <a:pt x="1431" y="7554"/>
                  </a:cubicBezTo>
                  <a:cubicBezTo>
                    <a:pt x="1477" y="7490"/>
                    <a:pt x="1517" y="7427"/>
                    <a:pt x="1557" y="7370"/>
                  </a:cubicBezTo>
                  <a:cubicBezTo>
                    <a:pt x="1557" y="7473"/>
                    <a:pt x="1563" y="7582"/>
                    <a:pt x="1569" y="7692"/>
                  </a:cubicBezTo>
                  <a:cubicBezTo>
                    <a:pt x="1672" y="7496"/>
                    <a:pt x="1804" y="7318"/>
                    <a:pt x="1953" y="7157"/>
                  </a:cubicBezTo>
                  <a:cubicBezTo>
                    <a:pt x="2132" y="6962"/>
                    <a:pt x="2333" y="6795"/>
                    <a:pt x="2551" y="6652"/>
                  </a:cubicBezTo>
                  <a:lnTo>
                    <a:pt x="2631" y="6594"/>
                  </a:lnTo>
                  <a:lnTo>
                    <a:pt x="2631" y="6508"/>
                  </a:lnTo>
                  <a:cubicBezTo>
                    <a:pt x="2626" y="6284"/>
                    <a:pt x="2620" y="6060"/>
                    <a:pt x="2603" y="5836"/>
                  </a:cubicBezTo>
                  <a:cubicBezTo>
                    <a:pt x="2591" y="5716"/>
                    <a:pt x="2580" y="5595"/>
                    <a:pt x="2562" y="5480"/>
                  </a:cubicBezTo>
                  <a:cubicBezTo>
                    <a:pt x="2557" y="5451"/>
                    <a:pt x="2551" y="5428"/>
                    <a:pt x="2545" y="5405"/>
                  </a:cubicBezTo>
                  <a:cubicBezTo>
                    <a:pt x="2637" y="5176"/>
                    <a:pt x="2717" y="4940"/>
                    <a:pt x="2792" y="4699"/>
                  </a:cubicBezTo>
                  <a:cubicBezTo>
                    <a:pt x="2798" y="4728"/>
                    <a:pt x="2804" y="4751"/>
                    <a:pt x="2809" y="4779"/>
                  </a:cubicBezTo>
                  <a:cubicBezTo>
                    <a:pt x="2867" y="5009"/>
                    <a:pt x="2947" y="5227"/>
                    <a:pt x="3056" y="5434"/>
                  </a:cubicBezTo>
                  <a:cubicBezTo>
                    <a:pt x="3085" y="5147"/>
                    <a:pt x="3160" y="4871"/>
                    <a:pt x="3280" y="4607"/>
                  </a:cubicBezTo>
                  <a:cubicBezTo>
                    <a:pt x="3361" y="4412"/>
                    <a:pt x="3481" y="4228"/>
                    <a:pt x="3625" y="4073"/>
                  </a:cubicBezTo>
                  <a:cubicBezTo>
                    <a:pt x="3636" y="4061"/>
                    <a:pt x="3654" y="4044"/>
                    <a:pt x="3671" y="4027"/>
                  </a:cubicBezTo>
                  <a:cubicBezTo>
                    <a:pt x="3625" y="3958"/>
                    <a:pt x="3585" y="3883"/>
                    <a:pt x="3539" y="3814"/>
                  </a:cubicBezTo>
                  <a:cubicBezTo>
                    <a:pt x="3487" y="3717"/>
                    <a:pt x="3430" y="3625"/>
                    <a:pt x="3378" y="3527"/>
                  </a:cubicBezTo>
                  <a:cubicBezTo>
                    <a:pt x="3349" y="3481"/>
                    <a:pt x="3326" y="3429"/>
                    <a:pt x="3303" y="3384"/>
                  </a:cubicBezTo>
                  <a:cubicBezTo>
                    <a:pt x="3299" y="3375"/>
                    <a:pt x="3260" y="3290"/>
                    <a:pt x="3259" y="3290"/>
                  </a:cubicBezTo>
                  <a:lnTo>
                    <a:pt x="3259" y="3290"/>
                  </a:lnTo>
                  <a:cubicBezTo>
                    <a:pt x="3258" y="3290"/>
                    <a:pt x="3261" y="3297"/>
                    <a:pt x="3269" y="3315"/>
                  </a:cubicBezTo>
                  <a:cubicBezTo>
                    <a:pt x="3229" y="3223"/>
                    <a:pt x="3171" y="3142"/>
                    <a:pt x="3091" y="3085"/>
                  </a:cubicBezTo>
                  <a:cubicBezTo>
                    <a:pt x="3108" y="2872"/>
                    <a:pt x="3114" y="2666"/>
                    <a:pt x="3120" y="2459"/>
                  </a:cubicBezTo>
                  <a:cubicBezTo>
                    <a:pt x="3223" y="2539"/>
                    <a:pt x="3332" y="2620"/>
                    <a:pt x="3441" y="2689"/>
                  </a:cubicBezTo>
                  <a:cubicBezTo>
                    <a:pt x="3464" y="2367"/>
                    <a:pt x="3723" y="2074"/>
                    <a:pt x="3952" y="1879"/>
                  </a:cubicBezTo>
                  <a:cubicBezTo>
                    <a:pt x="3998" y="1838"/>
                    <a:pt x="4050" y="1798"/>
                    <a:pt x="4096" y="1764"/>
                  </a:cubicBezTo>
                  <a:cubicBezTo>
                    <a:pt x="3993" y="1643"/>
                    <a:pt x="3872" y="1528"/>
                    <a:pt x="3746" y="1431"/>
                  </a:cubicBezTo>
                  <a:cubicBezTo>
                    <a:pt x="3648" y="1350"/>
                    <a:pt x="3556" y="1281"/>
                    <a:pt x="3458" y="1207"/>
                  </a:cubicBezTo>
                  <a:lnTo>
                    <a:pt x="3361" y="1132"/>
                  </a:lnTo>
                  <a:lnTo>
                    <a:pt x="3315" y="1097"/>
                  </a:lnTo>
                  <a:cubicBezTo>
                    <a:pt x="3252" y="1046"/>
                    <a:pt x="3200" y="994"/>
                    <a:pt x="3137" y="942"/>
                  </a:cubicBezTo>
                  <a:cubicBezTo>
                    <a:pt x="3097" y="896"/>
                    <a:pt x="3045" y="862"/>
                    <a:pt x="2993" y="833"/>
                  </a:cubicBezTo>
                  <a:lnTo>
                    <a:pt x="2987" y="833"/>
                  </a:lnTo>
                  <a:cubicBezTo>
                    <a:pt x="2970" y="816"/>
                    <a:pt x="2947" y="799"/>
                    <a:pt x="2930" y="782"/>
                  </a:cubicBezTo>
                  <a:cubicBezTo>
                    <a:pt x="2907" y="764"/>
                    <a:pt x="2878" y="753"/>
                    <a:pt x="2850" y="741"/>
                  </a:cubicBezTo>
                  <a:cubicBezTo>
                    <a:pt x="2827" y="672"/>
                    <a:pt x="2804" y="598"/>
                    <a:pt x="2786" y="529"/>
                  </a:cubicBezTo>
                  <a:cubicBezTo>
                    <a:pt x="2735" y="402"/>
                    <a:pt x="2700" y="270"/>
                    <a:pt x="2677" y="138"/>
                  </a:cubicBezTo>
                  <a:cubicBezTo>
                    <a:pt x="2677" y="81"/>
                    <a:pt x="2637" y="29"/>
                    <a:pt x="2580" y="12"/>
                  </a:cubicBezTo>
                  <a:cubicBezTo>
                    <a:pt x="2562" y="6"/>
                    <a:pt x="2551" y="0"/>
                    <a:pt x="2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173;p33">
              <a:extLst>
                <a:ext uri="{FF2B5EF4-FFF2-40B4-BE49-F238E27FC236}">
                  <a16:creationId xmlns:a16="http://schemas.microsoft.com/office/drawing/2014/main" id="{5813AEA3-BE39-DBFC-424F-30231E75165F}"/>
                </a:ext>
              </a:extLst>
            </p:cNvPr>
            <p:cNvSpPr/>
            <p:nvPr/>
          </p:nvSpPr>
          <p:spPr>
            <a:xfrm>
              <a:off x="3090963" y="3329886"/>
              <a:ext cx="384439" cy="729373"/>
            </a:xfrm>
            <a:custGeom>
              <a:avLst/>
              <a:gdLst/>
              <a:ahLst/>
              <a:cxnLst/>
              <a:rect l="l" t="t" r="r" b="b"/>
              <a:pathLst>
                <a:path w="4285" h="8077" extrusionOk="0">
                  <a:moveTo>
                    <a:pt x="1155" y="2426"/>
                  </a:moveTo>
                  <a:cubicBezTo>
                    <a:pt x="1155" y="2426"/>
                    <a:pt x="1152" y="2430"/>
                    <a:pt x="1148" y="2435"/>
                  </a:cubicBezTo>
                  <a:lnTo>
                    <a:pt x="1148" y="2435"/>
                  </a:lnTo>
                  <a:cubicBezTo>
                    <a:pt x="1153" y="2429"/>
                    <a:pt x="1155" y="2426"/>
                    <a:pt x="1155" y="2426"/>
                  </a:cubicBezTo>
                  <a:close/>
                  <a:moveTo>
                    <a:pt x="2240" y="0"/>
                  </a:moveTo>
                  <a:cubicBezTo>
                    <a:pt x="2188" y="6"/>
                    <a:pt x="2148" y="35"/>
                    <a:pt x="2137" y="86"/>
                  </a:cubicBezTo>
                  <a:cubicBezTo>
                    <a:pt x="2096" y="184"/>
                    <a:pt x="2045" y="282"/>
                    <a:pt x="1987" y="374"/>
                  </a:cubicBezTo>
                  <a:cubicBezTo>
                    <a:pt x="1959" y="425"/>
                    <a:pt x="1924" y="471"/>
                    <a:pt x="1895" y="523"/>
                  </a:cubicBezTo>
                  <a:cubicBezTo>
                    <a:pt x="1872" y="529"/>
                    <a:pt x="1850" y="534"/>
                    <a:pt x="1832" y="540"/>
                  </a:cubicBezTo>
                  <a:cubicBezTo>
                    <a:pt x="1809" y="552"/>
                    <a:pt x="1792" y="557"/>
                    <a:pt x="1775" y="569"/>
                  </a:cubicBezTo>
                  <a:lnTo>
                    <a:pt x="1769" y="569"/>
                  </a:lnTo>
                  <a:cubicBezTo>
                    <a:pt x="1723" y="580"/>
                    <a:pt x="1683" y="603"/>
                    <a:pt x="1637" y="626"/>
                  </a:cubicBezTo>
                  <a:cubicBezTo>
                    <a:pt x="1585" y="655"/>
                    <a:pt x="1534" y="690"/>
                    <a:pt x="1476" y="718"/>
                  </a:cubicBezTo>
                  <a:lnTo>
                    <a:pt x="1430" y="735"/>
                  </a:lnTo>
                  <a:lnTo>
                    <a:pt x="1344" y="776"/>
                  </a:lnTo>
                  <a:cubicBezTo>
                    <a:pt x="1258" y="816"/>
                    <a:pt x="1172" y="856"/>
                    <a:pt x="1086" y="896"/>
                  </a:cubicBezTo>
                  <a:cubicBezTo>
                    <a:pt x="781" y="1046"/>
                    <a:pt x="482" y="1252"/>
                    <a:pt x="391" y="1597"/>
                  </a:cubicBezTo>
                  <a:cubicBezTo>
                    <a:pt x="347" y="1787"/>
                    <a:pt x="504" y="2019"/>
                    <a:pt x="706" y="2019"/>
                  </a:cubicBezTo>
                  <a:cubicBezTo>
                    <a:pt x="718" y="2019"/>
                    <a:pt x="729" y="2018"/>
                    <a:pt x="741" y="2016"/>
                  </a:cubicBezTo>
                  <a:cubicBezTo>
                    <a:pt x="971" y="1982"/>
                    <a:pt x="1195" y="1907"/>
                    <a:pt x="1401" y="1804"/>
                  </a:cubicBezTo>
                  <a:lnTo>
                    <a:pt x="1401" y="1804"/>
                  </a:lnTo>
                  <a:cubicBezTo>
                    <a:pt x="1373" y="1965"/>
                    <a:pt x="1344" y="2131"/>
                    <a:pt x="1321" y="2298"/>
                  </a:cubicBezTo>
                  <a:cubicBezTo>
                    <a:pt x="1247" y="2326"/>
                    <a:pt x="1184" y="2378"/>
                    <a:pt x="1143" y="2441"/>
                  </a:cubicBezTo>
                  <a:lnTo>
                    <a:pt x="1143" y="2441"/>
                  </a:lnTo>
                  <a:cubicBezTo>
                    <a:pt x="1129" y="2459"/>
                    <a:pt x="1103" y="2490"/>
                    <a:pt x="1097" y="2493"/>
                  </a:cubicBezTo>
                  <a:cubicBezTo>
                    <a:pt x="1074" y="2528"/>
                    <a:pt x="1045" y="2556"/>
                    <a:pt x="1017" y="2591"/>
                  </a:cubicBezTo>
                  <a:cubicBezTo>
                    <a:pt x="959" y="2654"/>
                    <a:pt x="902" y="2717"/>
                    <a:pt x="839" y="2780"/>
                  </a:cubicBezTo>
                  <a:cubicBezTo>
                    <a:pt x="718" y="2907"/>
                    <a:pt x="597" y="3039"/>
                    <a:pt x="482" y="3171"/>
                  </a:cubicBezTo>
                  <a:cubicBezTo>
                    <a:pt x="356" y="3309"/>
                    <a:pt x="253" y="3464"/>
                    <a:pt x="161" y="3625"/>
                  </a:cubicBezTo>
                  <a:cubicBezTo>
                    <a:pt x="69" y="3803"/>
                    <a:pt x="17" y="3992"/>
                    <a:pt x="6" y="4188"/>
                  </a:cubicBezTo>
                  <a:cubicBezTo>
                    <a:pt x="0" y="4325"/>
                    <a:pt x="152" y="4478"/>
                    <a:pt x="293" y="4478"/>
                  </a:cubicBezTo>
                  <a:cubicBezTo>
                    <a:pt x="304" y="4478"/>
                    <a:pt x="316" y="4477"/>
                    <a:pt x="327" y="4475"/>
                  </a:cubicBezTo>
                  <a:cubicBezTo>
                    <a:pt x="770" y="4400"/>
                    <a:pt x="1040" y="4038"/>
                    <a:pt x="1235" y="3659"/>
                  </a:cubicBezTo>
                  <a:cubicBezTo>
                    <a:pt x="1246" y="3642"/>
                    <a:pt x="1252" y="3619"/>
                    <a:pt x="1264" y="3602"/>
                  </a:cubicBezTo>
                  <a:cubicBezTo>
                    <a:pt x="1275" y="3797"/>
                    <a:pt x="1298" y="3992"/>
                    <a:pt x="1333" y="4193"/>
                  </a:cubicBezTo>
                  <a:cubicBezTo>
                    <a:pt x="1321" y="4211"/>
                    <a:pt x="1315" y="4228"/>
                    <a:pt x="1304" y="4245"/>
                  </a:cubicBezTo>
                  <a:cubicBezTo>
                    <a:pt x="1269" y="4337"/>
                    <a:pt x="1241" y="4423"/>
                    <a:pt x="1212" y="4515"/>
                  </a:cubicBezTo>
                  <a:cubicBezTo>
                    <a:pt x="1160" y="4687"/>
                    <a:pt x="1114" y="4860"/>
                    <a:pt x="1068" y="5032"/>
                  </a:cubicBezTo>
                  <a:cubicBezTo>
                    <a:pt x="1011" y="5227"/>
                    <a:pt x="971" y="5428"/>
                    <a:pt x="948" y="5635"/>
                  </a:cubicBezTo>
                  <a:cubicBezTo>
                    <a:pt x="936" y="5675"/>
                    <a:pt x="925" y="5721"/>
                    <a:pt x="913" y="5761"/>
                  </a:cubicBezTo>
                  <a:cubicBezTo>
                    <a:pt x="839" y="6089"/>
                    <a:pt x="793" y="6433"/>
                    <a:pt x="862" y="6772"/>
                  </a:cubicBezTo>
                  <a:cubicBezTo>
                    <a:pt x="886" y="6892"/>
                    <a:pt x="1006" y="6958"/>
                    <a:pt x="1122" y="6958"/>
                  </a:cubicBezTo>
                  <a:cubicBezTo>
                    <a:pt x="1196" y="6958"/>
                    <a:pt x="1269" y="6931"/>
                    <a:pt x="1315" y="6876"/>
                  </a:cubicBezTo>
                  <a:cubicBezTo>
                    <a:pt x="1545" y="6600"/>
                    <a:pt x="1671" y="6232"/>
                    <a:pt x="1746" y="5888"/>
                  </a:cubicBezTo>
                  <a:cubicBezTo>
                    <a:pt x="1769" y="5939"/>
                    <a:pt x="1792" y="5997"/>
                    <a:pt x="1815" y="6054"/>
                  </a:cubicBezTo>
                  <a:cubicBezTo>
                    <a:pt x="1758" y="6209"/>
                    <a:pt x="1895" y="6433"/>
                    <a:pt x="1959" y="6554"/>
                  </a:cubicBezTo>
                  <a:cubicBezTo>
                    <a:pt x="2051" y="6738"/>
                    <a:pt x="2148" y="6916"/>
                    <a:pt x="2252" y="7088"/>
                  </a:cubicBezTo>
                  <a:cubicBezTo>
                    <a:pt x="2355" y="7266"/>
                    <a:pt x="2453" y="7416"/>
                    <a:pt x="2567" y="7571"/>
                  </a:cubicBezTo>
                  <a:cubicBezTo>
                    <a:pt x="2659" y="7709"/>
                    <a:pt x="2774" y="7835"/>
                    <a:pt x="2901" y="7938"/>
                  </a:cubicBezTo>
                  <a:cubicBezTo>
                    <a:pt x="2999" y="8015"/>
                    <a:pt x="3110" y="8077"/>
                    <a:pt x="3229" y="8077"/>
                  </a:cubicBezTo>
                  <a:cubicBezTo>
                    <a:pt x="3270" y="8077"/>
                    <a:pt x="3312" y="8069"/>
                    <a:pt x="3354" y="8053"/>
                  </a:cubicBezTo>
                  <a:cubicBezTo>
                    <a:pt x="3532" y="7990"/>
                    <a:pt x="3647" y="7772"/>
                    <a:pt x="3642" y="7588"/>
                  </a:cubicBezTo>
                  <a:cubicBezTo>
                    <a:pt x="3642" y="7421"/>
                    <a:pt x="3527" y="7261"/>
                    <a:pt x="3435" y="7128"/>
                  </a:cubicBezTo>
                  <a:cubicBezTo>
                    <a:pt x="3297" y="6939"/>
                    <a:pt x="3148" y="6755"/>
                    <a:pt x="2993" y="6571"/>
                  </a:cubicBezTo>
                  <a:cubicBezTo>
                    <a:pt x="2849" y="6388"/>
                    <a:pt x="2688" y="6209"/>
                    <a:pt x="2522" y="6049"/>
                  </a:cubicBezTo>
                  <a:cubicBezTo>
                    <a:pt x="2453" y="5980"/>
                    <a:pt x="2372" y="5911"/>
                    <a:pt x="2292" y="5859"/>
                  </a:cubicBezTo>
                  <a:cubicBezTo>
                    <a:pt x="2240" y="5825"/>
                    <a:pt x="2188" y="5802"/>
                    <a:pt x="2142" y="5767"/>
                  </a:cubicBezTo>
                  <a:cubicBezTo>
                    <a:pt x="2137" y="5761"/>
                    <a:pt x="2131" y="5761"/>
                    <a:pt x="2119" y="5761"/>
                  </a:cubicBezTo>
                  <a:cubicBezTo>
                    <a:pt x="2005" y="5468"/>
                    <a:pt x="1907" y="5164"/>
                    <a:pt x="1832" y="4860"/>
                  </a:cubicBezTo>
                  <a:lnTo>
                    <a:pt x="1832" y="4860"/>
                  </a:lnTo>
                  <a:lnTo>
                    <a:pt x="2033" y="5009"/>
                  </a:lnTo>
                  <a:cubicBezTo>
                    <a:pt x="2246" y="5176"/>
                    <a:pt x="2464" y="5336"/>
                    <a:pt x="2688" y="5486"/>
                  </a:cubicBezTo>
                  <a:cubicBezTo>
                    <a:pt x="2961" y="5672"/>
                    <a:pt x="3333" y="5901"/>
                    <a:pt x="3690" y="5901"/>
                  </a:cubicBezTo>
                  <a:cubicBezTo>
                    <a:pt x="3785" y="5901"/>
                    <a:pt x="3879" y="5885"/>
                    <a:pt x="3969" y="5848"/>
                  </a:cubicBezTo>
                  <a:cubicBezTo>
                    <a:pt x="4170" y="5761"/>
                    <a:pt x="4285" y="5486"/>
                    <a:pt x="4090" y="5325"/>
                  </a:cubicBezTo>
                  <a:cubicBezTo>
                    <a:pt x="3699" y="5009"/>
                    <a:pt x="3274" y="4733"/>
                    <a:pt x="2820" y="4515"/>
                  </a:cubicBezTo>
                  <a:cubicBezTo>
                    <a:pt x="2602" y="4406"/>
                    <a:pt x="2384" y="4297"/>
                    <a:pt x="2160" y="4205"/>
                  </a:cubicBezTo>
                  <a:cubicBezTo>
                    <a:pt x="2005" y="4124"/>
                    <a:pt x="1844" y="4073"/>
                    <a:pt x="1677" y="4038"/>
                  </a:cubicBezTo>
                  <a:cubicBezTo>
                    <a:pt x="1648" y="3814"/>
                    <a:pt x="1625" y="3584"/>
                    <a:pt x="1620" y="3355"/>
                  </a:cubicBezTo>
                  <a:lnTo>
                    <a:pt x="1620" y="3355"/>
                  </a:lnTo>
                  <a:cubicBezTo>
                    <a:pt x="1752" y="3487"/>
                    <a:pt x="1890" y="3613"/>
                    <a:pt x="2039" y="3728"/>
                  </a:cubicBezTo>
                  <a:cubicBezTo>
                    <a:pt x="2229" y="3889"/>
                    <a:pt x="2453" y="4004"/>
                    <a:pt x="2688" y="4078"/>
                  </a:cubicBezTo>
                  <a:cubicBezTo>
                    <a:pt x="2714" y="4086"/>
                    <a:pt x="2739" y="4089"/>
                    <a:pt x="2764" y="4089"/>
                  </a:cubicBezTo>
                  <a:cubicBezTo>
                    <a:pt x="2995" y="4089"/>
                    <a:pt x="3173" y="3798"/>
                    <a:pt x="3033" y="3596"/>
                  </a:cubicBezTo>
                  <a:cubicBezTo>
                    <a:pt x="2677" y="3090"/>
                    <a:pt x="2211" y="2677"/>
                    <a:pt x="1671" y="2372"/>
                  </a:cubicBezTo>
                  <a:cubicBezTo>
                    <a:pt x="1677" y="2338"/>
                    <a:pt x="1683" y="2298"/>
                    <a:pt x="1689" y="2258"/>
                  </a:cubicBezTo>
                  <a:cubicBezTo>
                    <a:pt x="1717" y="2022"/>
                    <a:pt x="1758" y="1787"/>
                    <a:pt x="1809" y="1551"/>
                  </a:cubicBezTo>
                  <a:lnTo>
                    <a:pt x="1838" y="1534"/>
                  </a:lnTo>
                  <a:cubicBezTo>
                    <a:pt x="1999" y="1896"/>
                    <a:pt x="2223" y="2223"/>
                    <a:pt x="2573" y="2436"/>
                  </a:cubicBezTo>
                  <a:cubicBezTo>
                    <a:pt x="2614" y="2457"/>
                    <a:pt x="2660" y="2468"/>
                    <a:pt x="2705" y="2468"/>
                  </a:cubicBezTo>
                  <a:cubicBezTo>
                    <a:pt x="2769" y="2468"/>
                    <a:pt x="2833" y="2447"/>
                    <a:pt x="2883" y="2407"/>
                  </a:cubicBezTo>
                  <a:cubicBezTo>
                    <a:pt x="2970" y="2332"/>
                    <a:pt x="3004" y="2212"/>
                    <a:pt x="2970" y="2108"/>
                  </a:cubicBezTo>
                  <a:cubicBezTo>
                    <a:pt x="2889" y="1718"/>
                    <a:pt x="2636" y="1373"/>
                    <a:pt x="2338" y="1103"/>
                  </a:cubicBezTo>
                  <a:cubicBezTo>
                    <a:pt x="2332" y="1086"/>
                    <a:pt x="2326" y="1069"/>
                    <a:pt x="2321" y="1051"/>
                  </a:cubicBezTo>
                  <a:cubicBezTo>
                    <a:pt x="2315" y="1034"/>
                    <a:pt x="2303" y="994"/>
                    <a:pt x="2298" y="965"/>
                  </a:cubicBezTo>
                  <a:cubicBezTo>
                    <a:pt x="2298" y="959"/>
                    <a:pt x="2298" y="954"/>
                    <a:pt x="2292" y="948"/>
                  </a:cubicBezTo>
                  <a:lnTo>
                    <a:pt x="2292" y="937"/>
                  </a:lnTo>
                  <a:cubicBezTo>
                    <a:pt x="2286" y="868"/>
                    <a:pt x="2257" y="799"/>
                    <a:pt x="2211" y="747"/>
                  </a:cubicBezTo>
                  <a:cubicBezTo>
                    <a:pt x="2200" y="712"/>
                    <a:pt x="2188" y="690"/>
                    <a:pt x="2171" y="661"/>
                  </a:cubicBezTo>
                  <a:cubicBezTo>
                    <a:pt x="2252" y="494"/>
                    <a:pt x="2309" y="316"/>
                    <a:pt x="2349" y="132"/>
                  </a:cubicBezTo>
                  <a:cubicBezTo>
                    <a:pt x="2355" y="81"/>
                    <a:pt x="2338" y="35"/>
                    <a:pt x="2292" y="12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174;p33">
              <a:extLst>
                <a:ext uri="{FF2B5EF4-FFF2-40B4-BE49-F238E27FC236}">
                  <a16:creationId xmlns:a16="http://schemas.microsoft.com/office/drawing/2014/main" id="{8AD22CF2-DC57-5B52-4D6B-E22E59F5C41E}"/>
                </a:ext>
              </a:extLst>
            </p:cNvPr>
            <p:cNvSpPr/>
            <p:nvPr/>
          </p:nvSpPr>
          <p:spPr>
            <a:xfrm>
              <a:off x="3123082" y="3330337"/>
              <a:ext cx="241071" cy="679075"/>
            </a:xfrm>
            <a:custGeom>
              <a:avLst/>
              <a:gdLst/>
              <a:ahLst/>
              <a:cxnLst/>
              <a:rect l="l" t="t" r="r" b="b"/>
              <a:pathLst>
                <a:path w="2687" h="7520" extrusionOk="0">
                  <a:moveTo>
                    <a:pt x="1894" y="1"/>
                  </a:moveTo>
                  <a:cubicBezTo>
                    <a:pt x="1842" y="1"/>
                    <a:pt x="1802" y="35"/>
                    <a:pt x="1790" y="81"/>
                  </a:cubicBezTo>
                  <a:cubicBezTo>
                    <a:pt x="1750" y="185"/>
                    <a:pt x="1698" y="282"/>
                    <a:pt x="1641" y="369"/>
                  </a:cubicBezTo>
                  <a:cubicBezTo>
                    <a:pt x="1612" y="420"/>
                    <a:pt x="1583" y="472"/>
                    <a:pt x="1549" y="524"/>
                  </a:cubicBezTo>
                  <a:cubicBezTo>
                    <a:pt x="1526" y="524"/>
                    <a:pt x="1503" y="529"/>
                    <a:pt x="1486" y="541"/>
                  </a:cubicBezTo>
                  <a:cubicBezTo>
                    <a:pt x="1463" y="547"/>
                    <a:pt x="1446" y="558"/>
                    <a:pt x="1428" y="570"/>
                  </a:cubicBezTo>
                  <a:lnTo>
                    <a:pt x="1423" y="570"/>
                  </a:lnTo>
                  <a:cubicBezTo>
                    <a:pt x="1377" y="581"/>
                    <a:pt x="1336" y="604"/>
                    <a:pt x="1290" y="627"/>
                  </a:cubicBezTo>
                  <a:cubicBezTo>
                    <a:pt x="1239" y="656"/>
                    <a:pt x="1187" y="690"/>
                    <a:pt x="1130" y="719"/>
                  </a:cubicBezTo>
                  <a:lnTo>
                    <a:pt x="1084" y="736"/>
                  </a:lnTo>
                  <a:lnTo>
                    <a:pt x="998" y="776"/>
                  </a:lnTo>
                  <a:cubicBezTo>
                    <a:pt x="911" y="817"/>
                    <a:pt x="825" y="857"/>
                    <a:pt x="739" y="897"/>
                  </a:cubicBezTo>
                  <a:cubicBezTo>
                    <a:pt x="435" y="1046"/>
                    <a:pt x="136" y="1253"/>
                    <a:pt x="50" y="1598"/>
                  </a:cubicBezTo>
                  <a:cubicBezTo>
                    <a:pt x="1" y="1788"/>
                    <a:pt x="158" y="2019"/>
                    <a:pt x="360" y="2019"/>
                  </a:cubicBezTo>
                  <a:cubicBezTo>
                    <a:pt x="371" y="2019"/>
                    <a:pt x="383" y="2019"/>
                    <a:pt x="394" y="2017"/>
                  </a:cubicBezTo>
                  <a:cubicBezTo>
                    <a:pt x="624" y="1977"/>
                    <a:pt x="842" y="1908"/>
                    <a:pt x="1043" y="1805"/>
                  </a:cubicBezTo>
                  <a:lnTo>
                    <a:pt x="1043" y="1805"/>
                  </a:lnTo>
                  <a:cubicBezTo>
                    <a:pt x="1009" y="1965"/>
                    <a:pt x="980" y="2132"/>
                    <a:pt x="957" y="2293"/>
                  </a:cubicBezTo>
                  <a:cubicBezTo>
                    <a:pt x="888" y="2327"/>
                    <a:pt x="825" y="2379"/>
                    <a:pt x="779" y="2442"/>
                  </a:cubicBezTo>
                  <a:cubicBezTo>
                    <a:pt x="788" y="2429"/>
                    <a:pt x="792" y="2424"/>
                    <a:pt x="791" y="2424"/>
                  </a:cubicBezTo>
                  <a:lnTo>
                    <a:pt x="791" y="2424"/>
                  </a:lnTo>
                  <a:cubicBezTo>
                    <a:pt x="789" y="2424"/>
                    <a:pt x="744" y="2485"/>
                    <a:pt x="739" y="2494"/>
                  </a:cubicBezTo>
                  <a:cubicBezTo>
                    <a:pt x="710" y="2523"/>
                    <a:pt x="687" y="2557"/>
                    <a:pt x="659" y="2586"/>
                  </a:cubicBezTo>
                  <a:cubicBezTo>
                    <a:pt x="601" y="2655"/>
                    <a:pt x="538" y="2718"/>
                    <a:pt x="481" y="2781"/>
                  </a:cubicBezTo>
                  <a:cubicBezTo>
                    <a:pt x="446" y="2816"/>
                    <a:pt x="412" y="2850"/>
                    <a:pt x="383" y="2884"/>
                  </a:cubicBezTo>
                  <a:cubicBezTo>
                    <a:pt x="423" y="2959"/>
                    <a:pt x="458" y="3034"/>
                    <a:pt x="492" y="3108"/>
                  </a:cubicBezTo>
                  <a:cubicBezTo>
                    <a:pt x="572" y="3298"/>
                    <a:pt x="624" y="3493"/>
                    <a:pt x="653" y="3700"/>
                  </a:cubicBezTo>
                  <a:cubicBezTo>
                    <a:pt x="664" y="3798"/>
                    <a:pt x="670" y="3901"/>
                    <a:pt x="670" y="4005"/>
                  </a:cubicBezTo>
                  <a:cubicBezTo>
                    <a:pt x="745" y="3895"/>
                    <a:pt x="814" y="3781"/>
                    <a:pt x="877" y="3660"/>
                  </a:cubicBezTo>
                  <a:cubicBezTo>
                    <a:pt x="888" y="3637"/>
                    <a:pt x="900" y="3620"/>
                    <a:pt x="906" y="3597"/>
                  </a:cubicBezTo>
                  <a:cubicBezTo>
                    <a:pt x="923" y="3798"/>
                    <a:pt x="940" y="3993"/>
                    <a:pt x="975" y="4194"/>
                  </a:cubicBezTo>
                  <a:cubicBezTo>
                    <a:pt x="963" y="4211"/>
                    <a:pt x="957" y="4229"/>
                    <a:pt x="946" y="4246"/>
                  </a:cubicBezTo>
                  <a:cubicBezTo>
                    <a:pt x="911" y="4338"/>
                    <a:pt x="883" y="4424"/>
                    <a:pt x="854" y="4516"/>
                  </a:cubicBezTo>
                  <a:cubicBezTo>
                    <a:pt x="802" y="4688"/>
                    <a:pt x="756" y="4860"/>
                    <a:pt x="710" y="5033"/>
                  </a:cubicBezTo>
                  <a:cubicBezTo>
                    <a:pt x="664" y="5199"/>
                    <a:pt x="624" y="5366"/>
                    <a:pt x="601" y="5538"/>
                  </a:cubicBezTo>
                  <a:cubicBezTo>
                    <a:pt x="641" y="5573"/>
                    <a:pt x="682" y="5613"/>
                    <a:pt x="722" y="5653"/>
                  </a:cubicBezTo>
                  <a:cubicBezTo>
                    <a:pt x="854" y="5797"/>
                    <a:pt x="957" y="5963"/>
                    <a:pt x="1038" y="6147"/>
                  </a:cubicBezTo>
                  <a:cubicBezTo>
                    <a:pt x="1095" y="6273"/>
                    <a:pt x="1141" y="6405"/>
                    <a:pt x="1170" y="6543"/>
                  </a:cubicBezTo>
                  <a:cubicBezTo>
                    <a:pt x="1267" y="6331"/>
                    <a:pt x="1342" y="6113"/>
                    <a:pt x="1394" y="5889"/>
                  </a:cubicBezTo>
                  <a:cubicBezTo>
                    <a:pt x="1417" y="5940"/>
                    <a:pt x="1434" y="5998"/>
                    <a:pt x="1457" y="6055"/>
                  </a:cubicBezTo>
                  <a:cubicBezTo>
                    <a:pt x="1400" y="6210"/>
                    <a:pt x="1537" y="6434"/>
                    <a:pt x="1601" y="6555"/>
                  </a:cubicBezTo>
                  <a:cubicBezTo>
                    <a:pt x="1693" y="6739"/>
                    <a:pt x="1790" y="6917"/>
                    <a:pt x="1894" y="7089"/>
                  </a:cubicBezTo>
                  <a:cubicBezTo>
                    <a:pt x="1985" y="7238"/>
                    <a:pt x="2077" y="7382"/>
                    <a:pt x="2175" y="7520"/>
                  </a:cubicBezTo>
                  <a:cubicBezTo>
                    <a:pt x="2204" y="7353"/>
                    <a:pt x="2255" y="7192"/>
                    <a:pt x="2336" y="7037"/>
                  </a:cubicBezTo>
                  <a:cubicBezTo>
                    <a:pt x="2416" y="6876"/>
                    <a:pt x="2537" y="6733"/>
                    <a:pt x="2686" y="6624"/>
                  </a:cubicBezTo>
                  <a:lnTo>
                    <a:pt x="2646" y="6572"/>
                  </a:lnTo>
                  <a:cubicBezTo>
                    <a:pt x="2502" y="6388"/>
                    <a:pt x="2342" y="6210"/>
                    <a:pt x="2175" y="6044"/>
                  </a:cubicBezTo>
                  <a:cubicBezTo>
                    <a:pt x="2100" y="5975"/>
                    <a:pt x="2026" y="5912"/>
                    <a:pt x="1945" y="5854"/>
                  </a:cubicBezTo>
                  <a:cubicBezTo>
                    <a:pt x="1894" y="5825"/>
                    <a:pt x="1842" y="5802"/>
                    <a:pt x="1790" y="5768"/>
                  </a:cubicBezTo>
                  <a:cubicBezTo>
                    <a:pt x="1784" y="5762"/>
                    <a:pt x="1779" y="5756"/>
                    <a:pt x="1773" y="5756"/>
                  </a:cubicBezTo>
                  <a:cubicBezTo>
                    <a:pt x="1652" y="5469"/>
                    <a:pt x="1560" y="5165"/>
                    <a:pt x="1486" y="4860"/>
                  </a:cubicBezTo>
                  <a:lnTo>
                    <a:pt x="1486" y="4860"/>
                  </a:lnTo>
                  <a:lnTo>
                    <a:pt x="1687" y="5010"/>
                  </a:lnTo>
                  <a:cubicBezTo>
                    <a:pt x="1899" y="5171"/>
                    <a:pt x="2118" y="5337"/>
                    <a:pt x="2336" y="5486"/>
                  </a:cubicBezTo>
                  <a:lnTo>
                    <a:pt x="2342" y="5492"/>
                  </a:lnTo>
                  <a:cubicBezTo>
                    <a:pt x="2319" y="5377"/>
                    <a:pt x="2301" y="5257"/>
                    <a:pt x="2301" y="5142"/>
                  </a:cubicBezTo>
                  <a:cubicBezTo>
                    <a:pt x="2290" y="4941"/>
                    <a:pt x="2342" y="4740"/>
                    <a:pt x="2445" y="4567"/>
                  </a:cubicBezTo>
                  <a:cubicBezTo>
                    <a:pt x="2456" y="4550"/>
                    <a:pt x="2468" y="4533"/>
                    <a:pt x="2479" y="4516"/>
                  </a:cubicBezTo>
                  <a:lnTo>
                    <a:pt x="2474" y="4516"/>
                  </a:lnTo>
                  <a:cubicBezTo>
                    <a:pt x="2255" y="4407"/>
                    <a:pt x="2037" y="4303"/>
                    <a:pt x="1807" y="4206"/>
                  </a:cubicBezTo>
                  <a:cubicBezTo>
                    <a:pt x="1658" y="4131"/>
                    <a:pt x="1497" y="4073"/>
                    <a:pt x="1331" y="4045"/>
                  </a:cubicBezTo>
                  <a:cubicBezTo>
                    <a:pt x="1302" y="3815"/>
                    <a:pt x="1279" y="3585"/>
                    <a:pt x="1273" y="3355"/>
                  </a:cubicBezTo>
                  <a:lnTo>
                    <a:pt x="1273" y="3355"/>
                  </a:lnTo>
                  <a:cubicBezTo>
                    <a:pt x="1405" y="3493"/>
                    <a:pt x="1543" y="3614"/>
                    <a:pt x="1693" y="3729"/>
                  </a:cubicBezTo>
                  <a:lnTo>
                    <a:pt x="1704" y="3740"/>
                  </a:lnTo>
                  <a:cubicBezTo>
                    <a:pt x="1681" y="3442"/>
                    <a:pt x="1784" y="3143"/>
                    <a:pt x="1991" y="2925"/>
                  </a:cubicBezTo>
                  <a:cubicBezTo>
                    <a:pt x="2003" y="2907"/>
                    <a:pt x="2020" y="2890"/>
                    <a:pt x="2037" y="2879"/>
                  </a:cubicBezTo>
                  <a:cubicBezTo>
                    <a:pt x="1819" y="2683"/>
                    <a:pt x="1583" y="2517"/>
                    <a:pt x="1331" y="2373"/>
                  </a:cubicBezTo>
                  <a:cubicBezTo>
                    <a:pt x="1336" y="2333"/>
                    <a:pt x="1336" y="2299"/>
                    <a:pt x="1342" y="2258"/>
                  </a:cubicBezTo>
                  <a:cubicBezTo>
                    <a:pt x="1371" y="2023"/>
                    <a:pt x="1411" y="1787"/>
                    <a:pt x="1463" y="1552"/>
                  </a:cubicBezTo>
                  <a:lnTo>
                    <a:pt x="1492" y="1529"/>
                  </a:lnTo>
                  <a:cubicBezTo>
                    <a:pt x="1652" y="1896"/>
                    <a:pt x="1876" y="2224"/>
                    <a:pt x="2227" y="2436"/>
                  </a:cubicBezTo>
                  <a:cubicBezTo>
                    <a:pt x="2269" y="2458"/>
                    <a:pt x="2314" y="2468"/>
                    <a:pt x="2359" y="2468"/>
                  </a:cubicBezTo>
                  <a:cubicBezTo>
                    <a:pt x="2423" y="2468"/>
                    <a:pt x="2486" y="2446"/>
                    <a:pt x="2537" y="2402"/>
                  </a:cubicBezTo>
                  <a:cubicBezTo>
                    <a:pt x="2623" y="2333"/>
                    <a:pt x="2658" y="2212"/>
                    <a:pt x="2629" y="2103"/>
                  </a:cubicBezTo>
                  <a:cubicBezTo>
                    <a:pt x="2543" y="1718"/>
                    <a:pt x="2290" y="1368"/>
                    <a:pt x="1991" y="1098"/>
                  </a:cubicBezTo>
                  <a:cubicBezTo>
                    <a:pt x="1985" y="1081"/>
                    <a:pt x="1980" y="1064"/>
                    <a:pt x="1974" y="1046"/>
                  </a:cubicBezTo>
                  <a:cubicBezTo>
                    <a:pt x="1968" y="1029"/>
                    <a:pt x="1963" y="995"/>
                    <a:pt x="1951" y="966"/>
                  </a:cubicBezTo>
                  <a:cubicBezTo>
                    <a:pt x="1951" y="960"/>
                    <a:pt x="1951" y="954"/>
                    <a:pt x="1951" y="949"/>
                  </a:cubicBezTo>
                  <a:lnTo>
                    <a:pt x="1951" y="937"/>
                  </a:lnTo>
                  <a:cubicBezTo>
                    <a:pt x="1940" y="868"/>
                    <a:pt x="1911" y="799"/>
                    <a:pt x="1865" y="742"/>
                  </a:cubicBezTo>
                  <a:cubicBezTo>
                    <a:pt x="1853" y="713"/>
                    <a:pt x="1842" y="685"/>
                    <a:pt x="1825" y="662"/>
                  </a:cubicBezTo>
                  <a:cubicBezTo>
                    <a:pt x="1905" y="489"/>
                    <a:pt x="1968" y="311"/>
                    <a:pt x="2003" y="127"/>
                  </a:cubicBezTo>
                  <a:cubicBezTo>
                    <a:pt x="2014" y="81"/>
                    <a:pt x="1991" y="35"/>
                    <a:pt x="1945" y="12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175;p33">
              <a:extLst>
                <a:ext uri="{FF2B5EF4-FFF2-40B4-BE49-F238E27FC236}">
                  <a16:creationId xmlns:a16="http://schemas.microsoft.com/office/drawing/2014/main" id="{A55ECD47-27FD-8341-BAE6-0D49F708445E}"/>
                </a:ext>
              </a:extLst>
            </p:cNvPr>
            <p:cNvSpPr/>
            <p:nvPr/>
          </p:nvSpPr>
          <p:spPr>
            <a:xfrm>
              <a:off x="3071225" y="2744003"/>
              <a:ext cx="319215" cy="443295"/>
            </a:xfrm>
            <a:custGeom>
              <a:avLst/>
              <a:gdLst/>
              <a:ahLst/>
              <a:cxnLst/>
              <a:rect l="l" t="t" r="r" b="b"/>
              <a:pathLst>
                <a:path w="3558" h="4909" extrusionOk="0">
                  <a:moveTo>
                    <a:pt x="2662" y="0"/>
                  </a:moveTo>
                  <a:cubicBezTo>
                    <a:pt x="2532" y="0"/>
                    <a:pt x="2385" y="38"/>
                    <a:pt x="2219" y="124"/>
                  </a:cubicBezTo>
                  <a:cubicBezTo>
                    <a:pt x="2006" y="239"/>
                    <a:pt x="1868" y="463"/>
                    <a:pt x="1794" y="687"/>
                  </a:cubicBezTo>
                  <a:cubicBezTo>
                    <a:pt x="1765" y="773"/>
                    <a:pt x="1748" y="859"/>
                    <a:pt x="1731" y="945"/>
                  </a:cubicBezTo>
                  <a:cubicBezTo>
                    <a:pt x="1516" y="483"/>
                    <a:pt x="1250" y="304"/>
                    <a:pt x="997" y="304"/>
                  </a:cubicBezTo>
                  <a:cubicBezTo>
                    <a:pt x="472" y="304"/>
                    <a:pt x="0" y="1074"/>
                    <a:pt x="140" y="1698"/>
                  </a:cubicBezTo>
                  <a:cubicBezTo>
                    <a:pt x="344" y="2619"/>
                    <a:pt x="2588" y="4864"/>
                    <a:pt x="2632" y="4908"/>
                  </a:cubicBezTo>
                  <a:lnTo>
                    <a:pt x="2632" y="4908"/>
                  </a:lnTo>
                  <a:cubicBezTo>
                    <a:pt x="2578" y="4849"/>
                    <a:pt x="3023" y="3874"/>
                    <a:pt x="3063" y="3760"/>
                  </a:cubicBezTo>
                  <a:cubicBezTo>
                    <a:pt x="3253" y="3237"/>
                    <a:pt x="3299" y="2479"/>
                    <a:pt x="3391" y="1928"/>
                  </a:cubicBezTo>
                  <a:cubicBezTo>
                    <a:pt x="3442" y="1629"/>
                    <a:pt x="3557" y="1301"/>
                    <a:pt x="3431" y="836"/>
                  </a:cubicBezTo>
                  <a:cubicBezTo>
                    <a:pt x="3309" y="378"/>
                    <a:pt x="3071" y="0"/>
                    <a:pt x="2662" y="0"/>
                  </a:cubicBezTo>
                  <a:close/>
                  <a:moveTo>
                    <a:pt x="2632" y="4908"/>
                  </a:moveTo>
                  <a:lnTo>
                    <a:pt x="2632" y="4908"/>
                  </a:lnTo>
                  <a:cubicBezTo>
                    <a:pt x="2632" y="4908"/>
                    <a:pt x="2632" y="4908"/>
                    <a:pt x="2632" y="4909"/>
                  </a:cubicBezTo>
                  <a:cubicBezTo>
                    <a:pt x="2632" y="4909"/>
                    <a:pt x="2632" y="4908"/>
                    <a:pt x="2632" y="49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176;p33">
              <a:extLst>
                <a:ext uri="{FF2B5EF4-FFF2-40B4-BE49-F238E27FC236}">
                  <a16:creationId xmlns:a16="http://schemas.microsoft.com/office/drawing/2014/main" id="{69015D06-AA09-10C1-880F-8854666E31F3}"/>
                </a:ext>
              </a:extLst>
            </p:cNvPr>
            <p:cNvSpPr/>
            <p:nvPr/>
          </p:nvSpPr>
          <p:spPr>
            <a:xfrm>
              <a:off x="3204814" y="3127608"/>
              <a:ext cx="319215" cy="443205"/>
            </a:xfrm>
            <a:custGeom>
              <a:avLst/>
              <a:gdLst/>
              <a:ahLst/>
              <a:cxnLst/>
              <a:rect l="l" t="t" r="r" b="b"/>
              <a:pathLst>
                <a:path w="3558" h="4908" extrusionOk="0">
                  <a:moveTo>
                    <a:pt x="925" y="0"/>
                  </a:moveTo>
                  <a:lnTo>
                    <a:pt x="925" y="0"/>
                  </a:lnTo>
                  <a:cubicBezTo>
                    <a:pt x="977" y="52"/>
                    <a:pt x="529" y="1034"/>
                    <a:pt x="494" y="1149"/>
                  </a:cubicBezTo>
                  <a:cubicBezTo>
                    <a:pt x="305" y="1672"/>
                    <a:pt x="253" y="2424"/>
                    <a:pt x="167" y="2975"/>
                  </a:cubicBezTo>
                  <a:cubicBezTo>
                    <a:pt x="115" y="3274"/>
                    <a:pt x="0" y="3602"/>
                    <a:pt x="127" y="4073"/>
                  </a:cubicBezTo>
                  <a:cubicBezTo>
                    <a:pt x="249" y="4527"/>
                    <a:pt x="488" y="4908"/>
                    <a:pt x="898" y="4908"/>
                  </a:cubicBezTo>
                  <a:cubicBezTo>
                    <a:pt x="1027" y="4908"/>
                    <a:pt x="1174" y="4870"/>
                    <a:pt x="1339" y="4785"/>
                  </a:cubicBezTo>
                  <a:cubicBezTo>
                    <a:pt x="1551" y="4670"/>
                    <a:pt x="1683" y="4446"/>
                    <a:pt x="1764" y="4222"/>
                  </a:cubicBezTo>
                  <a:cubicBezTo>
                    <a:pt x="1792" y="4136"/>
                    <a:pt x="1810" y="4050"/>
                    <a:pt x="1821" y="3963"/>
                  </a:cubicBezTo>
                  <a:cubicBezTo>
                    <a:pt x="2038" y="4425"/>
                    <a:pt x="2305" y="4605"/>
                    <a:pt x="2559" y="4605"/>
                  </a:cubicBezTo>
                  <a:cubicBezTo>
                    <a:pt x="3086" y="4605"/>
                    <a:pt x="3557" y="3835"/>
                    <a:pt x="3418" y="3211"/>
                  </a:cubicBezTo>
                  <a:cubicBezTo>
                    <a:pt x="3211" y="2281"/>
                    <a:pt x="928" y="3"/>
                    <a:pt x="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177;p33">
              <a:extLst>
                <a:ext uri="{FF2B5EF4-FFF2-40B4-BE49-F238E27FC236}">
                  <a16:creationId xmlns:a16="http://schemas.microsoft.com/office/drawing/2014/main" id="{A0A3C4EA-6056-403A-1F1D-44E411DD1206}"/>
                </a:ext>
              </a:extLst>
            </p:cNvPr>
            <p:cNvSpPr/>
            <p:nvPr/>
          </p:nvSpPr>
          <p:spPr>
            <a:xfrm>
              <a:off x="3267706" y="2939779"/>
              <a:ext cx="473260" cy="304590"/>
            </a:xfrm>
            <a:custGeom>
              <a:avLst/>
              <a:gdLst/>
              <a:ahLst/>
              <a:cxnLst/>
              <a:rect l="l" t="t" r="r" b="b"/>
              <a:pathLst>
                <a:path w="5275" h="3373" extrusionOk="0">
                  <a:moveTo>
                    <a:pt x="3441" y="0"/>
                  </a:moveTo>
                  <a:cubicBezTo>
                    <a:pt x="3365" y="0"/>
                    <a:pt x="3290" y="8"/>
                    <a:pt x="3217" y="24"/>
                  </a:cubicBezTo>
                  <a:cubicBezTo>
                    <a:pt x="2286" y="236"/>
                    <a:pt x="0" y="2522"/>
                    <a:pt x="0" y="2522"/>
                  </a:cubicBezTo>
                  <a:cubicBezTo>
                    <a:pt x="4" y="2519"/>
                    <a:pt x="10" y="2517"/>
                    <a:pt x="20" y="2517"/>
                  </a:cubicBezTo>
                  <a:cubicBezTo>
                    <a:pt x="172" y="2517"/>
                    <a:pt x="1041" y="2915"/>
                    <a:pt x="1149" y="2953"/>
                  </a:cubicBezTo>
                  <a:cubicBezTo>
                    <a:pt x="1677" y="3137"/>
                    <a:pt x="2430" y="3189"/>
                    <a:pt x="2981" y="3281"/>
                  </a:cubicBezTo>
                  <a:cubicBezTo>
                    <a:pt x="3180" y="3311"/>
                    <a:pt x="3392" y="3372"/>
                    <a:pt x="3649" y="3372"/>
                  </a:cubicBezTo>
                  <a:cubicBezTo>
                    <a:pt x="3778" y="3372"/>
                    <a:pt x="3918" y="3357"/>
                    <a:pt x="4073" y="3315"/>
                  </a:cubicBezTo>
                  <a:cubicBezTo>
                    <a:pt x="4676" y="3154"/>
                    <a:pt x="5147" y="2792"/>
                    <a:pt x="4785" y="2109"/>
                  </a:cubicBezTo>
                  <a:cubicBezTo>
                    <a:pt x="4670" y="1891"/>
                    <a:pt x="4446" y="1758"/>
                    <a:pt x="4222" y="1678"/>
                  </a:cubicBezTo>
                  <a:cubicBezTo>
                    <a:pt x="4142" y="1649"/>
                    <a:pt x="4055" y="1632"/>
                    <a:pt x="3969" y="1621"/>
                  </a:cubicBezTo>
                  <a:cubicBezTo>
                    <a:pt x="5275" y="1007"/>
                    <a:pt x="4318" y="0"/>
                    <a:pt x="3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178;p33">
              <a:extLst>
                <a:ext uri="{FF2B5EF4-FFF2-40B4-BE49-F238E27FC236}">
                  <a16:creationId xmlns:a16="http://schemas.microsoft.com/office/drawing/2014/main" id="{E61C6BC2-0309-1215-1807-17DF16FD9150}"/>
                </a:ext>
              </a:extLst>
            </p:cNvPr>
            <p:cNvSpPr/>
            <p:nvPr/>
          </p:nvSpPr>
          <p:spPr>
            <a:xfrm>
              <a:off x="2854468" y="3069995"/>
              <a:ext cx="473080" cy="304771"/>
            </a:xfrm>
            <a:custGeom>
              <a:avLst/>
              <a:gdLst/>
              <a:ahLst/>
              <a:cxnLst/>
              <a:rect l="l" t="t" r="r" b="b"/>
              <a:pathLst>
                <a:path w="5273" h="3375" extrusionOk="0">
                  <a:moveTo>
                    <a:pt x="1621" y="1"/>
                  </a:moveTo>
                  <a:cubicBezTo>
                    <a:pt x="1493" y="1"/>
                    <a:pt x="1354" y="16"/>
                    <a:pt x="1200" y="58"/>
                  </a:cubicBezTo>
                  <a:cubicBezTo>
                    <a:pt x="597" y="225"/>
                    <a:pt x="126" y="581"/>
                    <a:pt x="488" y="1270"/>
                  </a:cubicBezTo>
                  <a:cubicBezTo>
                    <a:pt x="603" y="1488"/>
                    <a:pt x="821" y="1620"/>
                    <a:pt x="1051" y="1695"/>
                  </a:cubicBezTo>
                  <a:cubicBezTo>
                    <a:pt x="1131" y="1724"/>
                    <a:pt x="1217" y="1747"/>
                    <a:pt x="1303" y="1758"/>
                  </a:cubicBezTo>
                  <a:cubicBezTo>
                    <a:pt x="0" y="2365"/>
                    <a:pt x="951" y="3374"/>
                    <a:pt x="1826" y="3374"/>
                  </a:cubicBezTo>
                  <a:cubicBezTo>
                    <a:pt x="1904" y="3374"/>
                    <a:pt x="1981" y="3366"/>
                    <a:pt x="2056" y="3349"/>
                  </a:cubicBezTo>
                  <a:cubicBezTo>
                    <a:pt x="2991" y="3143"/>
                    <a:pt x="5270" y="859"/>
                    <a:pt x="5272" y="856"/>
                  </a:cubicBezTo>
                  <a:lnTo>
                    <a:pt x="5272" y="856"/>
                  </a:lnTo>
                  <a:cubicBezTo>
                    <a:pt x="5269" y="860"/>
                    <a:pt x="5262" y="861"/>
                    <a:pt x="5253" y="861"/>
                  </a:cubicBezTo>
                  <a:cubicBezTo>
                    <a:pt x="5101" y="861"/>
                    <a:pt x="4232" y="463"/>
                    <a:pt x="4124" y="426"/>
                  </a:cubicBezTo>
                  <a:cubicBezTo>
                    <a:pt x="3595" y="236"/>
                    <a:pt x="2843" y="190"/>
                    <a:pt x="2291" y="98"/>
                  </a:cubicBezTo>
                  <a:cubicBezTo>
                    <a:pt x="2092" y="64"/>
                    <a:pt x="1879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179;p33">
              <a:extLst>
                <a:ext uri="{FF2B5EF4-FFF2-40B4-BE49-F238E27FC236}">
                  <a16:creationId xmlns:a16="http://schemas.microsoft.com/office/drawing/2014/main" id="{5E75ADBA-C67D-F4AF-F17E-510232184478}"/>
                </a:ext>
              </a:extLst>
            </p:cNvPr>
            <p:cNvSpPr/>
            <p:nvPr/>
          </p:nvSpPr>
          <p:spPr>
            <a:xfrm>
              <a:off x="3133668" y="2911785"/>
              <a:ext cx="243314" cy="275513"/>
            </a:xfrm>
            <a:custGeom>
              <a:avLst/>
              <a:gdLst/>
              <a:ahLst/>
              <a:cxnLst/>
              <a:rect l="l" t="t" r="r" b="b"/>
              <a:pathLst>
                <a:path w="2712" h="3051" extrusionOk="0">
                  <a:moveTo>
                    <a:pt x="2712" y="1"/>
                  </a:moveTo>
                  <a:cubicBezTo>
                    <a:pt x="2603" y="116"/>
                    <a:pt x="2488" y="225"/>
                    <a:pt x="2361" y="328"/>
                  </a:cubicBezTo>
                  <a:cubicBezTo>
                    <a:pt x="2074" y="564"/>
                    <a:pt x="1747" y="742"/>
                    <a:pt x="1396" y="856"/>
                  </a:cubicBezTo>
                  <a:cubicBezTo>
                    <a:pt x="1168" y="930"/>
                    <a:pt x="924" y="970"/>
                    <a:pt x="681" y="970"/>
                  </a:cubicBezTo>
                  <a:cubicBezTo>
                    <a:pt x="447" y="970"/>
                    <a:pt x="215" y="932"/>
                    <a:pt x="1" y="851"/>
                  </a:cubicBezTo>
                  <a:lnTo>
                    <a:pt x="1" y="851"/>
                  </a:lnTo>
                  <a:cubicBezTo>
                    <a:pt x="732" y="1848"/>
                    <a:pt x="1911" y="3020"/>
                    <a:pt x="1942" y="3050"/>
                  </a:cubicBezTo>
                  <a:lnTo>
                    <a:pt x="1942" y="3050"/>
                  </a:lnTo>
                  <a:cubicBezTo>
                    <a:pt x="1888" y="2992"/>
                    <a:pt x="2333" y="2016"/>
                    <a:pt x="2373" y="1902"/>
                  </a:cubicBezTo>
                  <a:cubicBezTo>
                    <a:pt x="2557" y="1379"/>
                    <a:pt x="2608" y="621"/>
                    <a:pt x="2695" y="70"/>
                  </a:cubicBezTo>
                  <a:cubicBezTo>
                    <a:pt x="2700" y="47"/>
                    <a:pt x="2706" y="24"/>
                    <a:pt x="2712" y="1"/>
                  </a:cubicBezTo>
                  <a:close/>
                  <a:moveTo>
                    <a:pt x="1942" y="3050"/>
                  </a:moveTo>
                  <a:cubicBezTo>
                    <a:pt x="1942" y="3050"/>
                    <a:pt x="1942" y="3050"/>
                    <a:pt x="1942" y="3051"/>
                  </a:cubicBezTo>
                  <a:cubicBezTo>
                    <a:pt x="1942" y="3051"/>
                    <a:pt x="1942" y="3050"/>
                    <a:pt x="1942" y="305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180;p33">
              <a:extLst>
                <a:ext uri="{FF2B5EF4-FFF2-40B4-BE49-F238E27FC236}">
                  <a16:creationId xmlns:a16="http://schemas.microsoft.com/office/drawing/2014/main" id="{33119EC0-AA00-2C2D-7915-97298DF09D7C}"/>
                </a:ext>
              </a:extLst>
            </p:cNvPr>
            <p:cNvSpPr/>
            <p:nvPr/>
          </p:nvSpPr>
          <p:spPr>
            <a:xfrm>
              <a:off x="3220246" y="3126525"/>
              <a:ext cx="226896" cy="264677"/>
            </a:xfrm>
            <a:custGeom>
              <a:avLst/>
              <a:gdLst/>
              <a:ahLst/>
              <a:cxnLst/>
              <a:rect l="l" t="t" r="r" b="b"/>
              <a:pathLst>
                <a:path w="2529" h="2931" extrusionOk="0">
                  <a:moveTo>
                    <a:pt x="753" y="1"/>
                  </a:moveTo>
                  <a:cubicBezTo>
                    <a:pt x="805" y="58"/>
                    <a:pt x="357" y="1035"/>
                    <a:pt x="322" y="1149"/>
                  </a:cubicBezTo>
                  <a:cubicBezTo>
                    <a:pt x="139" y="1666"/>
                    <a:pt x="87" y="2384"/>
                    <a:pt x="1" y="2930"/>
                  </a:cubicBezTo>
                  <a:cubicBezTo>
                    <a:pt x="665" y="2348"/>
                    <a:pt x="1529" y="1992"/>
                    <a:pt x="2407" y="1992"/>
                  </a:cubicBezTo>
                  <a:cubicBezTo>
                    <a:pt x="2447" y="1992"/>
                    <a:pt x="2488" y="1992"/>
                    <a:pt x="2528" y="1994"/>
                  </a:cubicBezTo>
                  <a:cubicBezTo>
                    <a:pt x="1787" y="1035"/>
                    <a:pt x="753" y="1"/>
                    <a:pt x="753" y="1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181;p33">
              <a:extLst>
                <a:ext uri="{FF2B5EF4-FFF2-40B4-BE49-F238E27FC236}">
                  <a16:creationId xmlns:a16="http://schemas.microsoft.com/office/drawing/2014/main" id="{E4EC0E0A-7E05-53B7-1D02-A442F0C10101}"/>
                </a:ext>
              </a:extLst>
            </p:cNvPr>
            <p:cNvSpPr/>
            <p:nvPr/>
          </p:nvSpPr>
          <p:spPr>
            <a:xfrm>
              <a:off x="3267706" y="2964703"/>
              <a:ext cx="310243" cy="278674"/>
            </a:xfrm>
            <a:custGeom>
              <a:avLst/>
              <a:gdLst/>
              <a:ahLst/>
              <a:cxnLst/>
              <a:rect l="l" t="t" r="r" b="b"/>
              <a:pathLst>
                <a:path w="3458" h="3086" extrusionOk="0">
                  <a:moveTo>
                    <a:pt x="1" y="2246"/>
                  </a:moveTo>
                  <a:lnTo>
                    <a:pt x="1" y="2246"/>
                  </a:lnTo>
                  <a:cubicBezTo>
                    <a:pt x="1" y="2246"/>
                    <a:pt x="0" y="2246"/>
                    <a:pt x="0" y="2246"/>
                  </a:cubicBezTo>
                  <a:cubicBezTo>
                    <a:pt x="0" y="2246"/>
                    <a:pt x="0" y="2246"/>
                    <a:pt x="1" y="2246"/>
                  </a:cubicBezTo>
                  <a:close/>
                  <a:moveTo>
                    <a:pt x="2654" y="1"/>
                  </a:moveTo>
                  <a:lnTo>
                    <a:pt x="2654" y="1"/>
                  </a:lnTo>
                  <a:cubicBezTo>
                    <a:pt x="1598" y="642"/>
                    <a:pt x="36" y="2210"/>
                    <a:pt x="1" y="2246"/>
                  </a:cubicBezTo>
                  <a:lnTo>
                    <a:pt x="1" y="2246"/>
                  </a:lnTo>
                  <a:cubicBezTo>
                    <a:pt x="4" y="2243"/>
                    <a:pt x="10" y="2241"/>
                    <a:pt x="19" y="2241"/>
                  </a:cubicBezTo>
                  <a:cubicBezTo>
                    <a:pt x="167" y="2241"/>
                    <a:pt x="1041" y="2639"/>
                    <a:pt x="1149" y="2677"/>
                  </a:cubicBezTo>
                  <a:cubicBezTo>
                    <a:pt x="1672" y="2861"/>
                    <a:pt x="2430" y="2913"/>
                    <a:pt x="2981" y="2999"/>
                  </a:cubicBezTo>
                  <a:cubicBezTo>
                    <a:pt x="3131" y="3028"/>
                    <a:pt x="3286" y="3068"/>
                    <a:pt x="3458" y="3085"/>
                  </a:cubicBezTo>
                  <a:cubicBezTo>
                    <a:pt x="2981" y="2769"/>
                    <a:pt x="2700" y="2252"/>
                    <a:pt x="2585" y="1701"/>
                  </a:cubicBezTo>
                  <a:cubicBezTo>
                    <a:pt x="2464" y="1144"/>
                    <a:pt x="2487" y="563"/>
                    <a:pt x="2648" y="18"/>
                  </a:cubicBezTo>
                  <a:cubicBezTo>
                    <a:pt x="2654" y="12"/>
                    <a:pt x="2654" y="6"/>
                    <a:pt x="2654" y="1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182;p33">
              <a:extLst>
                <a:ext uri="{FF2B5EF4-FFF2-40B4-BE49-F238E27FC236}">
                  <a16:creationId xmlns:a16="http://schemas.microsoft.com/office/drawing/2014/main" id="{E5F22724-78C7-EAD2-1869-9CD5EEC577F2}"/>
                </a:ext>
              </a:extLst>
            </p:cNvPr>
            <p:cNvSpPr/>
            <p:nvPr/>
          </p:nvSpPr>
          <p:spPr>
            <a:xfrm>
              <a:off x="2996132" y="3070357"/>
              <a:ext cx="331416" cy="299533"/>
            </a:xfrm>
            <a:custGeom>
              <a:avLst/>
              <a:gdLst/>
              <a:ahLst/>
              <a:cxnLst/>
              <a:rect l="l" t="t" r="r" b="b"/>
              <a:pathLst>
                <a:path w="3694" h="3317" extrusionOk="0">
                  <a:moveTo>
                    <a:pt x="62" y="1"/>
                  </a:moveTo>
                  <a:cubicBezTo>
                    <a:pt x="41" y="1"/>
                    <a:pt x="21" y="1"/>
                    <a:pt x="0" y="2"/>
                  </a:cubicBezTo>
                  <a:cubicBezTo>
                    <a:pt x="40" y="37"/>
                    <a:pt x="75" y="77"/>
                    <a:pt x="109" y="117"/>
                  </a:cubicBezTo>
                  <a:cubicBezTo>
                    <a:pt x="643" y="732"/>
                    <a:pt x="850" y="1611"/>
                    <a:pt x="793" y="2403"/>
                  </a:cubicBezTo>
                  <a:cubicBezTo>
                    <a:pt x="770" y="2713"/>
                    <a:pt x="701" y="3024"/>
                    <a:pt x="592" y="3317"/>
                  </a:cubicBezTo>
                  <a:cubicBezTo>
                    <a:pt x="1585" y="2966"/>
                    <a:pt x="3691" y="855"/>
                    <a:pt x="3693" y="852"/>
                  </a:cubicBezTo>
                  <a:lnTo>
                    <a:pt x="3693" y="852"/>
                  </a:lnTo>
                  <a:cubicBezTo>
                    <a:pt x="3690" y="856"/>
                    <a:pt x="3683" y="857"/>
                    <a:pt x="3674" y="857"/>
                  </a:cubicBezTo>
                  <a:cubicBezTo>
                    <a:pt x="3522" y="857"/>
                    <a:pt x="2653" y="459"/>
                    <a:pt x="2545" y="422"/>
                  </a:cubicBezTo>
                  <a:cubicBezTo>
                    <a:pt x="2016" y="232"/>
                    <a:pt x="1264" y="186"/>
                    <a:pt x="712" y="94"/>
                  </a:cubicBezTo>
                  <a:cubicBezTo>
                    <a:pt x="516" y="62"/>
                    <a:pt x="310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183;p33">
              <a:extLst>
                <a:ext uri="{FF2B5EF4-FFF2-40B4-BE49-F238E27FC236}">
                  <a16:creationId xmlns:a16="http://schemas.microsoft.com/office/drawing/2014/main" id="{B7B72056-CF31-2EC8-FA2B-9B9A7551E22D}"/>
                </a:ext>
              </a:extLst>
            </p:cNvPr>
            <p:cNvSpPr/>
            <p:nvPr/>
          </p:nvSpPr>
          <p:spPr>
            <a:xfrm>
              <a:off x="3285740" y="2834035"/>
              <a:ext cx="287096" cy="347033"/>
            </a:xfrm>
            <a:custGeom>
              <a:avLst/>
              <a:gdLst/>
              <a:ahLst/>
              <a:cxnLst/>
              <a:rect l="l" t="t" r="r" b="b"/>
              <a:pathLst>
                <a:path w="3200" h="3843" extrusionOk="0">
                  <a:moveTo>
                    <a:pt x="1316" y="1"/>
                  </a:moveTo>
                  <a:cubicBezTo>
                    <a:pt x="990" y="1"/>
                    <a:pt x="613" y="177"/>
                    <a:pt x="425" y="471"/>
                  </a:cubicBezTo>
                  <a:cubicBezTo>
                    <a:pt x="0" y="1137"/>
                    <a:pt x="0" y="3843"/>
                    <a:pt x="0" y="3843"/>
                  </a:cubicBezTo>
                  <a:cubicBezTo>
                    <a:pt x="0" y="3774"/>
                    <a:pt x="845" y="3464"/>
                    <a:pt x="936" y="3418"/>
                  </a:cubicBezTo>
                  <a:cubicBezTo>
                    <a:pt x="1356" y="3217"/>
                    <a:pt x="1827" y="2803"/>
                    <a:pt x="2206" y="2533"/>
                  </a:cubicBezTo>
                  <a:cubicBezTo>
                    <a:pt x="2413" y="2384"/>
                    <a:pt x="2677" y="2257"/>
                    <a:pt x="2878" y="1907"/>
                  </a:cubicBezTo>
                  <a:cubicBezTo>
                    <a:pt x="3136" y="1453"/>
                    <a:pt x="3200" y="965"/>
                    <a:pt x="2579" y="775"/>
                  </a:cubicBezTo>
                  <a:cubicBezTo>
                    <a:pt x="2520" y="756"/>
                    <a:pt x="2459" y="748"/>
                    <a:pt x="2398" y="748"/>
                  </a:cubicBezTo>
                  <a:cubicBezTo>
                    <a:pt x="2260" y="748"/>
                    <a:pt x="2123" y="792"/>
                    <a:pt x="1999" y="856"/>
                  </a:cubicBezTo>
                  <a:cubicBezTo>
                    <a:pt x="1930" y="885"/>
                    <a:pt x="1867" y="925"/>
                    <a:pt x="1810" y="971"/>
                  </a:cubicBezTo>
                  <a:cubicBezTo>
                    <a:pt x="2057" y="284"/>
                    <a:pt x="1728" y="1"/>
                    <a:pt x="1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184;p33">
              <a:extLst>
                <a:ext uri="{FF2B5EF4-FFF2-40B4-BE49-F238E27FC236}">
                  <a16:creationId xmlns:a16="http://schemas.microsoft.com/office/drawing/2014/main" id="{26B91F08-06B2-334D-DFD7-063EA1F59BEE}"/>
                </a:ext>
              </a:extLst>
            </p:cNvPr>
            <p:cNvSpPr/>
            <p:nvPr/>
          </p:nvSpPr>
          <p:spPr>
            <a:xfrm>
              <a:off x="3022419" y="3133839"/>
              <a:ext cx="287096" cy="346671"/>
            </a:xfrm>
            <a:custGeom>
              <a:avLst/>
              <a:gdLst/>
              <a:ahLst/>
              <a:cxnLst/>
              <a:rect l="l" t="t" r="r" b="b"/>
              <a:pathLst>
                <a:path w="3200" h="3839" extrusionOk="0">
                  <a:moveTo>
                    <a:pt x="3199" y="0"/>
                  </a:moveTo>
                  <a:lnTo>
                    <a:pt x="3199" y="0"/>
                  </a:lnTo>
                  <a:cubicBezTo>
                    <a:pt x="3199" y="0"/>
                    <a:pt x="3199" y="0"/>
                    <a:pt x="3199" y="0"/>
                  </a:cubicBezTo>
                  <a:lnTo>
                    <a:pt x="3199" y="0"/>
                  </a:lnTo>
                  <a:cubicBezTo>
                    <a:pt x="3199" y="0"/>
                    <a:pt x="3199" y="0"/>
                    <a:pt x="3199" y="0"/>
                  </a:cubicBezTo>
                  <a:close/>
                  <a:moveTo>
                    <a:pt x="3199" y="0"/>
                  </a:moveTo>
                  <a:lnTo>
                    <a:pt x="3199" y="0"/>
                  </a:lnTo>
                  <a:cubicBezTo>
                    <a:pt x="3199" y="63"/>
                    <a:pt x="2355" y="379"/>
                    <a:pt x="2263" y="419"/>
                  </a:cubicBezTo>
                  <a:cubicBezTo>
                    <a:pt x="1844" y="620"/>
                    <a:pt x="1367" y="1034"/>
                    <a:pt x="988" y="1310"/>
                  </a:cubicBezTo>
                  <a:cubicBezTo>
                    <a:pt x="787" y="1459"/>
                    <a:pt x="528" y="1585"/>
                    <a:pt x="322" y="1936"/>
                  </a:cubicBezTo>
                  <a:cubicBezTo>
                    <a:pt x="63" y="2384"/>
                    <a:pt x="0" y="2872"/>
                    <a:pt x="615" y="3067"/>
                  </a:cubicBezTo>
                  <a:cubicBezTo>
                    <a:pt x="674" y="3086"/>
                    <a:pt x="734" y="3094"/>
                    <a:pt x="793" y="3094"/>
                  </a:cubicBezTo>
                  <a:cubicBezTo>
                    <a:pt x="935" y="3094"/>
                    <a:pt x="1075" y="3048"/>
                    <a:pt x="1200" y="2987"/>
                  </a:cubicBezTo>
                  <a:cubicBezTo>
                    <a:pt x="1269" y="2952"/>
                    <a:pt x="1333" y="2912"/>
                    <a:pt x="1390" y="2872"/>
                  </a:cubicBezTo>
                  <a:lnTo>
                    <a:pt x="1390" y="2872"/>
                  </a:lnTo>
                  <a:cubicBezTo>
                    <a:pt x="1140" y="3557"/>
                    <a:pt x="1467" y="3839"/>
                    <a:pt x="1878" y="3839"/>
                  </a:cubicBezTo>
                  <a:cubicBezTo>
                    <a:pt x="2205" y="3839"/>
                    <a:pt x="2586" y="3661"/>
                    <a:pt x="2774" y="3366"/>
                  </a:cubicBezTo>
                  <a:cubicBezTo>
                    <a:pt x="3193" y="2707"/>
                    <a:pt x="3199" y="11"/>
                    <a:pt x="31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185;p33">
              <a:extLst>
                <a:ext uri="{FF2B5EF4-FFF2-40B4-BE49-F238E27FC236}">
                  <a16:creationId xmlns:a16="http://schemas.microsoft.com/office/drawing/2014/main" id="{D125D327-81F8-8111-83BA-1C3D91A9EC84}"/>
                </a:ext>
              </a:extLst>
            </p:cNvPr>
            <p:cNvSpPr/>
            <p:nvPr/>
          </p:nvSpPr>
          <p:spPr>
            <a:xfrm>
              <a:off x="3273897" y="3145217"/>
              <a:ext cx="365509" cy="276777"/>
            </a:xfrm>
            <a:custGeom>
              <a:avLst/>
              <a:gdLst/>
              <a:ahLst/>
              <a:cxnLst/>
              <a:rect l="l" t="t" r="r" b="b"/>
              <a:pathLst>
                <a:path w="4074" h="3065" extrusionOk="0">
                  <a:moveTo>
                    <a:pt x="0" y="0"/>
                  </a:moveTo>
                  <a:cubicBezTo>
                    <a:pt x="69" y="0"/>
                    <a:pt x="379" y="845"/>
                    <a:pt x="425" y="937"/>
                  </a:cubicBezTo>
                  <a:cubicBezTo>
                    <a:pt x="626" y="1356"/>
                    <a:pt x="1040" y="1833"/>
                    <a:pt x="1310" y="2212"/>
                  </a:cubicBezTo>
                  <a:cubicBezTo>
                    <a:pt x="1459" y="2413"/>
                    <a:pt x="1585" y="2677"/>
                    <a:pt x="1936" y="2878"/>
                  </a:cubicBezTo>
                  <a:cubicBezTo>
                    <a:pt x="2132" y="2990"/>
                    <a:pt x="2334" y="3065"/>
                    <a:pt x="2516" y="3065"/>
                  </a:cubicBezTo>
                  <a:cubicBezTo>
                    <a:pt x="2755" y="3065"/>
                    <a:pt x="2960" y="2935"/>
                    <a:pt x="3067" y="2585"/>
                  </a:cubicBezTo>
                  <a:cubicBezTo>
                    <a:pt x="3131" y="2390"/>
                    <a:pt x="3079" y="2177"/>
                    <a:pt x="2987" y="1999"/>
                  </a:cubicBezTo>
                  <a:cubicBezTo>
                    <a:pt x="2958" y="1930"/>
                    <a:pt x="2918" y="1873"/>
                    <a:pt x="2872" y="1810"/>
                  </a:cubicBezTo>
                  <a:lnTo>
                    <a:pt x="2872" y="1810"/>
                  </a:lnTo>
                  <a:cubicBezTo>
                    <a:pt x="3037" y="1870"/>
                    <a:pt x="3180" y="1897"/>
                    <a:pt x="3300" y="1897"/>
                  </a:cubicBezTo>
                  <a:cubicBezTo>
                    <a:pt x="4073" y="1897"/>
                    <a:pt x="3948" y="793"/>
                    <a:pt x="3372" y="425"/>
                  </a:cubicBezTo>
                  <a:cubicBezTo>
                    <a:pt x="2705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186;p33">
              <a:extLst>
                <a:ext uri="{FF2B5EF4-FFF2-40B4-BE49-F238E27FC236}">
                  <a16:creationId xmlns:a16="http://schemas.microsoft.com/office/drawing/2014/main" id="{AE6559CD-81C0-F34F-81D2-D2638421013E}"/>
                </a:ext>
              </a:extLst>
            </p:cNvPr>
            <p:cNvSpPr/>
            <p:nvPr/>
          </p:nvSpPr>
          <p:spPr>
            <a:xfrm>
              <a:off x="2955400" y="2892461"/>
              <a:ext cx="365419" cy="276687"/>
            </a:xfrm>
            <a:custGeom>
              <a:avLst/>
              <a:gdLst/>
              <a:ahLst/>
              <a:cxnLst/>
              <a:rect l="l" t="t" r="r" b="b"/>
              <a:pathLst>
                <a:path w="4073" h="3064" extrusionOk="0">
                  <a:moveTo>
                    <a:pt x="1560" y="1"/>
                  </a:moveTo>
                  <a:cubicBezTo>
                    <a:pt x="1321" y="1"/>
                    <a:pt x="1116" y="133"/>
                    <a:pt x="1005" y="485"/>
                  </a:cubicBezTo>
                  <a:cubicBezTo>
                    <a:pt x="942" y="680"/>
                    <a:pt x="1000" y="887"/>
                    <a:pt x="1086" y="1065"/>
                  </a:cubicBezTo>
                  <a:cubicBezTo>
                    <a:pt x="1120" y="1134"/>
                    <a:pt x="1161" y="1197"/>
                    <a:pt x="1201" y="1254"/>
                  </a:cubicBezTo>
                  <a:cubicBezTo>
                    <a:pt x="1037" y="1195"/>
                    <a:pt x="896" y="1169"/>
                    <a:pt x="777" y="1169"/>
                  </a:cubicBezTo>
                  <a:cubicBezTo>
                    <a:pt x="0" y="1169"/>
                    <a:pt x="128" y="2275"/>
                    <a:pt x="701" y="2639"/>
                  </a:cubicBezTo>
                  <a:cubicBezTo>
                    <a:pt x="1361" y="3058"/>
                    <a:pt x="3934" y="3064"/>
                    <a:pt x="4067" y="3064"/>
                  </a:cubicBezTo>
                  <a:cubicBezTo>
                    <a:pt x="4071" y="3064"/>
                    <a:pt x="4073" y="3064"/>
                    <a:pt x="4073" y="3064"/>
                  </a:cubicBezTo>
                  <a:cubicBezTo>
                    <a:pt x="4010" y="3064"/>
                    <a:pt x="3694" y="2225"/>
                    <a:pt x="3653" y="2133"/>
                  </a:cubicBezTo>
                  <a:cubicBezTo>
                    <a:pt x="3452" y="1708"/>
                    <a:pt x="3039" y="1237"/>
                    <a:pt x="2763" y="858"/>
                  </a:cubicBezTo>
                  <a:cubicBezTo>
                    <a:pt x="2614" y="651"/>
                    <a:pt x="2487" y="393"/>
                    <a:pt x="2137" y="192"/>
                  </a:cubicBezTo>
                  <a:cubicBezTo>
                    <a:pt x="1943" y="77"/>
                    <a:pt x="1742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1" name="Google Shape;4187;p33">
              <a:extLst>
                <a:ext uri="{FF2B5EF4-FFF2-40B4-BE49-F238E27FC236}">
                  <a16:creationId xmlns:a16="http://schemas.microsoft.com/office/drawing/2014/main" id="{3097CCD0-812D-4065-6EFD-AE8798C26593}"/>
                </a:ext>
              </a:extLst>
            </p:cNvPr>
            <p:cNvGrpSpPr/>
            <p:nvPr/>
          </p:nvGrpSpPr>
          <p:grpSpPr>
            <a:xfrm>
              <a:off x="3022419" y="2834035"/>
              <a:ext cx="616987" cy="646476"/>
              <a:chOff x="3111969" y="2834035"/>
              <a:chExt cx="616987" cy="646476"/>
            </a:xfrm>
          </p:grpSpPr>
          <p:sp>
            <p:nvSpPr>
              <p:cNvPr id="4250" name="Google Shape;4188;p33">
                <a:extLst>
                  <a:ext uri="{FF2B5EF4-FFF2-40B4-BE49-F238E27FC236}">
                    <a16:creationId xmlns:a16="http://schemas.microsoft.com/office/drawing/2014/main" id="{7515DE30-0958-E637-10C8-06816C3A1A5B}"/>
                  </a:ext>
                </a:extLst>
              </p:cNvPr>
              <p:cNvSpPr/>
              <p:nvPr/>
            </p:nvSpPr>
            <p:spPr>
              <a:xfrm>
                <a:off x="3375290" y="2834035"/>
                <a:ext cx="287096" cy="347033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843" extrusionOk="0">
                    <a:moveTo>
                      <a:pt x="1316" y="1"/>
                    </a:moveTo>
                    <a:cubicBezTo>
                      <a:pt x="990" y="1"/>
                      <a:pt x="613" y="177"/>
                      <a:pt x="425" y="471"/>
                    </a:cubicBezTo>
                    <a:cubicBezTo>
                      <a:pt x="0" y="1137"/>
                      <a:pt x="0" y="3843"/>
                      <a:pt x="0" y="3843"/>
                    </a:cubicBezTo>
                    <a:cubicBezTo>
                      <a:pt x="0" y="3774"/>
                      <a:pt x="845" y="3464"/>
                      <a:pt x="936" y="3418"/>
                    </a:cubicBezTo>
                    <a:cubicBezTo>
                      <a:pt x="1356" y="3217"/>
                      <a:pt x="1827" y="2803"/>
                      <a:pt x="2206" y="2533"/>
                    </a:cubicBezTo>
                    <a:cubicBezTo>
                      <a:pt x="2413" y="2384"/>
                      <a:pt x="2677" y="2257"/>
                      <a:pt x="2878" y="1907"/>
                    </a:cubicBezTo>
                    <a:cubicBezTo>
                      <a:pt x="3136" y="1453"/>
                      <a:pt x="3200" y="965"/>
                      <a:pt x="2579" y="775"/>
                    </a:cubicBezTo>
                    <a:cubicBezTo>
                      <a:pt x="2520" y="756"/>
                      <a:pt x="2459" y="748"/>
                      <a:pt x="2398" y="748"/>
                    </a:cubicBezTo>
                    <a:cubicBezTo>
                      <a:pt x="2260" y="748"/>
                      <a:pt x="2123" y="792"/>
                      <a:pt x="1999" y="856"/>
                    </a:cubicBezTo>
                    <a:cubicBezTo>
                      <a:pt x="1930" y="885"/>
                      <a:pt x="1867" y="925"/>
                      <a:pt x="1810" y="971"/>
                    </a:cubicBezTo>
                    <a:cubicBezTo>
                      <a:pt x="2057" y="284"/>
                      <a:pt x="1728" y="1"/>
                      <a:pt x="1316" y="1"/>
                    </a:cubicBezTo>
                    <a:close/>
                  </a:path>
                </a:pathLst>
              </a:custGeom>
              <a:solidFill>
                <a:srgbClr val="111B21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189;p33">
                <a:extLst>
                  <a:ext uri="{FF2B5EF4-FFF2-40B4-BE49-F238E27FC236}">
                    <a16:creationId xmlns:a16="http://schemas.microsoft.com/office/drawing/2014/main" id="{DD21556B-2CB2-929B-5DA3-78E651C50F58}"/>
                  </a:ext>
                </a:extLst>
              </p:cNvPr>
              <p:cNvSpPr/>
              <p:nvPr/>
            </p:nvSpPr>
            <p:spPr>
              <a:xfrm>
                <a:off x="3111969" y="3133839"/>
                <a:ext cx="287096" cy="346671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839" extrusionOk="0">
                    <a:moveTo>
                      <a:pt x="3199" y="0"/>
                    </a:moveTo>
                    <a:lnTo>
                      <a:pt x="3199" y="0"/>
                    </a:lnTo>
                    <a:cubicBezTo>
                      <a:pt x="3199" y="0"/>
                      <a:pt x="3199" y="0"/>
                      <a:pt x="3199" y="0"/>
                    </a:cubicBezTo>
                    <a:lnTo>
                      <a:pt x="3199" y="0"/>
                    </a:lnTo>
                    <a:cubicBezTo>
                      <a:pt x="3199" y="0"/>
                      <a:pt x="3199" y="0"/>
                      <a:pt x="3199" y="0"/>
                    </a:cubicBezTo>
                    <a:close/>
                    <a:moveTo>
                      <a:pt x="3199" y="0"/>
                    </a:moveTo>
                    <a:lnTo>
                      <a:pt x="3199" y="0"/>
                    </a:lnTo>
                    <a:cubicBezTo>
                      <a:pt x="3199" y="63"/>
                      <a:pt x="2355" y="379"/>
                      <a:pt x="2263" y="419"/>
                    </a:cubicBezTo>
                    <a:cubicBezTo>
                      <a:pt x="1844" y="620"/>
                      <a:pt x="1367" y="1034"/>
                      <a:pt x="988" y="1310"/>
                    </a:cubicBezTo>
                    <a:cubicBezTo>
                      <a:pt x="787" y="1459"/>
                      <a:pt x="528" y="1585"/>
                      <a:pt x="322" y="1936"/>
                    </a:cubicBezTo>
                    <a:cubicBezTo>
                      <a:pt x="63" y="2384"/>
                      <a:pt x="0" y="2872"/>
                      <a:pt x="615" y="3067"/>
                    </a:cubicBezTo>
                    <a:cubicBezTo>
                      <a:pt x="674" y="3086"/>
                      <a:pt x="734" y="3094"/>
                      <a:pt x="793" y="3094"/>
                    </a:cubicBezTo>
                    <a:cubicBezTo>
                      <a:pt x="935" y="3094"/>
                      <a:pt x="1075" y="3048"/>
                      <a:pt x="1200" y="2987"/>
                    </a:cubicBezTo>
                    <a:cubicBezTo>
                      <a:pt x="1269" y="2952"/>
                      <a:pt x="1333" y="2912"/>
                      <a:pt x="1390" y="2872"/>
                    </a:cubicBezTo>
                    <a:lnTo>
                      <a:pt x="1390" y="2872"/>
                    </a:lnTo>
                    <a:cubicBezTo>
                      <a:pt x="1140" y="3557"/>
                      <a:pt x="1467" y="3839"/>
                      <a:pt x="1878" y="3839"/>
                    </a:cubicBezTo>
                    <a:cubicBezTo>
                      <a:pt x="2205" y="3839"/>
                      <a:pt x="2586" y="3661"/>
                      <a:pt x="2774" y="3366"/>
                    </a:cubicBezTo>
                    <a:cubicBezTo>
                      <a:pt x="3193" y="2707"/>
                      <a:pt x="3199" y="11"/>
                      <a:pt x="3199" y="0"/>
                    </a:cubicBezTo>
                    <a:close/>
                  </a:path>
                </a:pathLst>
              </a:custGeom>
              <a:solidFill>
                <a:srgbClr val="111B21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190;p33">
                <a:extLst>
                  <a:ext uri="{FF2B5EF4-FFF2-40B4-BE49-F238E27FC236}">
                    <a16:creationId xmlns:a16="http://schemas.microsoft.com/office/drawing/2014/main" id="{7A489650-3562-1AFE-5560-6898DCF3D6F9}"/>
                  </a:ext>
                </a:extLst>
              </p:cNvPr>
              <p:cNvSpPr/>
              <p:nvPr/>
            </p:nvSpPr>
            <p:spPr>
              <a:xfrm>
                <a:off x="3363447" y="3145217"/>
                <a:ext cx="365509" cy="276777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3065" extrusionOk="0">
                    <a:moveTo>
                      <a:pt x="0" y="0"/>
                    </a:moveTo>
                    <a:cubicBezTo>
                      <a:pt x="69" y="0"/>
                      <a:pt x="379" y="845"/>
                      <a:pt x="425" y="937"/>
                    </a:cubicBezTo>
                    <a:cubicBezTo>
                      <a:pt x="626" y="1356"/>
                      <a:pt x="1040" y="1833"/>
                      <a:pt x="1310" y="2212"/>
                    </a:cubicBezTo>
                    <a:cubicBezTo>
                      <a:pt x="1459" y="2413"/>
                      <a:pt x="1585" y="2677"/>
                      <a:pt x="1936" y="2878"/>
                    </a:cubicBezTo>
                    <a:cubicBezTo>
                      <a:pt x="2132" y="2990"/>
                      <a:pt x="2334" y="3065"/>
                      <a:pt x="2516" y="3065"/>
                    </a:cubicBezTo>
                    <a:cubicBezTo>
                      <a:pt x="2755" y="3065"/>
                      <a:pt x="2960" y="2935"/>
                      <a:pt x="3067" y="2585"/>
                    </a:cubicBezTo>
                    <a:cubicBezTo>
                      <a:pt x="3131" y="2390"/>
                      <a:pt x="3079" y="2177"/>
                      <a:pt x="2987" y="1999"/>
                    </a:cubicBezTo>
                    <a:cubicBezTo>
                      <a:pt x="2958" y="1930"/>
                      <a:pt x="2918" y="1873"/>
                      <a:pt x="2872" y="1810"/>
                    </a:cubicBezTo>
                    <a:lnTo>
                      <a:pt x="2872" y="1810"/>
                    </a:lnTo>
                    <a:cubicBezTo>
                      <a:pt x="3037" y="1870"/>
                      <a:pt x="3180" y="1897"/>
                      <a:pt x="3300" y="1897"/>
                    </a:cubicBezTo>
                    <a:cubicBezTo>
                      <a:pt x="4073" y="1897"/>
                      <a:pt x="3948" y="793"/>
                      <a:pt x="3372" y="425"/>
                    </a:cubicBezTo>
                    <a:cubicBezTo>
                      <a:pt x="270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11B21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82" name="Google Shape;4191;p33">
              <a:extLst>
                <a:ext uri="{FF2B5EF4-FFF2-40B4-BE49-F238E27FC236}">
                  <a16:creationId xmlns:a16="http://schemas.microsoft.com/office/drawing/2014/main" id="{9BC85BE2-5AC9-13CE-1280-63B3B4BE56AA}"/>
                </a:ext>
              </a:extLst>
            </p:cNvPr>
            <p:cNvSpPr/>
            <p:nvPr/>
          </p:nvSpPr>
          <p:spPr>
            <a:xfrm>
              <a:off x="3285201" y="2924247"/>
              <a:ext cx="210298" cy="256820"/>
            </a:xfrm>
            <a:custGeom>
              <a:avLst/>
              <a:gdLst/>
              <a:ahLst/>
              <a:cxnLst/>
              <a:rect l="l" t="t" r="r" b="b"/>
              <a:pathLst>
                <a:path w="2344" h="2844" extrusionOk="0">
                  <a:moveTo>
                    <a:pt x="242" y="0"/>
                  </a:moveTo>
                  <a:cubicBezTo>
                    <a:pt x="0" y="1023"/>
                    <a:pt x="6" y="2844"/>
                    <a:pt x="6" y="2844"/>
                  </a:cubicBezTo>
                  <a:cubicBezTo>
                    <a:pt x="6" y="2781"/>
                    <a:pt x="851" y="2465"/>
                    <a:pt x="942" y="2419"/>
                  </a:cubicBezTo>
                  <a:cubicBezTo>
                    <a:pt x="1362" y="2223"/>
                    <a:pt x="1833" y="1804"/>
                    <a:pt x="2212" y="1534"/>
                  </a:cubicBezTo>
                  <a:cubicBezTo>
                    <a:pt x="2258" y="1500"/>
                    <a:pt x="2298" y="1471"/>
                    <a:pt x="2344" y="1442"/>
                  </a:cubicBezTo>
                  <a:lnTo>
                    <a:pt x="2344" y="1442"/>
                  </a:lnTo>
                  <a:cubicBezTo>
                    <a:pt x="2276" y="1449"/>
                    <a:pt x="2207" y="1452"/>
                    <a:pt x="2138" y="1452"/>
                  </a:cubicBezTo>
                  <a:cubicBezTo>
                    <a:pt x="1440" y="1452"/>
                    <a:pt x="744" y="1108"/>
                    <a:pt x="420" y="460"/>
                  </a:cubicBezTo>
                  <a:cubicBezTo>
                    <a:pt x="351" y="311"/>
                    <a:pt x="288" y="156"/>
                    <a:pt x="242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192;p33">
              <a:extLst>
                <a:ext uri="{FF2B5EF4-FFF2-40B4-BE49-F238E27FC236}">
                  <a16:creationId xmlns:a16="http://schemas.microsoft.com/office/drawing/2014/main" id="{9179BA0F-BDB9-604F-8CD9-53CF14AE4427}"/>
                </a:ext>
              </a:extLst>
            </p:cNvPr>
            <p:cNvSpPr/>
            <p:nvPr/>
          </p:nvSpPr>
          <p:spPr>
            <a:xfrm>
              <a:off x="3128016" y="3133297"/>
              <a:ext cx="181499" cy="201826"/>
            </a:xfrm>
            <a:custGeom>
              <a:avLst/>
              <a:gdLst/>
              <a:ahLst/>
              <a:cxnLst/>
              <a:rect l="l" t="t" r="r" b="b"/>
              <a:pathLst>
                <a:path w="2023" h="2235" extrusionOk="0">
                  <a:moveTo>
                    <a:pt x="2022" y="0"/>
                  </a:moveTo>
                  <a:lnTo>
                    <a:pt x="2022" y="0"/>
                  </a:lnTo>
                  <a:cubicBezTo>
                    <a:pt x="2022" y="0"/>
                    <a:pt x="2022" y="0"/>
                    <a:pt x="2022" y="0"/>
                  </a:cubicBezTo>
                  <a:lnTo>
                    <a:pt x="2022" y="0"/>
                  </a:lnTo>
                  <a:cubicBezTo>
                    <a:pt x="2022" y="0"/>
                    <a:pt x="2022" y="0"/>
                    <a:pt x="2022" y="0"/>
                  </a:cubicBezTo>
                  <a:close/>
                  <a:moveTo>
                    <a:pt x="2022" y="0"/>
                  </a:moveTo>
                  <a:lnTo>
                    <a:pt x="2022" y="0"/>
                  </a:lnTo>
                  <a:cubicBezTo>
                    <a:pt x="2021" y="70"/>
                    <a:pt x="1178" y="379"/>
                    <a:pt x="1086" y="425"/>
                  </a:cubicBezTo>
                  <a:cubicBezTo>
                    <a:pt x="736" y="592"/>
                    <a:pt x="339" y="914"/>
                    <a:pt x="1" y="1172"/>
                  </a:cubicBezTo>
                  <a:cubicBezTo>
                    <a:pt x="305" y="1241"/>
                    <a:pt x="604" y="1344"/>
                    <a:pt x="879" y="1488"/>
                  </a:cubicBezTo>
                  <a:cubicBezTo>
                    <a:pt x="1258" y="1672"/>
                    <a:pt x="1603" y="1925"/>
                    <a:pt x="1890" y="2235"/>
                  </a:cubicBezTo>
                  <a:cubicBezTo>
                    <a:pt x="1976" y="1494"/>
                    <a:pt x="2017" y="747"/>
                    <a:pt x="2022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193;p33">
              <a:extLst>
                <a:ext uri="{FF2B5EF4-FFF2-40B4-BE49-F238E27FC236}">
                  <a16:creationId xmlns:a16="http://schemas.microsoft.com/office/drawing/2014/main" id="{76A3B6CC-945D-9673-B81D-5EE148912A0A}"/>
                </a:ext>
              </a:extLst>
            </p:cNvPr>
            <p:cNvSpPr/>
            <p:nvPr/>
          </p:nvSpPr>
          <p:spPr>
            <a:xfrm>
              <a:off x="3273897" y="3145217"/>
              <a:ext cx="187599" cy="267205"/>
            </a:xfrm>
            <a:custGeom>
              <a:avLst/>
              <a:gdLst/>
              <a:ahLst/>
              <a:cxnLst/>
              <a:rect l="l" t="t" r="r" b="b"/>
              <a:pathLst>
                <a:path w="2091" h="2959" extrusionOk="0">
                  <a:moveTo>
                    <a:pt x="0" y="0"/>
                  </a:moveTo>
                  <a:cubicBezTo>
                    <a:pt x="63" y="0"/>
                    <a:pt x="379" y="845"/>
                    <a:pt x="425" y="937"/>
                  </a:cubicBezTo>
                  <a:cubicBezTo>
                    <a:pt x="620" y="1356"/>
                    <a:pt x="1040" y="1833"/>
                    <a:pt x="1310" y="2212"/>
                  </a:cubicBezTo>
                  <a:cubicBezTo>
                    <a:pt x="1459" y="2419"/>
                    <a:pt x="1585" y="2677"/>
                    <a:pt x="1936" y="2878"/>
                  </a:cubicBezTo>
                  <a:cubicBezTo>
                    <a:pt x="1987" y="2907"/>
                    <a:pt x="2039" y="2936"/>
                    <a:pt x="2091" y="2959"/>
                  </a:cubicBezTo>
                  <a:cubicBezTo>
                    <a:pt x="2010" y="2844"/>
                    <a:pt x="1936" y="2729"/>
                    <a:pt x="1873" y="2608"/>
                  </a:cubicBezTo>
                  <a:cubicBezTo>
                    <a:pt x="1706" y="2275"/>
                    <a:pt x="1591" y="1925"/>
                    <a:pt x="1534" y="1557"/>
                  </a:cubicBezTo>
                  <a:cubicBezTo>
                    <a:pt x="1476" y="1184"/>
                    <a:pt x="1499" y="845"/>
                    <a:pt x="1672" y="500"/>
                  </a:cubicBezTo>
                  <a:cubicBezTo>
                    <a:pt x="1746" y="357"/>
                    <a:pt x="1844" y="219"/>
                    <a:pt x="1959" y="98"/>
                  </a:cubicBezTo>
                  <a:cubicBezTo>
                    <a:pt x="101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11B21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194;p33">
              <a:extLst>
                <a:ext uri="{FF2B5EF4-FFF2-40B4-BE49-F238E27FC236}">
                  <a16:creationId xmlns:a16="http://schemas.microsoft.com/office/drawing/2014/main" id="{EBBA06AE-E276-E4DD-9E97-0D8F639E591E}"/>
                </a:ext>
              </a:extLst>
            </p:cNvPr>
            <p:cNvSpPr/>
            <p:nvPr/>
          </p:nvSpPr>
          <p:spPr>
            <a:xfrm>
              <a:off x="3088810" y="2922712"/>
              <a:ext cx="232009" cy="246436"/>
            </a:xfrm>
            <a:custGeom>
              <a:avLst/>
              <a:gdLst/>
              <a:ahLst/>
              <a:cxnLst/>
              <a:rect l="l" t="t" r="r" b="b"/>
              <a:pathLst>
                <a:path w="2586" h="2729" extrusionOk="0">
                  <a:moveTo>
                    <a:pt x="857" y="0"/>
                  </a:moveTo>
                  <a:lnTo>
                    <a:pt x="857" y="0"/>
                  </a:lnTo>
                  <a:cubicBezTo>
                    <a:pt x="903" y="236"/>
                    <a:pt x="920" y="477"/>
                    <a:pt x="926" y="718"/>
                  </a:cubicBezTo>
                  <a:cubicBezTo>
                    <a:pt x="920" y="1103"/>
                    <a:pt x="828" y="1488"/>
                    <a:pt x="650" y="1833"/>
                  </a:cubicBezTo>
                  <a:cubicBezTo>
                    <a:pt x="501" y="2126"/>
                    <a:pt x="277" y="2367"/>
                    <a:pt x="1" y="2545"/>
                  </a:cubicBezTo>
                  <a:cubicBezTo>
                    <a:pt x="987" y="2724"/>
                    <a:pt x="2411" y="2729"/>
                    <a:pt x="2571" y="2729"/>
                  </a:cubicBezTo>
                  <a:cubicBezTo>
                    <a:pt x="2581" y="2729"/>
                    <a:pt x="2586" y="2729"/>
                    <a:pt x="2586" y="2729"/>
                  </a:cubicBezTo>
                  <a:cubicBezTo>
                    <a:pt x="2523" y="2729"/>
                    <a:pt x="2207" y="1884"/>
                    <a:pt x="2161" y="1792"/>
                  </a:cubicBezTo>
                  <a:cubicBezTo>
                    <a:pt x="1965" y="1373"/>
                    <a:pt x="1546" y="902"/>
                    <a:pt x="1276" y="523"/>
                  </a:cubicBezTo>
                  <a:cubicBezTo>
                    <a:pt x="1161" y="362"/>
                    <a:pt x="1058" y="173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195;p33">
              <a:extLst>
                <a:ext uri="{FF2B5EF4-FFF2-40B4-BE49-F238E27FC236}">
                  <a16:creationId xmlns:a16="http://schemas.microsoft.com/office/drawing/2014/main" id="{339B4609-1EDC-0244-4F95-8F1F1FA4C3DB}"/>
                </a:ext>
              </a:extLst>
            </p:cNvPr>
            <p:cNvSpPr/>
            <p:nvPr/>
          </p:nvSpPr>
          <p:spPr>
            <a:xfrm>
              <a:off x="3304221" y="2946371"/>
              <a:ext cx="90076" cy="154146"/>
            </a:xfrm>
            <a:custGeom>
              <a:avLst/>
              <a:gdLst/>
              <a:ahLst/>
              <a:cxnLst/>
              <a:rect l="l" t="t" r="r" b="b"/>
              <a:pathLst>
                <a:path w="1004" h="1707" extrusionOk="0">
                  <a:moveTo>
                    <a:pt x="942" y="0"/>
                  </a:moveTo>
                  <a:cubicBezTo>
                    <a:pt x="932" y="0"/>
                    <a:pt x="922" y="4"/>
                    <a:pt x="914" y="14"/>
                  </a:cubicBezTo>
                  <a:cubicBezTo>
                    <a:pt x="805" y="152"/>
                    <a:pt x="713" y="301"/>
                    <a:pt x="639" y="456"/>
                  </a:cubicBezTo>
                  <a:cubicBezTo>
                    <a:pt x="564" y="594"/>
                    <a:pt x="483" y="726"/>
                    <a:pt x="392" y="858"/>
                  </a:cubicBezTo>
                  <a:cubicBezTo>
                    <a:pt x="300" y="985"/>
                    <a:pt x="213" y="1117"/>
                    <a:pt x="133" y="1255"/>
                  </a:cubicBezTo>
                  <a:cubicBezTo>
                    <a:pt x="58" y="1381"/>
                    <a:pt x="1" y="1525"/>
                    <a:pt x="47" y="1668"/>
                  </a:cubicBezTo>
                  <a:cubicBezTo>
                    <a:pt x="54" y="1690"/>
                    <a:pt x="79" y="1707"/>
                    <a:pt x="103" y="1707"/>
                  </a:cubicBezTo>
                  <a:cubicBezTo>
                    <a:pt x="117" y="1707"/>
                    <a:pt x="130" y="1701"/>
                    <a:pt x="139" y="1685"/>
                  </a:cubicBezTo>
                  <a:cubicBezTo>
                    <a:pt x="271" y="1433"/>
                    <a:pt x="415" y="1191"/>
                    <a:pt x="570" y="950"/>
                  </a:cubicBezTo>
                  <a:cubicBezTo>
                    <a:pt x="644" y="824"/>
                    <a:pt x="713" y="692"/>
                    <a:pt x="759" y="554"/>
                  </a:cubicBezTo>
                  <a:cubicBezTo>
                    <a:pt x="811" y="382"/>
                    <a:pt x="886" y="221"/>
                    <a:pt x="977" y="71"/>
                  </a:cubicBezTo>
                  <a:cubicBezTo>
                    <a:pt x="1004" y="41"/>
                    <a:pt x="97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196;p33">
              <a:extLst>
                <a:ext uri="{FF2B5EF4-FFF2-40B4-BE49-F238E27FC236}">
                  <a16:creationId xmlns:a16="http://schemas.microsoft.com/office/drawing/2014/main" id="{A3866426-6572-C2E5-7ACD-7582CAF530B5}"/>
                </a:ext>
              </a:extLst>
            </p:cNvPr>
            <p:cNvSpPr/>
            <p:nvPr/>
          </p:nvSpPr>
          <p:spPr>
            <a:xfrm>
              <a:off x="3319115" y="2971927"/>
              <a:ext cx="149110" cy="144213"/>
            </a:xfrm>
            <a:custGeom>
              <a:avLst/>
              <a:gdLst/>
              <a:ahLst/>
              <a:cxnLst/>
              <a:rect l="l" t="t" r="r" b="b"/>
              <a:pathLst>
                <a:path w="1662" h="1597" extrusionOk="0">
                  <a:moveTo>
                    <a:pt x="1616" y="1"/>
                  </a:moveTo>
                  <a:cubicBezTo>
                    <a:pt x="1460" y="53"/>
                    <a:pt x="1334" y="219"/>
                    <a:pt x="1225" y="334"/>
                  </a:cubicBezTo>
                  <a:cubicBezTo>
                    <a:pt x="1087" y="472"/>
                    <a:pt x="949" y="610"/>
                    <a:pt x="806" y="742"/>
                  </a:cubicBezTo>
                  <a:cubicBezTo>
                    <a:pt x="536" y="1006"/>
                    <a:pt x="249" y="1247"/>
                    <a:pt x="19" y="1546"/>
                  </a:cubicBezTo>
                  <a:cubicBezTo>
                    <a:pt x="0" y="1569"/>
                    <a:pt x="23" y="1597"/>
                    <a:pt x="45" y="1597"/>
                  </a:cubicBezTo>
                  <a:cubicBezTo>
                    <a:pt x="50" y="1597"/>
                    <a:pt x="55" y="1595"/>
                    <a:pt x="59" y="1592"/>
                  </a:cubicBezTo>
                  <a:cubicBezTo>
                    <a:pt x="381" y="1385"/>
                    <a:pt x="679" y="1144"/>
                    <a:pt x="955" y="880"/>
                  </a:cubicBezTo>
                  <a:cubicBezTo>
                    <a:pt x="1099" y="753"/>
                    <a:pt x="1231" y="621"/>
                    <a:pt x="1363" y="483"/>
                  </a:cubicBezTo>
                  <a:cubicBezTo>
                    <a:pt x="1472" y="363"/>
                    <a:pt x="1639" y="208"/>
                    <a:pt x="1662" y="41"/>
                  </a:cubicBezTo>
                  <a:cubicBezTo>
                    <a:pt x="1662" y="18"/>
                    <a:pt x="1639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197;p33">
              <a:extLst>
                <a:ext uri="{FF2B5EF4-FFF2-40B4-BE49-F238E27FC236}">
                  <a16:creationId xmlns:a16="http://schemas.microsoft.com/office/drawing/2014/main" id="{25B9EAF6-B813-1E0D-01BA-8A462A4EF9D5}"/>
                </a:ext>
              </a:extLst>
            </p:cNvPr>
            <p:cNvSpPr/>
            <p:nvPr/>
          </p:nvSpPr>
          <p:spPr>
            <a:xfrm>
              <a:off x="3227962" y="2858507"/>
              <a:ext cx="65045" cy="219977"/>
            </a:xfrm>
            <a:custGeom>
              <a:avLst/>
              <a:gdLst/>
              <a:ahLst/>
              <a:cxnLst/>
              <a:rect l="l" t="t" r="r" b="b"/>
              <a:pathLst>
                <a:path w="725" h="2436" extrusionOk="0">
                  <a:moveTo>
                    <a:pt x="43" y="0"/>
                  </a:moveTo>
                  <a:cubicBezTo>
                    <a:pt x="31" y="0"/>
                    <a:pt x="18" y="8"/>
                    <a:pt x="18" y="22"/>
                  </a:cubicBezTo>
                  <a:cubicBezTo>
                    <a:pt x="1" y="430"/>
                    <a:pt x="179" y="832"/>
                    <a:pt x="288" y="1217"/>
                  </a:cubicBezTo>
                  <a:cubicBezTo>
                    <a:pt x="351" y="1418"/>
                    <a:pt x="403" y="1619"/>
                    <a:pt x="437" y="1826"/>
                  </a:cubicBezTo>
                  <a:cubicBezTo>
                    <a:pt x="460" y="1929"/>
                    <a:pt x="472" y="2032"/>
                    <a:pt x="478" y="2141"/>
                  </a:cubicBezTo>
                  <a:cubicBezTo>
                    <a:pt x="472" y="2233"/>
                    <a:pt x="495" y="2331"/>
                    <a:pt x="535" y="2411"/>
                  </a:cubicBezTo>
                  <a:cubicBezTo>
                    <a:pt x="542" y="2426"/>
                    <a:pt x="558" y="2435"/>
                    <a:pt x="573" y="2435"/>
                  </a:cubicBezTo>
                  <a:cubicBezTo>
                    <a:pt x="583" y="2435"/>
                    <a:pt x="592" y="2432"/>
                    <a:pt x="598" y="2423"/>
                  </a:cubicBezTo>
                  <a:cubicBezTo>
                    <a:pt x="725" y="2274"/>
                    <a:pt x="667" y="2032"/>
                    <a:pt x="644" y="1854"/>
                  </a:cubicBezTo>
                  <a:cubicBezTo>
                    <a:pt x="610" y="1636"/>
                    <a:pt x="558" y="1423"/>
                    <a:pt x="495" y="1217"/>
                  </a:cubicBezTo>
                  <a:cubicBezTo>
                    <a:pt x="374" y="803"/>
                    <a:pt x="231" y="401"/>
                    <a:pt x="64" y="10"/>
                  </a:cubicBezTo>
                  <a:cubicBezTo>
                    <a:pt x="59" y="4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198;p33">
              <a:extLst>
                <a:ext uri="{FF2B5EF4-FFF2-40B4-BE49-F238E27FC236}">
                  <a16:creationId xmlns:a16="http://schemas.microsoft.com/office/drawing/2014/main" id="{AB1B5F3E-B16F-452D-8339-7D29376FE8B8}"/>
                </a:ext>
              </a:extLst>
            </p:cNvPr>
            <p:cNvSpPr/>
            <p:nvPr/>
          </p:nvSpPr>
          <p:spPr>
            <a:xfrm>
              <a:off x="3084862" y="2981228"/>
              <a:ext cx="161222" cy="144213"/>
            </a:xfrm>
            <a:custGeom>
              <a:avLst/>
              <a:gdLst/>
              <a:ahLst/>
              <a:cxnLst/>
              <a:rect l="l" t="t" r="r" b="b"/>
              <a:pathLst>
                <a:path w="1797" h="1597" extrusionOk="0">
                  <a:moveTo>
                    <a:pt x="341" y="0"/>
                  </a:moveTo>
                  <a:cubicBezTo>
                    <a:pt x="330" y="0"/>
                    <a:pt x="322" y="14"/>
                    <a:pt x="326" y="30"/>
                  </a:cubicBezTo>
                  <a:cubicBezTo>
                    <a:pt x="464" y="352"/>
                    <a:pt x="746" y="576"/>
                    <a:pt x="1010" y="788"/>
                  </a:cubicBezTo>
                  <a:cubicBezTo>
                    <a:pt x="1154" y="897"/>
                    <a:pt x="1286" y="1018"/>
                    <a:pt x="1406" y="1144"/>
                  </a:cubicBezTo>
                  <a:cubicBezTo>
                    <a:pt x="1464" y="1208"/>
                    <a:pt x="1515" y="1276"/>
                    <a:pt x="1561" y="1351"/>
                  </a:cubicBezTo>
                  <a:cubicBezTo>
                    <a:pt x="1533" y="1345"/>
                    <a:pt x="1504" y="1340"/>
                    <a:pt x="1469" y="1334"/>
                  </a:cubicBezTo>
                  <a:cubicBezTo>
                    <a:pt x="1257" y="1299"/>
                    <a:pt x="1062" y="1202"/>
                    <a:pt x="855" y="1127"/>
                  </a:cubicBezTo>
                  <a:cubicBezTo>
                    <a:pt x="729" y="1081"/>
                    <a:pt x="591" y="1052"/>
                    <a:pt x="453" y="1041"/>
                  </a:cubicBezTo>
                  <a:cubicBezTo>
                    <a:pt x="309" y="1018"/>
                    <a:pt x="166" y="1001"/>
                    <a:pt x="28" y="995"/>
                  </a:cubicBezTo>
                  <a:cubicBezTo>
                    <a:pt x="26" y="995"/>
                    <a:pt x="25" y="994"/>
                    <a:pt x="23" y="994"/>
                  </a:cubicBezTo>
                  <a:cubicBezTo>
                    <a:pt x="9" y="994"/>
                    <a:pt x="0" y="1019"/>
                    <a:pt x="11" y="1029"/>
                  </a:cubicBezTo>
                  <a:cubicBezTo>
                    <a:pt x="183" y="1213"/>
                    <a:pt x="459" y="1271"/>
                    <a:pt x="683" y="1345"/>
                  </a:cubicBezTo>
                  <a:cubicBezTo>
                    <a:pt x="895" y="1414"/>
                    <a:pt x="1085" y="1535"/>
                    <a:pt x="1303" y="1581"/>
                  </a:cubicBezTo>
                  <a:cubicBezTo>
                    <a:pt x="1345" y="1590"/>
                    <a:pt x="1392" y="1597"/>
                    <a:pt x="1439" y="1597"/>
                  </a:cubicBezTo>
                  <a:cubicBezTo>
                    <a:pt x="1515" y="1597"/>
                    <a:pt x="1590" y="1578"/>
                    <a:pt x="1636" y="1518"/>
                  </a:cubicBezTo>
                  <a:cubicBezTo>
                    <a:pt x="1642" y="1512"/>
                    <a:pt x="1648" y="1500"/>
                    <a:pt x="1653" y="1495"/>
                  </a:cubicBezTo>
                  <a:cubicBezTo>
                    <a:pt x="1671" y="1512"/>
                    <a:pt x="1688" y="1535"/>
                    <a:pt x="1705" y="1552"/>
                  </a:cubicBezTo>
                  <a:cubicBezTo>
                    <a:pt x="1715" y="1564"/>
                    <a:pt x="1727" y="1569"/>
                    <a:pt x="1740" y="1569"/>
                  </a:cubicBezTo>
                  <a:cubicBezTo>
                    <a:pt x="1764" y="1569"/>
                    <a:pt x="1787" y="1550"/>
                    <a:pt x="1791" y="1523"/>
                  </a:cubicBezTo>
                  <a:cubicBezTo>
                    <a:pt x="1797" y="1437"/>
                    <a:pt x="1780" y="1357"/>
                    <a:pt x="1739" y="1282"/>
                  </a:cubicBezTo>
                  <a:cubicBezTo>
                    <a:pt x="1699" y="1202"/>
                    <a:pt x="1648" y="1133"/>
                    <a:pt x="1590" y="1064"/>
                  </a:cubicBezTo>
                  <a:cubicBezTo>
                    <a:pt x="1464" y="926"/>
                    <a:pt x="1326" y="805"/>
                    <a:pt x="1182" y="691"/>
                  </a:cubicBezTo>
                  <a:cubicBezTo>
                    <a:pt x="901" y="478"/>
                    <a:pt x="573" y="289"/>
                    <a:pt x="355" y="7"/>
                  </a:cubicBezTo>
                  <a:cubicBezTo>
                    <a:pt x="350" y="2"/>
                    <a:pt x="345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199;p33">
              <a:extLst>
                <a:ext uri="{FF2B5EF4-FFF2-40B4-BE49-F238E27FC236}">
                  <a16:creationId xmlns:a16="http://schemas.microsoft.com/office/drawing/2014/main" id="{1DDCB745-2B66-4B03-8A9D-B44E2E1B44DE}"/>
                </a:ext>
              </a:extLst>
            </p:cNvPr>
            <p:cNvSpPr/>
            <p:nvPr/>
          </p:nvSpPr>
          <p:spPr>
            <a:xfrm>
              <a:off x="3019279" y="3160749"/>
              <a:ext cx="199532" cy="54814"/>
            </a:xfrm>
            <a:custGeom>
              <a:avLst/>
              <a:gdLst/>
              <a:ahLst/>
              <a:cxnLst/>
              <a:rect l="l" t="t" r="r" b="b"/>
              <a:pathLst>
                <a:path w="2224" h="607" extrusionOk="0">
                  <a:moveTo>
                    <a:pt x="2195" y="1"/>
                  </a:moveTo>
                  <a:cubicBezTo>
                    <a:pt x="2011" y="12"/>
                    <a:pt x="1839" y="35"/>
                    <a:pt x="1661" y="81"/>
                  </a:cubicBezTo>
                  <a:cubicBezTo>
                    <a:pt x="1477" y="127"/>
                    <a:pt x="1293" y="173"/>
                    <a:pt x="1109" y="219"/>
                  </a:cubicBezTo>
                  <a:cubicBezTo>
                    <a:pt x="925" y="265"/>
                    <a:pt x="747" y="305"/>
                    <a:pt x="563" y="357"/>
                  </a:cubicBezTo>
                  <a:cubicBezTo>
                    <a:pt x="472" y="380"/>
                    <a:pt x="374" y="409"/>
                    <a:pt x="276" y="443"/>
                  </a:cubicBezTo>
                  <a:cubicBezTo>
                    <a:pt x="190" y="472"/>
                    <a:pt x="104" y="506"/>
                    <a:pt x="24" y="552"/>
                  </a:cubicBezTo>
                  <a:cubicBezTo>
                    <a:pt x="1" y="564"/>
                    <a:pt x="6" y="598"/>
                    <a:pt x="35" y="604"/>
                  </a:cubicBezTo>
                  <a:cubicBezTo>
                    <a:pt x="58" y="605"/>
                    <a:pt x="81" y="606"/>
                    <a:pt x="104" y="606"/>
                  </a:cubicBezTo>
                  <a:cubicBezTo>
                    <a:pt x="167" y="606"/>
                    <a:pt x="230" y="601"/>
                    <a:pt x="293" y="592"/>
                  </a:cubicBezTo>
                  <a:cubicBezTo>
                    <a:pt x="397" y="581"/>
                    <a:pt x="495" y="564"/>
                    <a:pt x="592" y="541"/>
                  </a:cubicBezTo>
                  <a:cubicBezTo>
                    <a:pt x="776" y="500"/>
                    <a:pt x="966" y="449"/>
                    <a:pt x="1149" y="397"/>
                  </a:cubicBezTo>
                  <a:cubicBezTo>
                    <a:pt x="1333" y="351"/>
                    <a:pt x="1505" y="299"/>
                    <a:pt x="1678" y="248"/>
                  </a:cubicBezTo>
                  <a:cubicBezTo>
                    <a:pt x="1862" y="196"/>
                    <a:pt x="2034" y="133"/>
                    <a:pt x="2200" y="47"/>
                  </a:cubicBezTo>
                  <a:cubicBezTo>
                    <a:pt x="2223" y="35"/>
                    <a:pt x="2218" y="1"/>
                    <a:pt x="2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200;p33">
              <a:extLst>
                <a:ext uri="{FF2B5EF4-FFF2-40B4-BE49-F238E27FC236}">
                  <a16:creationId xmlns:a16="http://schemas.microsoft.com/office/drawing/2014/main" id="{1B38BFC0-275E-4D71-EE26-27A53DBC50DD}"/>
                </a:ext>
              </a:extLst>
            </p:cNvPr>
            <p:cNvSpPr/>
            <p:nvPr/>
          </p:nvSpPr>
          <p:spPr>
            <a:xfrm>
              <a:off x="3112764" y="3160478"/>
              <a:ext cx="150097" cy="172026"/>
            </a:xfrm>
            <a:custGeom>
              <a:avLst/>
              <a:gdLst/>
              <a:ahLst/>
              <a:cxnLst/>
              <a:rect l="l" t="t" r="r" b="b"/>
              <a:pathLst>
                <a:path w="1673" h="1905" extrusionOk="0">
                  <a:moveTo>
                    <a:pt x="1642" y="0"/>
                  </a:moveTo>
                  <a:cubicBezTo>
                    <a:pt x="1638" y="0"/>
                    <a:pt x="1633" y="1"/>
                    <a:pt x="1629" y="4"/>
                  </a:cubicBezTo>
                  <a:cubicBezTo>
                    <a:pt x="1469" y="130"/>
                    <a:pt x="1325" y="279"/>
                    <a:pt x="1199" y="435"/>
                  </a:cubicBezTo>
                  <a:cubicBezTo>
                    <a:pt x="1067" y="595"/>
                    <a:pt x="929" y="750"/>
                    <a:pt x="785" y="906"/>
                  </a:cubicBezTo>
                  <a:cubicBezTo>
                    <a:pt x="647" y="1061"/>
                    <a:pt x="504" y="1204"/>
                    <a:pt x="377" y="1359"/>
                  </a:cubicBezTo>
                  <a:cubicBezTo>
                    <a:pt x="308" y="1440"/>
                    <a:pt x="239" y="1520"/>
                    <a:pt x="176" y="1606"/>
                  </a:cubicBezTo>
                  <a:cubicBezTo>
                    <a:pt x="113" y="1692"/>
                    <a:pt x="67" y="1779"/>
                    <a:pt x="10" y="1865"/>
                  </a:cubicBezTo>
                  <a:cubicBezTo>
                    <a:pt x="1" y="1883"/>
                    <a:pt x="13" y="1904"/>
                    <a:pt x="30" y="1904"/>
                  </a:cubicBezTo>
                  <a:cubicBezTo>
                    <a:pt x="34" y="1904"/>
                    <a:pt x="39" y="1903"/>
                    <a:pt x="44" y="1899"/>
                  </a:cubicBezTo>
                  <a:cubicBezTo>
                    <a:pt x="125" y="1848"/>
                    <a:pt x="205" y="1796"/>
                    <a:pt x="285" y="1733"/>
                  </a:cubicBezTo>
                  <a:cubicBezTo>
                    <a:pt x="360" y="1675"/>
                    <a:pt x="446" y="1595"/>
                    <a:pt x="527" y="1526"/>
                  </a:cubicBezTo>
                  <a:cubicBezTo>
                    <a:pt x="682" y="1377"/>
                    <a:pt x="831" y="1221"/>
                    <a:pt x="969" y="1061"/>
                  </a:cubicBezTo>
                  <a:cubicBezTo>
                    <a:pt x="1107" y="906"/>
                    <a:pt x="1245" y="745"/>
                    <a:pt x="1371" y="578"/>
                  </a:cubicBezTo>
                  <a:cubicBezTo>
                    <a:pt x="1503" y="417"/>
                    <a:pt x="1607" y="233"/>
                    <a:pt x="1664" y="32"/>
                  </a:cubicBezTo>
                  <a:cubicBezTo>
                    <a:pt x="1673" y="14"/>
                    <a:pt x="1657" y="0"/>
                    <a:pt x="1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201;p33">
              <a:extLst>
                <a:ext uri="{FF2B5EF4-FFF2-40B4-BE49-F238E27FC236}">
                  <a16:creationId xmlns:a16="http://schemas.microsoft.com/office/drawing/2014/main" id="{78E63F8F-5047-3D8D-07F7-8C51D06057A3}"/>
                </a:ext>
              </a:extLst>
            </p:cNvPr>
            <p:cNvSpPr/>
            <p:nvPr/>
          </p:nvSpPr>
          <p:spPr>
            <a:xfrm>
              <a:off x="3212530" y="3185583"/>
              <a:ext cx="81553" cy="176361"/>
            </a:xfrm>
            <a:custGeom>
              <a:avLst/>
              <a:gdLst/>
              <a:ahLst/>
              <a:cxnLst/>
              <a:rect l="l" t="t" r="r" b="b"/>
              <a:pathLst>
                <a:path w="909" h="1953" extrusionOk="0">
                  <a:moveTo>
                    <a:pt x="883" y="0"/>
                  </a:moveTo>
                  <a:cubicBezTo>
                    <a:pt x="876" y="0"/>
                    <a:pt x="870" y="4"/>
                    <a:pt x="868" y="13"/>
                  </a:cubicBezTo>
                  <a:cubicBezTo>
                    <a:pt x="782" y="157"/>
                    <a:pt x="724" y="312"/>
                    <a:pt x="650" y="461"/>
                  </a:cubicBezTo>
                  <a:cubicBezTo>
                    <a:pt x="569" y="628"/>
                    <a:pt x="483" y="788"/>
                    <a:pt x="397" y="949"/>
                  </a:cubicBezTo>
                  <a:cubicBezTo>
                    <a:pt x="311" y="1110"/>
                    <a:pt x="225" y="1271"/>
                    <a:pt x="150" y="1432"/>
                  </a:cubicBezTo>
                  <a:cubicBezTo>
                    <a:pt x="110" y="1506"/>
                    <a:pt x="75" y="1587"/>
                    <a:pt x="52" y="1673"/>
                  </a:cubicBezTo>
                  <a:cubicBezTo>
                    <a:pt x="24" y="1753"/>
                    <a:pt x="6" y="1834"/>
                    <a:pt x="1" y="1920"/>
                  </a:cubicBezTo>
                  <a:cubicBezTo>
                    <a:pt x="1" y="1938"/>
                    <a:pt x="15" y="1952"/>
                    <a:pt x="29" y="1952"/>
                  </a:cubicBezTo>
                  <a:cubicBezTo>
                    <a:pt x="33" y="1952"/>
                    <a:pt x="37" y="1951"/>
                    <a:pt x="41" y="1949"/>
                  </a:cubicBezTo>
                  <a:cubicBezTo>
                    <a:pt x="110" y="1897"/>
                    <a:pt x="167" y="1845"/>
                    <a:pt x="219" y="1782"/>
                  </a:cubicBezTo>
                  <a:cubicBezTo>
                    <a:pt x="276" y="1713"/>
                    <a:pt x="334" y="1644"/>
                    <a:pt x="380" y="1564"/>
                  </a:cubicBezTo>
                  <a:cubicBezTo>
                    <a:pt x="483" y="1403"/>
                    <a:pt x="569" y="1231"/>
                    <a:pt x="650" y="1053"/>
                  </a:cubicBezTo>
                  <a:cubicBezTo>
                    <a:pt x="724" y="886"/>
                    <a:pt x="787" y="714"/>
                    <a:pt x="839" y="536"/>
                  </a:cubicBezTo>
                  <a:cubicBezTo>
                    <a:pt x="891" y="369"/>
                    <a:pt x="908" y="197"/>
                    <a:pt x="902" y="24"/>
                  </a:cubicBezTo>
                  <a:cubicBezTo>
                    <a:pt x="906" y="10"/>
                    <a:pt x="894" y="0"/>
                    <a:pt x="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202;p33">
              <a:extLst>
                <a:ext uri="{FF2B5EF4-FFF2-40B4-BE49-F238E27FC236}">
                  <a16:creationId xmlns:a16="http://schemas.microsoft.com/office/drawing/2014/main" id="{FD3CDC9A-8F41-8C92-0C7F-C1E423796FEE}"/>
                </a:ext>
              </a:extLst>
            </p:cNvPr>
            <p:cNvSpPr/>
            <p:nvPr/>
          </p:nvSpPr>
          <p:spPr>
            <a:xfrm>
              <a:off x="3308348" y="3192807"/>
              <a:ext cx="50601" cy="228194"/>
            </a:xfrm>
            <a:custGeom>
              <a:avLst/>
              <a:gdLst/>
              <a:ahLst/>
              <a:cxnLst/>
              <a:rect l="l" t="t" r="r" b="b"/>
              <a:pathLst>
                <a:path w="564" h="2527" extrusionOk="0">
                  <a:moveTo>
                    <a:pt x="45" y="1"/>
                  </a:moveTo>
                  <a:cubicBezTo>
                    <a:pt x="30" y="1"/>
                    <a:pt x="16" y="11"/>
                    <a:pt x="12" y="25"/>
                  </a:cubicBezTo>
                  <a:cubicBezTo>
                    <a:pt x="1" y="122"/>
                    <a:pt x="1" y="220"/>
                    <a:pt x="12" y="318"/>
                  </a:cubicBezTo>
                  <a:cubicBezTo>
                    <a:pt x="18" y="427"/>
                    <a:pt x="30" y="536"/>
                    <a:pt x="47" y="639"/>
                  </a:cubicBezTo>
                  <a:cubicBezTo>
                    <a:pt x="76" y="852"/>
                    <a:pt x="110" y="1064"/>
                    <a:pt x="139" y="1271"/>
                  </a:cubicBezTo>
                  <a:cubicBezTo>
                    <a:pt x="202" y="1691"/>
                    <a:pt x="242" y="2144"/>
                    <a:pt x="460" y="2512"/>
                  </a:cubicBezTo>
                  <a:cubicBezTo>
                    <a:pt x="468" y="2522"/>
                    <a:pt x="479" y="2526"/>
                    <a:pt x="490" y="2526"/>
                  </a:cubicBezTo>
                  <a:cubicBezTo>
                    <a:pt x="505" y="2526"/>
                    <a:pt x="520" y="2517"/>
                    <a:pt x="524" y="2500"/>
                  </a:cubicBezTo>
                  <a:cubicBezTo>
                    <a:pt x="564" y="2075"/>
                    <a:pt x="460" y="1639"/>
                    <a:pt x="391" y="1220"/>
                  </a:cubicBezTo>
                  <a:cubicBezTo>
                    <a:pt x="357" y="1007"/>
                    <a:pt x="317" y="795"/>
                    <a:pt x="277" y="588"/>
                  </a:cubicBezTo>
                  <a:cubicBezTo>
                    <a:pt x="236" y="398"/>
                    <a:pt x="185" y="168"/>
                    <a:pt x="70" y="13"/>
                  </a:cubicBezTo>
                  <a:cubicBezTo>
                    <a:pt x="63" y="5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203;p33">
              <a:extLst>
                <a:ext uri="{FF2B5EF4-FFF2-40B4-BE49-F238E27FC236}">
                  <a16:creationId xmlns:a16="http://schemas.microsoft.com/office/drawing/2014/main" id="{4BE5C1F1-F338-18D1-6D7A-932D1EB06E12}"/>
                </a:ext>
              </a:extLst>
            </p:cNvPr>
            <p:cNvSpPr/>
            <p:nvPr/>
          </p:nvSpPr>
          <p:spPr>
            <a:xfrm>
              <a:off x="3341544" y="3177275"/>
              <a:ext cx="151443" cy="205438"/>
            </a:xfrm>
            <a:custGeom>
              <a:avLst/>
              <a:gdLst/>
              <a:ahLst/>
              <a:cxnLst/>
              <a:rect l="l" t="t" r="r" b="b"/>
              <a:pathLst>
                <a:path w="1688" h="2275" extrusionOk="0">
                  <a:moveTo>
                    <a:pt x="28" y="0"/>
                  </a:moveTo>
                  <a:cubicBezTo>
                    <a:pt x="13" y="0"/>
                    <a:pt x="0" y="12"/>
                    <a:pt x="4" y="25"/>
                  </a:cubicBezTo>
                  <a:cubicBezTo>
                    <a:pt x="21" y="76"/>
                    <a:pt x="27" y="122"/>
                    <a:pt x="44" y="168"/>
                  </a:cubicBezTo>
                  <a:cubicBezTo>
                    <a:pt x="67" y="226"/>
                    <a:pt x="90" y="277"/>
                    <a:pt x="119" y="329"/>
                  </a:cubicBezTo>
                  <a:cubicBezTo>
                    <a:pt x="177" y="427"/>
                    <a:pt x="246" y="524"/>
                    <a:pt x="314" y="616"/>
                  </a:cubicBezTo>
                  <a:cubicBezTo>
                    <a:pt x="458" y="811"/>
                    <a:pt x="607" y="1001"/>
                    <a:pt x="762" y="1191"/>
                  </a:cubicBezTo>
                  <a:cubicBezTo>
                    <a:pt x="918" y="1374"/>
                    <a:pt x="1067" y="1564"/>
                    <a:pt x="1210" y="1759"/>
                  </a:cubicBezTo>
                  <a:cubicBezTo>
                    <a:pt x="1343" y="1937"/>
                    <a:pt x="1463" y="2144"/>
                    <a:pt x="1641" y="2270"/>
                  </a:cubicBezTo>
                  <a:cubicBezTo>
                    <a:pt x="1646" y="2273"/>
                    <a:pt x="1651" y="2275"/>
                    <a:pt x="1657" y="2275"/>
                  </a:cubicBezTo>
                  <a:cubicBezTo>
                    <a:pt x="1672" y="2275"/>
                    <a:pt x="1687" y="2264"/>
                    <a:pt x="1687" y="2247"/>
                  </a:cubicBezTo>
                  <a:cubicBezTo>
                    <a:pt x="1681" y="2035"/>
                    <a:pt x="1538" y="1834"/>
                    <a:pt x="1412" y="1662"/>
                  </a:cubicBezTo>
                  <a:cubicBezTo>
                    <a:pt x="1268" y="1466"/>
                    <a:pt x="1113" y="1282"/>
                    <a:pt x="963" y="1093"/>
                  </a:cubicBezTo>
                  <a:cubicBezTo>
                    <a:pt x="808" y="909"/>
                    <a:pt x="648" y="725"/>
                    <a:pt x="498" y="536"/>
                  </a:cubicBezTo>
                  <a:cubicBezTo>
                    <a:pt x="429" y="444"/>
                    <a:pt x="355" y="358"/>
                    <a:pt x="286" y="266"/>
                  </a:cubicBezTo>
                  <a:cubicBezTo>
                    <a:pt x="251" y="220"/>
                    <a:pt x="217" y="174"/>
                    <a:pt x="177" y="134"/>
                  </a:cubicBezTo>
                  <a:cubicBezTo>
                    <a:pt x="136" y="88"/>
                    <a:pt x="85" y="53"/>
                    <a:pt x="44" y="7"/>
                  </a:cubicBezTo>
                  <a:cubicBezTo>
                    <a:pt x="39" y="2"/>
                    <a:pt x="33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204;p33">
              <a:extLst>
                <a:ext uri="{FF2B5EF4-FFF2-40B4-BE49-F238E27FC236}">
                  <a16:creationId xmlns:a16="http://schemas.microsoft.com/office/drawing/2014/main" id="{490EAF4D-EB37-5DA6-6B19-7B8405126464}"/>
                </a:ext>
              </a:extLst>
            </p:cNvPr>
            <p:cNvSpPr/>
            <p:nvPr/>
          </p:nvSpPr>
          <p:spPr>
            <a:xfrm>
              <a:off x="3357514" y="3171586"/>
              <a:ext cx="161761" cy="68359"/>
            </a:xfrm>
            <a:custGeom>
              <a:avLst/>
              <a:gdLst/>
              <a:ahLst/>
              <a:cxnLst/>
              <a:rect l="l" t="t" r="r" b="b"/>
              <a:pathLst>
                <a:path w="1803" h="757" extrusionOk="0">
                  <a:moveTo>
                    <a:pt x="55" y="1"/>
                  </a:moveTo>
                  <a:cubicBezTo>
                    <a:pt x="24" y="1"/>
                    <a:pt x="0" y="38"/>
                    <a:pt x="27" y="65"/>
                  </a:cubicBezTo>
                  <a:cubicBezTo>
                    <a:pt x="56" y="93"/>
                    <a:pt x="68" y="128"/>
                    <a:pt x="90" y="162"/>
                  </a:cubicBezTo>
                  <a:cubicBezTo>
                    <a:pt x="113" y="191"/>
                    <a:pt x="142" y="214"/>
                    <a:pt x="177" y="231"/>
                  </a:cubicBezTo>
                  <a:cubicBezTo>
                    <a:pt x="240" y="277"/>
                    <a:pt x="309" y="312"/>
                    <a:pt x="383" y="346"/>
                  </a:cubicBezTo>
                  <a:cubicBezTo>
                    <a:pt x="533" y="421"/>
                    <a:pt x="688" y="490"/>
                    <a:pt x="849" y="553"/>
                  </a:cubicBezTo>
                  <a:cubicBezTo>
                    <a:pt x="998" y="616"/>
                    <a:pt x="1153" y="668"/>
                    <a:pt x="1314" y="708"/>
                  </a:cubicBezTo>
                  <a:cubicBezTo>
                    <a:pt x="1394" y="725"/>
                    <a:pt x="1469" y="737"/>
                    <a:pt x="1549" y="748"/>
                  </a:cubicBezTo>
                  <a:cubicBezTo>
                    <a:pt x="1587" y="754"/>
                    <a:pt x="1624" y="757"/>
                    <a:pt x="1661" y="757"/>
                  </a:cubicBezTo>
                  <a:cubicBezTo>
                    <a:pt x="1699" y="757"/>
                    <a:pt x="1736" y="754"/>
                    <a:pt x="1773" y="748"/>
                  </a:cubicBezTo>
                  <a:cubicBezTo>
                    <a:pt x="1791" y="742"/>
                    <a:pt x="1802" y="719"/>
                    <a:pt x="1791" y="708"/>
                  </a:cubicBezTo>
                  <a:cubicBezTo>
                    <a:pt x="1739" y="662"/>
                    <a:pt x="1676" y="633"/>
                    <a:pt x="1618" y="604"/>
                  </a:cubicBezTo>
                  <a:cubicBezTo>
                    <a:pt x="1544" y="576"/>
                    <a:pt x="1475" y="547"/>
                    <a:pt x="1406" y="518"/>
                  </a:cubicBezTo>
                  <a:cubicBezTo>
                    <a:pt x="1251" y="455"/>
                    <a:pt x="1096" y="409"/>
                    <a:pt x="941" y="357"/>
                  </a:cubicBezTo>
                  <a:cubicBezTo>
                    <a:pt x="785" y="300"/>
                    <a:pt x="642" y="243"/>
                    <a:pt x="498" y="174"/>
                  </a:cubicBezTo>
                  <a:cubicBezTo>
                    <a:pt x="424" y="139"/>
                    <a:pt x="360" y="99"/>
                    <a:pt x="292" y="70"/>
                  </a:cubicBezTo>
                  <a:cubicBezTo>
                    <a:pt x="257" y="53"/>
                    <a:pt x="217" y="36"/>
                    <a:pt x="177" y="24"/>
                  </a:cubicBezTo>
                  <a:cubicBezTo>
                    <a:pt x="142" y="19"/>
                    <a:pt x="102" y="13"/>
                    <a:pt x="62" y="1"/>
                  </a:cubicBezTo>
                  <a:cubicBezTo>
                    <a:pt x="60" y="1"/>
                    <a:pt x="57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4205;p33">
              <a:extLst>
                <a:ext uri="{FF2B5EF4-FFF2-40B4-BE49-F238E27FC236}">
                  <a16:creationId xmlns:a16="http://schemas.microsoft.com/office/drawing/2014/main" id="{571F0819-716B-DDAA-8B20-B529BB399231}"/>
                </a:ext>
              </a:extLst>
            </p:cNvPr>
            <p:cNvSpPr/>
            <p:nvPr/>
          </p:nvSpPr>
          <p:spPr>
            <a:xfrm>
              <a:off x="3350067" y="3077220"/>
              <a:ext cx="206261" cy="80550"/>
            </a:xfrm>
            <a:custGeom>
              <a:avLst/>
              <a:gdLst/>
              <a:ahLst/>
              <a:cxnLst/>
              <a:rect l="l" t="t" r="r" b="b"/>
              <a:pathLst>
                <a:path w="2299" h="892" extrusionOk="0">
                  <a:moveTo>
                    <a:pt x="2115" y="1"/>
                  </a:moveTo>
                  <a:cubicBezTo>
                    <a:pt x="2047" y="1"/>
                    <a:pt x="1979" y="16"/>
                    <a:pt x="1914" y="47"/>
                  </a:cubicBezTo>
                  <a:cubicBezTo>
                    <a:pt x="1811" y="81"/>
                    <a:pt x="1713" y="116"/>
                    <a:pt x="1609" y="162"/>
                  </a:cubicBezTo>
                  <a:cubicBezTo>
                    <a:pt x="1414" y="242"/>
                    <a:pt x="1219" y="334"/>
                    <a:pt x="1024" y="415"/>
                  </a:cubicBezTo>
                  <a:cubicBezTo>
                    <a:pt x="690" y="547"/>
                    <a:pt x="288" y="570"/>
                    <a:pt x="24" y="828"/>
                  </a:cubicBezTo>
                  <a:cubicBezTo>
                    <a:pt x="0" y="852"/>
                    <a:pt x="20" y="891"/>
                    <a:pt x="47" y="891"/>
                  </a:cubicBezTo>
                  <a:cubicBezTo>
                    <a:pt x="52" y="891"/>
                    <a:pt x="58" y="889"/>
                    <a:pt x="64" y="886"/>
                  </a:cubicBezTo>
                  <a:cubicBezTo>
                    <a:pt x="225" y="805"/>
                    <a:pt x="397" y="753"/>
                    <a:pt x="576" y="730"/>
                  </a:cubicBezTo>
                  <a:cubicBezTo>
                    <a:pt x="754" y="696"/>
                    <a:pt x="932" y="656"/>
                    <a:pt x="1104" y="598"/>
                  </a:cubicBezTo>
                  <a:cubicBezTo>
                    <a:pt x="1299" y="535"/>
                    <a:pt x="1483" y="455"/>
                    <a:pt x="1673" y="380"/>
                  </a:cubicBezTo>
                  <a:cubicBezTo>
                    <a:pt x="1770" y="340"/>
                    <a:pt x="1868" y="305"/>
                    <a:pt x="1966" y="271"/>
                  </a:cubicBezTo>
                  <a:cubicBezTo>
                    <a:pt x="2069" y="236"/>
                    <a:pt x="2172" y="225"/>
                    <a:pt x="2247" y="156"/>
                  </a:cubicBezTo>
                  <a:cubicBezTo>
                    <a:pt x="2299" y="110"/>
                    <a:pt x="2282" y="30"/>
                    <a:pt x="2218" y="12"/>
                  </a:cubicBezTo>
                  <a:cubicBezTo>
                    <a:pt x="2184" y="5"/>
                    <a:pt x="2149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4206;p33">
              <a:extLst>
                <a:ext uri="{FF2B5EF4-FFF2-40B4-BE49-F238E27FC236}">
                  <a16:creationId xmlns:a16="http://schemas.microsoft.com/office/drawing/2014/main" id="{0DE13D3B-FFE5-E3D5-17C2-4D7432D05CB4}"/>
                </a:ext>
              </a:extLst>
            </p:cNvPr>
            <p:cNvSpPr/>
            <p:nvPr/>
          </p:nvSpPr>
          <p:spPr>
            <a:xfrm>
              <a:off x="3187768" y="3049406"/>
              <a:ext cx="202134" cy="194421"/>
            </a:xfrm>
            <a:custGeom>
              <a:avLst/>
              <a:gdLst/>
              <a:ahLst/>
              <a:cxnLst/>
              <a:rect l="l" t="t" r="r" b="b"/>
              <a:pathLst>
                <a:path w="2253" h="2153" extrusionOk="0">
                  <a:moveTo>
                    <a:pt x="1125" y="0"/>
                  </a:moveTo>
                  <a:cubicBezTo>
                    <a:pt x="1093" y="0"/>
                    <a:pt x="1061" y="2"/>
                    <a:pt x="1029" y="5"/>
                  </a:cubicBezTo>
                  <a:cubicBezTo>
                    <a:pt x="437" y="62"/>
                    <a:pt x="1" y="585"/>
                    <a:pt x="53" y="1176"/>
                  </a:cubicBezTo>
                  <a:cubicBezTo>
                    <a:pt x="107" y="1733"/>
                    <a:pt x="572" y="2152"/>
                    <a:pt x="1120" y="2152"/>
                  </a:cubicBezTo>
                  <a:cubicBezTo>
                    <a:pt x="1154" y="2152"/>
                    <a:pt x="1189" y="2150"/>
                    <a:pt x="1224" y="2147"/>
                  </a:cubicBezTo>
                  <a:cubicBezTo>
                    <a:pt x="1816" y="2095"/>
                    <a:pt x="2252" y="1567"/>
                    <a:pt x="2201" y="975"/>
                  </a:cubicBezTo>
                  <a:cubicBezTo>
                    <a:pt x="2146" y="416"/>
                    <a:pt x="1676" y="0"/>
                    <a:pt x="1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4207;p33">
              <a:extLst>
                <a:ext uri="{FF2B5EF4-FFF2-40B4-BE49-F238E27FC236}">
                  <a16:creationId xmlns:a16="http://schemas.microsoft.com/office/drawing/2014/main" id="{799A307D-483B-C476-D1A4-0E6BE96E9972}"/>
                </a:ext>
              </a:extLst>
            </p:cNvPr>
            <p:cNvSpPr/>
            <p:nvPr/>
          </p:nvSpPr>
          <p:spPr>
            <a:xfrm>
              <a:off x="3229038" y="3099524"/>
              <a:ext cx="110891" cy="94186"/>
            </a:xfrm>
            <a:custGeom>
              <a:avLst/>
              <a:gdLst/>
              <a:ahLst/>
              <a:cxnLst/>
              <a:rect l="l" t="t" r="r" b="b"/>
              <a:pathLst>
                <a:path w="1236" h="1043" extrusionOk="0">
                  <a:moveTo>
                    <a:pt x="665" y="1"/>
                  </a:moveTo>
                  <a:cubicBezTo>
                    <a:pt x="500" y="1"/>
                    <a:pt x="334" y="78"/>
                    <a:pt x="230" y="242"/>
                  </a:cubicBezTo>
                  <a:cubicBezTo>
                    <a:pt x="0" y="597"/>
                    <a:pt x="269" y="1043"/>
                    <a:pt x="661" y="1043"/>
                  </a:cubicBezTo>
                  <a:cubicBezTo>
                    <a:pt x="700" y="1043"/>
                    <a:pt x="740" y="1038"/>
                    <a:pt x="782" y="1029"/>
                  </a:cubicBezTo>
                  <a:cubicBezTo>
                    <a:pt x="1063" y="966"/>
                    <a:pt x="1235" y="690"/>
                    <a:pt x="1178" y="409"/>
                  </a:cubicBezTo>
                  <a:cubicBezTo>
                    <a:pt x="1118" y="146"/>
                    <a:pt x="893" y="1"/>
                    <a:pt x="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4208;p33">
              <a:extLst>
                <a:ext uri="{FF2B5EF4-FFF2-40B4-BE49-F238E27FC236}">
                  <a16:creationId xmlns:a16="http://schemas.microsoft.com/office/drawing/2014/main" id="{394242C9-6C9E-1E5D-7D0A-4D409904082C}"/>
                </a:ext>
              </a:extLst>
            </p:cNvPr>
            <p:cNvSpPr/>
            <p:nvPr/>
          </p:nvSpPr>
          <p:spPr>
            <a:xfrm>
              <a:off x="1631708" y="2800894"/>
              <a:ext cx="426068" cy="344956"/>
            </a:xfrm>
            <a:custGeom>
              <a:avLst/>
              <a:gdLst/>
              <a:ahLst/>
              <a:cxnLst/>
              <a:rect l="l" t="t" r="r" b="b"/>
              <a:pathLst>
                <a:path w="4749" h="3820" extrusionOk="0">
                  <a:moveTo>
                    <a:pt x="1890" y="1"/>
                  </a:moveTo>
                  <a:cubicBezTo>
                    <a:pt x="1621" y="1"/>
                    <a:pt x="1385" y="148"/>
                    <a:pt x="1239" y="539"/>
                  </a:cubicBezTo>
                  <a:cubicBezTo>
                    <a:pt x="1153" y="775"/>
                    <a:pt x="1204" y="1028"/>
                    <a:pt x="1302" y="1246"/>
                  </a:cubicBezTo>
                  <a:cubicBezTo>
                    <a:pt x="1336" y="1326"/>
                    <a:pt x="1377" y="1407"/>
                    <a:pt x="1428" y="1476"/>
                  </a:cubicBezTo>
                  <a:cubicBezTo>
                    <a:pt x="1213" y="1385"/>
                    <a:pt x="1030" y="1345"/>
                    <a:pt x="876" y="1345"/>
                  </a:cubicBezTo>
                  <a:cubicBezTo>
                    <a:pt x="1" y="1345"/>
                    <a:pt x="90" y="2637"/>
                    <a:pt x="745" y="3101"/>
                  </a:cubicBezTo>
                  <a:cubicBezTo>
                    <a:pt x="1518" y="3653"/>
                    <a:pt x="4684" y="3816"/>
                    <a:pt x="4747" y="3819"/>
                  </a:cubicBezTo>
                  <a:lnTo>
                    <a:pt x="4747" y="3819"/>
                  </a:lnTo>
                  <a:cubicBezTo>
                    <a:pt x="4665" y="3811"/>
                    <a:pt x="4346" y="2791"/>
                    <a:pt x="4300" y="2676"/>
                  </a:cubicBezTo>
                  <a:cubicBezTo>
                    <a:pt x="4088" y="2165"/>
                    <a:pt x="3623" y="1568"/>
                    <a:pt x="3318" y="1097"/>
                  </a:cubicBezTo>
                  <a:cubicBezTo>
                    <a:pt x="3157" y="844"/>
                    <a:pt x="3019" y="528"/>
                    <a:pt x="2612" y="264"/>
                  </a:cubicBezTo>
                  <a:cubicBezTo>
                    <a:pt x="2371" y="108"/>
                    <a:pt x="2119" y="1"/>
                    <a:pt x="1890" y="1"/>
                  </a:cubicBezTo>
                  <a:close/>
                  <a:moveTo>
                    <a:pt x="4747" y="3819"/>
                  </a:moveTo>
                  <a:cubicBezTo>
                    <a:pt x="4748" y="3819"/>
                    <a:pt x="4748" y="3819"/>
                    <a:pt x="4748" y="3819"/>
                  </a:cubicBezTo>
                  <a:cubicBezTo>
                    <a:pt x="4748" y="3819"/>
                    <a:pt x="4748" y="3819"/>
                    <a:pt x="4747" y="38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4209;p33">
              <a:extLst>
                <a:ext uri="{FF2B5EF4-FFF2-40B4-BE49-F238E27FC236}">
                  <a16:creationId xmlns:a16="http://schemas.microsoft.com/office/drawing/2014/main" id="{3D079BAC-EDD1-B261-347F-DC469A6A6E30}"/>
                </a:ext>
              </a:extLst>
            </p:cNvPr>
            <p:cNvSpPr/>
            <p:nvPr/>
          </p:nvSpPr>
          <p:spPr>
            <a:xfrm>
              <a:off x="2003049" y="3115147"/>
              <a:ext cx="426068" cy="344865"/>
            </a:xfrm>
            <a:custGeom>
              <a:avLst/>
              <a:gdLst/>
              <a:ahLst/>
              <a:cxnLst/>
              <a:rect l="l" t="t" r="r" b="b"/>
              <a:pathLst>
                <a:path w="4749" h="3819" extrusionOk="0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0" y="0"/>
                  </a:cubicBezTo>
                  <a:close/>
                  <a:moveTo>
                    <a:pt x="1" y="0"/>
                  </a:moveTo>
                  <a:cubicBezTo>
                    <a:pt x="78" y="8"/>
                    <a:pt x="403" y="1029"/>
                    <a:pt x="449" y="1143"/>
                  </a:cubicBezTo>
                  <a:cubicBezTo>
                    <a:pt x="661" y="1655"/>
                    <a:pt x="1126" y="2252"/>
                    <a:pt x="1431" y="2723"/>
                  </a:cubicBezTo>
                  <a:cubicBezTo>
                    <a:pt x="1592" y="2976"/>
                    <a:pt x="1729" y="3292"/>
                    <a:pt x="2131" y="3556"/>
                  </a:cubicBezTo>
                  <a:cubicBezTo>
                    <a:pt x="2372" y="3712"/>
                    <a:pt x="2624" y="3819"/>
                    <a:pt x="2854" y="3819"/>
                  </a:cubicBezTo>
                  <a:cubicBezTo>
                    <a:pt x="3123" y="3819"/>
                    <a:pt x="3361" y="3671"/>
                    <a:pt x="3510" y="3280"/>
                  </a:cubicBezTo>
                  <a:cubicBezTo>
                    <a:pt x="3596" y="3045"/>
                    <a:pt x="3544" y="2792"/>
                    <a:pt x="3447" y="2574"/>
                  </a:cubicBezTo>
                  <a:cubicBezTo>
                    <a:pt x="3412" y="2493"/>
                    <a:pt x="3372" y="2413"/>
                    <a:pt x="3320" y="2344"/>
                  </a:cubicBezTo>
                  <a:lnTo>
                    <a:pt x="3320" y="2344"/>
                  </a:lnTo>
                  <a:cubicBezTo>
                    <a:pt x="3536" y="2435"/>
                    <a:pt x="3719" y="2474"/>
                    <a:pt x="3872" y="2474"/>
                  </a:cubicBezTo>
                  <a:cubicBezTo>
                    <a:pt x="4748" y="2474"/>
                    <a:pt x="4659" y="1183"/>
                    <a:pt x="4004" y="718"/>
                  </a:cubicBezTo>
                  <a:cubicBezTo>
                    <a:pt x="3230" y="166"/>
                    <a:pt x="61" y="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4210;p33">
              <a:extLst>
                <a:ext uri="{FF2B5EF4-FFF2-40B4-BE49-F238E27FC236}">
                  <a16:creationId xmlns:a16="http://schemas.microsoft.com/office/drawing/2014/main" id="{DF9E955F-693A-EF1A-D33B-1288504FA63B}"/>
                </a:ext>
              </a:extLst>
            </p:cNvPr>
            <p:cNvSpPr/>
            <p:nvPr/>
          </p:nvSpPr>
          <p:spPr>
            <a:xfrm>
              <a:off x="2014891" y="2750234"/>
              <a:ext cx="359767" cy="407987"/>
            </a:xfrm>
            <a:custGeom>
              <a:avLst/>
              <a:gdLst/>
              <a:ahLst/>
              <a:cxnLst/>
              <a:rect l="l" t="t" r="r" b="b"/>
              <a:pathLst>
                <a:path w="4010" h="4518" extrusionOk="0">
                  <a:moveTo>
                    <a:pt x="1757" y="0"/>
                  </a:moveTo>
                  <a:cubicBezTo>
                    <a:pt x="1380" y="0"/>
                    <a:pt x="950" y="186"/>
                    <a:pt x="719" y="509"/>
                  </a:cubicBezTo>
                  <a:cubicBezTo>
                    <a:pt x="161" y="1290"/>
                    <a:pt x="1" y="4518"/>
                    <a:pt x="1" y="4518"/>
                  </a:cubicBezTo>
                  <a:cubicBezTo>
                    <a:pt x="6" y="4438"/>
                    <a:pt x="1034" y="4116"/>
                    <a:pt x="1144" y="4070"/>
                  </a:cubicBezTo>
                  <a:cubicBezTo>
                    <a:pt x="1655" y="3852"/>
                    <a:pt x="2252" y="3386"/>
                    <a:pt x="2723" y="3088"/>
                  </a:cubicBezTo>
                  <a:cubicBezTo>
                    <a:pt x="2976" y="2921"/>
                    <a:pt x="3298" y="2789"/>
                    <a:pt x="3562" y="2381"/>
                  </a:cubicBezTo>
                  <a:cubicBezTo>
                    <a:pt x="3901" y="1859"/>
                    <a:pt x="4010" y="1278"/>
                    <a:pt x="3280" y="1008"/>
                  </a:cubicBezTo>
                  <a:cubicBezTo>
                    <a:pt x="3198" y="978"/>
                    <a:pt x="3112" y="964"/>
                    <a:pt x="3026" y="964"/>
                  </a:cubicBezTo>
                  <a:cubicBezTo>
                    <a:pt x="2871" y="964"/>
                    <a:pt x="2714" y="1007"/>
                    <a:pt x="2574" y="1066"/>
                  </a:cubicBezTo>
                  <a:cubicBezTo>
                    <a:pt x="2493" y="1100"/>
                    <a:pt x="2419" y="1146"/>
                    <a:pt x="2344" y="1192"/>
                  </a:cubicBezTo>
                  <a:cubicBezTo>
                    <a:pt x="2698" y="355"/>
                    <a:pt x="2279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4211;p33">
              <a:extLst>
                <a:ext uri="{FF2B5EF4-FFF2-40B4-BE49-F238E27FC236}">
                  <a16:creationId xmlns:a16="http://schemas.microsoft.com/office/drawing/2014/main" id="{2C36A6EB-7311-77D5-0D03-1D39E808B43E}"/>
                </a:ext>
              </a:extLst>
            </p:cNvPr>
            <p:cNvSpPr/>
            <p:nvPr/>
          </p:nvSpPr>
          <p:spPr>
            <a:xfrm>
              <a:off x="1686077" y="3102685"/>
              <a:ext cx="359857" cy="407987"/>
            </a:xfrm>
            <a:custGeom>
              <a:avLst/>
              <a:gdLst/>
              <a:ahLst/>
              <a:cxnLst/>
              <a:rect l="l" t="t" r="r" b="b"/>
              <a:pathLst>
                <a:path w="4011" h="4518" extrusionOk="0">
                  <a:moveTo>
                    <a:pt x="4010" y="0"/>
                  </a:moveTo>
                  <a:lnTo>
                    <a:pt x="4010" y="0"/>
                  </a:lnTo>
                  <a:cubicBezTo>
                    <a:pt x="4010" y="0"/>
                    <a:pt x="4010" y="1"/>
                    <a:pt x="4010" y="1"/>
                  </a:cubicBezTo>
                  <a:lnTo>
                    <a:pt x="4010" y="1"/>
                  </a:lnTo>
                  <a:cubicBezTo>
                    <a:pt x="4010" y="1"/>
                    <a:pt x="4010" y="1"/>
                    <a:pt x="4010" y="0"/>
                  </a:cubicBezTo>
                  <a:close/>
                  <a:moveTo>
                    <a:pt x="4010" y="1"/>
                  </a:moveTo>
                  <a:lnTo>
                    <a:pt x="4010" y="1"/>
                  </a:lnTo>
                  <a:cubicBezTo>
                    <a:pt x="4002" y="83"/>
                    <a:pt x="2976" y="403"/>
                    <a:pt x="2867" y="448"/>
                  </a:cubicBezTo>
                  <a:cubicBezTo>
                    <a:pt x="2350" y="667"/>
                    <a:pt x="1759" y="1132"/>
                    <a:pt x="1288" y="1431"/>
                  </a:cubicBezTo>
                  <a:cubicBezTo>
                    <a:pt x="1035" y="1597"/>
                    <a:pt x="713" y="1729"/>
                    <a:pt x="449" y="2137"/>
                  </a:cubicBezTo>
                  <a:cubicBezTo>
                    <a:pt x="110" y="2660"/>
                    <a:pt x="1" y="3240"/>
                    <a:pt x="730" y="3510"/>
                  </a:cubicBezTo>
                  <a:cubicBezTo>
                    <a:pt x="813" y="3541"/>
                    <a:pt x="898" y="3554"/>
                    <a:pt x="983" y="3554"/>
                  </a:cubicBezTo>
                  <a:cubicBezTo>
                    <a:pt x="1137" y="3554"/>
                    <a:pt x="1291" y="3512"/>
                    <a:pt x="1431" y="3453"/>
                  </a:cubicBezTo>
                  <a:cubicBezTo>
                    <a:pt x="1517" y="3418"/>
                    <a:pt x="1592" y="3372"/>
                    <a:pt x="1667" y="3326"/>
                  </a:cubicBezTo>
                  <a:lnTo>
                    <a:pt x="1667" y="3326"/>
                  </a:lnTo>
                  <a:cubicBezTo>
                    <a:pt x="1313" y="4163"/>
                    <a:pt x="1732" y="4518"/>
                    <a:pt x="2254" y="4518"/>
                  </a:cubicBezTo>
                  <a:cubicBezTo>
                    <a:pt x="2630" y="4518"/>
                    <a:pt x="3061" y="4333"/>
                    <a:pt x="3292" y="4010"/>
                  </a:cubicBezTo>
                  <a:cubicBezTo>
                    <a:pt x="3844" y="3236"/>
                    <a:pt x="4007" y="65"/>
                    <a:pt x="4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4212;p33">
              <a:extLst>
                <a:ext uri="{FF2B5EF4-FFF2-40B4-BE49-F238E27FC236}">
                  <a16:creationId xmlns:a16="http://schemas.microsoft.com/office/drawing/2014/main" id="{2E916588-6943-B4F9-81F2-BD9875B27072}"/>
                </a:ext>
              </a:extLst>
            </p:cNvPr>
            <p:cNvSpPr/>
            <p:nvPr/>
          </p:nvSpPr>
          <p:spPr>
            <a:xfrm>
              <a:off x="1796429" y="2894176"/>
              <a:ext cx="261347" cy="252125"/>
            </a:xfrm>
            <a:custGeom>
              <a:avLst/>
              <a:gdLst/>
              <a:ahLst/>
              <a:cxnLst/>
              <a:rect l="l" t="t" r="r" b="b"/>
              <a:pathLst>
                <a:path w="2913" h="2792" extrusionOk="0">
                  <a:moveTo>
                    <a:pt x="1442" y="0"/>
                  </a:moveTo>
                  <a:cubicBezTo>
                    <a:pt x="1442" y="161"/>
                    <a:pt x="1430" y="322"/>
                    <a:pt x="1407" y="483"/>
                  </a:cubicBezTo>
                  <a:cubicBezTo>
                    <a:pt x="1350" y="845"/>
                    <a:pt x="1229" y="1201"/>
                    <a:pt x="1040" y="1522"/>
                  </a:cubicBezTo>
                  <a:cubicBezTo>
                    <a:pt x="804" y="1925"/>
                    <a:pt x="437" y="2281"/>
                    <a:pt x="0" y="2447"/>
                  </a:cubicBezTo>
                  <a:cubicBezTo>
                    <a:pt x="1229" y="2706"/>
                    <a:pt x="2912" y="2792"/>
                    <a:pt x="2912" y="2792"/>
                  </a:cubicBezTo>
                  <a:cubicBezTo>
                    <a:pt x="2832" y="2786"/>
                    <a:pt x="2510" y="1758"/>
                    <a:pt x="2464" y="1649"/>
                  </a:cubicBezTo>
                  <a:cubicBezTo>
                    <a:pt x="2252" y="1132"/>
                    <a:pt x="1787" y="535"/>
                    <a:pt x="1482" y="69"/>
                  </a:cubicBezTo>
                  <a:cubicBezTo>
                    <a:pt x="1471" y="46"/>
                    <a:pt x="1453" y="23"/>
                    <a:pt x="1442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4213;p33">
              <a:extLst>
                <a:ext uri="{FF2B5EF4-FFF2-40B4-BE49-F238E27FC236}">
                  <a16:creationId xmlns:a16="http://schemas.microsoft.com/office/drawing/2014/main" id="{3077783A-01DD-D4BB-B8AB-8ADD561AAAEB}"/>
                </a:ext>
              </a:extLst>
            </p:cNvPr>
            <p:cNvSpPr/>
            <p:nvPr/>
          </p:nvSpPr>
          <p:spPr>
            <a:xfrm>
              <a:off x="2002510" y="3114605"/>
              <a:ext cx="238738" cy="241830"/>
            </a:xfrm>
            <a:custGeom>
              <a:avLst/>
              <a:gdLst/>
              <a:ahLst/>
              <a:cxnLst/>
              <a:rect l="l" t="t" r="r" b="b"/>
              <a:pathLst>
                <a:path w="2661" h="2678" extrusionOk="0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lnTo>
                    <a:pt x="2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2" y="1"/>
                  </a:moveTo>
                  <a:cubicBezTo>
                    <a:pt x="84" y="10"/>
                    <a:pt x="403" y="1035"/>
                    <a:pt x="449" y="1144"/>
                  </a:cubicBezTo>
                  <a:cubicBezTo>
                    <a:pt x="656" y="1643"/>
                    <a:pt x="1104" y="2212"/>
                    <a:pt x="1402" y="2677"/>
                  </a:cubicBezTo>
                  <a:cubicBezTo>
                    <a:pt x="1517" y="1758"/>
                    <a:pt x="1948" y="879"/>
                    <a:pt x="2660" y="293"/>
                  </a:cubicBezTo>
                  <a:cubicBezTo>
                    <a:pt x="1484" y="84"/>
                    <a:pt x="47" y="3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4214;p33">
              <a:extLst>
                <a:ext uri="{FF2B5EF4-FFF2-40B4-BE49-F238E27FC236}">
                  <a16:creationId xmlns:a16="http://schemas.microsoft.com/office/drawing/2014/main" id="{C7729694-A3A4-16BB-8DAF-47F921E8813A}"/>
                </a:ext>
              </a:extLst>
            </p:cNvPr>
            <p:cNvSpPr/>
            <p:nvPr/>
          </p:nvSpPr>
          <p:spPr>
            <a:xfrm>
              <a:off x="2014891" y="2846948"/>
              <a:ext cx="281444" cy="310821"/>
            </a:xfrm>
            <a:custGeom>
              <a:avLst/>
              <a:gdLst/>
              <a:ahLst/>
              <a:cxnLst/>
              <a:rect l="l" t="t" r="r" b="b"/>
              <a:pathLst>
                <a:path w="3137" h="3442" extrusionOk="0">
                  <a:moveTo>
                    <a:pt x="472" y="1"/>
                  </a:moveTo>
                  <a:cubicBezTo>
                    <a:pt x="120" y="1187"/>
                    <a:pt x="3" y="3391"/>
                    <a:pt x="1" y="3440"/>
                  </a:cubicBezTo>
                  <a:lnTo>
                    <a:pt x="1" y="3440"/>
                  </a:lnTo>
                  <a:cubicBezTo>
                    <a:pt x="8" y="3364"/>
                    <a:pt x="1029" y="3045"/>
                    <a:pt x="1138" y="2999"/>
                  </a:cubicBezTo>
                  <a:cubicBezTo>
                    <a:pt x="1655" y="2781"/>
                    <a:pt x="2252" y="2315"/>
                    <a:pt x="2717" y="2017"/>
                  </a:cubicBezTo>
                  <a:cubicBezTo>
                    <a:pt x="2850" y="1931"/>
                    <a:pt x="2993" y="1856"/>
                    <a:pt x="3137" y="1753"/>
                  </a:cubicBezTo>
                  <a:lnTo>
                    <a:pt x="3137" y="1753"/>
                  </a:lnTo>
                  <a:cubicBezTo>
                    <a:pt x="3046" y="1766"/>
                    <a:pt x="2956" y="1773"/>
                    <a:pt x="2866" y="1773"/>
                  </a:cubicBezTo>
                  <a:cubicBezTo>
                    <a:pt x="2393" y="1773"/>
                    <a:pt x="1939" y="1590"/>
                    <a:pt x="1557" y="1310"/>
                  </a:cubicBezTo>
                  <a:cubicBezTo>
                    <a:pt x="1098" y="977"/>
                    <a:pt x="724" y="535"/>
                    <a:pt x="483" y="18"/>
                  </a:cubicBezTo>
                  <a:cubicBezTo>
                    <a:pt x="477" y="12"/>
                    <a:pt x="477" y="6"/>
                    <a:pt x="472" y="1"/>
                  </a:cubicBezTo>
                  <a:close/>
                  <a:moveTo>
                    <a:pt x="1" y="3440"/>
                  </a:moveTo>
                  <a:cubicBezTo>
                    <a:pt x="1" y="3441"/>
                    <a:pt x="1" y="3441"/>
                    <a:pt x="1" y="3441"/>
                  </a:cubicBezTo>
                  <a:cubicBezTo>
                    <a:pt x="1" y="3441"/>
                    <a:pt x="1" y="3441"/>
                    <a:pt x="1" y="344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4215;p33">
              <a:extLst>
                <a:ext uri="{FF2B5EF4-FFF2-40B4-BE49-F238E27FC236}">
                  <a16:creationId xmlns:a16="http://schemas.microsoft.com/office/drawing/2014/main" id="{DDF5FF3E-2A0F-0F65-2B3B-4B8B7D803474}"/>
                </a:ext>
              </a:extLst>
            </p:cNvPr>
            <p:cNvSpPr/>
            <p:nvPr/>
          </p:nvSpPr>
          <p:spPr>
            <a:xfrm>
              <a:off x="1748430" y="3103227"/>
              <a:ext cx="297503" cy="352812"/>
            </a:xfrm>
            <a:custGeom>
              <a:avLst/>
              <a:gdLst/>
              <a:ahLst/>
              <a:cxnLst/>
              <a:rect l="l" t="t" r="r" b="b"/>
              <a:pathLst>
                <a:path w="3316" h="3907" extrusionOk="0">
                  <a:moveTo>
                    <a:pt x="3315" y="0"/>
                  </a:moveTo>
                  <a:lnTo>
                    <a:pt x="3315" y="0"/>
                  </a:lnTo>
                  <a:cubicBezTo>
                    <a:pt x="3315" y="0"/>
                    <a:pt x="3315" y="0"/>
                    <a:pt x="3315" y="1"/>
                  </a:cubicBezTo>
                  <a:lnTo>
                    <a:pt x="3315" y="1"/>
                  </a:lnTo>
                  <a:cubicBezTo>
                    <a:pt x="3315" y="1"/>
                    <a:pt x="3315" y="0"/>
                    <a:pt x="3315" y="0"/>
                  </a:cubicBezTo>
                  <a:close/>
                  <a:moveTo>
                    <a:pt x="3315" y="1"/>
                  </a:moveTo>
                  <a:cubicBezTo>
                    <a:pt x="3307" y="83"/>
                    <a:pt x="2281" y="402"/>
                    <a:pt x="2172" y="448"/>
                  </a:cubicBezTo>
                  <a:cubicBezTo>
                    <a:pt x="1661" y="661"/>
                    <a:pt x="1064" y="1126"/>
                    <a:pt x="593" y="1430"/>
                  </a:cubicBezTo>
                  <a:cubicBezTo>
                    <a:pt x="415" y="1545"/>
                    <a:pt x="202" y="1643"/>
                    <a:pt x="1" y="1838"/>
                  </a:cubicBezTo>
                  <a:cubicBezTo>
                    <a:pt x="53" y="1838"/>
                    <a:pt x="110" y="1838"/>
                    <a:pt x="162" y="1844"/>
                  </a:cubicBezTo>
                  <a:cubicBezTo>
                    <a:pt x="966" y="1942"/>
                    <a:pt x="1707" y="2464"/>
                    <a:pt x="2201" y="3090"/>
                  </a:cubicBezTo>
                  <a:cubicBezTo>
                    <a:pt x="2390" y="3337"/>
                    <a:pt x="2546" y="3613"/>
                    <a:pt x="2660" y="3906"/>
                  </a:cubicBezTo>
                  <a:cubicBezTo>
                    <a:pt x="3155" y="2991"/>
                    <a:pt x="3312" y="64"/>
                    <a:pt x="3315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4216;p33">
              <a:extLst>
                <a:ext uri="{FF2B5EF4-FFF2-40B4-BE49-F238E27FC236}">
                  <a16:creationId xmlns:a16="http://schemas.microsoft.com/office/drawing/2014/main" id="{872513FB-538C-B9EB-ECAB-1AF026D6A2BA}"/>
                </a:ext>
              </a:extLst>
            </p:cNvPr>
            <p:cNvSpPr/>
            <p:nvPr/>
          </p:nvSpPr>
          <p:spPr>
            <a:xfrm>
              <a:off x="1855553" y="2786265"/>
              <a:ext cx="265115" cy="369969"/>
            </a:xfrm>
            <a:custGeom>
              <a:avLst/>
              <a:gdLst/>
              <a:ahLst/>
              <a:cxnLst/>
              <a:rect l="l" t="t" r="r" b="b"/>
              <a:pathLst>
                <a:path w="2955" h="4097" extrusionOk="0">
                  <a:moveTo>
                    <a:pt x="2237" y="1"/>
                  </a:moveTo>
                  <a:cubicBezTo>
                    <a:pt x="2136" y="1"/>
                    <a:pt x="2022" y="27"/>
                    <a:pt x="1891" y="87"/>
                  </a:cubicBezTo>
                  <a:cubicBezTo>
                    <a:pt x="1702" y="173"/>
                    <a:pt x="1587" y="351"/>
                    <a:pt x="1512" y="535"/>
                  </a:cubicBezTo>
                  <a:cubicBezTo>
                    <a:pt x="1484" y="604"/>
                    <a:pt x="1461" y="673"/>
                    <a:pt x="1449" y="747"/>
                  </a:cubicBezTo>
                  <a:cubicBezTo>
                    <a:pt x="1283" y="339"/>
                    <a:pt x="1059" y="181"/>
                    <a:pt x="840" y="181"/>
                  </a:cubicBezTo>
                  <a:cubicBezTo>
                    <a:pt x="410" y="181"/>
                    <a:pt x="0" y="791"/>
                    <a:pt x="88" y="1304"/>
                  </a:cubicBezTo>
                  <a:cubicBezTo>
                    <a:pt x="220" y="2091"/>
                    <a:pt x="2024" y="4096"/>
                    <a:pt x="2024" y="4096"/>
                  </a:cubicBezTo>
                  <a:cubicBezTo>
                    <a:pt x="1978" y="4044"/>
                    <a:pt x="2397" y="3246"/>
                    <a:pt x="2431" y="3154"/>
                  </a:cubicBezTo>
                  <a:cubicBezTo>
                    <a:pt x="2615" y="2723"/>
                    <a:pt x="2690" y="2097"/>
                    <a:pt x="2788" y="1643"/>
                  </a:cubicBezTo>
                  <a:cubicBezTo>
                    <a:pt x="2845" y="1396"/>
                    <a:pt x="2954" y="1126"/>
                    <a:pt x="2868" y="730"/>
                  </a:cubicBezTo>
                  <a:cubicBezTo>
                    <a:pt x="2783" y="336"/>
                    <a:pt x="2596" y="1"/>
                    <a:pt x="2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4217;p33">
              <a:extLst>
                <a:ext uri="{FF2B5EF4-FFF2-40B4-BE49-F238E27FC236}">
                  <a16:creationId xmlns:a16="http://schemas.microsoft.com/office/drawing/2014/main" id="{5E960263-1AE3-7666-9FD0-5C24F55C11B6}"/>
                </a:ext>
              </a:extLst>
            </p:cNvPr>
            <p:cNvSpPr/>
            <p:nvPr/>
          </p:nvSpPr>
          <p:spPr>
            <a:xfrm>
              <a:off x="1940157" y="3104762"/>
              <a:ext cx="265115" cy="369879"/>
            </a:xfrm>
            <a:custGeom>
              <a:avLst/>
              <a:gdLst/>
              <a:ahLst/>
              <a:cxnLst/>
              <a:rect l="l" t="t" r="r" b="b"/>
              <a:pathLst>
                <a:path w="2955" h="4096" extrusionOk="0">
                  <a:moveTo>
                    <a:pt x="931" y="0"/>
                  </a:moveTo>
                  <a:cubicBezTo>
                    <a:pt x="971" y="52"/>
                    <a:pt x="558" y="850"/>
                    <a:pt x="518" y="942"/>
                  </a:cubicBezTo>
                  <a:cubicBezTo>
                    <a:pt x="340" y="1373"/>
                    <a:pt x="265" y="1999"/>
                    <a:pt x="167" y="2453"/>
                  </a:cubicBezTo>
                  <a:cubicBezTo>
                    <a:pt x="110" y="2700"/>
                    <a:pt x="1" y="2970"/>
                    <a:pt x="87" y="3366"/>
                  </a:cubicBezTo>
                  <a:cubicBezTo>
                    <a:pt x="172" y="3761"/>
                    <a:pt x="359" y="4096"/>
                    <a:pt x="717" y="4096"/>
                  </a:cubicBezTo>
                  <a:cubicBezTo>
                    <a:pt x="818" y="4096"/>
                    <a:pt x="933" y="4069"/>
                    <a:pt x="1063" y="4010"/>
                  </a:cubicBezTo>
                  <a:cubicBezTo>
                    <a:pt x="1247" y="3923"/>
                    <a:pt x="1368" y="3745"/>
                    <a:pt x="1442" y="3562"/>
                  </a:cubicBezTo>
                  <a:cubicBezTo>
                    <a:pt x="1471" y="3493"/>
                    <a:pt x="1488" y="3418"/>
                    <a:pt x="1506" y="3349"/>
                  </a:cubicBezTo>
                  <a:cubicBezTo>
                    <a:pt x="1670" y="3758"/>
                    <a:pt x="1894" y="3916"/>
                    <a:pt x="2112" y="3916"/>
                  </a:cubicBezTo>
                  <a:cubicBezTo>
                    <a:pt x="2542" y="3916"/>
                    <a:pt x="2955" y="3306"/>
                    <a:pt x="2867" y="2792"/>
                  </a:cubicBezTo>
                  <a:cubicBezTo>
                    <a:pt x="2735" y="2005"/>
                    <a:pt x="932" y="1"/>
                    <a:pt x="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4218;p33">
              <a:extLst>
                <a:ext uri="{FF2B5EF4-FFF2-40B4-BE49-F238E27FC236}">
                  <a16:creationId xmlns:a16="http://schemas.microsoft.com/office/drawing/2014/main" id="{65FA8AE2-542F-26ED-9807-84CA1A8D3D36}"/>
                </a:ext>
              </a:extLst>
            </p:cNvPr>
            <p:cNvSpPr/>
            <p:nvPr/>
          </p:nvSpPr>
          <p:spPr>
            <a:xfrm>
              <a:off x="2005112" y="2961000"/>
              <a:ext cx="402114" cy="255375"/>
            </a:xfrm>
            <a:custGeom>
              <a:avLst/>
              <a:gdLst/>
              <a:ahLst/>
              <a:cxnLst/>
              <a:rect l="l" t="t" r="r" b="b"/>
              <a:pathLst>
                <a:path w="4482" h="2828" extrusionOk="0">
                  <a:moveTo>
                    <a:pt x="1" y="1954"/>
                  </a:moveTo>
                  <a:cubicBezTo>
                    <a:pt x="1" y="1954"/>
                    <a:pt x="1" y="1954"/>
                    <a:pt x="0" y="1954"/>
                  </a:cubicBezTo>
                  <a:cubicBezTo>
                    <a:pt x="0" y="1954"/>
                    <a:pt x="1" y="1954"/>
                    <a:pt x="1" y="1954"/>
                  </a:cubicBezTo>
                  <a:close/>
                  <a:moveTo>
                    <a:pt x="2930" y="1"/>
                  </a:moveTo>
                  <a:cubicBezTo>
                    <a:pt x="2882" y="1"/>
                    <a:pt x="2834" y="5"/>
                    <a:pt x="2786" y="13"/>
                  </a:cubicBezTo>
                  <a:cubicBezTo>
                    <a:pt x="2007" y="144"/>
                    <a:pt x="39" y="1919"/>
                    <a:pt x="1" y="1954"/>
                  </a:cubicBezTo>
                  <a:lnTo>
                    <a:pt x="1" y="1954"/>
                  </a:lnTo>
                  <a:cubicBezTo>
                    <a:pt x="4" y="1952"/>
                    <a:pt x="8" y="1951"/>
                    <a:pt x="14" y="1951"/>
                  </a:cubicBezTo>
                  <a:cubicBezTo>
                    <a:pt x="128" y="1951"/>
                    <a:pt x="850" y="2324"/>
                    <a:pt x="937" y="2362"/>
                  </a:cubicBezTo>
                  <a:cubicBezTo>
                    <a:pt x="1368" y="2540"/>
                    <a:pt x="1994" y="2615"/>
                    <a:pt x="2453" y="2712"/>
                  </a:cubicBezTo>
                  <a:cubicBezTo>
                    <a:pt x="2633" y="2755"/>
                    <a:pt x="2830" y="2827"/>
                    <a:pt x="3083" y="2827"/>
                  </a:cubicBezTo>
                  <a:cubicBezTo>
                    <a:pt x="3168" y="2827"/>
                    <a:pt x="3260" y="2819"/>
                    <a:pt x="3361" y="2799"/>
                  </a:cubicBezTo>
                  <a:cubicBezTo>
                    <a:pt x="3872" y="2689"/>
                    <a:pt x="4274" y="2408"/>
                    <a:pt x="4010" y="1822"/>
                  </a:cubicBezTo>
                  <a:cubicBezTo>
                    <a:pt x="3924" y="1633"/>
                    <a:pt x="3740" y="1512"/>
                    <a:pt x="3556" y="1437"/>
                  </a:cubicBezTo>
                  <a:cubicBezTo>
                    <a:pt x="3487" y="1414"/>
                    <a:pt x="3418" y="1391"/>
                    <a:pt x="3343" y="1380"/>
                  </a:cubicBezTo>
                  <a:cubicBezTo>
                    <a:pt x="4482" y="916"/>
                    <a:pt x="3679" y="1"/>
                    <a:pt x="2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4219;p33">
              <a:extLst>
                <a:ext uri="{FF2B5EF4-FFF2-40B4-BE49-F238E27FC236}">
                  <a16:creationId xmlns:a16="http://schemas.microsoft.com/office/drawing/2014/main" id="{39022D24-54F9-CB67-1C84-AD09623FE72D}"/>
                </a:ext>
              </a:extLst>
            </p:cNvPr>
            <p:cNvSpPr/>
            <p:nvPr/>
          </p:nvSpPr>
          <p:spPr>
            <a:xfrm>
              <a:off x="1653330" y="3044620"/>
              <a:ext cx="402383" cy="255195"/>
            </a:xfrm>
            <a:custGeom>
              <a:avLst/>
              <a:gdLst/>
              <a:ahLst/>
              <a:cxnLst/>
              <a:rect l="l" t="t" r="r" b="b"/>
              <a:pathLst>
                <a:path w="4485" h="2826" extrusionOk="0">
                  <a:moveTo>
                    <a:pt x="1400" y="0"/>
                  </a:moveTo>
                  <a:cubicBezTo>
                    <a:pt x="1315" y="0"/>
                    <a:pt x="1223" y="8"/>
                    <a:pt x="1124" y="29"/>
                  </a:cubicBezTo>
                  <a:cubicBezTo>
                    <a:pt x="613" y="138"/>
                    <a:pt x="205" y="414"/>
                    <a:pt x="475" y="1005"/>
                  </a:cubicBezTo>
                  <a:cubicBezTo>
                    <a:pt x="561" y="1195"/>
                    <a:pt x="739" y="1315"/>
                    <a:pt x="929" y="1384"/>
                  </a:cubicBezTo>
                  <a:cubicBezTo>
                    <a:pt x="992" y="1413"/>
                    <a:pt x="1067" y="1436"/>
                    <a:pt x="1136" y="1448"/>
                  </a:cubicBezTo>
                  <a:cubicBezTo>
                    <a:pt x="0" y="1913"/>
                    <a:pt x="809" y="2826"/>
                    <a:pt x="1555" y="2826"/>
                  </a:cubicBezTo>
                  <a:cubicBezTo>
                    <a:pt x="1601" y="2826"/>
                    <a:pt x="1647" y="2822"/>
                    <a:pt x="1693" y="2815"/>
                  </a:cubicBezTo>
                  <a:cubicBezTo>
                    <a:pt x="2485" y="2683"/>
                    <a:pt x="4483" y="874"/>
                    <a:pt x="4484" y="873"/>
                  </a:cubicBezTo>
                  <a:lnTo>
                    <a:pt x="4484" y="873"/>
                  </a:lnTo>
                  <a:cubicBezTo>
                    <a:pt x="4482" y="876"/>
                    <a:pt x="4477" y="877"/>
                    <a:pt x="4470" y="877"/>
                  </a:cubicBezTo>
                  <a:cubicBezTo>
                    <a:pt x="4351" y="877"/>
                    <a:pt x="3635" y="503"/>
                    <a:pt x="3548" y="465"/>
                  </a:cubicBezTo>
                  <a:cubicBezTo>
                    <a:pt x="3117" y="287"/>
                    <a:pt x="2491" y="213"/>
                    <a:pt x="2032" y="109"/>
                  </a:cubicBezTo>
                  <a:cubicBezTo>
                    <a:pt x="1847" y="71"/>
                    <a:pt x="1651" y="0"/>
                    <a:pt x="1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5" name="Google Shape;4220;p33">
              <a:extLst>
                <a:ext uri="{FF2B5EF4-FFF2-40B4-BE49-F238E27FC236}">
                  <a16:creationId xmlns:a16="http://schemas.microsoft.com/office/drawing/2014/main" id="{4D9C1703-D0F8-8512-2424-32E478AA85DA}"/>
                </a:ext>
              </a:extLst>
            </p:cNvPr>
            <p:cNvGrpSpPr/>
            <p:nvPr/>
          </p:nvGrpSpPr>
          <p:grpSpPr>
            <a:xfrm>
              <a:off x="1653330" y="2786265"/>
              <a:ext cx="551942" cy="688376"/>
              <a:chOff x="1599230" y="2786265"/>
              <a:chExt cx="551942" cy="688376"/>
            </a:xfrm>
          </p:grpSpPr>
          <p:sp>
            <p:nvSpPr>
              <p:cNvPr id="4247" name="Google Shape;4221;p33">
                <a:extLst>
                  <a:ext uri="{FF2B5EF4-FFF2-40B4-BE49-F238E27FC236}">
                    <a16:creationId xmlns:a16="http://schemas.microsoft.com/office/drawing/2014/main" id="{3F31D36D-E72C-3BC4-542F-52EE5D6579CE}"/>
                  </a:ext>
                </a:extLst>
              </p:cNvPr>
              <p:cNvSpPr/>
              <p:nvPr/>
            </p:nvSpPr>
            <p:spPr>
              <a:xfrm>
                <a:off x="1801453" y="2786265"/>
                <a:ext cx="265115" cy="369969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4097" extrusionOk="0">
                    <a:moveTo>
                      <a:pt x="2237" y="1"/>
                    </a:moveTo>
                    <a:cubicBezTo>
                      <a:pt x="2136" y="1"/>
                      <a:pt x="2022" y="27"/>
                      <a:pt x="1891" y="87"/>
                    </a:cubicBezTo>
                    <a:cubicBezTo>
                      <a:pt x="1702" y="173"/>
                      <a:pt x="1587" y="351"/>
                      <a:pt x="1512" y="535"/>
                    </a:cubicBezTo>
                    <a:cubicBezTo>
                      <a:pt x="1484" y="604"/>
                      <a:pt x="1461" y="673"/>
                      <a:pt x="1449" y="747"/>
                    </a:cubicBezTo>
                    <a:cubicBezTo>
                      <a:pt x="1283" y="339"/>
                      <a:pt x="1059" y="181"/>
                      <a:pt x="840" y="181"/>
                    </a:cubicBezTo>
                    <a:cubicBezTo>
                      <a:pt x="410" y="181"/>
                      <a:pt x="0" y="791"/>
                      <a:pt x="88" y="1304"/>
                    </a:cubicBezTo>
                    <a:cubicBezTo>
                      <a:pt x="220" y="2091"/>
                      <a:pt x="2024" y="4096"/>
                      <a:pt x="2024" y="4096"/>
                    </a:cubicBezTo>
                    <a:cubicBezTo>
                      <a:pt x="1978" y="4044"/>
                      <a:pt x="2397" y="3246"/>
                      <a:pt x="2431" y="3154"/>
                    </a:cubicBezTo>
                    <a:cubicBezTo>
                      <a:pt x="2615" y="2723"/>
                      <a:pt x="2690" y="2097"/>
                      <a:pt x="2788" y="1643"/>
                    </a:cubicBezTo>
                    <a:cubicBezTo>
                      <a:pt x="2845" y="1396"/>
                      <a:pt x="2954" y="1126"/>
                      <a:pt x="2868" y="730"/>
                    </a:cubicBezTo>
                    <a:cubicBezTo>
                      <a:pt x="2783" y="336"/>
                      <a:pt x="2596" y="1"/>
                      <a:pt x="2237" y="1"/>
                    </a:cubicBezTo>
                    <a:close/>
                  </a:path>
                </a:pathLst>
              </a:custGeom>
              <a:solidFill>
                <a:srgbClr val="561A1B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22;p33">
                <a:extLst>
                  <a:ext uri="{FF2B5EF4-FFF2-40B4-BE49-F238E27FC236}">
                    <a16:creationId xmlns:a16="http://schemas.microsoft.com/office/drawing/2014/main" id="{C96542AE-A8C5-54E6-A312-2EF3558E2AE5}"/>
                  </a:ext>
                </a:extLst>
              </p:cNvPr>
              <p:cNvSpPr/>
              <p:nvPr/>
            </p:nvSpPr>
            <p:spPr>
              <a:xfrm>
                <a:off x="1886057" y="3104762"/>
                <a:ext cx="265115" cy="369879"/>
              </a:xfrm>
              <a:custGeom>
                <a:avLst/>
                <a:gdLst/>
                <a:ahLst/>
                <a:cxnLst/>
                <a:rect l="l" t="t" r="r" b="b"/>
                <a:pathLst>
                  <a:path w="2955" h="4096" extrusionOk="0">
                    <a:moveTo>
                      <a:pt x="931" y="0"/>
                    </a:moveTo>
                    <a:cubicBezTo>
                      <a:pt x="971" y="52"/>
                      <a:pt x="558" y="850"/>
                      <a:pt x="518" y="942"/>
                    </a:cubicBezTo>
                    <a:cubicBezTo>
                      <a:pt x="340" y="1373"/>
                      <a:pt x="265" y="1999"/>
                      <a:pt x="167" y="2453"/>
                    </a:cubicBezTo>
                    <a:cubicBezTo>
                      <a:pt x="110" y="2700"/>
                      <a:pt x="1" y="2970"/>
                      <a:pt x="87" y="3366"/>
                    </a:cubicBezTo>
                    <a:cubicBezTo>
                      <a:pt x="172" y="3761"/>
                      <a:pt x="359" y="4096"/>
                      <a:pt x="717" y="4096"/>
                    </a:cubicBezTo>
                    <a:cubicBezTo>
                      <a:pt x="818" y="4096"/>
                      <a:pt x="933" y="4069"/>
                      <a:pt x="1063" y="4010"/>
                    </a:cubicBezTo>
                    <a:cubicBezTo>
                      <a:pt x="1247" y="3923"/>
                      <a:pt x="1368" y="3745"/>
                      <a:pt x="1442" y="3562"/>
                    </a:cubicBezTo>
                    <a:cubicBezTo>
                      <a:pt x="1471" y="3493"/>
                      <a:pt x="1488" y="3418"/>
                      <a:pt x="1506" y="3349"/>
                    </a:cubicBezTo>
                    <a:cubicBezTo>
                      <a:pt x="1670" y="3758"/>
                      <a:pt x="1894" y="3916"/>
                      <a:pt x="2112" y="3916"/>
                    </a:cubicBezTo>
                    <a:cubicBezTo>
                      <a:pt x="2542" y="3916"/>
                      <a:pt x="2955" y="3306"/>
                      <a:pt x="2867" y="2792"/>
                    </a:cubicBezTo>
                    <a:cubicBezTo>
                      <a:pt x="2735" y="2005"/>
                      <a:pt x="932" y="1"/>
                      <a:pt x="931" y="0"/>
                    </a:cubicBezTo>
                    <a:close/>
                  </a:path>
                </a:pathLst>
              </a:custGeom>
              <a:solidFill>
                <a:srgbClr val="561A1B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23;p33">
                <a:extLst>
                  <a:ext uri="{FF2B5EF4-FFF2-40B4-BE49-F238E27FC236}">
                    <a16:creationId xmlns:a16="http://schemas.microsoft.com/office/drawing/2014/main" id="{9A97CD16-C811-EB89-E3D1-FE750C87D01F}"/>
                  </a:ext>
                </a:extLst>
              </p:cNvPr>
              <p:cNvSpPr/>
              <p:nvPr/>
            </p:nvSpPr>
            <p:spPr>
              <a:xfrm>
                <a:off x="1599230" y="3044620"/>
                <a:ext cx="402383" cy="255195"/>
              </a:xfrm>
              <a:custGeom>
                <a:avLst/>
                <a:gdLst/>
                <a:ahLst/>
                <a:cxnLst/>
                <a:rect l="l" t="t" r="r" b="b"/>
                <a:pathLst>
                  <a:path w="4485" h="2826" extrusionOk="0">
                    <a:moveTo>
                      <a:pt x="1400" y="0"/>
                    </a:moveTo>
                    <a:cubicBezTo>
                      <a:pt x="1315" y="0"/>
                      <a:pt x="1223" y="8"/>
                      <a:pt x="1124" y="29"/>
                    </a:cubicBezTo>
                    <a:cubicBezTo>
                      <a:pt x="613" y="138"/>
                      <a:pt x="205" y="414"/>
                      <a:pt x="475" y="1005"/>
                    </a:cubicBezTo>
                    <a:cubicBezTo>
                      <a:pt x="561" y="1195"/>
                      <a:pt x="739" y="1315"/>
                      <a:pt x="929" y="1384"/>
                    </a:cubicBezTo>
                    <a:cubicBezTo>
                      <a:pt x="992" y="1413"/>
                      <a:pt x="1067" y="1436"/>
                      <a:pt x="1136" y="1448"/>
                    </a:cubicBezTo>
                    <a:cubicBezTo>
                      <a:pt x="0" y="1913"/>
                      <a:pt x="809" y="2826"/>
                      <a:pt x="1555" y="2826"/>
                    </a:cubicBezTo>
                    <a:cubicBezTo>
                      <a:pt x="1601" y="2826"/>
                      <a:pt x="1647" y="2822"/>
                      <a:pt x="1693" y="2815"/>
                    </a:cubicBezTo>
                    <a:cubicBezTo>
                      <a:pt x="2485" y="2683"/>
                      <a:pt x="4483" y="874"/>
                      <a:pt x="4484" y="873"/>
                    </a:cubicBezTo>
                    <a:lnTo>
                      <a:pt x="4484" y="873"/>
                    </a:lnTo>
                    <a:cubicBezTo>
                      <a:pt x="4482" y="876"/>
                      <a:pt x="4477" y="877"/>
                      <a:pt x="4470" y="877"/>
                    </a:cubicBezTo>
                    <a:cubicBezTo>
                      <a:pt x="4351" y="877"/>
                      <a:pt x="3635" y="503"/>
                      <a:pt x="3548" y="465"/>
                    </a:cubicBezTo>
                    <a:cubicBezTo>
                      <a:pt x="3117" y="287"/>
                      <a:pt x="2491" y="213"/>
                      <a:pt x="2032" y="109"/>
                    </a:cubicBezTo>
                    <a:cubicBezTo>
                      <a:pt x="1847" y="71"/>
                      <a:pt x="1651" y="0"/>
                      <a:pt x="1400" y="0"/>
                    </a:cubicBezTo>
                    <a:close/>
                  </a:path>
                </a:pathLst>
              </a:custGeom>
              <a:solidFill>
                <a:srgbClr val="561A1B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6" name="Google Shape;4224;p33">
              <a:extLst>
                <a:ext uri="{FF2B5EF4-FFF2-40B4-BE49-F238E27FC236}">
                  <a16:creationId xmlns:a16="http://schemas.microsoft.com/office/drawing/2014/main" id="{A8B0EDE3-734C-78BC-4662-9378765386B0}"/>
                </a:ext>
              </a:extLst>
            </p:cNvPr>
            <p:cNvSpPr/>
            <p:nvPr/>
          </p:nvSpPr>
          <p:spPr>
            <a:xfrm>
              <a:off x="1881930" y="2920635"/>
              <a:ext cx="227344" cy="235599"/>
            </a:xfrm>
            <a:custGeom>
              <a:avLst/>
              <a:gdLst/>
              <a:ahLst/>
              <a:cxnLst/>
              <a:rect l="l" t="t" r="r" b="b"/>
              <a:pathLst>
                <a:path w="2534" h="2609" extrusionOk="0">
                  <a:moveTo>
                    <a:pt x="2534" y="0"/>
                  </a:moveTo>
                  <a:lnTo>
                    <a:pt x="2534" y="0"/>
                  </a:lnTo>
                  <a:cubicBezTo>
                    <a:pt x="2158" y="413"/>
                    <a:pt x="1619" y="675"/>
                    <a:pt x="1068" y="675"/>
                  </a:cubicBezTo>
                  <a:cubicBezTo>
                    <a:pt x="861" y="675"/>
                    <a:pt x="652" y="638"/>
                    <a:pt x="449" y="557"/>
                  </a:cubicBezTo>
                  <a:cubicBezTo>
                    <a:pt x="294" y="494"/>
                    <a:pt x="144" y="420"/>
                    <a:pt x="1" y="333"/>
                  </a:cubicBezTo>
                  <a:lnTo>
                    <a:pt x="1" y="333"/>
                  </a:lnTo>
                  <a:cubicBezTo>
                    <a:pt x="512" y="1252"/>
                    <a:pt x="1730" y="2608"/>
                    <a:pt x="1730" y="2608"/>
                  </a:cubicBezTo>
                  <a:cubicBezTo>
                    <a:pt x="1689" y="2556"/>
                    <a:pt x="2103" y="1758"/>
                    <a:pt x="2143" y="1666"/>
                  </a:cubicBezTo>
                  <a:cubicBezTo>
                    <a:pt x="2321" y="1235"/>
                    <a:pt x="2396" y="609"/>
                    <a:pt x="2494" y="155"/>
                  </a:cubicBezTo>
                  <a:cubicBezTo>
                    <a:pt x="2505" y="104"/>
                    <a:pt x="2516" y="52"/>
                    <a:pt x="2534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4225;p33">
              <a:extLst>
                <a:ext uri="{FF2B5EF4-FFF2-40B4-BE49-F238E27FC236}">
                  <a16:creationId xmlns:a16="http://schemas.microsoft.com/office/drawing/2014/main" id="{45F83ED6-54C1-537D-90E3-7864BF83BB2B}"/>
                </a:ext>
              </a:extLst>
            </p:cNvPr>
            <p:cNvSpPr/>
            <p:nvPr/>
          </p:nvSpPr>
          <p:spPr>
            <a:xfrm>
              <a:off x="1959266" y="3104762"/>
              <a:ext cx="189753" cy="200833"/>
            </a:xfrm>
            <a:custGeom>
              <a:avLst/>
              <a:gdLst/>
              <a:ahLst/>
              <a:cxnLst/>
              <a:rect l="l" t="t" r="r" b="b"/>
              <a:pathLst>
                <a:path w="2115" h="2224" extrusionOk="0">
                  <a:moveTo>
                    <a:pt x="712" y="0"/>
                  </a:moveTo>
                  <a:lnTo>
                    <a:pt x="712" y="0"/>
                  </a:lnTo>
                  <a:cubicBezTo>
                    <a:pt x="758" y="52"/>
                    <a:pt x="345" y="850"/>
                    <a:pt x="305" y="942"/>
                  </a:cubicBezTo>
                  <a:cubicBezTo>
                    <a:pt x="155" y="1299"/>
                    <a:pt x="75" y="1804"/>
                    <a:pt x="0" y="2223"/>
                  </a:cubicBezTo>
                  <a:cubicBezTo>
                    <a:pt x="270" y="2068"/>
                    <a:pt x="557" y="1953"/>
                    <a:pt x="862" y="1873"/>
                  </a:cubicBezTo>
                  <a:cubicBezTo>
                    <a:pt x="1168" y="1782"/>
                    <a:pt x="1483" y="1737"/>
                    <a:pt x="1799" y="1737"/>
                  </a:cubicBezTo>
                  <a:cubicBezTo>
                    <a:pt x="1904" y="1737"/>
                    <a:pt x="2009" y="1742"/>
                    <a:pt x="2114" y="1752"/>
                  </a:cubicBezTo>
                  <a:cubicBezTo>
                    <a:pt x="1677" y="1143"/>
                    <a:pt x="1212" y="558"/>
                    <a:pt x="712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4226;p33">
              <a:extLst>
                <a:ext uri="{FF2B5EF4-FFF2-40B4-BE49-F238E27FC236}">
                  <a16:creationId xmlns:a16="http://schemas.microsoft.com/office/drawing/2014/main" id="{4293EEE3-79C2-674A-75D4-6DD2121124E3}"/>
                </a:ext>
              </a:extLst>
            </p:cNvPr>
            <p:cNvSpPr/>
            <p:nvPr/>
          </p:nvSpPr>
          <p:spPr>
            <a:xfrm>
              <a:off x="1776781" y="3044982"/>
              <a:ext cx="278932" cy="222686"/>
            </a:xfrm>
            <a:custGeom>
              <a:avLst/>
              <a:gdLst/>
              <a:ahLst/>
              <a:cxnLst/>
              <a:rect l="l" t="t" r="r" b="b"/>
              <a:pathLst>
                <a:path w="3109" h="2466" extrusionOk="0">
                  <a:moveTo>
                    <a:pt x="3108" y="869"/>
                  </a:moveTo>
                  <a:lnTo>
                    <a:pt x="3108" y="869"/>
                  </a:lnTo>
                  <a:cubicBezTo>
                    <a:pt x="3108" y="869"/>
                    <a:pt x="3108" y="869"/>
                    <a:pt x="3108" y="870"/>
                  </a:cubicBezTo>
                  <a:lnTo>
                    <a:pt x="3108" y="870"/>
                  </a:lnTo>
                  <a:cubicBezTo>
                    <a:pt x="3108" y="869"/>
                    <a:pt x="3108" y="869"/>
                    <a:pt x="3108" y="869"/>
                  </a:cubicBezTo>
                  <a:close/>
                  <a:moveTo>
                    <a:pt x="56" y="1"/>
                  </a:moveTo>
                  <a:cubicBezTo>
                    <a:pt x="38" y="1"/>
                    <a:pt x="19" y="1"/>
                    <a:pt x="1" y="2"/>
                  </a:cubicBezTo>
                  <a:cubicBezTo>
                    <a:pt x="190" y="145"/>
                    <a:pt x="363" y="306"/>
                    <a:pt x="524" y="484"/>
                  </a:cubicBezTo>
                  <a:cubicBezTo>
                    <a:pt x="782" y="777"/>
                    <a:pt x="966" y="1122"/>
                    <a:pt x="1069" y="1495"/>
                  </a:cubicBezTo>
                  <a:cubicBezTo>
                    <a:pt x="1150" y="1817"/>
                    <a:pt x="1150" y="2150"/>
                    <a:pt x="1064" y="2466"/>
                  </a:cubicBezTo>
                  <a:cubicBezTo>
                    <a:pt x="1954" y="1916"/>
                    <a:pt x="3080" y="895"/>
                    <a:pt x="3108" y="870"/>
                  </a:cubicBezTo>
                  <a:lnTo>
                    <a:pt x="3108" y="870"/>
                  </a:lnTo>
                  <a:cubicBezTo>
                    <a:pt x="3105" y="872"/>
                    <a:pt x="3101" y="873"/>
                    <a:pt x="3095" y="873"/>
                  </a:cubicBezTo>
                  <a:cubicBezTo>
                    <a:pt x="2981" y="873"/>
                    <a:pt x="2259" y="499"/>
                    <a:pt x="2172" y="461"/>
                  </a:cubicBezTo>
                  <a:cubicBezTo>
                    <a:pt x="1741" y="283"/>
                    <a:pt x="1115" y="209"/>
                    <a:pt x="656" y="105"/>
                  </a:cubicBezTo>
                  <a:cubicBezTo>
                    <a:pt x="479" y="68"/>
                    <a:pt x="293" y="1"/>
                    <a:pt x="56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4227;p33">
              <a:extLst>
                <a:ext uri="{FF2B5EF4-FFF2-40B4-BE49-F238E27FC236}">
                  <a16:creationId xmlns:a16="http://schemas.microsoft.com/office/drawing/2014/main" id="{D336D173-71B4-5724-1AE3-80432677BC96}"/>
                </a:ext>
              </a:extLst>
            </p:cNvPr>
            <p:cNvSpPr/>
            <p:nvPr/>
          </p:nvSpPr>
          <p:spPr>
            <a:xfrm>
              <a:off x="1956934" y="2911424"/>
              <a:ext cx="49075" cy="167511"/>
            </a:xfrm>
            <a:custGeom>
              <a:avLst/>
              <a:gdLst/>
              <a:ahLst/>
              <a:cxnLst/>
              <a:rect l="l" t="t" r="r" b="b"/>
              <a:pathLst>
                <a:path w="547" h="1855" extrusionOk="0">
                  <a:moveTo>
                    <a:pt x="41" y="0"/>
                  </a:moveTo>
                  <a:cubicBezTo>
                    <a:pt x="20" y="0"/>
                    <a:pt x="0" y="13"/>
                    <a:pt x="3" y="39"/>
                  </a:cubicBezTo>
                  <a:cubicBezTo>
                    <a:pt x="9" y="211"/>
                    <a:pt x="43" y="384"/>
                    <a:pt x="89" y="550"/>
                  </a:cubicBezTo>
                  <a:cubicBezTo>
                    <a:pt x="124" y="705"/>
                    <a:pt x="153" y="860"/>
                    <a:pt x="176" y="1016"/>
                  </a:cubicBezTo>
                  <a:cubicBezTo>
                    <a:pt x="193" y="1171"/>
                    <a:pt x="216" y="1326"/>
                    <a:pt x="250" y="1481"/>
                  </a:cubicBezTo>
                  <a:cubicBezTo>
                    <a:pt x="285" y="1624"/>
                    <a:pt x="331" y="1774"/>
                    <a:pt x="463" y="1848"/>
                  </a:cubicBezTo>
                  <a:cubicBezTo>
                    <a:pt x="472" y="1853"/>
                    <a:pt x="482" y="1855"/>
                    <a:pt x="491" y="1855"/>
                  </a:cubicBezTo>
                  <a:cubicBezTo>
                    <a:pt x="520" y="1855"/>
                    <a:pt x="546" y="1837"/>
                    <a:pt x="537" y="1802"/>
                  </a:cubicBezTo>
                  <a:cubicBezTo>
                    <a:pt x="463" y="1521"/>
                    <a:pt x="411" y="1245"/>
                    <a:pt x="365" y="964"/>
                  </a:cubicBezTo>
                  <a:cubicBezTo>
                    <a:pt x="342" y="815"/>
                    <a:pt x="302" y="677"/>
                    <a:pt x="245" y="539"/>
                  </a:cubicBezTo>
                  <a:cubicBezTo>
                    <a:pt x="164" y="378"/>
                    <a:pt x="112" y="211"/>
                    <a:pt x="84" y="39"/>
                  </a:cubicBezTo>
                  <a:cubicBezTo>
                    <a:pt x="84" y="13"/>
                    <a:pt x="62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4228;p33">
              <a:extLst>
                <a:ext uri="{FF2B5EF4-FFF2-40B4-BE49-F238E27FC236}">
                  <a16:creationId xmlns:a16="http://schemas.microsoft.com/office/drawing/2014/main" id="{5B32765B-EDC7-8190-93CA-EA45C2BD4369}"/>
                </a:ext>
              </a:extLst>
            </p:cNvPr>
            <p:cNvSpPr/>
            <p:nvPr/>
          </p:nvSpPr>
          <p:spPr>
            <a:xfrm>
              <a:off x="2014353" y="2879547"/>
              <a:ext cx="30504" cy="204084"/>
            </a:xfrm>
            <a:custGeom>
              <a:avLst/>
              <a:gdLst/>
              <a:ahLst/>
              <a:cxnLst/>
              <a:rect l="l" t="t" r="r" b="b"/>
              <a:pathLst>
                <a:path w="340" h="2260" extrusionOk="0">
                  <a:moveTo>
                    <a:pt x="216" y="0"/>
                  </a:moveTo>
                  <a:cubicBezTo>
                    <a:pt x="205" y="0"/>
                    <a:pt x="193" y="4"/>
                    <a:pt x="185" y="13"/>
                  </a:cubicBezTo>
                  <a:cubicBezTo>
                    <a:pt x="104" y="151"/>
                    <a:pt x="121" y="363"/>
                    <a:pt x="116" y="518"/>
                  </a:cubicBezTo>
                  <a:cubicBezTo>
                    <a:pt x="110" y="714"/>
                    <a:pt x="93" y="909"/>
                    <a:pt x="81" y="1104"/>
                  </a:cubicBezTo>
                  <a:cubicBezTo>
                    <a:pt x="53" y="1483"/>
                    <a:pt x="1" y="1851"/>
                    <a:pt x="30" y="2230"/>
                  </a:cubicBezTo>
                  <a:cubicBezTo>
                    <a:pt x="33" y="2249"/>
                    <a:pt x="48" y="2259"/>
                    <a:pt x="62" y="2259"/>
                  </a:cubicBezTo>
                  <a:cubicBezTo>
                    <a:pt x="75" y="2259"/>
                    <a:pt x="87" y="2252"/>
                    <a:pt x="93" y="2236"/>
                  </a:cubicBezTo>
                  <a:cubicBezTo>
                    <a:pt x="190" y="1868"/>
                    <a:pt x="254" y="1489"/>
                    <a:pt x="282" y="1110"/>
                  </a:cubicBezTo>
                  <a:cubicBezTo>
                    <a:pt x="300" y="921"/>
                    <a:pt x="317" y="731"/>
                    <a:pt x="317" y="536"/>
                  </a:cubicBezTo>
                  <a:cubicBezTo>
                    <a:pt x="317" y="375"/>
                    <a:pt x="340" y="151"/>
                    <a:pt x="242" y="13"/>
                  </a:cubicBezTo>
                  <a:cubicBezTo>
                    <a:pt x="236" y="4"/>
                    <a:pt x="226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4229;p33">
              <a:extLst>
                <a:ext uri="{FF2B5EF4-FFF2-40B4-BE49-F238E27FC236}">
                  <a16:creationId xmlns:a16="http://schemas.microsoft.com/office/drawing/2014/main" id="{BF62D6CB-F6F1-645C-CC75-1A11AE591294}"/>
                </a:ext>
              </a:extLst>
            </p:cNvPr>
            <p:cNvSpPr/>
            <p:nvPr/>
          </p:nvSpPr>
          <p:spPr>
            <a:xfrm>
              <a:off x="1781626" y="2952060"/>
              <a:ext cx="183921" cy="132654"/>
            </a:xfrm>
            <a:custGeom>
              <a:avLst/>
              <a:gdLst/>
              <a:ahLst/>
              <a:cxnLst/>
              <a:rect l="l" t="t" r="r" b="b"/>
              <a:pathLst>
                <a:path w="2050" h="1469" extrusionOk="0">
                  <a:moveTo>
                    <a:pt x="28" y="0"/>
                  </a:moveTo>
                  <a:cubicBezTo>
                    <a:pt x="11" y="0"/>
                    <a:pt x="0" y="23"/>
                    <a:pt x="10" y="37"/>
                  </a:cubicBezTo>
                  <a:cubicBezTo>
                    <a:pt x="274" y="353"/>
                    <a:pt x="671" y="531"/>
                    <a:pt x="1015" y="744"/>
                  </a:cubicBezTo>
                  <a:cubicBezTo>
                    <a:pt x="1193" y="853"/>
                    <a:pt x="1366" y="968"/>
                    <a:pt x="1532" y="1094"/>
                  </a:cubicBezTo>
                  <a:cubicBezTo>
                    <a:pt x="1613" y="1163"/>
                    <a:pt x="1693" y="1232"/>
                    <a:pt x="1768" y="1307"/>
                  </a:cubicBezTo>
                  <a:cubicBezTo>
                    <a:pt x="1831" y="1381"/>
                    <a:pt x="1906" y="1433"/>
                    <a:pt x="1997" y="1467"/>
                  </a:cubicBezTo>
                  <a:cubicBezTo>
                    <a:pt x="2001" y="1468"/>
                    <a:pt x="2005" y="1469"/>
                    <a:pt x="2009" y="1469"/>
                  </a:cubicBezTo>
                  <a:cubicBezTo>
                    <a:pt x="2029" y="1469"/>
                    <a:pt x="2049" y="1457"/>
                    <a:pt x="2049" y="1433"/>
                  </a:cubicBezTo>
                  <a:cubicBezTo>
                    <a:pt x="2043" y="1238"/>
                    <a:pt x="1842" y="1094"/>
                    <a:pt x="1705" y="979"/>
                  </a:cubicBezTo>
                  <a:cubicBezTo>
                    <a:pt x="1532" y="841"/>
                    <a:pt x="1354" y="721"/>
                    <a:pt x="1165" y="612"/>
                  </a:cubicBezTo>
                  <a:cubicBezTo>
                    <a:pt x="803" y="382"/>
                    <a:pt x="424" y="181"/>
                    <a:pt x="39" y="3"/>
                  </a:cubicBezTo>
                  <a:cubicBezTo>
                    <a:pt x="35" y="1"/>
                    <a:pt x="32" y="0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4230;p33">
              <a:extLst>
                <a:ext uri="{FF2B5EF4-FFF2-40B4-BE49-F238E27FC236}">
                  <a16:creationId xmlns:a16="http://schemas.microsoft.com/office/drawing/2014/main" id="{3951F8E8-95E7-704F-D35D-9181B66E0126}"/>
                </a:ext>
              </a:extLst>
            </p:cNvPr>
            <p:cNvSpPr/>
            <p:nvPr/>
          </p:nvSpPr>
          <p:spPr>
            <a:xfrm>
              <a:off x="1777319" y="3117043"/>
              <a:ext cx="190650" cy="94366"/>
            </a:xfrm>
            <a:custGeom>
              <a:avLst/>
              <a:gdLst/>
              <a:ahLst/>
              <a:cxnLst/>
              <a:rect l="l" t="t" r="r" b="b"/>
              <a:pathLst>
                <a:path w="2125" h="1045" extrusionOk="0">
                  <a:moveTo>
                    <a:pt x="1373" y="1"/>
                  </a:moveTo>
                  <a:cubicBezTo>
                    <a:pt x="1282" y="1"/>
                    <a:pt x="1190" y="5"/>
                    <a:pt x="1098" y="14"/>
                  </a:cubicBezTo>
                  <a:cubicBezTo>
                    <a:pt x="832" y="31"/>
                    <a:pt x="563" y="80"/>
                    <a:pt x="296" y="80"/>
                  </a:cubicBezTo>
                  <a:cubicBezTo>
                    <a:pt x="205" y="80"/>
                    <a:pt x="114" y="74"/>
                    <a:pt x="24" y="60"/>
                  </a:cubicBezTo>
                  <a:cubicBezTo>
                    <a:pt x="22" y="59"/>
                    <a:pt x="20" y="59"/>
                    <a:pt x="18" y="59"/>
                  </a:cubicBezTo>
                  <a:cubicBezTo>
                    <a:pt x="1" y="59"/>
                    <a:pt x="2" y="83"/>
                    <a:pt x="12" y="88"/>
                  </a:cubicBezTo>
                  <a:cubicBezTo>
                    <a:pt x="223" y="186"/>
                    <a:pt x="448" y="210"/>
                    <a:pt x="676" y="210"/>
                  </a:cubicBezTo>
                  <a:cubicBezTo>
                    <a:pt x="795" y="210"/>
                    <a:pt x="916" y="203"/>
                    <a:pt x="1035" y="198"/>
                  </a:cubicBezTo>
                  <a:cubicBezTo>
                    <a:pt x="1124" y="189"/>
                    <a:pt x="1213" y="185"/>
                    <a:pt x="1301" y="185"/>
                  </a:cubicBezTo>
                  <a:cubicBezTo>
                    <a:pt x="1389" y="185"/>
                    <a:pt x="1477" y="189"/>
                    <a:pt x="1563" y="198"/>
                  </a:cubicBezTo>
                  <a:cubicBezTo>
                    <a:pt x="1649" y="203"/>
                    <a:pt x="1735" y="220"/>
                    <a:pt x="1816" y="243"/>
                  </a:cubicBezTo>
                  <a:cubicBezTo>
                    <a:pt x="1787" y="261"/>
                    <a:pt x="1764" y="278"/>
                    <a:pt x="1741" y="295"/>
                  </a:cubicBezTo>
                  <a:cubicBezTo>
                    <a:pt x="1551" y="410"/>
                    <a:pt x="1350" y="467"/>
                    <a:pt x="1144" y="554"/>
                  </a:cubicBezTo>
                  <a:cubicBezTo>
                    <a:pt x="1017" y="605"/>
                    <a:pt x="897" y="674"/>
                    <a:pt x="782" y="755"/>
                  </a:cubicBezTo>
                  <a:cubicBezTo>
                    <a:pt x="667" y="835"/>
                    <a:pt x="546" y="916"/>
                    <a:pt x="437" y="1002"/>
                  </a:cubicBezTo>
                  <a:cubicBezTo>
                    <a:pt x="420" y="1019"/>
                    <a:pt x="431" y="1042"/>
                    <a:pt x="449" y="1042"/>
                  </a:cubicBezTo>
                  <a:cubicBezTo>
                    <a:pt x="467" y="1044"/>
                    <a:pt x="484" y="1044"/>
                    <a:pt x="502" y="1044"/>
                  </a:cubicBezTo>
                  <a:cubicBezTo>
                    <a:pt x="730" y="1044"/>
                    <a:pt x="953" y="915"/>
                    <a:pt x="1161" y="829"/>
                  </a:cubicBezTo>
                  <a:cubicBezTo>
                    <a:pt x="1362" y="737"/>
                    <a:pt x="1586" y="703"/>
                    <a:pt x="1776" y="588"/>
                  </a:cubicBezTo>
                  <a:cubicBezTo>
                    <a:pt x="1873" y="536"/>
                    <a:pt x="1994" y="445"/>
                    <a:pt x="1982" y="318"/>
                  </a:cubicBezTo>
                  <a:cubicBezTo>
                    <a:pt x="1982" y="307"/>
                    <a:pt x="1982" y="301"/>
                    <a:pt x="1977" y="295"/>
                  </a:cubicBezTo>
                  <a:cubicBezTo>
                    <a:pt x="2005" y="295"/>
                    <a:pt x="2034" y="295"/>
                    <a:pt x="2063" y="301"/>
                  </a:cubicBezTo>
                  <a:cubicBezTo>
                    <a:pt x="2065" y="301"/>
                    <a:pt x="2067" y="301"/>
                    <a:pt x="2069" y="301"/>
                  </a:cubicBezTo>
                  <a:cubicBezTo>
                    <a:pt x="2105" y="301"/>
                    <a:pt x="2125" y="253"/>
                    <a:pt x="2103" y="220"/>
                  </a:cubicBezTo>
                  <a:cubicBezTo>
                    <a:pt x="2051" y="152"/>
                    <a:pt x="1982" y="100"/>
                    <a:pt x="1902" y="71"/>
                  </a:cubicBezTo>
                  <a:cubicBezTo>
                    <a:pt x="1821" y="42"/>
                    <a:pt x="1735" y="25"/>
                    <a:pt x="1649" y="14"/>
                  </a:cubicBezTo>
                  <a:cubicBezTo>
                    <a:pt x="1557" y="5"/>
                    <a:pt x="1465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4231;p33">
              <a:extLst>
                <a:ext uri="{FF2B5EF4-FFF2-40B4-BE49-F238E27FC236}">
                  <a16:creationId xmlns:a16="http://schemas.microsoft.com/office/drawing/2014/main" id="{44D7E36D-025A-E977-47E7-7972AD379058}"/>
                </a:ext>
              </a:extLst>
            </p:cNvPr>
            <p:cNvSpPr/>
            <p:nvPr/>
          </p:nvSpPr>
          <p:spPr>
            <a:xfrm>
              <a:off x="1860039" y="3187389"/>
              <a:ext cx="116094" cy="171665"/>
            </a:xfrm>
            <a:custGeom>
              <a:avLst/>
              <a:gdLst/>
              <a:ahLst/>
              <a:cxnLst/>
              <a:rect l="l" t="t" r="r" b="b"/>
              <a:pathLst>
                <a:path w="1294" h="1901" extrusionOk="0">
                  <a:moveTo>
                    <a:pt x="1262" y="1"/>
                  </a:moveTo>
                  <a:cubicBezTo>
                    <a:pt x="1258" y="1"/>
                    <a:pt x="1254" y="2"/>
                    <a:pt x="1250" y="4"/>
                  </a:cubicBezTo>
                  <a:cubicBezTo>
                    <a:pt x="1123" y="131"/>
                    <a:pt x="1009" y="274"/>
                    <a:pt x="911" y="424"/>
                  </a:cubicBezTo>
                  <a:cubicBezTo>
                    <a:pt x="802" y="579"/>
                    <a:pt x="693" y="734"/>
                    <a:pt x="589" y="895"/>
                  </a:cubicBezTo>
                  <a:cubicBezTo>
                    <a:pt x="486" y="1050"/>
                    <a:pt x="377" y="1199"/>
                    <a:pt x="273" y="1360"/>
                  </a:cubicBezTo>
                  <a:cubicBezTo>
                    <a:pt x="222" y="1440"/>
                    <a:pt x="170" y="1527"/>
                    <a:pt x="124" y="1613"/>
                  </a:cubicBezTo>
                  <a:cubicBezTo>
                    <a:pt x="72" y="1693"/>
                    <a:pt x="38" y="1779"/>
                    <a:pt x="9" y="1865"/>
                  </a:cubicBezTo>
                  <a:cubicBezTo>
                    <a:pt x="0" y="1883"/>
                    <a:pt x="15" y="1900"/>
                    <a:pt x="32" y="1900"/>
                  </a:cubicBezTo>
                  <a:cubicBezTo>
                    <a:pt x="38" y="1900"/>
                    <a:pt x="44" y="1898"/>
                    <a:pt x="49" y="1894"/>
                  </a:cubicBezTo>
                  <a:cubicBezTo>
                    <a:pt x="118" y="1842"/>
                    <a:pt x="181" y="1779"/>
                    <a:pt x="233" y="1710"/>
                  </a:cubicBezTo>
                  <a:cubicBezTo>
                    <a:pt x="302" y="1636"/>
                    <a:pt x="360" y="1561"/>
                    <a:pt x="423" y="1481"/>
                  </a:cubicBezTo>
                  <a:cubicBezTo>
                    <a:pt x="532" y="1326"/>
                    <a:pt x="635" y="1159"/>
                    <a:pt x="739" y="998"/>
                  </a:cubicBezTo>
                  <a:cubicBezTo>
                    <a:pt x="842" y="837"/>
                    <a:pt x="940" y="688"/>
                    <a:pt x="1032" y="527"/>
                  </a:cubicBezTo>
                  <a:cubicBezTo>
                    <a:pt x="1135" y="372"/>
                    <a:pt x="1221" y="205"/>
                    <a:pt x="1284" y="33"/>
                  </a:cubicBezTo>
                  <a:cubicBezTo>
                    <a:pt x="1293" y="15"/>
                    <a:pt x="1278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4232;p33">
              <a:extLst>
                <a:ext uri="{FF2B5EF4-FFF2-40B4-BE49-F238E27FC236}">
                  <a16:creationId xmlns:a16="http://schemas.microsoft.com/office/drawing/2014/main" id="{4EEB972F-4137-3FD0-DFE2-6065A43A7044}"/>
                </a:ext>
              </a:extLst>
            </p:cNvPr>
            <p:cNvSpPr/>
            <p:nvPr/>
          </p:nvSpPr>
          <p:spPr>
            <a:xfrm>
              <a:off x="1999998" y="3156325"/>
              <a:ext cx="24224" cy="227382"/>
            </a:xfrm>
            <a:custGeom>
              <a:avLst/>
              <a:gdLst/>
              <a:ahLst/>
              <a:cxnLst/>
              <a:rect l="l" t="t" r="r" b="b"/>
              <a:pathLst>
                <a:path w="270" h="2518" extrusionOk="0">
                  <a:moveTo>
                    <a:pt x="74" y="0"/>
                  </a:moveTo>
                  <a:cubicBezTo>
                    <a:pt x="59" y="0"/>
                    <a:pt x="43" y="12"/>
                    <a:pt x="46" y="32"/>
                  </a:cubicBezTo>
                  <a:cubicBezTo>
                    <a:pt x="11" y="234"/>
                    <a:pt x="0" y="435"/>
                    <a:pt x="17" y="636"/>
                  </a:cubicBezTo>
                  <a:cubicBezTo>
                    <a:pt x="23" y="842"/>
                    <a:pt x="23" y="1055"/>
                    <a:pt x="23" y="1262"/>
                  </a:cubicBezTo>
                  <a:cubicBezTo>
                    <a:pt x="23" y="1468"/>
                    <a:pt x="11" y="1670"/>
                    <a:pt x="23" y="1876"/>
                  </a:cubicBezTo>
                  <a:cubicBezTo>
                    <a:pt x="29" y="1980"/>
                    <a:pt x="29" y="2083"/>
                    <a:pt x="34" y="2192"/>
                  </a:cubicBezTo>
                  <a:cubicBezTo>
                    <a:pt x="46" y="2296"/>
                    <a:pt x="69" y="2393"/>
                    <a:pt x="86" y="2497"/>
                  </a:cubicBezTo>
                  <a:cubicBezTo>
                    <a:pt x="86" y="2510"/>
                    <a:pt x="101" y="2517"/>
                    <a:pt x="114" y="2517"/>
                  </a:cubicBezTo>
                  <a:cubicBezTo>
                    <a:pt x="125" y="2517"/>
                    <a:pt x="135" y="2512"/>
                    <a:pt x="138" y="2502"/>
                  </a:cubicBezTo>
                  <a:cubicBezTo>
                    <a:pt x="161" y="2405"/>
                    <a:pt x="190" y="2313"/>
                    <a:pt x="207" y="2215"/>
                  </a:cubicBezTo>
                  <a:cubicBezTo>
                    <a:pt x="224" y="2112"/>
                    <a:pt x="236" y="2003"/>
                    <a:pt x="247" y="1894"/>
                  </a:cubicBezTo>
                  <a:cubicBezTo>
                    <a:pt x="264" y="1681"/>
                    <a:pt x="270" y="1463"/>
                    <a:pt x="264" y="1250"/>
                  </a:cubicBezTo>
                  <a:cubicBezTo>
                    <a:pt x="264" y="1043"/>
                    <a:pt x="258" y="831"/>
                    <a:pt x="241" y="624"/>
                  </a:cubicBezTo>
                  <a:cubicBezTo>
                    <a:pt x="230" y="417"/>
                    <a:pt x="184" y="211"/>
                    <a:pt x="98" y="21"/>
                  </a:cubicBezTo>
                  <a:cubicBezTo>
                    <a:pt x="95" y="7"/>
                    <a:pt x="85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4233;p33">
              <a:extLst>
                <a:ext uri="{FF2B5EF4-FFF2-40B4-BE49-F238E27FC236}">
                  <a16:creationId xmlns:a16="http://schemas.microsoft.com/office/drawing/2014/main" id="{AFD40EC0-F26B-AB4D-28BB-AE21C75675F2}"/>
                </a:ext>
              </a:extLst>
            </p:cNvPr>
            <p:cNvSpPr/>
            <p:nvPr/>
          </p:nvSpPr>
          <p:spPr>
            <a:xfrm>
              <a:off x="2044408" y="3155692"/>
              <a:ext cx="63341" cy="183495"/>
            </a:xfrm>
            <a:custGeom>
              <a:avLst/>
              <a:gdLst/>
              <a:ahLst/>
              <a:cxnLst/>
              <a:rect l="l" t="t" r="r" b="b"/>
              <a:pathLst>
                <a:path w="706" h="2032" extrusionOk="0">
                  <a:moveTo>
                    <a:pt x="17" y="0"/>
                  </a:moveTo>
                  <a:cubicBezTo>
                    <a:pt x="8" y="0"/>
                    <a:pt x="1" y="10"/>
                    <a:pt x="5" y="22"/>
                  </a:cubicBezTo>
                  <a:cubicBezTo>
                    <a:pt x="33" y="183"/>
                    <a:pt x="91" y="344"/>
                    <a:pt x="137" y="499"/>
                  </a:cubicBezTo>
                  <a:cubicBezTo>
                    <a:pt x="189" y="677"/>
                    <a:pt x="234" y="855"/>
                    <a:pt x="275" y="1033"/>
                  </a:cubicBezTo>
                  <a:cubicBezTo>
                    <a:pt x="321" y="1211"/>
                    <a:pt x="361" y="1384"/>
                    <a:pt x="413" y="1556"/>
                  </a:cubicBezTo>
                  <a:cubicBezTo>
                    <a:pt x="436" y="1642"/>
                    <a:pt x="464" y="1722"/>
                    <a:pt x="499" y="1803"/>
                  </a:cubicBezTo>
                  <a:cubicBezTo>
                    <a:pt x="533" y="1878"/>
                    <a:pt x="579" y="1952"/>
                    <a:pt x="631" y="2021"/>
                  </a:cubicBezTo>
                  <a:cubicBezTo>
                    <a:pt x="636" y="2028"/>
                    <a:pt x="643" y="2032"/>
                    <a:pt x="651" y="2032"/>
                  </a:cubicBezTo>
                  <a:cubicBezTo>
                    <a:pt x="662" y="2032"/>
                    <a:pt x="673" y="2025"/>
                    <a:pt x="677" y="2015"/>
                  </a:cubicBezTo>
                  <a:cubicBezTo>
                    <a:pt x="694" y="1935"/>
                    <a:pt x="705" y="1849"/>
                    <a:pt x="700" y="1768"/>
                  </a:cubicBezTo>
                  <a:cubicBezTo>
                    <a:pt x="700" y="1677"/>
                    <a:pt x="688" y="1590"/>
                    <a:pt x="671" y="1498"/>
                  </a:cubicBezTo>
                  <a:cubicBezTo>
                    <a:pt x="637" y="1309"/>
                    <a:pt x="591" y="1119"/>
                    <a:pt x="527" y="941"/>
                  </a:cubicBezTo>
                  <a:cubicBezTo>
                    <a:pt x="470" y="763"/>
                    <a:pt x="401" y="591"/>
                    <a:pt x="321" y="430"/>
                  </a:cubicBezTo>
                  <a:cubicBezTo>
                    <a:pt x="252" y="269"/>
                    <a:pt x="154" y="126"/>
                    <a:pt x="28" y="5"/>
                  </a:cubicBezTo>
                  <a:cubicBezTo>
                    <a:pt x="25" y="2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4234;p33">
              <a:extLst>
                <a:ext uri="{FF2B5EF4-FFF2-40B4-BE49-F238E27FC236}">
                  <a16:creationId xmlns:a16="http://schemas.microsoft.com/office/drawing/2014/main" id="{6C9D57D0-D945-7FDD-FBEF-F2C803C24E55}"/>
                </a:ext>
              </a:extLst>
            </p:cNvPr>
            <p:cNvSpPr/>
            <p:nvPr/>
          </p:nvSpPr>
          <p:spPr>
            <a:xfrm>
              <a:off x="2063428" y="3146211"/>
              <a:ext cx="184818" cy="144032"/>
            </a:xfrm>
            <a:custGeom>
              <a:avLst/>
              <a:gdLst/>
              <a:ahLst/>
              <a:cxnLst/>
              <a:rect l="l" t="t" r="r" b="b"/>
              <a:pathLst>
                <a:path w="2060" h="1595" extrusionOk="0">
                  <a:moveTo>
                    <a:pt x="39" y="0"/>
                  </a:moveTo>
                  <a:cubicBezTo>
                    <a:pt x="19" y="0"/>
                    <a:pt x="1" y="26"/>
                    <a:pt x="11" y="47"/>
                  </a:cubicBezTo>
                  <a:cubicBezTo>
                    <a:pt x="68" y="127"/>
                    <a:pt x="132" y="202"/>
                    <a:pt x="206" y="265"/>
                  </a:cubicBezTo>
                  <a:cubicBezTo>
                    <a:pt x="281" y="340"/>
                    <a:pt x="361" y="409"/>
                    <a:pt x="448" y="483"/>
                  </a:cubicBezTo>
                  <a:cubicBezTo>
                    <a:pt x="608" y="621"/>
                    <a:pt x="775" y="753"/>
                    <a:pt x="942" y="891"/>
                  </a:cubicBezTo>
                  <a:cubicBezTo>
                    <a:pt x="1263" y="1161"/>
                    <a:pt x="1596" y="1471"/>
                    <a:pt x="2004" y="1592"/>
                  </a:cubicBezTo>
                  <a:cubicBezTo>
                    <a:pt x="2009" y="1594"/>
                    <a:pt x="2013" y="1594"/>
                    <a:pt x="2018" y="1594"/>
                  </a:cubicBezTo>
                  <a:cubicBezTo>
                    <a:pt x="2044" y="1594"/>
                    <a:pt x="2059" y="1566"/>
                    <a:pt x="2044" y="1546"/>
                  </a:cubicBezTo>
                  <a:cubicBezTo>
                    <a:pt x="1792" y="1201"/>
                    <a:pt x="1418" y="943"/>
                    <a:pt x="1085" y="684"/>
                  </a:cubicBezTo>
                  <a:cubicBezTo>
                    <a:pt x="919" y="552"/>
                    <a:pt x="752" y="420"/>
                    <a:pt x="585" y="294"/>
                  </a:cubicBezTo>
                  <a:cubicBezTo>
                    <a:pt x="425" y="179"/>
                    <a:pt x="235" y="41"/>
                    <a:pt x="45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4235;p33">
              <a:extLst>
                <a:ext uri="{FF2B5EF4-FFF2-40B4-BE49-F238E27FC236}">
                  <a16:creationId xmlns:a16="http://schemas.microsoft.com/office/drawing/2014/main" id="{3EF23621-9431-EBFC-0C52-51EC7E68B15F}"/>
                </a:ext>
              </a:extLst>
            </p:cNvPr>
            <p:cNvSpPr/>
            <p:nvPr/>
          </p:nvSpPr>
          <p:spPr>
            <a:xfrm>
              <a:off x="2076258" y="3113611"/>
              <a:ext cx="249504" cy="56168"/>
            </a:xfrm>
            <a:custGeom>
              <a:avLst/>
              <a:gdLst/>
              <a:ahLst/>
              <a:cxnLst/>
              <a:rect l="l" t="t" r="r" b="b"/>
              <a:pathLst>
                <a:path w="2781" h="622" extrusionOk="0">
                  <a:moveTo>
                    <a:pt x="35" y="0"/>
                  </a:moveTo>
                  <a:cubicBezTo>
                    <a:pt x="12" y="0"/>
                    <a:pt x="0" y="29"/>
                    <a:pt x="17" y="40"/>
                  </a:cubicBezTo>
                  <a:cubicBezTo>
                    <a:pt x="63" y="63"/>
                    <a:pt x="104" y="98"/>
                    <a:pt x="149" y="121"/>
                  </a:cubicBezTo>
                  <a:cubicBezTo>
                    <a:pt x="201" y="144"/>
                    <a:pt x="253" y="167"/>
                    <a:pt x="310" y="190"/>
                  </a:cubicBezTo>
                  <a:cubicBezTo>
                    <a:pt x="419" y="224"/>
                    <a:pt x="534" y="247"/>
                    <a:pt x="649" y="270"/>
                  </a:cubicBezTo>
                  <a:cubicBezTo>
                    <a:pt x="885" y="322"/>
                    <a:pt x="1126" y="362"/>
                    <a:pt x="1367" y="402"/>
                  </a:cubicBezTo>
                  <a:cubicBezTo>
                    <a:pt x="1608" y="437"/>
                    <a:pt x="1844" y="471"/>
                    <a:pt x="2085" y="523"/>
                  </a:cubicBezTo>
                  <a:cubicBezTo>
                    <a:pt x="2270" y="562"/>
                    <a:pt x="2463" y="621"/>
                    <a:pt x="2650" y="621"/>
                  </a:cubicBezTo>
                  <a:cubicBezTo>
                    <a:pt x="2684" y="621"/>
                    <a:pt x="2718" y="619"/>
                    <a:pt x="2751" y="615"/>
                  </a:cubicBezTo>
                  <a:cubicBezTo>
                    <a:pt x="2774" y="609"/>
                    <a:pt x="2780" y="586"/>
                    <a:pt x="2769" y="569"/>
                  </a:cubicBezTo>
                  <a:cubicBezTo>
                    <a:pt x="2608" y="408"/>
                    <a:pt x="2372" y="362"/>
                    <a:pt x="2160" y="316"/>
                  </a:cubicBezTo>
                  <a:cubicBezTo>
                    <a:pt x="1924" y="270"/>
                    <a:pt x="1689" y="230"/>
                    <a:pt x="1442" y="195"/>
                  </a:cubicBezTo>
                  <a:cubicBezTo>
                    <a:pt x="1201" y="161"/>
                    <a:pt x="965" y="126"/>
                    <a:pt x="724" y="86"/>
                  </a:cubicBezTo>
                  <a:cubicBezTo>
                    <a:pt x="615" y="69"/>
                    <a:pt x="500" y="46"/>
                    <a:pt x="391" y="29"/>
                  </a:cubicBezTo>
                  <a:cubicBezTo>
                    <a:pt x="333" y="17"/>
                    <a:pt x="276" y="12"/>
                    <a:pt x="218" y="6"/>
                  </a:cubicBezTo>
                  <a:cubicBezTo>
                    <a:pt x="190" y="3"/>
                    <a:pt x="160" y="3"/>
                    <a:pt x="129" y="3"/>
                  </a:cubicBezTo>
                  <a:cubicBezTo>
                    <a:pt x="98" y="3"/>
                    <a:pt x="66" y="3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4236;p33">
              <a:extLst>
                <a:ext uri="{FF2B5EF4-FFF2-40B4-BE49-F238E27FC236}">
                  <a16:creationId xmlns:a16="http://schemas.microsoft.com/office/drawing/2014/main" id="{6ABDAED4-A5AE-CC30-21CF-D5BB59563550}"/>
                </a:ext>
              </a:extLst>
            </p:cNvPr>
            <p:cNvSpPr/>
            <p:nvPr/>
          </p:nvSpPr>
          <p:spPr>
            <a:xfrm>
              <a:off x="2086037" y="3039925"/>
              <a:ext cx="163465" cy="66372"/>
            </a:xfrm>
            <a:custGeom>
              <a:avLst/>
              <a:gdLst/>
              <a:ahLst/>
              <a:cxnLst/>
              <a:rect l="l" t="t" r="r" b="b"/>
              <a:pathLst>
                <a:path w="1822" h="735" extrusionOk="0">
                  <a:moveTo>
                    <a:pt x="1781" y="0"/>
                  </a:moveTo>
                  <a:cubicBezTo>
                    <a:pt x="1718" y="6"/>
                    <a:pt x="1649" y="18"/>
                    <a:pt x="1586" y="41"/>
                  </a:cubicBezTo>
                  <a:cubicBezTo>
                    <a:pt x="1517" y="64"/>
                    <a:pt x="1442" y="92"/>
                    <a:pt x="1373" y="115"/>
                  </a:cubicBezTo>
                  <a:cubicBezTo>
                    <a:pt x="1218" y="173"/>
                    <a:pt x="1069" y="242"/>
                    <a:pt x="914" y="305"/>
                  </a:cubicBezTo>
                  <a:cubicBezTo>
                    <a:pt x="764" y="368"/>
                    <a:pt x="621" y="420"/>
                    <a:pt x="466" y="466"/>
                  </a:cubicBezTo>
                  <a:cubicBezTo>
                    <a:pt x="391" y="489"/>
                    <a:pt x="322" y="506"/>
                    <a:pt x="247" y="529"/>
                  </a:cubicBezTo>
                  <a:cubicBezTo>
                    <a:pt x="207" y="535"/>
                    <a:pt x="173" y="552"/>
                    <a:pt x="132" y="569"/>
                  </a:cubicBezTo>
                  <a:cubicBezTo>
                    <a:pt x="104" y="592"/>
                    <a:pt x="69" y="615"/>
                    <a:pt x="35" y="632"/>
                  </a:cubicBezTo>
                  <a:cubicBezTo>
                    <a:pt x="0" y="644"/>
                    <a:pt x="6" y="701"/>
                    <a:pt x="46" y="701"/>
                  </a:cubicBezTo>
                  <a:cubicBezTo>
                    <a:pt x="86" y="701"/>
                    <a:pt x="121" y="724"/>
                    <a:pt x="161" y="730"/>
                  </a:cubicBezTo>
                  <a:cubicBezTo>
                    <a:pt x="178" y="733"/>
                    <a:pt x="197" y="734"/>
                    <a:pt x="216" y="734"/>
                  </a:cubicBezTo>
                  <a:cubicBezTo>
                    <a:pt x="234" y="734"/>
                    <a:pt x="253" y="733"/>
                    <a:pt x="270" y="730"/>
                  </a:cubicBezTo>
                  <a:cubicBezTo>
                    <a:pt x="351" y="718"/>
                    <a:pt x="425" y="701"/>
                    <a:pt x="500" y="678"/>
                  </a:cubicBezTo>
                  <a:cubicBezTo>
                    <a:pt x="667" y="632"/>
                    <a:pt x="827" y="581"/>
                    <a:pt x="988" y="523"/>
                  </a:cubicBezTo>
                  <a:cubicBezTo>
                    <a:pt x="1143" y="466"/>
                    <a:pt x="1293" y="397"/>
                    <a:pt x="1436" y="322"/>
                  </a:cubicBezTo>
                  <a:cubicBezTo>
                    <a:pt x="1511" y="282"/>
                    <a:pt x="1574" y="236"/>
                    <a:pt x="1637" y="190"/>
                  </a:cubicBezTo>
                  <a:cubicBezTo>
                    <a:pt x="1700" y="150"/>
                    <a:pt x="1758" y="104"/>
                    <a:pt x="1804" y="41"/>
                  </a:cubicBezTo>
                  <a:cubicBezTo>
                    <a:pt x="1821" y="23"/>
                    <a:pt x="1804" y="0"/>
                    <a:pt x="1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4237;p33">
              <a:extLst>
                <a:ext uri="{FF2B5EF4-FFF2-40B4-BE49-F238E27FC236}">
                  <a16:creationId xmlns:a16="http://schemas.microsoft.com/office/drawing/2014/main" id="{D5408456-E1C9-376E-BBAA-90A4B86DDFAF}"/>
                </a:ext>
              </a:extLst>
            </p:cNvPr>
            <p:cNvSpPr/>
            <p:nvPr/>
          </p:nvSpPr>
          <p:spPr>
            <a:xfrm>
              <a:off x="2067466" y="2901671"/>
              <a:ext cx="108738" cy="191441"/>
            </a:xfrm>
            <a:custGeom>
              <a:avLst/>
              <a:gdLst/>
              <a:ahLst/>
              <a:cxnLst/>
              <a:rect l="l" t="t" r="r" b="b"/>
              <a:pathLst>
                <a:path w="1212" h="2120" extrusionOk="0">
                  <a:moveTo>
                    <a:pt x="1120" y="0"/>
                  </a:moveTo>
                  <a:cubicBezTo>
                    <a:pt x="1107" y="0"/>
                    <a:pt x="1094" y="3"/>
                    <a:pt x="1080" y="9"/>
                  </a:cubicBezTo>
                  <a:cubicBezTo>
                    <a:pt x="983" y="49"/>
                    <a:pt x="931" y="147"/>
                    <a:pt x="885" y="233"/>
                  </a:cubicBezTo>
                  <a:cubicBezTo>
                    <a:pt x="833" y="325"/>
                    <a:pt x="782" y="429"/>
                    <a:pt x="736" y="526"/>
                  </a:cubicBezTo>
                  <a:cubicBezTo>
                    <a:pt x="644" y="716"/>
                    <a:pt x="558" y="917"/>
                    <a:pt x="466" y="1106"/>
                  </a:cubicBezTo>
                  <a:cubicBezTo>
                    <a:pt x="305" y="1428"/>
                    <a:pt x="23" y="1709"/>
                    <a:pt x="0" y="2083"/>
                  </a:cubicBezTo>
                  <a:cubicBezTo>
                    <a:pt x="0" y="2106"/>
                    <a:pt x="19" y="2119"/>
                    <a:pt x="37" y="2119"/>
                  </a:cubicBezTo>
                  <a:cubicBezTo>
                    <a:pt x="51" y="2119"/>
                    <a:pt x="64" y="2112"/>
                    <a:pt x="69" y="2094"/>
                  </a:cubicBezTo>
                  <a:cubicBezTo>
                    <a:pt x="138" y="1933"/>
                    <a:pt x="230" y="1778"/>
                    <a:pt x="345" y="1641"/>
                  </a:cubicBezTo>
                  <a:cubicBezTo>
                    <a:pt x="460" y="1497"/>
                    <a:pt x="563" y="1348"/>
                    <a:pt x="655" y="1187"/>
                  </a:cubicBezTo>
                  <a:cubicBezTo>
                    <a:pt x="753" y="1009"/>
                    <a:pt x="839" y="831"/>
                    <a:pt x="925" y="647"/>
                  </a:cubicBezTo>
                  <a:cubicBezTo>
                    <a:pt x="977" y="549"/>
                    <a:pt x="1023" y="457"/>
                    <a:pt x="1075" y="371"/>
                  </a:cubicBezTo>
                  <a:cubicBezTo>
                    <a:pt x="1126" y="279"/>
                    <a:pt x="1195" y="199"/>
                    <a:pt x="1207" y="90"/>
                  </a:cubicBezTo>
                  <a:cubicBezTo>
                    <a:pt x="1211" y="40"/>
                    <a:pt x="116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238;p33">
              <a:extLst>
                <a:ext uri="{FF2B5EF4-FFF2-40B4-BE49-F238E27FC236}">
                  <a16:creationId xmlns:a16="http://schemas.microsoft.com/office/drawing/2014/main" id="{BBFD289D-1830-F9AF-D9BB-25F4ED17FA75}"/>
                </a:ext>
              </a:extLst>
            </p:cNvPr>
            <p:cNvSpPr/>
            <p:nvPr/>
          </p:nvSpPr>
          <p:spPr>
            <a:xfrm>
              <a:off x="1906692" y="3030985"/>
              <a:ext cx="220167" cy="194331"/>
            </a:xfrm>
            <a:custGeom>
              <a:avLst/>
              <a:gdLst/>
              <a:ahLst/>
              <a:cxnLst/>
              <a:rect l="l" t="t" r="r" b="b"/>
              <a:pathLst>
                <a:path w="2454" h="2152" extrusionOk="0">
                  <a:moveTo>
                    <a:pt x="1223" y="0"/>
                  </a:moveTo>
                  <a:cubicBezTo>
                    <a:pt x="1021" y="0"/>
                    <a:pt x="818" y="57"/>
                    <a:pt x="638" y="174"/>
                  </a:cubicBezTo>
                  <a:cubicBezTo>
                    <a:pt x="138" y="501"/>
                    <a:pt x="0" y="1168"/>
                    <a:pt x="328" y="1667"/>
                  </a:cubicBezTo>
                  <a:cubicBezTo>
                    <a:pt x="536" y="1981"/>
                    <a:pt x="880" y="2151"/>
                    <a:pt x="1231" y="2151"/>
                  </a:cubicBezTo>
                  <a:cubicBezTo>
                    <a:pt x="1432" y="2151"/>
                    <a:pt x="1635" y="2095"/>
                    <a:pt x="1815" y="1978"/>
                  </a:cubicBezTo>
                  <a:cubicBezTo>
                    <a:pt x="2315" y="1650"/>
                    <a:pt x="2453" y="984"/>
                    <a:pt x="2126" y="484"/>
                  </a:cubicBezTo>
                  <a:cubicBezTo>
                    <a:pt x="1918" y="171"/>
                    <a:pt x="1573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239;p33">
              <a:extLst>
                <a:ext uri="{FF2B5EF4-FFF2-40B4-BE49-F238E27FC236}">
                  <a16:creationId xmlns:a16="http://schemas.microsoft.com/office/drawing/2014/main" id="{F586B349-9D32-9D7B-818A-6B65FF4FBC84}"/>
                </a:ext>
              </a:extLst>
            </p:cNvPr>
            <p:cNvSpPr/>
            <p:nvPr/>
          </p:nvSpPr>
          <p:spPr>
            <a:xfrm>
              <a:off x="1966444" y="3080832"/>
              <a:ext cx="100573" cy="94095"/>
            </a:xfrm>
            <a:custGeom>
              <a:avLst/>
              <a:gdLst/>
              <a:ahLst/>
              <a:cxnLst/>
              <a:rect l="l" t="t" r="r" b="b"/>
              <a:pathLst>
                <a:path w="1121" h="1042" extrusionOk="0">
                  <a:moveTo>
                    <a:pt x="562" y="0"/>
                  </a:moveTo>
                  <a:cubicBezTo>
                    <a:pt x="534" y="0"/>
                    <a:pt x="506" y="2"/>
                    <a:pt x="477" y="7"/>
                  </a:cubicBezTo>
                  <a:cubicBezTo>
                    <a:pt x="190" y="53"/>
                    <a:pt x="1" y="323"/>
                    <a:pt x="47" y="610"/>
                  </a:cubicBezTo>
                  <a:cubicBezTo>
                    <a:pt x="93" y="863"/>
                    <a:pt x="311" y="1042"/>
                    <a:pt x="564" y="1042"/>
                  </a:cubicBezTo>
                  <a:cubicBezTo>
                    <a:pt x="592" y="1042"/>
                    <a:pt x="621" y="1040"/>
                    <a:pt x="650" y="1035"/>
                  </a:cubicBezTo>
                  <a:cubicBezTo>
                    <a:pt x="931" y="989"/>
                    <a:pt x="1121" y="719"/>
                    <a:pt x="1075" y="438"/>
                  </a:cubicBezTo>
                  <a:cubicBezTo>
                    <a:pt x="1033" y="179"/>
                    <a:pt x="811" y="0"/>
                    <a:pt x="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240;p33">
              <a:extLst>
                <a:ext uri="{FF2B5EF4-FFF2-40B4-BE49-F238E27FC236}">
                  <a16:creationId xmlns:a16="http://schemas.microsoft.com/office/drawing/2014/main" id="{3702FAC8-8E08-F7B9-E696-1EA09342F3F1}"/>
                </a:ext>
              </a:extLst>
            </p:cNvPr>
            <p:cNvSpPr/>
            <p:nvPr/>
          </p:nvSpPr>
          <p:spPr>
            <a:xfrm>
              <a:off x="2122104" y="2703819"/>
              <a:ext cx="1078674" cy="925962"/>
            </a:xfrm>
            <a:custGeom>
              <a:avLst/>
              <a:gdLst/>
              <a:ahLst/>
              <a:cxnLst/>
              <a:rect l="l" t="t" r="r" b="b"/>
              <a:pathLst>
                <a:path w="12023" h="10254" extrusionOk="0">
                  <a:moveTo>
                    <a:pt x="6009" y="0"/>
                  </a:moveTo>
                  <a:cubicBezTo>
                    <a:pt x="2688" y="0"/>
                    <a:pt x="0" y="2292"/>
                    <a:pt x="0" y="5124"/>
                  </a:cubicBezTo>
                  <a:cubicBezTo>
                    <a:pt x="0" y="7956"/>
                    <a:pt x="2688" y="10253"/>
                    <a:pt x="6009" y="10253"/>
                  </a:cubicBezTo>
                  <a:cubicBezTo>
                    <a:pt x="9329" y="10253"/>
                    <a:pt x="12022" y="7956"/>
                    <a:pt x="12022" y="5124"/>
                  </a:cubicBezTo>
                  <a:cubicBezTo>
                    <a:pt x="12022" y="2292"/>
                    <a:pt x="9329" y="0"/>
                    <a:pt x="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241;p33">
              <a:extLst>
                <a:ext uri="{FF2B5EF4-FFF2-40B4-BE49-F238E27FC236}">
                  <a16:creationId xmlns:a16="http://schemas.microsoft.com/office/drawing/2014/main" id="{94E01C58-E74A-E138-87D5-F36AFD843568}"/>
                </a:ext>
              </a:extLst>
            </p:cNvPr>
            <p:cNvSpPr/>
            <p:nvPr/>
          </p:nvSpPr>
          <p:spPr>
            <a:xfrm>
              <a:off x="2425080" y="3383255"/>
              <a:ext cx="1615" cy="1716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lnTo>
                    <a:pt x="18" y="1"/>
                  </a:lnTo>
                  <a:cubicBezTo>
                    <a:pt x="12" y="7"/>
                    <a:pt x="7" y="12"/>
                    <a:pt x="1" y="18"/>
                  </a:cubicBezTo>
                  <a:lnTo>
                    <a:pt x="7" y="1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242;p33">
              <a:extLst>
                <a:ext uri="{FF2B5EF4-FFF2-40B4-BE49-F238E27FC236}">
                  <a16:creationId xmlns:a16="http://schemas.microsoft.com/office/drawing/2014/main" id="{DB127284-4978-9298-9C59-DD832EA57612}"/>
                </a:ext>
              </a:extLst>
            </p:cNvPr>
            <p:cNvSpPr/>
            <p:nvPr/>
          </p:nvSpPr>
          <p:spPr>
            <a:xfrm>
              <a:off x="2426695" y="3382713"/>
              <a:ext cx="449" cy="632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0"/>
                  </a:moveTo>
                  <a:cubicBezTo>
                    <a:pt x="4" y="0"/>
                    <a:pt x="2" y="2"/>
                    <a:pt x="0" y="7"/>
                  </a:cubicBezTo>
                  <a:cubicBezTo>
                    <a:pt x="3" y="4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243;p33">
              <a:extLst>
                <a:ext uri="{FF2B5EF4-FFF2-40B4-BE49-F238E27FC236}">
                  <a16:creationId xmlns:a16="http://schemas.microsoft.com/office/drawing/2014/main" id="{8DE31DC9-C048-821D-DD70-F013383899AD}"/>
                </a:ext>
              </a:extLst>
            </p:cNvPr>
            <p:cNvSpPr/>
            <p:nvPr/>
          </p:nvSpPr>
          <p:spPr>
            <a:xfrm>
              <a:off x="2425618" y="3384880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244;p33">
              <a:extLst>
                <a:ext uri="{FF2B5EF4-FFF2-40B4-BE49-F238E27FC236}">
                  <a16:creationId xmlns:a16="http://schemas.microsoft.com/office/drawing/2014/main" id="{A746F256-27BD-7025-039A-617889DB159F}"/>
                </a:ext>
              </a:extLst>
            </p:cNvPr>
            <p:cNvSpPr/>
            <p:nvPr/>
          </p:nvSpPr>
          <p:spPr>
            <a:xfrm>
              <a:off x="2195223" y="3206442"/>
              <a:ext cx="282520" cy="219435"/>
            </a:xfrm>
            <a:custGeom>
              <a:avLst/>
              <a:gdLst/>
              <a:ahLst/>
              <a:cxnLst/>
              <a:rect l="l" t="t" r="r" b="b"/>
              <a:pathLst>
                <a:path w="3149" h="2430" extrusionOk="0">
                  <a:moveTo>
                    <a:pt x="1047" y="1"/>
                  </a:moveTo>
                  <a:cubicBezTo>
                    <a:pt x="994" y="1"/>
                    <a:pt x="944" y="20"/>
                    <a:pt x="903" y="58"/>
                  </a:cubicBezTo>
                  <a:cubicBezTo>
                    <a:pt x="886" y="75"/>
                    <a:pt x="874" y="86"/>
                    <a:pt x="863" y="98"/>
                  </a:cubicBezTo>
                  <a:cubicBezTo>
                    <a:pt x="742" y="138"/>
                    <a:pt x="621" y="184"/>
                    <a:pt x="512" y="241"/>
                  </a:cubicBezTo>
                  <a:cubicBezTo>
                    <a:pt x="305" y="351"/>
                    <a:pt x="110" y="506"/>
                    <a:pt x="47" y="741"/>
                  </a:cubicBezTo>
                  <a:cubicBezTo>
                    <a:pt x="1" y="942"/>
                    <a:pt x="30" y="1172"/>
                    <a:pt x="219" y="1281"/>
                  </a:cubicBezTo>
                  <a:cubicBezTo>
                    <a:pt x="309" y="1332"/>
                    <a:pt x="411" y="1351"/>
                    <a:pt x="513" y="1351"/>
                  </a:cubicBezTo>
                  <a:cubicBezTo>
                    <a:pt x="595" y="1351"/>
                    <a:pt x="677" y="1339"/>
                    <a:pt x="753" y="1321"/>
                  </a:cubicBezTo>
                  <a:cubicBezTo>
                    <a:pt x="765" y="1321"/>
                    <a:pt x="776" y="1316"/>
                    <a:pt x="788" y="1316"/>
                  </a:cubicBezTo>
                  <a:cubicBezTo>
                    <a:pt x="776" y="1339"/>
                    <a:pt x="765" y="1367"/>
                    <a:pt x="753" y="1390"/>
                  </a:cubicBezTo>
                  <a:cubicBezTo>
                    <a:pt x="684" y="1580"/>
                    <a:pt x="621" y="1804"/>
                    <a:pt x="684" y="1999"/>
                  </a:cubicBezTo>
                  <a:cubicBezTo>
                    <a:pt x="771" y="2235"/>
                    <a:pt x="989" y="2384"/>
                    <a:pt x="1236" y="2384"/>
                  </a:cubicBezTo>
                  <a:cubicBezTo>
                    <a:pt x="1241" y="2384"/>
                    <a:pt x="1245" y="2384"/>
                    <a:pt x="1250" y="2384"/>
                  </a:cubicBezTo>
                  <a:cubicBezTo>
                    <a:pt x="1486" y="2384"/>
                    <a:pt x="1704" y="2243"/>
                    <a:pt x="1862" y="2079"/>
                  </a:cubicBezTo>
                  <a:cubicBezTo>
                    <a:pt x="1885" y="2057"/>
                    <a:pt x="1914" y="2028"/>
                    <a:pt x="1937" y="2005"/>
                  </a:cubicBezTo>
                  <a:cubicBezTo>
                    <a:pt x="1960" y="2062"/>
                    <a:pt x="1988" y="2120"/>
                    <a:pt x="2029" y="2177"/>
                  </a:cubicBezTo>
                  <a:cubicBezTo>
                    <a:pt x="2145" y="2336"/>
                    <a:pt x="2338" y="2429"/>
                    <a:pt x="2526" y="2429"/>
                  </a:cubicBezTo>
                  <a:cubicBezTo>
                    <a:pt x="2671" y="2429"/>
                    <a:pt x="2814" y="2374"/>
                    <a:pt x="2919" y="2252"/>
                  </a:cubicBezTo>
                  <a:cubicBezTo>
                    <a:pt x="3131" y="2016"/>
                    <a:pt x="3149" y="1649"/>
                    <a:pt x="3085" y="1356"/>
                  </a:cubicBezTo>
                  <a:cubicBezTo>
                    <a:pt x="2999" y="982"/>
                    <a:pt x="2683" y="781"/>
                    <a:pt x="2356" y="638"/>
                  </a:cubicBezTo>
                  <a:cubicBezTo>
                    <a:pt x="2155" y="546"/>
                    <a:pt x="1960" y="448"/>
                    <a:pt x="1776" y="333"/>
                  </a:cubicBezTo>
                  <a:cubicBezTo>
                    <a:pt x="1592" y="224"/>
                    <a:pt x="1385" y="86"/>
                    <a:pt x="1167" y="40"/>
                  </a:cubicBezTo>
                  <a:lnTo>
                    <a:pt x="1156" y="29"/>
                  </a:lnTo>
                  <a:cubicBezTo>
                    <a:pt x="1120" y="10"/>
                    <a:pt x="1083" y="1"/>
                    <a:pt x="10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245;p33">
              <a:extLst>
                <a:ext uri="{FF2B5EF4-FFF2-40B4-BE49-F238E27FC236}">
                  <a16:creationId xmlns:a16="http://schemas.microsoft.com/office/drawing/2014/main" id="{3FFE98F6-19F5-07FD-D06B-CB93734023F4}"/>
                </a:ext>
              </a:extLst>
            </p:cNvPr>
            <p:cNvSpPr/>
            <p:nvPr/>
          </p:nvSpPr>
          <p:spPr>
            <a:xfrm>
              <a:off x="2423554" y="3384880"/>
              <a:ext cx="1615" cy="90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" y="0"/>
                  </a:move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246;p33">
              <a:extLst>
                <a:ext uri="{FF2B5EF4-FFF2-40B4-BE49-F238E27FC236}">
                  <a16:creationId xmlns:a16="http://schemas.microsoft.com/office/drawing/2014/main" id="{4397C182-50AA-1AA7-9033-7D5475E9D551}"/>
                </a:ext>
              </a:extLst>
            </p:cNvPr>
            <p:cNvSpPr/>
            <p:nvPr/>
          </p:nvSpPr>
          <p:spPr>
            <a:xfrm>
              <a:off x="2428668" y="3378107"/>
              <a:ext cx="1166" cy="1625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12" y="1"/>
                  </a:moveTo>
                  <a:lnTo>
                    <a:pt x="12" y="1"/>
                  </a:lnTo>
                  <a:cubicBezTo>
                    <a:pt x="7" y="6"/>
                    <a:pt x="7" y="12"/>
                    <a:pt x="1" y="18"/>
                  </a:cubicBezTo>
                  <a:lnTo>
                    <a:pt x="7" y="18"/>
                  </a:lnTo>
                  <a:cubicBezTo>
                    <a:pt x="7" y="12"/>
                    <a:pt x="7" y="6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247;p33">
              <a:extLst>
                <a:ext uri="{FF2B5EF4-FFF2-40B4-BE49-F238E27FC236}">
                  <a16:creationId xmlns:a16="http://schemas.microsoft.com/office/drawing/2014/main" id="{A854CEC2-8987-9A89-00D1-A551FB0B64AA}"/>
                </a:ext>
              </a:extLst>
            </p:cNvPr>
            <p:cNvSpPr/>
            <p:nvPr/>
          </p:nvSpPr>
          <p:spPr>
            <a:xfrm>
              <a:off x="2243671" y="3293584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248;p33">
              <a:extLst>
                <a:ext uri="{FF2B5EF4-FFF2-40B4-BE49-F238E27FC236}">
                  <a16:creationId xmlns:a16="http://schemas.microsoft.com/office/drawing/2014/main" id="{BD471A82-78A7-7943-513F-4AD5766A648F}"/>
                </a:ext>
              </a:extLst>
            </p:cNvPr>
            <p:cNvSpPr/>
            <p:nvPr/>
          </p:nvSpPr>
          <p:spPr>
            <a:xfrm>
              <a:off x="2415300" y="3318418"/>
              <a:ext cx="1615" cy="1174"/>
            </a:xfrm>
            <a:custGeom>
              <a:avLst/>
              <a:gdLst/>
              <a:ahLst/>
              <a:cxnLst/>
              <a:rect l="l" t="t" r="r" b="b"/>
              <a:pathLst>
                <a:path w="18" h="13" extrusionOk="0">
                  <a:moveTo>
                    <a:pt x="1" y="1"/>
                  </a:moveTo>
                  <a:lnTo>
                    <a:pt x="1" y="1"/>
                  </a:lnTo>
                  <a:lnTo>
                    <a:pt x="18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249;p33">
              <a:extLst>
                <a:ext uri="{FF2B5EF4-FFF2-40B4-BE49-F238E27FC236}">
                  <a16:creationId xmlns:a16="http://schemas.microsoft.com/office/drawing/2014/main" id="{F504C1FC-911D-3496-9355-E4787A55CFA0}"/>
                </a:ext>
              </a:extLst>
            </p:cNvPr>
            <p:cNvSpPr/>
            <p:nvPr/>
          </p:nvSpPr>
          <p:spPr>
            <a:xfrm>
              <a:off x="2230303" y="3276969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250;p33">
              <a:extLst>
                <a:ext uri="{FF2B5EF4-FFF2-40B4-BE49-F238E27FC236}">
                  <a16:creationId xmlns:a16="http://schemas.microsoft.com/office/drawing/2014/main" id="{D4B76660-6D16-35B1-E941-78C9E85FA30D}"/>
                </a:ext>
              </a:extLst>
            </p:cNvPr>
            <p:cNvSpPr/>
            <p:nvPr/>
          </p:nvSpPr>
          <p:spPr>
            <a:xfrm>
              <a:off x="2228239" y="3221704"/>
              <a:ext cx="104880" cy="84884"/>
            </a:xfrm>
            <a:custGeom>
              <a:avLst/>
              <a:gdLst/>
              <a:ahLst/>
              <a:cxnLst/>
              <a:rect l="l" t="t" r="r" b="b"/>
              <a:pathLst>
                <a:path w="1169" h="940" extrusionOk="0">
                  <a:moveTo>
                    <a:pt x="35" y="669"/>
                  </a:moveTo>
                  <a:cubicBezTo>
                    <a:pt x="35" y="669"/>
                    <a:pt x="35" y="669"/>
                    <a:pt x="35" y="670"/>
                  </a:cubicBezTo>
                  <a:cubicBezTo>
                    <a:pt x="35" y="670"/>
                    <a:pt x="35" y="670"/>
                    <a:pt x="35" y="670"/>
                  </a:cubicBezTo>
                  <a:cubicBezTo>
                    <a:pt x="35" y="670"/>
                    <a:pt x="35" y="670"/>
                    <a:pt x="35" y="669"/>
                  </a:cubicBezTo>
                  <a:close/>
                  <a:moveTo>
                    <a:pt x="1094" y="0"/>
                  </a:moveTo>
                  <a:cubicBezTo>
                    <a:pt x="1087" y="0"/>
                    <a:pt x="1081" y="1"/>
                    <a:pt x="1075" y="4"/>
                  </a:cubicBezTo>
                  <a:cubicBezTo>
                    <a:pt x="1000" y="32"/>
                    <a:pt x="931" y="72"/>
                    <a:pt x="868" y="124"/>
                  </a:cubicBezTo>
                  <a:cubicBezTo>
                    <a:pt x="799" y="170"/>
                    <a:pt x="724" y="216"/>
                    <a:pt x="661" y="262"/>
                  </a:cubicBezTo>
                  <a:cubicBezTo>
                    <a:pt x="546" y="331"/>
                    <a:pt x="437" y="417"/>
                    <a:pt x="339" y="503"/>
                  </a:cubicBezTo>
                  <a:lnTo>
                    <a:pt x="316" y="497"/>
                  </a:lnTo>
                  <a:lnTo>
                    <a:pt x="311" y="492"/>
                  </a:lnTo>
                  <a:cubicBezTo>
                    <a:pt x="299" y="492"/>
                    <a:pt x="288" y="486"/>
                    <a:pt x="282" y="480"/>
                  </a:cubicBezTo>
                  <a:lnTo>
                    <a:pt x="276" y="480"/>
                  </a:lnTo>
                  <a:cubicBezTo>
                    <a:pt x="271" y="480"/>
                    <a:pt x="230" y="475"/>
                    <a:pt x="225" y="475"/>
                  </a:cubicBezTo>
                  <a:lnTo>
                    <a:pt x="173" y="480"/>
                  </a:lnTo>
                  <a:lnTo>
                    <a:pt x="127" y="503"/>
                  </a:lnTo>
                  <a:lnTo>
                    <a:pt x="110" y="515"/>
                  </a:lnTo>
                  <a:cubicBezTo>
                    <a:pt x="98" y="520"/>
                    <a:pt x="87" y="532"/>
                    <a:pt x="75" y="543"/>
                  </a:cubicBezTo>
                  <a:cubicBezTo>
                    <a:pt x="70" y="543"/>
                    <a:pt x="70" y="549"/>
                    <a:pt x="70" y="549"/>
                  </a:cubicBezTo>
                  <a:cubicBezTo>
                    <a:pt x="58" y="566"/>
                    <a:pt x="47" y="578"/>
                    <a:pt x="35" y="589"/>
                  </a:cubicBezTo>
                  <a:lnTo>
                    <a:pt x="35" y="595"/>
                  </a:lnTo>
                  <a:cubicBezTo>
                    <a:pt x="35" y="595"/>
                    <a:pt x="35" y="601"/>
                    <a:pt x="29" y="601"/>
                  </a:cubicBezTo>
                  <a:cubicBezTo>
                    <a:pt x="29" y="607"/>
                    <a:pt x="29" y="612"/>
                    <a:pt x="24" y="618"/>
                  </a:cubicBezTo>
                  <a:cubicBezTo>
                    <a:pt x="24" y="618"/>
                    <a:pt x="24" y="618"/>
                    <a:pt x="24" y="618"/>
                  </a:cubicBezTo>
                  <a:lnTo>
                    <a:pt x="24" y="618"/>
                  </a:lnTo>
                  <a:cubicBezTo>
                    <a:pt x="22" y="618"/>
                    <a:pt x="21" y="620"/>
                    <a:pt x="21" y="623"/>
                  </a:cubicBezTo>
                  <a:lnTo>
                    <a:pt x="21" y="623"/>
                  </a:lnTo>
                  <a:cubicBezTo>
                    <a:pt x="16" y="633"/>
                    <a:pt x="12" y="643"/>
                    <a:pt x="12" y="653"/>
                  </a:cubicBezTo>
                  <a:cubicBezTo>
                    <a:pt x="12" y="653"/>
                    <a:pt x="12" y="653"/>
                    <a:pt x="12" y="658"/>
                  </a:cubicBezTo>
                  <a:cubicBezTo>
                    <a:pt x="12" y="658"/>
                    <a:pt x="12" y="664"/>
                    <a:pt x="12" y="664"/>
                  </a:cubicBezTo>
                  <a:cubicBezTo>
                    <a:pt x="12" y="687"/>
                    <a:pt x="6" y="704"/>
                    <a:pt x="1" y="727"/>
                  </a:cubicBezTo>
                  <a:lnTo>
                    <a:pt x="1" y="733"/>
                  </a:lnTo>
                  <a:cubicBezTo>
                    <a:pt x="1" y="750"/>
                    <a:pt x="1" y="773"/>
                    <a:pt x="12" y="790"/>
                  </a:cubicBezTo>
                  <a:cubicBezTo>
                    <a:pt x="18" y="802"/>
                    <a:pt x="24" y="825"/>
                    <a:pt x="29" y="836"/>
                  </a:cubicBezTo>
                  <a:cubicBezTo>
                    <a:pt x="41" y="854"/>
                    <a:pt x="52" y="871"/>
                    <a:pt x="64" y="882"/>
                  </a:cubicBezTo>
                  <a:cubicBezTo>
                    <a:pt x="81" y="894"/>
                    <a:pt x="92" y="905"/>
                    <a:pt x="110" y="917"/>
                  </a:cubicBezTo>
                  <a:lnTo>
                    <a:pt x="156" y="934"/>
                  </a:lnTo>
                  <a:lnTo>
                    <a:pt x="207" y="940"/>
                  </a:lnTo>
                  <a:lnTo>
                    <a:pt x="259" y="934"/>
                  </a:lnTo>
                  <a:cubicBezTo>
                    <a:pt x="265" y="934"/>
                    <a:pt x="271" y="928"/>
                    <a:pt x="282" y="923"/>
                  </a:cubicBezTo>
                  <a:cubicBezTo>
                    <a:pt x="294" y="923"/>
                    <a:pt x="311" y="911"/>
                    <a:pt x="322" y="900"/>
                  </a:cubicBezTo>
                  <a:cubicBezTo>
                    <a:pt x="322" y="900"/>
                    <a:pt x="328" y="900"/>
                    <a:pt x="334" y="894"/>
                  </a:cubicBezTo>
                  <a:lnTo>
                    <a:pt x="368" y="882"/>
                  </a:lnTo>
                  <a:lnTo>
                    <a:pt x="391" y="871"/>
                  </a:lnTo>
                  <a:cubicBezTo>
                    <a:pt x="408" y="871"/>
                    <a:pt x="420" y="859"/>
                    <a:pt x="431" y="848"/>
                  </a:cubicBezTo>
                  <a:lnTo>
                    <a:pt x="449" y="836"/>
                  </a:lnTo>
                  <a:lnTo>
                    <a:pt x="477" y="796"/>
                  </a:lnTo>
                  <a:lnTo>
                    <a:pt x="495" y="756"/>
                  </a:lnTo>
                  <a:cubicBezTo>
                    <a:pt x="495" y="744"/>
                    <a:pt x="495" y="739"/>
                    <a:pt x="500" y="733"/>
                  </a:cubicBezTo>
                  <a:cubicBezTo>
                    <a:pt x="506" y="716"/>
                    <a:pt x="506" y="699"/>
                    <a:pt x="500" y="681"/>
                  </a:cubicBezTo>
                  <a:lnTo>
                    <a:pt x="500" y="676"/>
                  </a:lnTo>
                  <a:lnTo>
                    <a:pt x="518" y="653"/>
                  </a:lnTo>
                  <a:lnTo>
                    <a:pt x="518" y="653"/>
                  </a:lnTo>
                  <a:cubicBezTo>
                    <a:pt x="514" y="658"/>
                    <a:pt x="513" y="660"/>
                    <a:pt x="513" y="660"/>
                  </a:cubicBezTo>
                  <a:cubicBezTo>
                    <a:pt x="513" y="660"/>
                    <a:pt x="519" y="651"/>
                    <a:pt x="523" y="647"/>
                  </a:cubicBezTo>
                  <a:cubicBezTo>
                    <a:pt x="546" y="618"/>
                    <a:pt x="575" y="584"/>
                    <a:pt x="604" y="561"/>
                  </a:cubicBezTo>
                  <a:cubicBezTo>
                    <a:pt x="661" y="503"/>
                    <a:pt x="713" y="457"/>
                    <a:pt x="776" y="411"/>
                  </a:cubicBezTo>
                  <a:cubicBezTo>
                    <a:pt x="839" y="360"/>
                    <a:pt x="902" y="314"/>
                    <a:pt x="966" y="268"/>
                  </a:cubicBezTo>
                  <a:cubicBezTo>
                    <a:pt x="1040" y="222"/>
                    <a:pt x="1098" y="159"/>
                    <a:pt x="1144" y="90"/>
                  </a:cubicBezTo>
                  <a:cubicBezTo>
                    <a:pt x="1169" y="49"/>
                    <a:pt x="1137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251;p33">
              <a:extLst>
                <a:ext uri="{FF2B5EF4-FFF2-40B4-BE49-F238E27FC236}">
                  <a16:creationId xmlns:a16="http://schemas.microsoft.com/office/drawing/2014/main" id="{883B3213-4D52-5B17-AFB7-2BF594571BBA}"/>
                </a:ext>
              </a:extLst>
            </p:cNvPr>
            <p:cNvSpPr/>
            <p:nvPr/>
          </p:nvSpPr>
          <p:spPr>
            <a:xfrm>
              <a:off x="2293733" y="3249788"/>
              <a:ext cx="79221" cy="135183"/>
            </a:xfrm>
            <a:custGeom>
              <a:avLst/>
              <a:gdLst/>
              <a:ahLst/>
              <a:cxnLst/>
              <a:rect l="l" t="t" r="r" b="b"/>
              <a:pathLst>
                <a:path w="883" h="1497" extrusionOk="0">
                  <a:moveTo>
                    <a:pt x="836" y="1"/>
                  </a:moveTo>
                  <a:cubicBezTo>
                    <a:pt x="831" y="1"/>
                    <a:pt x="826" y="3"/>
                    <a:pt x="821" y="8"/>
                  </a:cubicBezTo>
                  <a:cubicBezTo>
                    <a:pt x="804" y="31"/>
                    <a:pt x="781" y="43"/>
                    <a:pt x="764" y="60"/>
                  </a:cubicBezTo>
                  <a:cubicBezTo>
                    <a:pt x="747" y="83"/>
                    <a:pt x="735" y="100"/>
                    <a:pt x="718" y="123"/>
                  </a:cubicBezTo>
                  <a:cubicBezTo>
                    <a:pt x="689" y="164"/>
                    <a:pt x="666" y="209"/>
                    <a:pt x="643" y="255"/>
                  </a:cubicBezTo>
                  <a:cubicBezTo>
                    <a:pt x="592" y="359"/>
                    <a:pt x="546" y="462"/>
                    <a:pt x="506" y="571"/>
                  </a:cubicBezTo>
                  <a:cubicBezTo>
                    <a:pt x="454" y="715"/>
                    <a:pt x="391" y="853"/>
                    <a:pt x="322" y="991"/>
                  </a:cubicBezTo>
                  <a:lnTo>
                    <a:pt x="264" y="991"/>
                  </a:lnTo>
                  <a:cubicBezTo>
                    <a:pt x="256" y="994"/>
                    <a:pt x="246" y="995"/>
                    <a:pt x="236" y="995"/>
                  </a:cubicBezTo>
                  <a:cubicBezTo>
                    <a:pt x="226" y="995"/>
                    <a:pt x="215" y="994"/>
                    <a:pt x="207" y="991"/>
                  </a:cubicBezTo>
                  <a:lnTo>
                    <a:pt x="149" y="1002"/>
                  </a:lnTo>
                  <a:cubicBezTo>
                    <a:pt x="126" y="1008"/>
                    <a:pt x="98" y="1019"/>
                    <a:pt x="80" y="1037"/>
                  </a:cubicBezTo>
                  <a:cubicBezTo>
                    <a:pt x="63" y="1048"/>
                    <a:pt x="52" y="1060"/>
                    <a:pt x="40" y="1071"/>
                  </a:cubicBezTo>
                  <a:cubicBezTo>
                    <a:pt x="23" y="1094"/>
                    <a:pt x="12" y="1117"/>
                    <a:pt x="6" y="1146"/>
                  </a:cubicBezTo>
                  <a:lnTo>
                    <a:pt x="6" y="1151"/>
                  </a:lnTo>
                  <a:cubicBezTo>
                    <a:pt x="6" y="1151"/>
                    <a:pt x="0" y="1203"/>
                    <a:pt x="0" y="1203"/>
                  </a:cubicBezTo>
                  <a:lnTo>
                    <a:pt x="0" y="1209"/>
                  </a:lnTo>
                  <a:cubicBezTo>
                    <a:pt x="0" y="1238"/>
                    <a:pt x="0" y="1261"/>
                    <a:pt x="6" y="1284"/>
                  </a:cubicBezTo>
                  <a:cubicBezTo>
                    <a:pt x="12" y="1312"/>
                    <a:pt x="23" y="1335"/>
                    <a:pt x="46" y="1353"/>
                  </a:cubicBezTo>
                  <a:cubicBezTo>
                    <a:pt x="52" y="1370"/>
                    <a:pt x="69" y="1387"/>
                    <a:pt x="80" y="1398"/>
                  </a:cubicBezTo>
                  <a:lnTo>
                    <a:pt x="92" y="1410"/>
                  </a:lnTo>
                  <a:cubicBezTo>
                    <a:pt x="103" y="1427"/>
                    <a:pt x="115" y="1444"/>
                    <a:pt x="138" y="1456"/>
                  </a:cubicBezTo>
                  <a:cubicBezTo>
                    <a:pt x="155" y="1473"/>
                    <a:pt x="172" y="1485"/>
                    <a:pt x="195" y="1490"/>
                  </a:cubicBezTo>
                  <a:lnTo>
                    <a:pt x="241" y="1496"/>
                  </a:lnTo>
                  <a:cubicBezTo>
                    <a:pt x="270" y="1496"/>
                    <a:pt x="299" y="1485"/>
                    <a:pt x="327" y="1467"/>
                  </a:cubicBezTo>
                  <a:lnTo>
                    <a:pt x="339" y="1462"/>
                  </a:lnTo>
                  <a:cubicBezTo>
                    <a:pt x="345" y="1462"/>
                    <a:pt x="350" y="1456"/>
                    <a:pt x="356" y="1456"/>
                  </a:cubicBezTo>
                  <a:lnTo>
                    <a:pt x="373" y="1439"/>
                  </a:lnTo>
                  <a:lnTo>
                    <a:pt x="379" y="1439"/>
                  </a:lnTo>
                  <a:cubicBezTo>
                    <a:pt x="396" y="1427"/>
                    <a:pt x="414" y="1416"/>
                    <a:pt x="425" y="1404"/>
                  </a:cubicBezTo>
                  <a:cubicBezTo>
                    <a:pt x="442" y="1387"/>
                    <a:pt x="454" y="1364"/>
                    <a:pt x="465" y="1347"/>
                  </a:cubicBezTo>
                  <a:lnTo>
                    <a:pt x="494" y="1312"/>
                  </a:lnTo>
                  <a:lnTo>
                    <a:pt x="477" y="1335"/>
                  </a:lnTo>
                  <a:cubicBezTo>
                    <a:pt x="523" y="1284"/>
                    <a:pt x="534" y="1215"/>
                    <a:pt x="517" y="1151"/>
                  </a:cubicBezTo>
                  <a:cubicBezTo>
                    <a:pt x="511" y="1128"/>
                    <a:pt x="506" y="1111"/>
                    <a:pt x="488" y="1094"/>
                  </a:cubicBezTo>
                  <a:cubicBezTo>
                    <a:pt x="557" y="956"/>
                    <a:pt x="615" y="818"/>
                    <a:pt x="666" y="675"/>
                  </a:cubicBezTo>
                  <a:cubicBezTo>
                    <a:pt x="701" y="577"/>
                    <a:pt x="741" y="474"/>
                    <a:pt x="770" y="370"/>
                  </a:cubicBezTo>
                  <a:cubicBezTo>
                    <a:pt x="787" y="319"/>
                    <a:pt x="810" y="267"/>
                    <a:pt x="827" y="221"/>
                  </a:cubicBezTo>
                  <a:lnTo>
                    <a:pt x="850" y="152"/>
                  </a:lnTo>
                  <a:cubicBezTo>
                    <a:pt x="856" y="123"/>
                    <a:pt x="862" y="89"/>
                    <a:pt x="873" y="66"/>
                  </a:cubicBezTo>
                  <a:cubicBezTo>
                    <a:pt x="882" y="43"/>
                    <a:pt x="858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252;p33">
              <a:extLst>
                <a:ext uri="{FF2B5EF4-FFF2-40B4-BE49-F238E27FC236}">
                  <a16:creationId xmlns:a16="http://schemas.microsoft.com/office/drawing/2014/main" id="{592E03F1-F50C-0362-7527-135653E49DE1}"/>
                </a:ext>
              </a:extLst>
            </p:cNvPr>
            <p:cNvSpPr/>
            <p:nvPr/>
          </p:nvSpPr>
          <p:spPr>
            <a:xfrm>
              <a:off x="2403996" y="3278323"/>
              <a:ext cx="45397" cy="114955"/>
            </a:xfrm>
            <a:custGeom>
              <a:avLst/>
              <a:gdLst/>
              <a:ahLst/>
              <a:cxnLst/>
              <a:rect l="l" t="t" r="r" b="b"/>
              <a:pathLst>
                <a:path w="506" h="1273" extrusionOk="0">
                  <a:moveTo>
                    <a:pt x="244" y="1"/>
                  </a:moveTo>
                  <a:cubicBezTo>
                    <a:pt x="221" y="1"/>
                    <a:pt x="198" y="11"/>
                    <a:pt x="184" y="37"/>
                  </a:cubicBezTo>
                  <a:cubicBezTo>
                    <a:pt x="155" y="123"/>
                    <a:pt x="138" y="209"/>
                    <a:pt x="138" y="301"/>
                  </a:cubicBezTo>
                  <a:cubicBezTo>
                    <a:pt x="132" y="405"/>
                    <a:pt x="127" y="502"/>
                    <a:pt x="121" y="600"/>
                  </a:cubicBezTo>
                  <a:cubicBezTo>
                    <a:pt x="121" y="663"/>
                    <a:pt x="115" y="721"/>
                    <a:pt x="109" y="778"/>
                  </a:cubicBezTo>
                  <a:cubicBezTo>
                    <a:pt x="104" y="784"/>
                    <a:pt x="98" y="790"/>
                    <a:pt x="92" y="795"/>
                  </a:cubicBezTo>
                  <a:cubicBezTo>
                    <a:pt x="92" y="795"/>
                    <a:pt x="63" y="835"/>
                    <a:pt x="58" y="841"/>
                  </a:cubicBezTo>
                  <a:cubicBezTo>
                    <a:pt x="58" y="841"/>
                    <a:pt x="35" y="893"/>
                    <a:pt x="35" y="893"/>
                  </a:cubicBezTo>
                  <a:cubicBezTo>
                    <a:pt x="35" y="904"/>
                    <a:pt x="29" y="916"/>
                    <a:pt x="23" y="927"/>
                  </a:cubicBezTo>
                  <a:cubicBezTo>
                    <a:pt x="23" y="939"/>
                    <a:pt x="18" y="945"/>
                    <a:pt x="18" y="956"/>
                  </a:cubicBezTo>
                  <a:cubicBezTo>
                    <a:pt x="0" y="1002"/>
                    <a:pt x="0" y="1048"/>
                    <a:pt x="12" y="1100"/>
                  </a:cubicBezTo>
                  <a:cubicBezTo>
                    <a:pt x="35" y="1174"/>
                    <a:pt x="98" y="1238"/>
                    <a:pt x="173" y="1261"/>
                  </a:cubicBezTo>
                  <a:cubicBezTo>
                    <a:pt x="190" y="1261"/>
                    <a:pt x="207" y="1266"/>
                    <a:pt x="224" y="1266"/>
                  </a:cubicBezTo>
                  <a:cubicBezTo>
                    <a:pt x="242" y="1272"/>
                    <a:pt x="264" y="1272"/>
                    <a:pt x="282" y="1272"/>
                  </a:cubicBezTo>
                  <a:cubicBezTo>
                    <a:pt x="356" y="1272"/>
                    <a:pt x="431" y="1232"/>
                    <a:pt x="471" y="1163"/>
                  </a:cubicBezTo>
                  <a:cubicBezTo>
                    <a:pt x="494" y="1123"/>
                    <a:pt x="506" y="1077"/>
                    <a:pt x="500" y="1031"/>
                  </a:cubicBezTo>
                  <a:cubicBezTo>
                    <a:pt x="506" y="1002"/>
                    <a:pt x="500" y="979"/>
                    <a:pt x="494" y="950"/>
                  </a:cubicBezTo>
                  <a:cubicBezTo>
                    <a:pt x="494" y="939"/>
                    <a:pt x="489" y="927"/>
                    <a:pt x="489" y="916"/>
                  </a:cubicBezTo>
                  <a:cubicBezTo>
                    <a:pt x="477" y="870"/>
                    <a:pt x="454" y="830"/>
                    <a:pt x="420" y="801"/>
                  </a:cubicBezTo>
                  <a:cubicBezTo>
                    <a:pt x="397" y="778"/>
                    <a:pt x="368" y="761"/>
                    <a:pt x="339" y="749"/>
                  </a:cubicBezTo>
                  <a:lnTo>
                    <a:pt x="339" y="606"/>
                  </a:lnTo>
                  <a:cubicBezTo>
                    <a:pt x="339" y="508"/>
                    <a:pt x="345" y="410"/>
                    <a:pt x="345" y="319"/>
                  </a:cubicBezTo>
                  <a:cubicBezTo>
                    <a:pt x="356" y="227"/>
                    <a:pt x="351" y="140"/>
                    <a:pt x="328" y="54"/>
                  </a:cubicBezTo>
                  <a:cubicBezTo>
                    <a:pt x="314" y="24"/>
                    <a:pt x="278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253;p33">
              <a:extLst>
                <a:ext uri="{FF2B5EF4-FFF2-40B4-BE49-F238E27FC236}">
                  <a16:creationId xmlns:a16="http://schemas.microsoft.com/office/drawing/2014/main" id="{ECEBB026-F38E-01CE-7D6C-4444237FAC0C}"/>
                </a:ext>
              </a:extLst>
            </p:cNvPr>
            <p:cNvSpPr/>
            <p:nvPr/>
          </p:nvSpPr>
          <p:spPr>
            <a:xfrm>
              <a:off x="2918257" y="3383255"/>
              <a:ext cx="1615" cy="1716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" y="1"/>
                  </a:moveTo>
                  <a:cubicBezTo>
                    <a:pt x="1" y="5"/>
                    <a:pt x="3" y="9"/>
                    <a:pt x="8" y="12"/>
                  </a:cubicBezTo>
                  <a:lnTo>
                    <a:pt x="8" y="12"/>
                  </a:lnTo>
                  <a:lnTo>
                    <a:pt x="1" y="1"/>
                  </a:lnTo>
                  <a:close/>
                  <a:moveTo>
                    <a:pt x="8" y="12"/>
                  </a:moveTo>
                  <a:lnTo>
                    <a:pt x="12" y="18"/>
                  </a:lnTo>
                  <a:lnTo>
                    <a:pt x="18" y="18"/>
                  </a:lnTo>
                  <a:cubicBezTo>
                    <a:pt x="14" y="16"/>
                    <a:pt x="11" y="14"/>
                    <a:pt x="8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254;p33">
              <a:extLst>
                <a:ext uri="{FF2B5EF4-FFF2-40B4-BE49-F238E27FC236}">
                  <a16:creationId xmlns:a16="http://schemas.microsoft.com/office/drawing/2014/main" id="{8165DCAF-D3B0-8079-10DC-145B2295A7CD}"/>
                </a:ext>
              </a:extLst>
            </p:cNvPr>
            <p:cNvSpPr/>
            <p:nvPr/>
          </p:nvSpPr>
          <p:spPr>
            <a:xfrm>
              <a:off x="2917449" y="3382713"/>
              <a:ext cx="897" cy="632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" y="0"/>
                  </a:moveTo>
                  <a:cubicBezTo>
                    <a:pt x="0" y="0"/>
                    <a:pt x="3" y="4"/>
                    <a:pt x="10" y="7"/>
                  </a:cubicBezTo>
                  <a:cubicBezTo>
                    <a:pt x="5" y="2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255;p33">
              <a:extLst>
                <a:ext uri="{FF2B5EF4-FFF2-40B4-BE49-F238E27FC236}">
                  <a16:creationId xmlns:a16="http://schemas.microsoft.com/office/drawing/2014/main" id="{64343868-E21D-AF57-3D2E-0538FEC2FF4A}"/>
                </a:ext>
              </a:extLst>
            </p:cNvPr>
            <p:cNvSpPr/>
            <p:nvPr/>
          </p:nvSpPr>
          <p:spPr>
            <a:xfrm>
              <a:off x="2919333" y="3384880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256;p33">
              <a:extLst>
                <a:ext uri="{FF2B5EF4-FFF2-40B4-BE49-F238E27FC236}">
                  <a16:creationId xmlns:a16="http://schemas.microsoft.com/office/drawing/2014/main" id="{732CC780-795F-8882-27D9-04AD33CB13C7}"/>
                </a:ext>
              </a:extLst>
            </p:cNvPr>
            <p:cNvSpPr/>
            <p:nvPr/>
          </p:nvSpPr>
          <p:spPr>
            <a:xfrm>
              <a:off x="2866759" y="3206442"/>
              <a:ext cx="282520" cy="219435"/>
            </a:xfrm>
            <a:custGeom>
              <a:avLst/>
              <a:gdLst/>
              <a:ahLst/>
              <a:cxnLst/>
              <a:rect l="l" t="t" r="r" b="b"/>
              <a:pathLst>
                <a:path w="3149" h="2430" extrusionOk="0">
                  <a:moveTo>
                    <a:pt x="2102" y="1"/>
                  </a:moveTo>
                  <a:cubicBezTo>
                    <a:pt x="2066" y="1"/>
                    <a:pt x="2029" y="10"/>
                    <a:pt x="1993" y="29"/>
                  </a:cubicBezTo>
                  <a:lnTo>
                    <a:pt x="1982" y="40"/>
                  </a:lnTo>
                  <a:cubicBezTo>
                    <a:pt x="1764" y="86"/>
                    <a:pt x="1557" y="224"/>
                    <a:pt x="1379" y="333"/>
                  </a:cubicBezTo>
                  <a:cubicBezTo>
                    <a:pt x="1189" y="448"/>
                    <a:pt x="994" y="546"/>
                    <a:pt x="793" y="638"/>
                  </a:cubicBezTo>
                  <a:cubicBezTo>
                    <a:pt x="466" y="781"/>
                    <a:pt x="144" y="982"/>
                    <a:pt x="64" y="1356"/>
                  </a:cubicBezTo>
                  <a:cubicBezTo>
                    <a:pt x="0" y="1649"/>
                    <a:pt x="23" y="2016"/>
                    <a:pt x="230" y="2252"/>
                  </a:cubicBezTo>
                  <a:cubicBezTo>
                    <a:pt x="335" y="2374"/>
                    <a:pt x="477" y="2429"/>
                    <a:pt x="621" y="2429"/>
                  </a:cubicBezTo>
                  <a:cubicBezTo>
                    <a:pt x="808" y="2429"/>
                    <a:pt x="998" y="2336"/>
                    <a:pt x="1115" y="2177"/>
                  </a:cubicBezTo>
                  <a:cubicBezTo>
                    <a:pt x="1155" y="2120"/>
                    <a:pt x="1189" y="2062"/>
                    <a:pt x="1212" y="2005"/>
                  </a:cubicBezTo>
                  <a:cubicBezTo>
                    <a:pt x="1235" y="2028"/>
                    <a:pt x="1258" y="2057"/>
                    <a:pt x="1281" y="2079"/>
                  </a:cubicBezTo>
                  <a:cubicBezTo>
                    <a:pt x="1445" y="2243"/>
                    <a:pt x="1658" y="2384"/>
                    <a:pt x="1893" y="2384"/>
                  </a:cubicBezTo>
                  <a:cubicBezTo>
                    <a:pt x="1898" y="2384"/>
                    <a:pt x="1903" y="2384"/>
                    <a:pt x="1907" y="2384"/>
                  </a:cubicBezTo>
                  <a:cubicBezTo>
                    <a:pt x="2154" y="2384"/>
                    <a:pt x="2378" y="2235"/>
                    <a:pt x="2464" y="1999"/>
                  </a:cubicBezTo>
                  <a:cubicBezTo>
                    <a:pt x="2528" y="1804"/>
                    <a:pt x="2470" y="1580"/>
                    <a:pt x="2396" y="1390"/>
                  </a:cubicBezTo>
                  <a:cubicBezTo>
                    <a:pt x="2384" y="1367"/>
                    <a:pt x="2373" y="1339"/>
                    <a:pt x="2361" y="1316"/>
                  </a:cubicBezTo>
                  <a:lnTo>
                    <a:pt x="2361" y="1316"/>
                  </a:lnTo>
                  <a:lnTo>
                    <a:pt x="2396" y="1321"/>
                  </a:lnTo>
                  <a:cubicBezTo>
                    <a:pt x="2472" y="1339"/>
                    <a:pt x="2554" y="1351"/>
                    <a:pt x="2636" y="1351"/>
                  </a:cubicBezTo>
                  <a:cubicBezTo>
                    <a:pt x="2738" y="1351"/>
                    <a:pt x="2840" y="1332"/>
                    <a:pt x="2930" y="1281"/>
                  </a:cubicBezTo>
                  <a:cubicBezTo>
                    <a:pt x="3119" y="1166"/>
                    <a:pt x="3148" y="942"/>
                    <a:pt x="3102" y="741"/>
                  </a:cubicBezTo>
                  <a:cubicBezTo>
                    <a:pt x="3039" y="506"/>
                    <a:pt x="2844" y="351"/>
                    <a:pt x="2637" y="241"/>
                  </a:cubicBezTo>
                  <a:cubicBezTo>
                    <a:pt x="2528" y="184"/>
                    <a:pt x="2407" y="138"/>
                    <a:pt x="2286" y="98"/>
                  </a:cubicBezTo>
                  <a:cubicBezTo>
                    <a:pt x="2275" y="86"/>
                    <a:pt x="2263" y="75"/>
                    <a:pt x="2246" y="58"/>
                  </a:cubicBezTo>
                  <a:cubicBezTo>
                    <a:pt x="2205" y="20"/>
                    <a:pt x="2155" y="1"/>
                    <a:pt x="2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257;p33">
              <a:extLst>
                <a:ext uri="{FF2B5EF4-FFF2-40B4-BE49-F238E27FC236}">
                  <a16:creationId xmlns:a16="http://schemas.microsoft.com/office/drawing/2014/main" id="{684FCA73-54AE-5936-0A1B-8EBD68262FEC}"/>
                </a:ext>
              </a:extLst>
            </p:cNvPr>
            <p:cNvSpPr/>
            <p:nvPr/>
          </p:nvSpPr>
          <p:spPr>
            <a:xfrm>
              <a:off x="2919333" y="3384880"/>
              <a:ext cx="1615" cy="90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258;p33">
              <a:extLst>
                <a:ext uri="{FF2B5EF4-FFF2-40B4-BE49-F238E27FC236}">
                  <a16:creationId xmlns:a16="http://schemas.microsoft.com/office/drawing/2014/main" id="{3A17C419-D7FE-4681-45C3-55D03C202ACB}"/>
                </a:ext>
              </a:extLst>
            </p:cNvPr>
            <p:cNvSpPr/>
            <p:nvPr/>
          </p:nvSpPr>
          <p:spPr>
            <a:xfrm>
              <a:off x="2915206" y="3378107"/>
              <a:ext cx="628" cy="1625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0" y="0"/>
                  </a:moveTo>
                  <a:cubicBezTo>
                    <a:pt x="0" y="6"/>
                    <a:pt x="0" y="12"/>
                    <a:pt x="6" y="18"/>
                  </a:cubicBezTo>
                  <a:cubicBezTo>
                    <a:pt x="6" y="12"/>
                    <a:pt x="0" y="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259;p33">
              <a:extLst>
                <a:ext uri="{FF2B5EF4-FFF2-40B4-BE49-F238E27FC236}">
                  <a16:creationId xmlns:a16="http://schemas.microsoft.com/office/drawing/2014/main" id="{7EF710B4-6C45-E5A0-804E-F80600010226}"/>
                </a:ext>
              </a:extLst>
            </p:cNvPr>
            <p:cNvSpPr/>
            <p:nvPr/>
          </p:nvSpPr>
          <p:spPr>
            <a:xfrm>
              <a:off x="3100742" y="3293584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260;p33">
              <a:extLst>
                <a:ext uri="{FF2B5EF4-FFF2-40B4-BE49-F238E27FC236}">
                  <a16:creationId xmlns:a16="http://schemas.microsoft.com/office/drawing/2014/main" id="{BFE26433-AF1D-9A0C-E6E7-09B50084B03A}"/>
                </a:ext>
              </a:extLst>
            </p:cNvPr>
            <p:cNvSpPr/>
            <p:nvPr/>
          </p:nvSpPr>
          <p:spPr>
            <a:xfrm>
              <a:off x="2928036" y="3318418"/>
              <a:ext cx="1166" cy="1174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261;p33">
              <a:extLst>
                <a:ext uri="{FF2B5EF4-FFF2-40B4-BE49-F238E27FC236}">
                  <a16:creationId xmlns:a16="http://schemas.microsoft.com/office/drawing/2014/main" id="{E41BA7FF-5DC4-FCEA-E961-0ABAEB98C875}"/>
                </a:ext>
              </a:extLst>
            </p:cNvPr>
            <p:cNvSpPr/>
            <p:nvPr/>
          </p:nvSpPr>
          <p:spPr>
            <a:xfrm>
              <a:off x="3114110" y="3276969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262;p33">
              <a:extLst>
                <a:ext uri="{FF2B5EF4-FFF2-40B4-BE49-F238E27FC236}">
                  <a16:creationId xmlns:a16="http://schemas.microsoft.com/office/drawing/2014/main" id="{5C2EB9FA-7133-2A98-FB26-5E638A0FB897}"/>
                </a:ext>
              </a:extLst>
            </p:cNvPr>
            <p:cNvSpPr/>
            <p:nvPr/>
          </p:nvSpPr>
          <p:spPr>
            <a:xfrm>
              <a:off x="3012281" y="3221704"/>
              <a:ext cx="103983" cy="84884"/>
            </a:xfrm>
            <a:custGeom>
              <a:avLst/>
              <a:gdLst/>
              <a:ahLst/>
              <a:cxnLst/>
              <a:rect l="l" t="t" r="r" b="b"/>
              <a:pathLst>
                <a:path w="1159" h="940" extrusionOk="0">
                  <a:moveTo>
                    <a:pt x="1131" y="664"/>
                  </a:moveTo>
                  <a:lnTo>
                    <a:pt x="1131" y="664"/>
                  </a:lnTo>
                  <a:cubicBezTo>
                    <a:pt x="1130" y="668"/>
                    <a:pt x="1130" y="670"/>
                    <a:pt x="1130" y="670"/>
                  </a:cubicBezTo>
                  <a:cubicBezTo>
                    <a:pt x="1130" y="670"/>
                    <a:pt x="1130" y="670"/>
                    <a:pt x="1130" y="670"/>
                  </a:cubicBezTo>
                  <a:cubicBezTo>
                    <a:pt x="1130" y="668"/>
                    <a:pt x="1130" y="666"/>
                    <a:pt x="1131" y="664"/>
                  </a:cubicBezTo>
                  <a:close/>
                  <a:moveTo>
                    <a:pt x="66" y="0"/>
                  </a:moveTo>
                  <a:cubicBezTo>
                    <a:pt x="25" y="0"/>
                    <a:pt x="0" y="49"/>
                    <a:pt x="15" y="90"/>
                  </a:cubicBezTo>
                  <a:cubicBezTo>
                    <a:pt x="56" y="159"/>
                    <a:pt x="119" y="222"/>
                    <a:pt x="188" y="268"/>
                  </a:cubicBezTo>
                  <a:cubicBezTo>
                    <a:pt x="251" y="314"/>
                    <a:pt x="320" y="360"/>
                    <a:pt x="383" y="411"/>
                  </a:cubicBezTo>
                  <a:cubicBezTo>
                    <a:pt x="440" y="457"/>
                    <a:pt x="498" y="503"/>
                    <a:pt x="550" y="561"/>
                  </a:cubicBezTo>
                  <a:cubicBezTo>
                    <a:pt x="578" y="584"/>
                    <a:pt x="607" y="618"/>
                    <a:pt x="636" y="647"/>
                  </a:cubicBezTo>
                  <a:cubicBezTo>
                    <a:pt x="640" y="651"/>
                    <a:pt x="646" y="660"/>
                    <a:pt x="646" y="660"/>
                  </a:cubicBezTo>
                  <a:cubicBezTo>
                    <a:pt x="646" y="660"/>
                    <a:pt x="645" y="658"/>
                    <a:pt x="641" y="653"/>
                  </a:cubicBezTo>
                  <a:lnTo>
                    <a:pt x="641" y="653"/>
                  </a:lnTo>
                  <a:lnTo>
                    <a:pt x="659" y="676"/>
                  </a:lnTo>
                  <a:lnTo>
                    <a:pt x="659" y="681"/>
                  </a:lnTo>
                  <a:cubicBezTo>
                    <a:pt x="653" y="699"/>
                    <a:pt x="653" y="716"/>
                    <a:pt x="659" y="733"/>
                  </a:cubicBezTo>
                  <a:cubicBezTo>
                    <a:pt x="659" y="739"/>
                    <a:pt x="659" y="744"/>
                    <a:pt x="659" y="756"/>
                  </a:cubicBezTo>
                  <a:lnTo>
                    <a:pt x="676" y="796"/>
                  </a:lnTo>
                  <a:lnTo>
                    <a:pt x="705" y="836"/>
                  </a:lnTo>
                  <a:lnTo>
                    <a:pt x="728" y="848"/>
                  </a:lnTo>
                  <a:cubicBezTo>
                    <a:pt x="739" y="859"/>
                    <a:pt x="751" y="871"/>
                    <a:pt x="768" y="871"/>
                  </a:cubicBezTo>
                  <a:lnTo>
                    <a:pt x="785" y="882"/>
                  </a:lnTo>
                  <a:lnTo>
                    <a:pt x="825" y="894"/>
                  </a:lnTo>
                  <a:lnTo>
                    <a:pt x="837" y="900"/>
                  </a:lnTo>
                  <a:cubicBezTo>
                    <a:pt x="848" y="911"/>
                    <a:pt x="865" y="923"/>
                    <a:pt x="883" y="923"/>
                  </a:cubicBezTo>
                  <a:cubicBezTo>
                    <a:pt x="888" y="928"/>
                    <a:pt x="894" y="934"/>
                    <a:pt x="906" y="934"/>
                  </a:cubicBezTo>
                  <a:lnTo>
                    <a:pt x="957" y="940"/>
                  </a:lnTo>
                  <a:lnTo>
                    <a:pt x="1003" y="934"/>
                  </a:lnTo>
                  <a:lnTo>
                    <a:pt x="1049" y="917"/>
                  </a:lnTo>
                  <a:cubicBezTo>
                    <a:pt x="1067" y="905"/>
                    <a:pt x="1078" y="894"/>
                    <a:pt x="1095" y="882"/>
                  </a:cubicBezTo>
                  <a:cubicBezTo>
                    <a:pt x="1107" y="871"/>
                    <a:pt x="1118" y="854"/>
                    <a:pt x="1130" y="836"/>
                  </a:cubicBezTo>
                  <a:cubicBezTo>
                    <a:pt x="1135" y="825"/>
                    <a:pt x="1147" y="802"/>
                    <a:pt x="1153" y="790"/>
                  </a:cubicBezTo>
                  <a:cubicBezTo>
                    <a:pt x="1158" y="773"/>
                    <a:pt x="1158" y="750"/>
                    <a:pt x="1158" y="733"/>
                  </a:cubicBezTo>
                  <a:lnTo>
                    <a:pt x="1158" y="727"/>
                  </a:lnTo>
                  <a:cubicBezTo>
                    <a:pt x="1158" y="704"/>
                    <a:pt x="1153" y="687"/>
                    <a:pt x="1153" y="664"/>
                  </a:cubicBezTo>
                  <a:cubicBezTo>
                    <a:pt x="1153" y="664"/>
                    <a:pt x="1153" y="658"/>
                    <a:pt x="1153" y="658"/>
                  </a:cubicBezTo>
                  <a:cubicBezTo>
                    <a:pt x="1153" y="653"/>
                    <a:pt x="1153" y="653"/>
                    <a:pt x="1153" y="653"/>
                  </a:cubicBezTo>
                  <a:cubicBezTo>
                    <a:pt x="1148" y="643"/>
                    <a:pt x="1143" y="633"/>
                    <a:pt x="1138" y="623"/>
                  </a:cubicBezTo>
                  <a:lnTo>
                    <a:pt x="1138" y="623"/>
                  </a:lnTo>
                  <a:cubicBezTo>
                    <a:pt x="1138" y="620"/>
                    <a:pt x="1137" y="618"/>
                    <a:pt x="1135" y="618"/>
                  </a:cubicBezTo>
                  <a:lnTo>
                    <a:pt x="1135" y="618"/>
                  </a:lnTo>
                  <a:cubicBezTo>
                    <a:pt x="1135" y="618"/>
                    <a:pt x="1135" y="618"/>
                    <a:pt x="1135" y="618"/>
                  </a:cubicBezTo>
                  <a:cubicBezTo>
                    <a:pt x="1130" y="612"/>
                    <a:pt x="1135" y="607"/>
                    <a:pt x="1130" y="601"/>
                  </a:cubicBezTo>
                  <a:cubicBezTo>
                    <a:pt x="1124" y="601"/>
                    <a:pt x="1124" y="595"/>
                    <a:pt x="1124" y="595"/>
                  </a:cubicBezTo>
                  <a:lnTo>
                    <a:pt x="1124" y="589"/>
                  </a:lnTo>
                  <a:cubicBezTo>
                    <a:pt x="1112" y="578"/>
                    <a:pt x="1107" y="566"/>
                    <a:pt x="1095" y="549"/>
                  </a:cubicBezTo>
                  <a:lnTo>
                    <a:pt x="1084" y="543"/>
                  </a:lnTo>
                  <a:cubicBezTo>
                    <a:pt x="1072" y="532"/>
                    <a:pt x="1061" y="520"/>
                    <a:pt x="1049" y="515"/>
                  </a:cubicBezTo>
                  <a:lnTo>
                    <a:pt x="1032" y="503"/>
                  </a:lnTo>
                  <a:lnTo>
                    <a:pt x="986" y="480"/>
                  </a:lnTo>
                  <a:lnTo>
                    <a:pt x="934" y="475"/>
                  </a:lnTo>
                  <a:cubicBezTo>
                    <a:pt x="929" y="475"/>
                    <a:pt x="888" y="480"/>
                    <a:pt x="883" y="480"/>
                  </a:cubicBezTo>
                  <a:lnTo>
                    <a:pt x="877" y="480"/>
                  </a:lnTo>
                  <a:cubicBezTo>
                    <a:pt x="871" y="486"/>
                    <a:pt x="860" y="492"/>
                    <a:pt x="848" y="492"/>
                  </a:cubicBezTo>
                  <a:lnTo>
                    <a:pt x="842" y="497"/>
                  </a:lnTo>
                  <a:lnTo>
                    <a:pt x="820" y="503"/>
                  </a:lnTo>
                  <a:cubicBezTo>
                    <a:pt x="722" y="417"/>
                    <a:pt x="613" y="331"/>
                    <a:pt x="498" y="262"/>
                  </a:cubicBezTo>
                  <a:cubicBezTo>
                    <a:pt x="435" y="216"/>
                    <a:pt x="360" y="170"/>
                    <a:pt x="291" y="124"/>
                  </a:cubicBezTo>
                  <a:cubicBezTo>
                    <a:pt x="228" y="72"/>
                    <a:pt x="159" y="32"/>
                    <a:pt x="84" y="4"/>
                  </a:cubicBezTo>
                  <a:cubicBezTo>
                    <a:pt x="78" y="1"/>
                    <a:pt x="72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263;p33">
              <a:extLst>
                <a:ext uri="{FF2B5EF4-FFF2-40B4-BE49-F238E27FC236}">
                  <a16:creationId xmlns:a16="http://schemas.microsoft.com/office/drawing/2014/main" id="{0A47BF6D-DAF3-C035-C86F-AB8EE70CD2C8}"/>
                </a:ext>
              </a:extLst>
            </p:cNvPr>
            <p:cNvSpPr/>
            <p:nvPr/>
          </p:nvSpPr>
          <p:spPr>
            <a:xfrm>
              <a:off x="2971549" y="3249336"/>
              <a:ext cx="79221" cy="134551"/>
            </a:xfrm>
            <a:custGeom>
              <a:avLst/>
              <a:gdLst/>
              <a:ahLst/>
              <a:cxnLst/>
              <a:rect l="l" t="t" r="r" b="b"/>
              <a:pathLst>
                <a:path w="883" h="1490" extrusionOk="0">
                  <a:moveTo>
                    <a:pt x="46" y="1"/>
                  </a:moveTo>
                  <a:cubicBezTo>
                    <a:pt x="24" y="1"/>
                    <a:pt x="1" y="32"/>
                    <a:pt x="10" y="59"/>
                  </a:cubicBezTo>
                  <a:cubicBezTo>
                    <a:pt x="21" y="82"/>
                    <a:pt x="27" y="123"/>
                    <a:pt x="33" y="151"/>
                  </a:cubicBezTo>
                  <a:lnTo>
                    <a:pt x="56" y="214"/>
                  </a:lnTo>
                  <a:cubicBezTo>
                    <a:pt x="73" y="266"/>
                    <a:pt x="96" y="318"/>
                    <a:pt x="107" y="370"/>
                  </a:cubicBezTo>
                  <a:cubicBezTo>
                    <a:pt x="142" y="473"/>
                    <a:pt x="182" y="571"/>
                    <a:pt x="217" y="674"/>
                  </a:cubicBezTo>
                  <a:cubicBezTo>
                    <a:pt x="268" y="818"/>
                    <a:pt x="326" y="955"/>
                    <a:pt x="395" y="1093"/>
                  </a:cubicBezTo>
                  <a:cubicBezTo>
                    <a:pt x="377" y="1111"/>
                    <a:pt x="372" y="1128"/>
                    <a:pt x="366" y="1151"/>
                  </a:cubicBezTo>
                  <a:cubicBezTo>
                    <a:pt x="349" y="1214"/>
                    <a:pt x="360" y="1283"/>
                    <a:pt x="406" y="1335"/>
                  </a:cubicBezTo>
                  <a:lnTo>
                    <a:pt x="389" y="1306"/>
                  </a:lnTo>
                  <a:lnTo>
                    <a:pt x="418" y="1346"/>
                  </a:lnTo>
                  <a:cubicBezTo>
                    <a:pt x="429" y="1363"/>
                    <a:pt x="441" y="1380"/>
                    <a:pt x="458" y="1398"/>
                  </a:cubicBezTo>
                  <a:cubicBezTo>
                    <a:pt x="469" y="1415"/>
                    <a:pt x="487" y="1426"/>
                    <a:pt x="504" y="1438"/>
                  </a:cubicBezTo>
                  <a:lnTo>
                    <a:pt x="510" y="1438"/>
                  </a:lnTo>
                  <a:lnTo>
                    <a:pt x="527" y="1449"/>
                  </a:lnTo>
                  <a:cubicBezTo>
                    <a:pt x="533" y="1455"/>
                    <a:pt x="538" y="1455"/>
                    <a:pt x="544" y="1461"/>
                  </a:cubicBezTo>
                  <a:lnTo>
                    <a:pt x="556" y="1467"/>
                  </a:lnTo>
                  <a:cubicBezTo>
                    <a:pt x="584" y="1484"/>
                    <a:pt x="613" y="1490"/>
                    <a:pt x="642" y="1490"/>
                  </a:cubicBezTo>
                  <a:lnTo>
                    <a:pt x="688" y="1484"/>
                  </a:lnTo>
                  <a:cubicBezTo>
                    <a:pt x="711" y="1478"/>
                    <a:pt x="728" y="1467"/>
                    <a:pt x="745" y="1455"/>
                  </a:cubicBezTo>
                  <a:cubicBezTo>
                    <a:pt x="768" y="1444"/>
                    <a:pt x="780" y="1426"/>
                    <a:pt x="791" y="1403"/>
                  </a:cubicBezTo>
                  <a:lnTo>
                    <a:pt x="803" y="1392"/>
                  </a:lnTo>
                  <a:cubicBezTo>
                    <a:pt x="814" y="1380"/>
                    <a:pt x="831" y="1369"/>
                    <a:pt x="837" y="1352"/>
                  </a:cubicBezTo>
                  <a:cubicBezTo>
                    <a:pt x="860" y="1335"/>
                    <a:pt x="871" y="1306"/>
                    <a:pt x="877" y="1283"/>
                  </a:cubicBezTo>
                  <a:cubicBezTo>
                    <a:pt x="877" y="1254"/>
                    <a:pt x="883" y="1231"/>
                    <a:pt x="883" y="1208"/>
                  </a:cubicBezTo>
                  <a:lnTo>
                    <a:pt x="883" y="1202"/>
                  </a:lnTo>
                  <a:cubicBezTo>
                    <a:pt x="883" y="1197"/>
                    <a:pt x="877" y="1151"/>
                    <a:pt x="877" y="1145"/>
                  </a:cubicBezTo>
                  <a:cubicBezTo>
                    <a:pt x="871" y="1116"/>
                    <a:pt x="860" y="1093"/>
                    <a:pt x="843" y="1070"/>
                  </a:cubicBezTo>
                  <a:cubicBezTo>
                    <a:pt x="831" y="1053"/>
                    <a:pt x="820" y="1042"/>
                    <a:pt x="803" y="1036"/>
                  </a:cubicBezTo>
                  <a:cubicBezTo>
                    <a:pt x="785" y="1013"/>
                    <a:pt x="757" y="1001"/>
                    <a:pt x="734" y="996"/>
                  </a:cubicBezTo>
                  <a:lnTo>
                    <a:pt x="676" y="990"/>
                  </a:lnTo>
                  <a:lnTo>
                    <a:pt x="561" y="990"/>
                  </a:lnTo>
                  <a:cubicBezTo>
                    <a:pt x="492" y="852"/>
                    <a:pt x="429" y="714"/>
                    <a:pt x="377" y="565"/>
                  </a:cubicBezTo>
                  <a:cubicBezTo>
                    <a:pt x="337" y="461"/>
                    <a:pt x="291" y="352"/>
                    <a:pt x="240" y="255"/>
                  </a:cubicBezTo>
                  <a:cubicBezTo>
                    <a:pt x="217" y="209"/>
                    <a:pt x="194" y="163"/>
                    <a:pt x="165" y="123"/>
                  </a:cubicBezTo>
                  <a:cubicBezTo>
                    <a:pt x="148" y="100"/>
                    <a:pt x="136" y="77"/>
                    <a:pt x="119" y="59"/>
                  </a:cubicBezTo>
                  <a:cubicBezTo>
                    <a:pt x="102" y="42"/>
                    <a:pt x="79" y="25"/>
                    <a:pt x="62" y="8"/>
                  </a:cubicBezTo>
                  <a:cubicBezTo>
                    <a:pt x="57" y="3"/>
                    <a:pt x="51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264;p33">
              <a:extLst>
                <a:ext uri="{FF2B5EF4-FFF2-40B4-BE49-F238E27FC236}">
                  <a16:creationId xmlns:a16="http://schemas.microsoft.com/office/drawing/2014/main" id="{909D4D1F-F76A-D874-B1B6-296610F4D762}"/>
                </a:ext>
              </a:extLst>
            </p:cNvPr>
            <p:cNvSpPr/>
            <p:nvPr/>
          </p:nvSpPr>
          <p:spPr>
            <a:xfrm>
              <a:off x="2895558" y="3278323"/>
              <a:ext cx="44948" cy="114955"/>
            </a:xfrm>
            <a:custGeom>
              <a:avLst/>
              <a:gdLst/>
              <a:ahLst/>
              <a:cxnLst/>
              <a:rect l="l" t="t" r="r" b="b"/>
              <a:pathLst>
                <a:path w="501" h="1273" extrusionOk="0">
                  <a:moveTo>
                    <a:pt x="260" y="1"/>
                  </a:moveTo>
                  <a:cubicBezTo>
                    <a:pt x="225" y="1"/>
                    <a:pt x="187" y="24"/>
                    <a:pt x="173" y="54"/>
                  </a:cubicBezTo>
                  <a:cubicBezTo>
                    <a:pt x="150" y="140"/>
                    <a:pt x="145" y="227"/>
                    <a:pt x="156" y="319"/>
                  </a:cubicBezTo>
                  <a:cubicBezTo>
                    <a:pt x="156" y="410"/>
                    <a:pt x="162" y="508"/>
                    <a:pt x="162" y="606"/>
                  </a:cubicBezTo>
                  <a:lnTo>
                    <a:pt x="162" y="749"/>
                  </a:lnTo>
                  <a:cubicBezTo>
                    <a:pt x="133" y="761"/>
                    <a:pt x="104" y="778"/>
                    <a:pt x="81" y="801"/>
                  </a:cubicBezTo>
                  <a:cubicBezTo>
                    <a:pt x="53" y="830"/>
                    <a:pt x="30" y="870"/>
                    <a:pt x="12" y="916"/>
                  </a:cubicBezTo>
                  <a:cubicBezTo>
                    <a:pt x="12" y="927"/>
                    <a:pt x="7" y="939"/>
                    <a:pt x="7" y="950"/>
                  </a:cubicBezTo>
                  <a:cubicBezTo>
                    <a:pt x="1" y="979"/>
                    <a:pt x="1" y="1002"/>
                    <a:pt x="1" y="1031"/>
                  </a:cubicBezTo>
                  <a:cubicBezTo>
                    <a:pt x="1" y="1077"/>
                    <a:pt x="7" y="1123"/>
                    <a:pt x="30" y="1163"/>
                  </a:cubicBezTo>
                  <a:cubicBezTo>
                    <a:pt x="70" y="1232"/>
                    <a:pt x="145" y="1272"/>
                    <a:pt x="219" y="1272"/>
                  </a:cubicBezTo>
                  <a:cubicBezTo>
                    <a:pt x="242" y="1272"/>
                    <a:pt x="259" y="1272"/>
                    <a:pt x="277" y="1266"/>
                  </a:cubicBezTo>
                  <a:cubicBezTo>
                    <a:pt x="294" y="1266"/>
                    <a:pt x="311" y="1261"/>
                    <a:pt x="328" y="1261"/>
                  </a:cubicBezTo>
                  <a:cubicBezTo>
                    <a:pt x="409" y="1238"/>
                    <a:pt x="466" y="1174"/>
                    <a:pt x="489" y="1100"/>
                  </a:cubicBezTo>
                  <a:cubicBezTo>
                    <a:pt x="501" y="1048"/>
                    <a:pt x="501" y="1002"/>
                    <a:pt x="483" y="956"/>
                  </a:cubicBezTo>
                  <a:cubicBezTo>
                    <a:pt x="483" y="945"/>
                    <a:pt x="478" y="939"/>
                    <a:pt x="478" y="927"/>
                  </a:cubicBezTo>
                  <a:cubicBezTo>
                    <a:pt x="472" y="916"/>
                    <a:pt x="466" y="904"/>
                    <a:pt x="466" y="893"/>
                  </a:cubicBezTo>
                  <a:cubicBezTo>
                    <a:pt x="466" y="893"/>
                    <a:pt x="443" y="841"/>
                    <a:pt x="443" y="841"/>
                  </a:cubicBezTo>
                  <a:cubicBezTo>
                    <a:pt x="443" y="835"/>
                    <a:pt x="409" y="795"/>
                    <a:pt x="409" y="795"/>
                  </a:cubicBezTo>
                  <a:cubicBezTo>
                    <a:pt x="403" y="790"/>
                    <a:pt x="397" y="784"/>
                    <a:pt x="392" y="778"/>
                  </a:cubicBezTo>
                  <a:cubicBezTo>
                    <a:pt x="386" y="721"/>
                    <a:pt x="380" y="663"/>
                    <a:pt x="380" y="600"/>
                  </a:cubicBezTo>
                  <a:cubicBezTo>
                    <a:pt x="374" y="502"/>
                    <a:pt x="369" y="405"/>
                    <a:pt x="363" y="301"/>
                  </a:cubicBezTo>
                  <a:cubicBezTo>
                    <a:pt x="363" y="209"/>
                    <a:pt x="351" y="123"/>
                    <a:pt x="317" y="37"/>
                  </a:cubicBezTo>
                  <a:cubicBezTo>
                    <a:pt x="305" y="11"/>
                    <a:pt x="283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265;p33">
              <a:extLst>
                <a:ext uri="{FF2B5EF4-FFF2-40B4-BE49-F238E27FC236}">
                  <a16:creationId xmlns:a16="http://schemas.microsoft.com/office/drawing/2014/main" id="{3D9AA626-9CE5-BEDF-09C0-AA0026A60197}"/>
                </a:ext>
              </a:extLst>
            </p:cNvPr>
            <p:cNvSpPr/>
            <p:nvPr/>
          </p:nvSpPr>
          <p:spPr>
            <a:xfrm>
              <a:off x="2321007" y="2703819"/>
              <a:ext cx="809700" cy="265128"/>
            </a:xfrm>
            <a:custGeom>
              <a:avLst/>
              <a:gdLst/>
              <a:ahLst/>
              <a:cxnLst/>
              <a:rect l="l" t="t" r="r" b="b"/>
              <a:pathLst>
                <a:path w="9025" h="2936" extrusionOk="0">
                  <a:moveTo>
                    <a:pt x="3734" y="0"/>
                  </a:moveTo>
                  <a:cubicBezTo>
                    <a:pt x="2404" y="0"/>
                    <a:pt x="1105" y="396"/>
                    <a:pt x="0" y="1149"/>
                  </a:cubicBezTo>
                  <a:cubicBezTo>
                    <a:pt x="124" y="1137"/>
                    <a:pt x="249" y="1131"/>
                    <a:pt x="373" y="1131"/>
                  </a:cubicBezTo>
                  <a:cubicBezTo>
                    <a:pt x="670" y="1131"/>
                    <a:pt x="967" y="1165"/>
                    <a:pt x="1258" y="1230"/>
                  </a:cubicBezTo>
                  <a:cubicBezTo>
                    <a:pt x="1729" y="1339"/>
                    <a:pt x="2183" y="1517"/>
                    <a:pt x="2637" y="1695"/>
                  </a:cubicBezTo>
                  <a:cubicBezTo>
                    <a:pt x="3085" y="1873"/>
                    <a:pt x="3527" y="2057"/>
                    <a:pt x="3975" y="2223"/>
                  </a:cubicBezTo>
                  <a:cubicBezTo>
                    <a:pt x="4877" y="2562"/>
                    <a:pt x="5802" y="2849"/>
                    <a:pt x="6773" y="2918"/>
                  </a:cubicBezTo>
                  <a:cubicBezTo>
                    <a:pt x="6912" y="2930"/>
                    <a:pt x="7051" y="2936"/>
                    <a:pt x="7191" y="2936"/>
                  </a:cubicBezTo>
                  <a:cubicBezTo>
                    <a:pt x="7530" y="2936"/>
                    <a:pt x="7871" y="2901"/>
                    <a:pt x="8209" y="2832"/>
                  </a:cubicBezTo>
                  <a:cubicBezTo>
                    <a:pt x="8484" y="2769"/>
                    <a:pt x="8754" y="2688"/>
                    <a:pt x="9024" y="2602"/>
                  </a:cubicBezTo>
                  <a:cubicBezTo>
                    <a:pt x="7990" y="1051"/>
                    <a:pt x="6037" y="0"/>
                    <a:pt x="3792" y="0"/>
                  </a:cubicBezTo>
                  <a:cubicBezTo>
                    <a:pt x="3772" y="0"/>
                    <a:pt x="3753" y="0"/>
                    <a:pt x="3734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266;p33">
              <a:extLst>
                <a:ext uri="{FF2B5EF4-FFF2-40B4-BE49-F238E27FC236}">
                  <a16:creationId xmlns:a16="http://schemas.microsoft.com/office/drawing/2014/main" id="{965886D9-F2B0-99C0-8C14-BA21C6B6C761}"/>
                </a:ext>
              </a:extLst>
            </p:cNvPr>
            <p:cNvSpPr/>
            <p:nvPr/>
          </p:nvSpPr>
          <p:spPr>
            <a:xfrm>
              <a:off x="1147592" y="2362475"/>
              <a:ext cx="3108622" cy="982040"/>
            </a:xfrm>
            <a:custGeom>
              <a:avLst/>
              <a:gdLst/>
              <a:ahLst/>
              <a:cxnLst/>
              <a:rect l="l" t="t" r="r" b="b"/>
              <a:pathLst>
                <a:path w="34649" h="10875" extrusionOk="0">
                  <a:moveTo>
                    <a:pt x="8079" y="0"/>
                  </a:moveTo>
                  <a:cubicBezTo>
                    <a:pt x="6452" y="0"/>
                    <a:pt x="4854" y="371"/>
                    <a:pt x="3378" y="1293"/>
                  </a:cubicBezTo>
                  <a:cubicBezTo>
                    <a:pt x="1356" y="2551"/>
                    <a:pt x="1" y="4964"/>
                    <a:pt x="179" y="7290"/>
                  </a:cubicBezTo>
                  <a:cubicBezTo>
                    <a:pt x="190" y="7273"/>
                    <a:pt x="202" y="7255"/>
                    <a:pt x="207" y="7238"/>
                  </a:cubicBezTo>
                  <a:cubicBezTo>
                    <a:pt x="874" y="6158"/>
                    <a:pt x="1758" y="5234"/>
                    <a:pt x="2804" y="4516"/>
                  </a:cubicBezTo>
                  <a:cubicBezTo>
                    <a:pt x="4387" y="3428"/>
                    <a:pt x="6269" y="2904"/>
                    <a:pt x="8166" y="2904"/>
                  </a:cubicBezTo>
                  <a:cubicBezTo>
                    <a:pt x="8843" y="2904"/>
                    <a:pt x="9522" y="2971"/>
                    <a:pt x="10190" y="3103"/>
                  </a:cubicBezTo>
                  <a:cubicBezTo>
                    <a:pt x="11816" y="3418"/>
                    <a:pt x="13309" y="4159"/>
                    <a:pt x="14849" y="4740"/>
                  </a:cubicBezTo>
                  <a:cubicBezTo>
                    <a:pt x="16482" y="5350"/>
                    <a:pt x="18183" y="5834"/>
                    <a:pt x="19938" y="5834"/>
                  </a:cubicBezTo>
                  <a:cubicBezTo>
                    <a:pt x="20016" y="5834"/>
                    <a:pt x="20095" y="5833"/>
                    <a:pt x="20173" y="5831"/>
                  </a:cubicBezTo>
                  <a:cubicBezTo>
                    <a:pt x="21908" y="5791"/>
                    <a:pt x="23579" y="5251"/>
                    <a:pt x="25303" y="5078"/>
                  </a:cubicBezTo>
                  <a:cubicBezTo>
                    <a:pt x="25623" y="5046"/>
                    <a:pt x="25945" y="5029"/>
                    <a:pt x="26265" y="5029"/>
                  </a:cubicBezTo>
                  <a:cubicBezTo>
                    <a:pt x="27569" y="5029"/>
                    <a:pt x="28857" y="5310"/>
                    <a:pt x="30018" y="5946"/>
                  </a:cubicBezTo>
                  <a:cubicBezTo>
                    <a:pt x="31357" y="6675"/>
                    <a:pt x="32465" y="7767"/>
                    <a:pt x="33212" y="9105"/>
                  </a:cubicBezTo>
                  <a:cubicBezTo>
                    <a:pt x="33522" y="9656"/>
                    <a:pt x="33752" y="10254"/>
                    <a:pt x="33901" y="10874"/>
                  </a:cubicBezTo>
                  <a:cubicBezTo>
                    <a:pt x="34481" y="10208"/>
                    <a:pt x="34648" y="9392"/>
                    <a:pt x="34533" y="8554"/>
                  </a:cubicBezTo>
                  <a:cubicBezTo>
                    <a:pt x="34206" y="6158"/>
                    <a:pt x="32086" y="4142"/>
                    <a:pt x="29800" y="3579"/>
                  </a:cubicBezTo>
                  <a:cubicBezTo>
                    <a:pt x="29103" y="3407"/>
                    <a:pt x="28403" y="3340"/>
                    <a:pt x="27702" y="3340"/>
                  </a:cubicBezTo>
                  <a:cubicBezTo>
                    <a:pt x="26179" y="3340"/>
                    <a:pt x="24652" y="3657"/>
                    <a:pt x="23149" y="3901"/>
                  </a:cubicBezTo>
                  <a:cubicBezTo>
                    <a:pt x="22520" y="4002"/>
                    <a:pt x="21881" y="4069"/>
                    <a:pt x="21244" y="4069"/>
                  </a:cubicBezTo>
                  <a:cubicBezTo>
                    <a:pt x="20549" y="4069"/>
                    <a:pt x="19857" y="3990"/>
                    <a:pt x="19185" y="3792"/>
                  </a:cubicBezTo>
                  <a:cubicBezTo>
                    <a:pt x="18479" y="3585"/>
                    <a:pt x="17835" y="3246"/>
                    <a:pt x="17192" y="2890"/>
                  </a:cubicBezTo>
                  <a:cubicBezTo>
                    <a:pt x="14517" y="1406"/>
                    <a:pt x="11245" y="0"/>
                    <a:pt x="80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267;p33">
              <a:extLst>
                <a:ext uri="{FF2B5EF4-FFF2-40B4-BE49-F238E27FC236}">
                  <a16:creationId xmlns:a16="http://schemas.microsoft.com/office/drawing/2014/main" id="{BC9832C0-E0E2-FE40-AFA0-30F16CFF0551}"/>
                </a:ext>
              </a:extLst>
            </p:cNvPr>
            <p:cNvSpPr/>
            <p:nvPr/>
          </p:nvSpPr>
          <p:spPr>
            <a:xfrm>
              <a:off x="2363264" y="3485477"/>
              <a:ext cx="603530" cy="280660"/>
            </a:xfrm>
            <a:custGeom>
              <a:avLst/>
              <a:gdLst/>
              <a:ahLst/>
              <a:cxnLst/>
              <a:rect l="l" t="t" r="r" b="b"/>
              <a:pathLst>
                <a:path w="6727" h="3108" extrusionOk="0">
                  <a:moveTo>
                    <a:pt x="1029" y="0"/>
                  </a:moveTo>
                  <a:cubicBezTo>
                    <a:pt x="460" y="0"/>
                    <a:pt x="0" y="460"/>
                    <a:pt x="0" y="1029"/>
                  </a:cubicBezTo>
                  <a:cubicBezTo>
                    <a:pt x="0" y="2177"/>
                    <a:pt x="937" y="3108"/>
                    <a:pt x="2086" y="3108"/>
                  </a:cubicBezTo>
                  <a:lnTo>
                    <a:pt x="4642" y="3108"/>
                  </a:lnTo>
                  <a:cubicBezTo>
                    <a:pt x="5790" y="3108"/>
                    <a:pt x="6727" y="2177"/>
                    <a:pt x="6727" y="1029"/>
                  </a:cubicBezTo>
                  <a:cubicBezTo>
                    <a:pt x="6727" y="460"/>
                    <a:pt x="6267" y="0"/>
                    <a:pt x="5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268;p33">
              <a:extLst>
                <a:ext uri="{FF2B5EF4-FFF2-40B4-BE49-F238E27FC236}">
                  <a16:creationId xmlns:a16="http://schemas.microsoft.com/office/drawing/2014/main" id="{688EB5FD-F8E1-30EB-BA82-522AE10DEBA2}"/>
                </a:ext>
              </a:extLst>
            </p:cNvPr>
            <p:cNvSpPr/>
            <p:nvPr/>
          </p:nvSpPr>
          <p:spPr>
            <a:xfrm>
              <a:off x="2243671" y="3004255"/>
              <a:ext cx="365509" cy="324005"/>
            </a:xfrm>
            <a:custGeom>
              <a:avLst/>
              <a:gdLst/>
              <a:ahLst/>
              <a:cxnLst/>
              <a:rect l="l" t="t" r="r" b="b"/>
              <a:pathLst>
                <a:path w="4074" h="3588" extrusionOk="0">
                  <a:moveTo>
                    <a:pt x="2037" y="1"/>
                  </a:moveTo>
                  <a:cubicBezTo>
                    <a:pt x="1805" y="1"/>
                    <a:pt x="1568" y="46"/>
                    <a:pt x="1339" y="143"/>
                  </a:cubicBezTo>
                  <a:cubicBezTo>
                    <a:pt x="426" y="527"/>
                    <a:pt x="1" y="1579"/>
                    <a:pt x="386" y="2492"/>
                  </a:cubicBezTo>
                  <a:cubicBezTo>
                    <a:pt x="674" y="3177"/>
                    <a:pt x="1338" y="3587"/>
                    <a:pt x="2037" y="3587"/>
                  </a:cubicBezTo>
                  <a:cubicBezTo>
                    <a:pt x="2270" y="3587"/>
                    <a:pt x="2507" y="3542"/>
                    <a:pt x="2735" y="3445"/>
                  </a:cubicBezTo>
                  <a:cubicBezTo>
                    <a:pt x="3643" y="3061"/>
                    <a:pt x="4073" y="2009"/>
                    <a:pt x="3689" y="1096"/>
                  </a:cubicBezTo>
                  <a:cubicBezTo>
                    <a:pt x="3400" y="411"/>
                    <a:pt x="2736" y="1"/>
                    <a:pt x="2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269;p33">
              <a:extLst>
                <a:ext uri="{FF2B5EF4-FFF2-40B4-BE49-F238E27FC236}">
                  <a16:creationId xmlns:a16="http://schemas.microsoft.com/office/drawing/2014/main" id="{52AD2431-FF72-9E51-201F-80CCFA61BCFE}"/>
                </a:ext>
              </a:extLst>
            </p:cNvPr>
            <p:cNvSpPr/>
            <p:nvPr/>
          </p:nvSpPr>
          <p:spPr>
            <a:xfrm>
              <a:off x="2238557" y="3028546"/>
              <a:ext cx="346399" cy="300617"/>
            </a:xfrm>
            <a:custGeom>
              <a:avLst/>
              <a:gdLst/>
              <a:ahLst/>
              <a:cxnLst/>
              <a:rect l="l" t="t" r="r" b="b"/>
              <a:pathLst>
                <a:path w="3861" h="3329" extrusionOk="0">
                  <a:moveTo>
                    <a:pt x="1155" y="0"/>
                  </a:moveTo>
                  <a:lnTo>
                    <a:pt x="1155" y="0"/>
                  </a:lnTo>
                  <a:cubicBezTo>
                    <a:pt x="41" y="678"/>
                    <a:pt x="0" y="2292"/>
                    <a:pt x="1086" y="3021"/>
                  </a:cubicBezTo>
                  <a:cubicBezTo>
                    <a:pt x="1399" y="3232"/>
                    <a:pt x="1745" y="3328"/>
                    <a:pt x="2084" y="3328"/>
                  </a:cubicBezTo>
                  <a:cubicBezTo>
                    <a:pt x="2921" y="3328"/>
                    <a:pt x="3713" y="2740"/>
                    <a:pt x="3860" y="1821"/>
                  </a:cubicBezTo>
                  <a:lnTo>
                    <a:pt x="3860" y="1821"/>
                  </a:lnTo>
                  <a:cubicBezTo>
                    <a:pt x="3768" y="1999"/>
                    <a:pt x="3659" y="2165"/>
                    <a:pt x="3527" y="2315"/>
                  </a:cubicBezTo>
                  <a:cubicBezTo>
                    <a:pt x="3349" y="2527"/>
                    <a:pt x="3114" y="2688"/>
                    <a:pt x="2849" y="2774"/>
                  </a:cubicBezTo>
                  <a:cubicBezTo>
                    <a:pt x="2734" y="2807"/>
                    <a:pt x="2614" y="2824"/>
                    <a:pt x="2494" y="2824"/>
                  </a:cubicBezTo>
                  <a:cubicBezTo>
                    <a:pt x="2323" y="2824"/>
                    <a:pt x="2152" y="2790"/>
                    <a:pt x="1994" y="2723"/>
                  </a:cubicBezTo>
                  <a:cubicBezTo>
                    <a:pt x="1534" y="2550"/>
                    <a:pt x="1253" y="2148"/>
                    <a:pt x="1092" y="1700"/>
                  </a:cubicBezTo>
                  <a:cubicBezTo>
                    <a:pt x="937" y="1246"/>
                    <a:pt x="891" y="718"/>
                    <a:pt x="1040" y="258"/>
                  </a:cubicBezTo>
                  <a:cubicBezTo>
                    <a:pt x="1069" y="167"/>
                    <a:pt x="1109" y="80"/>
                    <a:pt x="1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270;p33">
              <a:extLst>
                <a:ext uri="{FF2B5EF4-FFF2-40B4-BE49-F238E27FC236}">
                  <a16:creationId xmlns:a16="http://schemas.microsoft.com/office/drawing/2014/main" id="{AB5DC273-7D03-4B09-C01B-C94C4993099D}"/>
                </a:ext>
              </a:extLst>
            </p:cNvPr>
            <p:cNvSpPr/>
            <p:nvPr/>
          </p:nvSpPr>
          <p:spPr>
            <a:xfrm>
              <a:off x="2720878" y="3004255"/>
              <a:ext cx="365958" cy="324005"/>
            </a:xfrm>
            <a:custGeom>
              <a:avLst/>
              <a:gdLst/>
              <a:ahLst/>
              <a:cxnLst/>
              <a:rect l="l" t="t" r="r" b="b"/>
              <a:pathLst>
                <a:path w="4079" h="3588" extrusionOk="0">
                  <a:moveTo>
                    <a:pt x="2043" y="1"/>
                  </a:moveTo>
                  <a:cubicBezTo>
                    <a:pt x="1810" y="1"/>
                    <a:pt x="1573" y="46"/>
                    <a:pt x="1345" y="143"/>
                  </a:cubicBezTo>
                  <a:cubicBezTo>
                    <a:pt x="432" y="527"/>
                    <a:pt x="1" y="1579"/>
                    <a:pt x="386" y="2492"/>
                  </a:cubicBezTo>
                  <a:cubicBezTo>
                    <a:pt x="674" y="3177"/>
                    <a:pt x="1341" y="3587"/>
                    <a:pt x="2039" y="3587"/>
                  </a:cubicBezTo>
                  <a:cubicBezTo>
                    <a:pt x="2272" y="3587"/>
                    <a:pt x="2508" y="3542"/>
                    <a:pt x="2735" y="3445"/>
                  </a:cubicBezTo>
                  <a:cubicBezTo>
                    <a:pt x="3648" y="3061"/>
                    <a:pt x="4079" y="2009"/>
                    <a:pt x="3694" y="1096"/>
                  </a:cubicBezTo>
                  <a:cubicBezTo>
                    <a:pt x="3406" y="411"/>
                    <a:pt x="2742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271;p33">
              <a:extLst>
                <a:ext uri="{FF2B5EF4-FFF2-40B4-BE49-F238E27FC236}">
                  <a16:creationId xmlns:a16="http://schemas.microsoft.com/office/drawing/2014/main" id="{3005F237-0B02-6789-78E1-538FB576AD8D}"/>
                </a:ext>
              </a:extLst>
            </p:cNvPr>
            <p:cNvSpPr/>
            <p:nvPr/>
          </p:nvSpPr>
          <p:spPr>
            <a:xfrm>
              <a:off x="2744653" y="3025928"/>
              <a:ext cx="348911" cy="303687"/>
            </a:xfrm>
            <a:custGeom>
              <a:avLst/>
              <a:gdLst/>
              <a:ahLst/>
              <a:cxnLst/>
              <a:rect l="l" t="t" r="r" b="b"/>
              <a:pathLst>
                <a:path w="3889" h="3363" extrusionOk="0">
                  <a:moveTo>
                    <a:pt x="2659" y="0"/>
                  </a:moveTo>
                  <a:cubicBezTo>
                    <a:pt x="2717" y="115"/>
                    <a:pt x="2769" y="230"/>
                    <a:pt x="2815" y="345"/>
                  </a:cubicBezTo>
                  <a:cubicBezTo>
                    <a:pt x="2935" y="615"/>
                    <a:pt x="3027" y="902"/>
                    <a:pt x="3096" y="1195"/>
                  </a:cubicBezTo>
                  <a:cubicBezTo>
                    <a:pt x="3194" y="1678"/>
                    <a:pt x="3165" y="2217"/>
                    <a:pt x="2786" y="2579"/>
                  </a:cubicBezTo>
                  <a:cubicBezTo>
                    <a:pt x="2556" y="2780"/>
                    <a:pt x="2280" y="2918"/>
                    <a:pt x="1982" y="2981"/>
                  </a:cubicBezTo>
                  <a:cubicBezTo>
                    <a:pt x="1854" y="3013"/>
                    <a:pt x="1724" y="3029"/>
                    <a:pt x="1595" y="3029"/>
                  </a:cubicBezTo>
                  <a:cubicBezTo>
                    <a:pt x="1439" y="3029"/>
                    <a:pt x="1285" y="3006"/>
                    <a:pt x="1137" y="2958"/>
                  </a:cubicBezTo>
                  <a:cubicBezTo>
                    <a:pt x="603" y="2775"/>
                    <a:pt x="224" y="2309"/>
                    <a:pt x="0" y="1815"/>
                  </a:cubicBezTo>
                  <a:lnTo>
                    <a:pt x="0" y="1815"/>
                  </a:lnTo>
                  <a:cubicBezTo>
                    <a:pt x="131" y="2754"/>
                    <a:pt x="935" y="3362"/>
                    <a:pt x="1783" y="3362"/>
                  </a:cubicBezTo>
                  <a:cubicBezTo>
                    <a:pt x="2124" y="3362"/>
                    <a:pt x="2472" y="3264"/>
                    <a:pt x="2786" y="3050"/>
                  </a:cubicBezTo>
                  <a:cubicBezTo>
                    <a:pt x="3889" y="2304"/>
                    <a:pt x="3820" y="661"/>
                    <a:pt x="2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272;p33">
              <a:extLst>
                <a:ext uri="{FF2B5EF4-FFF2-40B4-BE49-F238E27FC236}">
                  <a16:creationId xmlns:a16="http://schemas.microsoft.com/office/drawing/2014/main" id="{C49A1BDF-595A-BD73-0722-0842DC62B5BC}"/>
                </a:ext>
              </a:extLst>
            </p:cNvPr>
            <p:cNvSpPr/>
            <p:nvPr/>
          </p:nvSpPr>
          <p:spPr>
            <a:xfrm>
              <a:off x="2569435" y="3296474"/>
              <a:ext cx="176295" cy="153243"/>
            </a:xfrm>
            <a:custGeom>
              <a:avLst/>
              <a:gdLst/>
              <a:ahLst/>
              <a:cxnLst/>
              <a:rect l="l" t="t" r="r" b="b"/>
              <a:pathLst>
                <a:path w="1965" h="1697" extrusionOk="0">
                  <a:moveTo>
                    <a:pt x="93" y="1130"/>
                  </a:moveTo>
                  <a:lnTo>
                    <a:pt x="92" y="1134"/>
                  </a:lnTo>
                  <a:cubicBezTo>
                    <a:pt x="86" y="1148"/>
                    <a:pt x="84" y="1153"/>
                    <a:pt x="83" y="1153"/>
                  </a:cubicBezTo>
                  <a:cubicBezTo>
                    <a:pt x="83" y="1153"/>
                    <a:pt x="88" y="1141"/>
                    <a:pt x="93" y="1130"/>
                  </a:cubicBezTo>
                  <a:close/>
                  <a:moveTo>
                    <a:pt x="980" y="0"/>
                  </a:moveTo>
                  <a:cubicBezTo>
                    <a:pt x="912" y="0"/>
                    <a:pt x="843" y="18"/>
                    <a:pt x="781" y="54"/>
                  </a:cubicBezTo>
                  <a:cubicBezTo>
                    <a:pt x="551" y="215"/>
                    <a:pt x="368" y="445"/>
                    <a:pt x="270" y="709"/>
                  </a:cubicBezTo>
                  <a:lnTo>
                    <a:pt x="195" y="870"/>
                  </a:lnTo>
                  <a:cubicBezTo>
                    <a:pt x="172" y="922"/>
                    <a:pt x="155" y="973"/>
                    <a:pt x="132" y="1025"/>
                  </a:cubicBezTo>
                  <a:lnTo>
                    <a:pt x="121" y="1065"/>
                  </a:lnTo>
                  <a:lnTo>
                    <a:pt x="98" y="1117"/>
                  </a:lnTo>
                  <a:lnTo>
                    <a:pt x="94" y="1129"/>
                  </a:lnTo>
                  <a:lnTo>
                    <a:pt x="94" y="1129"/>
                  </a:lnTo>
                  <a:cubicBezTo>
                    <a:pt x="83" y="1147"/>
                    <a:pt x="73" y="1171"/>
                    <a:pt x="63" y="1186"/>
                  </a:cubicBezTo>
                  <a:cubicBezTo>
                    <a:pt x="17" y="1278"/>
                    <a:pt x="0" y="1381"/>
                    <a:pt x="17" y="1485"/>
                  </a:cubicBezTo>
                  <a:cubicBezTo>
                    <a:pt x="35" y="1559"/>
                    <a:pt x="98" y="1622"/>
                    <a:pt x="178" y="1645"/>
                  </a:cubicBezTo>
                  <a:cubicBezTo>
                    <a:pt x="205" y="1654"/>
                    <a:pt x="231" y="1657"/>
                    <a:pt x="258" y="1657"/>
                  </a:cubicBezTo>
                  <a:cubicBezTo>
                    <a:pt x="399" y="1657"/>
                    <a:pt x="540" y="1553"/>
                    <a:pt x="632" y="1456"/>
                  </a:cubicBezTo>
                  <a:cubicBezTo>
                    <a:pt x="730" y="1358"/>
                    <a:pt x="810" y="1243"/>
                    <a:pt x="879" y="1128"/>
                  </a:cubicBezTo>
                  <a:cubicBezTo>
                    <a:pt x="902" y="1094"/>
                    <a:pt x="925" y="1060"/>
                    <a:pt x="948" y="1025"/>
                  </a:cubicBezTo>
                  <a:lnTo>
                    <a:pt x="971" y="1071"/>
                  </a:lnTo>
                  <a:cubicBezTo>
                    <a:pt x="1011" y="1151"/>
                    <a:pt x="1051" y="1243"/>
                    <a:pt x="1091" y="1324"/>
                  </a:cubicBezTo>
                  <a:cubicBezTo>
                    <a:pt x="1114" y="1364"/>
                    <a:pt x="1132" y="1404"/>
                    <a:pt x="1149" y="1444"/>
                  </a:cubicBezTo>
                  <a:cubicBezTo>
                    <a:pt x="1212" y="1559"/>
                    <a:pt x="1321" y="1645"/>
                    <a:pt x="1453" y="1686"/>
                  </a:cubicBezTo>
                  <a:cubicBezTo>
                    <a:pt x="1481" y="1693"/>
                    <a:pt x="1512" y="1697"/>
                    <a:pt x="1544" y="1697"/>
                  </a:cubicBezTo>
                  <a:cubicBezTo>
                    <a:pt x="1682" y="1697"/>
                    <a:pt x="1841" y="1628"/>
                    <a:pt x="1901" y="1502"/>
                  </a:cubicBezTo>
                  <a:cubicBezTo>
                    <a:pt x="1942" y="1427"/>
                    <a:pt x="1965" y="1347"/>
                    <a:pt x="1965" y="1266"/>
                  </a:cubicBezTo>
                  <a:cubicBezTo>
                    <a:pt x="1959" y="1186"/>
                    <a:pt x="1936" y="1105"/>
                    <a:pt x="1901" y="1031"/>
                  </a:cubicBezTo>
                  <a:cubicBezTo>
                    <a:pt x="1884" y="985"/>
                    <a:pt x="1861" y="939"/>
                    <a:pt x="1838" y="893"/>
                  </a:cubicBezTo>
                  <a:cubicBezTo>
                    <a:pt x="1792" y="807"/>
                    <a:pt x="1740" y="721"/>
                    <a:pt x="1689" y="640"/>
                  </a:cubicBezTo>
                  <a:cubicBezTo>
                    <a:pt x="1643" y="571"/>
                    <a:pt x="1603" y="514"/>
                    <a:pt x="1551" y="451"/>
                  </a:cubicBezTo>
                  <a:cubicBezTo>
                    <a:pt x="1540" y="432"/>
                    <a:pt x="1493" y="373"/>
                    <a:pt x="1482" y="361"/>
                  </a:cubicBezTo>
                  <a:lnTo>
                    <a:pt x="1482" y="361"/>
                  </a:lnTo>
                  <a:cubicBezTo>
                    <a:pt x="1415" y="273"/>
                    <a:pt x="1339" y="192"/>
                    <a:pt x="1264" y="112"/>
                  </a:cubicBezTo>
                  <a:cubicBezTo>
                    <a:pt x="1184" y="39"/>
                    <a:pt x="1082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273;p33">
              <a:extLst>
                <a:ext uri="{FF2B5EF4-FFF2-40B4-BE49-F238E27FC236}">
                  <a16:creationId xmlns:a16="http://schemas.microsoft.com/office/drawing/2014/main" id="{67144F48-F191-108F-0856-C5EFEE1FF06B}"/>
                </a:ext>
              </a:extLst>
            </p:cNvPr>
            <p:cNvSpPr/>
            <p:nvPr/>
          </p:nvSpPr>
          <p:spPr>
            <a:xfrm>
              <a:off x="2569435" y="3362034"/>
              <a:ext cx="176295" cy="87955"/>
            </a:xfrm>
            <a:custGeom>
              <a:avLst/>
              <a:gdLst/>
              <a:ahLst/>
              <a:cxnLst/>
              <a:rect l="l" t="t" r="r" b="b"/>
              <a:pathLst>
                <a:path w="1965" h="974" extrusionOk="0">
                  <a:moveTo>
                    <a:pt x="89" y="414"/>
                  </a:moveTo>
                  <a:cubicBezTo>
                    <a:pt x="85" y="424"/>
                    <a:pt x="83" y="428"/>
                    <a:pt x="83" y="428"/>
                  </a:cubicBezTo>
                  <a:cubicBezTo>
                    <a:pt x="83" y="428"/>
                    <a:pt x="86" y="422"/>
                    <a:pt x="89" y="414"/>
                  </a:cubicBezTo>
                  <a:close/>
                  <a:moveTo>
                    <a:pt x="965" y="0"/>
                  </a:moveTo>
                  <a:cubicBezTo>
                    <a:pt x="804" y="201"/>
                    <a:pt x="574" y="379"/>
                    <a:pt x="333" y="420"/>
                  </a:cubicBezTo>
                  <a:cubicBezTo>
                    <a:pt x="309" y="425"/>
                    <a:pt x="283" y="428"/>
                    <a:pt x="257" y="428"/>
                  </a:cubicBezTo>
                  <a:cubicBezTo>
                    <a:pt x="198" y="428"/>
                    <a:pt x="141" y="412"/>
                    <a:pt x="109" y="368"/>
                  </a:cubicBezTo>
                  <a:lnTo>
                    <a:pt x="98" y="391"/>
                  </a:lnTo>
                  <a:lnTo>
                    <a:pt x="92" y="408"/>
                  </a:lnTo>
                  <a:lnTo>
                    <a:pt x="92" y="408"/>
                  </a:lnTo>
                  <a:cubicBezTo>
                    <a:pt x="82" y="427"/>
                    <a:pt x="73" y="446"/>
                    <a:pt x="63" y="466"/>
                  </a:cubicBezTo>
                  <a:cubicBezTo>
                    <a:pt x="17" y="558"/>
                    <a:pt x="0" y="661"/>
                    <a:pt x="17" y="759"/>
                  </a:cubicBezTo>
                  <a:cubicBezTo>
                    <a:pt x="35" y="839"/>
                    <a:pt x="98" y="902"/>
                    <a:pt x="178" y="919"/>
                  </a:cubicBezTo>
                  <a:cubicBezTo>
                    <a:pt x="207" y="929"/>
                    <a:pt x="236" y="934"/>
                    <a:pt x="265" y="934"/>
                  </a:cubicBezTo>
                  <a:cubicBezTo>
                    <a:pt x="404" y="934"/>
                    <a:pt x="542" y="831"/>
                    <a:pt x="632" y="736"/>
                  </a:cubicBezTo>
                  <a:cubicBezTo>
                    <a:pt x="730" y="632"/>
                    <a:pt x="810" y="523"/>
                    <a:pt x="879" y="402"/>
                  </a:cubicBezTo>
                  <a:cubicBezTo>
                    <a:pt x="902" y="368"/>
                    <a:pt x="925" y="334"/>
                    <a:pt x="948" y="305"/>
                  </a:cubicBezTo>
                  <a:lnTo>
                    <a:pt x="971" y="345"/>
                  </a:lnTo>
                  <a:cubicBezTo>
                    <a:pt x="1011" y="431"/>
                    <a:pt x="1051" y="517"/>
                    <a:pt x="1091" y="603"/>
                  </a:cubicBezTo>
                  <a:cubicBezTo>
                    <a:pt x="1114" y="644"/>
                    <a:pt x="1132" y="684"/>
                    <a:pt x="1155" y="718"/>
                  </a:cubicBezTo>
                  <a:cubicBezTo>
                    <a:pt x="1218" y="839"/>
                    <a:pt x="1327" y="925"/>
                    <a:pt x="1453" y="960"/>
                  </a:cubicBezTo>
                  <a:cubicBezTo>
                    <a:pt x="1484" y="969"/>
                    <a:pt x="1518" y="974"/>
                    <a:pt x="1553" y="974"/>
                  </a:cubicBezTo>
                  <a:cubicBezTo>
                    <a:pt x="1690" y="974"/>
                    <a:pt x="1847" y="905"/>
                    <a:pt x="1901" y="782"/>
                  </a:cubicBezTo>
                  <a:cubicBezTo>
                    <a:pt x="1936" y="718"/>
                    <a:pt x="1953" y="649"/>
                    <a:pt x="1965" y="575"/>
                  </a:cubicBezTo>
                  <a:lnTo>
                    <a:pt x="1965" y="575"/>
                  </a:lnTo>
                  <a:cubicBezTo>
                    <a:pt x="1882" y="637"/>
                    <a:pt x="1786" y="667"/>
                    <a:pt x="1690" y="667"/>
                  </a:cubicBezTo>
                  <a:cubicBezTo>
                    <a:pt x="1599" y="667"/>
                    <a:pt x="1509" y="639"/>
                    <a:pt x="1430" y="586"/>
                  </a:cubicBezTo>
                  <a:cubicBezTo>
                    <a:pt x="1212" y="454"/>
                    <a:pt x="1068" y="224"/>
                    <a:pt x="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274;p33">
              <a:extLst>
                <a:ext uri="{FF2B5EF4-FFF2-40B4-BE49-F238E27FC236}">
                  <a16:creationId xmlns:a16="http://schemas.microsoft.com/office/drawing/2014/main" id="{30229017-DAA0-0595-177A-A625CDEC91B6}"/>
                </a:ext>
              </a:extLst>
            </p:cNvPr>
            <p:cNvSpPr/>
            <p:nvPr/>
          </p:nvSpPr>
          <p:spPr>
            <a:xfrm>
              <a:off x="2578138" y="3397252"/>
              <a:ext cx="90" cy="632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1"/>
                  </a:moveTo>
                  <a:cubicBezTo>
                    <a:pt x="1" y="1"/>
                    <a:pt x="1" y="7"/>
                    <a:pt x="1" y="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275;p33">
              <a:extLst>
                <a:ext uri="{FF2B5EF4-FFF2-40B4-BE49-F238E27FC236}">
                  <a16:creationId xmlns:a16="http://schemas.microsoft.com/office/drawing/2014/main" id="{7A4F4A0B-4EA4-930B-38C6-E1C1DF7813C7}"/>
                </a:ext>
              </a:extLst>
            </p:cNvPr>
            <p:cNvSpPr/>
            <p:nvPr/>
          </p:nvSpPr>
          <p:spPr>
            <a:xfrm>
              <a:off x="2382374" y="3454865"/>
              <a:ext cx="560196" cy="175187"/>
            </a:xfrm>
            <a:custGeom>
              <a:avLst/>
              <a:gdLst/>
              <a:ahLst/>
              <a:cxnLst/>
              <a:rect l="l" t="t" r="r" b="b"/>
              <a:pathLst>
                <a:path w="6244" h="1940" extrusionOk="0">
                  <a:moveTo>
                    <a:pt x="5543" y="1"/>
                  </a:moveTo>
                  <a:cubicBezTo>
                    <a:pt x="5434" y="6"/>
                    <a:pt x="5330" y="35"/>
                    <a:pt x="5239" y="81"/>
                  </a:cubicBezTo>
                  <a:cubicBezTo>
                    <a:pt x="5152" y="127"/>
                    <a:pt x="5078" y="196"/>
                    <a:pt x="5032" y="288"/>
                  </a:cubicBezTo>
                  <a:cubicBezTo>
                    <a:pt x="4992" y="362"/>
                    <a:pt x="4969" y="449"/>
                    <a:pt x="4963" y="535"/>
                  </a:cubicBezTo>
                  <a:cubicBezTo>
                    <a:pt x="4888" y="592"/>
                    <a:pt x="4813" y="655"/>
                    <a:pt x="4750" y="707"/>
                  </a:cubicBezTo>
                  <a:cubicBezTo>
                    <a:pt x="4589" y="833"/>
                    <a:pt x="4406" y="943"/>
                    <a:pt x="4216" y="1017"/>
                  </a:cubicBezTo>
                  <a:lnTo>
                    <a:pt x="4130" y="1046"/>
                  </a:lnTo>
                  <a:cubicBezTo>
                    <a:pt x="4114" y="931"/>
                    <a:pt x="4075" y="611"/>
                    <a:pt x="3942" y="611"/>
                  </a:cubicBezTo>
                  <a:cubicBezTo>
                    <a:pt x="3929" y="611"/>
                    <a:pt x="3915" y="614"/>
                    <a:pt x="3900" y="621"/>
                  </a:cubicBezTo>
                  <a:cubicBezTo>
                    <a:pt x="3831" y="655"/>
                    <a:pt x="3825" y="776"/>
                    <a:pt x="3820" y="845"/>
                  </a:cubicBezTo>
                  <a:cubicBezTo>
                    <a:pt x="3808" y="925"/>
                    <a:pt x="3808" y="1006"/>
                    <a:pt x="3814" y="1092"/>
                  </a:cubicBezTo>
                  <a:lnTo>
                    <a:pt x="3814" y="1126"/>
                  </a:lnTo>
                  <a:cubicBezTo>
                    <a:pt x="3584" y="1172"/>
                    <a:pt x="3349" y="1190"/>
                    <a:pt x="3119" y="1190"/>
                  </a:cubicBezTo>
                  <a:cubicBezTo>
                    <a:pt x="3044" y="1190"/>
                    <a:pt x="2964" y="1184"/>
                    <a:pt x="2889" y="1178"/>
                  </a:cubicBezTo>
                  <a:cubicBezTo>
                    <a:pt x="2889" y="1092"/>
                    <a:pt x="2901" y="1006"/>
                    <a:pt x="2895" y="925"/>
                  </a:cubicBezTo>
                  <a:cubicBezTo>
                    <a:pt x="2895" y="822"/>
                    <a:pt x="2889" y="707"/>
                    <a:pt x="2815" y="632"/>
                  </a:cubicBezTo>
                  <a:cubicBezTo>
                    <a:pt x="2797" y="615"/>
                    <a:pt x="2776" y="607"/>
                    <a:pt x="2754" y="607"/>
                  </a:cubicBezTo>
                  <a:cubicBezTo>
                    <a:pt x="2733" y="607"/>
                    <a:pt x="2711" y="615"/>
                    <a:pt x="2694" y="632"/>
                  </a:cubicBezTo>
                  <a:cubicBezTo>
                    <a:pt x="2625" y="701"/>
                    <a:pt x="2614" y="810"/>
                    <a:pt x="2596" y="902"/>
                  </a:cubicBezTo>
                  <a:cubicBezTo>
                    <a:pt x="2585" y="983"/>
                    <a:pt x="2573" y="1063"/>
                    <a:pt x="2568" y="1144"/>
                  </a:cubicBezTo>
                  <a:cubicBezTo>
                    <a:pt x="2372" y="1115"/>
                    <a:pt x="2177" y="1075"/>
                    <a:pt x="1993" y="1017"/>
                  </a:cubicBezTo>
                  <a:lnTo>
                    <a:pt x="1976" y="1017"/>
                  </a:lnTo>
                  <a:cubicBezTo>
                    <a:pt x="1987" y="943"/>
                    <a:pt x="1999" y="874"/>
                    <a:pt x="2010" y="805"/>
                  </a:cubicBezTo>
                  <a:cubicBezTo>
                    <a:pt x="2028" y="713"/>
                    <a:pt x="2062" y="615"/>
                    <a:pt x="2016" y="529"/>
                  </a:cubicBezTo>
                  <a:cubicBezTo>
                    <a:pt x="2001" y="498"/>
                    <a:pt x="1970" y="483"/>
                    <a:pt x="1938" y="483"/>
                  </a:cubicBezTo>
                  <a:cubicBezTo>
                    <a:pt x="1922" y="483"/>
                    <a:pt x="1905" y="487"/>
                    <a:pt x="1890" y="495"/>
                  </a:cubicBezTo>
                  <a:cubicBezTo>
                    <a:pt x="1804" y="546"/>
                    <a:pt x="1781" y="661"/>
                    <a:pt x="1746" y="753"/>
                  </a:cubicBezTo>
                  <a:cubicBezTo>
                    <a:pt x="1729" y="805"/>
                    <a:pt x="1712" y="862"/>
                    <a:pt x="1700" y="920"/>
                  </a:cubicBezTo>
                  <a:cubicBezTo>
                    <a:pt x="1545" y="856"/>
                    <a:pt x="1390" y="793"/>
                    <a:pt x="1241" y="730"/>
                  </a:cubicBezTo>
                  <a:cubicBezTo>
                    <a:pt x="1258" y="638"/>
                    <a:pt x="1258" y="546"/>
                    <a:pt x="1241" y="454"/>
                  </a:cubicBezTo>
                  <a:cubicBezTo>
                    <a:pt x="1218" y="362"/>
                    <a:pt x="1172" y="282"/>
                    <a:pt x="1109" y="219"/>
                  </a:cubicBezTo>
                  <a:cubicBezTo>
                    <a:pt x="1045" y="156"/>
                    <a:pt x="965" y="110"/>
                    <a:pt x="879" y="87"/>
                  </a:cubicBezTo>
                  <a:cubicBezTo>
                    <a:pt x="831" y="69"/>
                    <a:pt x="782" y="62"/>
                    <a:pt x="731" y="62"/>
                  </a:cubicBezTo>
                  <a:cubicBezTo>
                    <a:pt x="716" y="62"/>
                    <a:pt x="700" y="62"/>
                    <a:pt x="684" y="64"/>
                  </a:cubicBezTo>
                  <a:lnTo>
                    <a:pt x="643" y="69"/>
                  </a:lnTo>
                  <a:cubicBezTo>
                    <a:pt x="618" y="67"/>
                    <a:pt x="594" y="66"/>
                    <a:pt x="569" y="66"/>
                  </a:cubicBezTo>
                  <a:cubicBezTo>
                    <a:pt x="527" y="66"/>
                    <a:pt x="486" y="70"/>
                    <a:pt x="442" y="81"/>
                  </a:cubicBezTo>
                  <a:cubicBezTo>
                    <a:pt x="350" y="104"/>
                    <a:pt x="264" y="156"/>
                    <a:pt x="195" y="219"/>
                  </a:cubicBezTo>
                  <a:cubicBezTo>
                    <a:pt x="121" y="293"/>
                    <a:pt x="63" y="385"/>
                    <a:pt x="34" y="483"/>
                  </a:cubicBezTo>
                  <a:cubicBezTo>
                    <a:pt x="29" y="500"/>
                    <a:pt x="23" y="517"/>
                    <a:pt x="17" y="540"/>
                  </a:cubicBezTo>
                  <a:cubicBezTo>
                    <a:pt x="6" y="586"/>
                    <a:pt x="0" y="632"/>
                    <a:pt x="0" y="684"/>
                  </a:cubicBezTo>
                  <a:cubicBezTo>
                    <a:pt x="6" y="776"/>
                    <a:pt x="29" y="874"/>
                    <a:pt x="75" y="960"/>
                  </a:cubicBezTo>
                  <a:cubicBezTo>
                    <a:pt x="98" y="1017"/>
                    <a:pt x="138" y="1063"/>
                    <a:pt x="178" y="1109"/>
                  </a:cubicBezTo>
                  <a:cubicBezTo>
                    <a:pt x="224" y="1155"/>
                    <a:pt x="270" y="1195"/>
                    <a:pt x="327" y="1224"/>
                  </a:cubicBezTo>
                  <a:cubicBezTo>
                    <a:pt x="414" y="1264"/>
                    <a:pt x="505" y="1293"/>
                    <a:pt x="597" y="1299"/>
                  </a:cubicBezTo>
                  <a:cubicBezTo>
                    <a:pt x="609" y="1300"/>
                    <a:pt x="620" y="1300"/>
                    <a:pt x="631" y="1300"/>
                  </a:cubicBezTo>
                  <a:cubicBezTo>
                    <a:pt x="683" y="1300"/>
                    <a:pt x="734" y="1290"/>
                    <a:pt x="781" y="1276"/>
                  </a:cubicBezTo>
                  <a:cubicBezTo>
                    <a:pt x="942" y="1230"/>
                    <a:pt x="1080" y="1115"/>
                    <a:pt x="1155" y="971"/>
                  </a:cubicBezTo>
                  <a:cubicBezTo>
                    <a:pt x="1310" y="1069"/>
                    <a:pt x="1470" y="1155"/>
                    <a:pt x="1643" y="1213"/>
                  </a:cubicBezTo>
                  <a:cubicBezTo>
                    <a:pt x="1643" y="1235"/>
                    <a:pt x="1637" y="1247"/>
                    <a:pt x="1631" y="1264"/>
                  </a:cubicBezTo>
                  <a:cubicBezTo>
                    <a:pt x="1608" y="1368"/>
                    <a:pt x="1603" y="1477"/>
                    <a:pt x="1608" y="1580"/>
                  </a:cubicBezTo>
                  <a:cubicBezTo>
                    <a:pt x="1626" y="1643"/>
                    <a:pt x="1683" y="1684"/>
                    <a:pt x="1746" y="1684"/>
                  </a:cubicBezTo>
                  <a:cubicBezTo>
                    <a:pt x="1809" y="1684"/>
                    <a:pt x="1867" y="1643"/>
                    <a:pt x="1884" y="1580"/>
                  </a:cubicBezTo>
                  <a:cubicBezTo>
                    <a:pt x="1901" y="1528"/>
                    <a:pt x="1907" y="1477"/>
                    <a:pt x="1907" y="1425"/>
                  </a:cubicBezTo>
                  <a:cubicBezTo>
                    <a:pt x="1913" y="1385"/>
                    <a:pt x="1913" y="1368"/>
                    <a:pt x="1919" y="1327"/>
                  </a:cubicBezTo>
                  <a:lnTo>
                    <a:pt x="1919" y="1310"/>
                  </a:lnTo>
                  <a:cubicBezTo>
                    <a:pt x="2120" y="1373"/>
                    <a:pt x="2321" y="1419"/>
                    <a:pt x="2527" y="1448"/>
                  </a:cubicBezTo>
                  <a:cubicBezTo>
                    <a:pt x="2516" y="1551"/>
                    <a:pt x="2516" y="1655"/>
                    <a:pt x="2522" y="1758"/>
                  </a:cubicBezTo>
                  <a:cubicBezTo>
                    <a:pt x="2522" y="1879"/>
                    <a:pt x="2612" y="1939"/>
                    <a:pt x="2703" y="1939"/>
                  </a:cubicBezTo>
                  <a:cubicBezTo>
                    <a:pt x="2793" y="1939"/>
                    <a:pt x="2883" y="1879"/>
                    <a:pt x="2883" y="1758"/>
                  </a:cubicBezTo>
                  <a:lnTo>
                    <a:pt x="2883" y="1488"/>
                  </a:lnTo>
                  <a:cubicBezTo>
                    <a:pt x="2964" y="1494"/>
                    <a:pt x="3044" y="1500"/>
                    <a:pt x="3119" y="1500"/>
                  </a:cubicBezTo>
                  <a:cubicBezTo>
                    <a:pt x="3144" y="1500"/>
                    <a:pt x="3168" y="1501"/>
                    <a:pt x="3193" y="1501"/>
                  </a:cubicBezTo>
                  <a:cubicBezTo>
                    <a:pt x="3409" y="1501"/>
                    <a:pt x="3626" y="1478"/>
                    <a:pt x="3837" y="1442"/>
                  </a:cubicBezTo>
                  <a:cubicBezTo>
                    <a:pt x="3848" y="1500"/>
                    <a:pt x="3854" y="1551"/>
                    <a:pt x="3866" y="1603"/>
                  </a:cubicBezTo>
                  <a:cubicBezTo>
                    <a:pt x="3877" y="1638"/>
                    <a:pt x="3883" y="1672"/>
                    <a:pt x="3894" y="1706"/>
                  </a:cubicBezTo>
                  <a:cubicBezTo>
                    <a:pt x="3923" y="1793"/>
                    <a:pt x="4004" y="1856"/>
                    <a:pt x="4095" y="1856"/>
                  </a:cubicBezTo>
                  <a:cubicBezTo>
                    <a:pt x="4176" y="1856"/>
                    <a:pt x="4245" y="1798"/>
                    <a:pt x="4262" y="1718"/>
                  </a:cubicBezTo>
                  <a:cubicBezTo>
                    <a:pt x="4274" y="1666"/>
                    <a:pt x="4268" y="1609"/>
                    <a:pt x="4245" y="1557"/>
                  </a:cubicBezTo>
                  <a:lnTo>
                    <a:pt x="4245" y="1557"/>
                  </a:lnTo>
                  <a:cubicBezTo>
                    <a:pt x="4246" y="1562"/>
                    <a:pt x="4247" y="1566"/>
                    <a:pt x="4248" y="1569"/>
                  </a:cubicBezTo>
                  <a:lnTo>
                    <a:pt x="4248" y="1569"/>
                  </a:lnTo>
                  <a:cubicBezTo>
                    <a:pt x="4245" y="1560"/>
                    <a:pt x="4239" y="1543"/>
                    <a:pt x="4233" y="1534"/>
                  </a:cubicBezTo>
                  <a:cubicBezTo>
                    <a:pt x="4216" y="1477"/>
                    <a:pt x="4199" y="1414"/>
                    <a:pt x="4187" y="1356"/>
                  </a:cubicBezTo>
                  <a:lnTo>
                    <a:pt x="4279" y="1327"/>
                  </a:lnTo>
                  <a:cubicBezTo>
                    <a:pt x="4486" y="1247"/>
                    <a:pt x="4681" y="1149"/>
                    <a:pt x="4859" y="1034"/>
                  </a:cubicBezTo>
                  <a:cubicBezTo>
                    <a:pt x="4934" y="988"/>
                    <a:pt x="5003" y="937"/>
                    <a:pt x="5072" y="885"/>
                  </a:cubicBezTo>
                  <a:cubicBezTo>
                    <a:pt x="5101" y="925"/>
                    <a:pt x="5129" y="966"/>
                    <a:pt x="5158" y="1000"/>
                  </a:cubicBezTo>
                  <a:cubicBezTo>
                    <a:pt x="5204" y="1052"/>
                    <a:pt x="5267" y="1092"/>
                    <a:pt x="5330" y="1109"/>
                  </a:cubicBezTo>
                  <a:lnTo>
                    <a:pt x="5348" y="1126"/>
                  </a:lnTo>
                  <a:cubicBezTo>
                    <a:pt x="5353" y="1132"/>
                    <a:pt x="5365" y="1132"/>
                    <a:pt x="5371" y="1138"/>
                  </a:cubicBezTo>
                  <a:cubicBezTo>
                    <a:pt x="5440" y="1172"/>
                    <a:pt x="5520" y="1195"/>
                    <a:pt x="5595" y="1201"/>
                  </a:cubicBezTo>
                  <a:cubicBezTo>
                    <a:pt x="5635" y="1201"/>
                    <a:pt x="5675" y="1201"/>
                    <a:pt x="5710" y="1190"/>
                  </a:cubicBezTo>
                  <a:lnTo>
                    <a:pt x="5744" y="1184"/>
                  </a:lnTo>
                  <a:cubicBezTo>
                    <a:pt x="5801" y="1172"/>
                    <a:pt x="5859" y="1149"/>
                    <a:pt x="5911" y="1126"/>
                  </a:cubicBezTo>
                  <a:cubicBezTo>
                    <a:pt x="5951" y="1098"/>
                    <a:pt x="5991" y="1069"/>
                    <a:pt x="6025" y="1034"/>
                  </a:cubicBezTo>
                  <a:cubicBezTo>
                    <a:pt x="6037" y="1029"/>
                    <a:pt x="6043" y="1017"/>
                    <a:pt x="6054" y="1006"/>
                  </a:cubicBezTo>
                  <a:cubicBezTo>
                    <a:pt x="6135" y="925"/>
                    <a:pt x="6192" y="828"/>
                    <a:pt x="6221" y="719"/>
                  </a:cubicBezTo>
                  <a:cubicBezTo>
                    <a:pt x="6244" y="632"/>
                    <a:pt x="6244" y="546"/>
                    <a:pt x="6226" y="460"/>
                  </a:cubicBezTo>
                  <a:cubicBezTo>
                    <a:pt x="6215" y="408"/>
                    <a:pt x="6192" y="362"/>
                    <a:pt x="6169" y="322"/>
                  </a:cubicBezTo>
                  <a:cubicBezTo>
                    <a:pt x="6117" y="230"/>
                    <a:pt x="6043" y="156"/>
                    <a:pt x="5956" y="104"/>
                  </a:cubicBezTo>
                  <a:cubicBezTo>
                    <a:pt x="5911" y="81"/>
                    <a:pt x="5859" y="58"/>
                    <a:pt x="5813" y="41"/>
                  </a:cubicBezTo>
                  <a:cubicBezTo>
                    <a:pt x="5796" y="35"/>
                    <a:pt x="5773" y="29"/>
                    <a:pt x="5755" y="24"/>
                  </a:cubicBezTo>
                  <a:cubicBezTo>
                    <a:pt x="5687" y="6"/>
                    <a:pt x="5612" y="1"/>
                    <a:pt x="5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276;p33">
              <a:extLst>
                <a:ext uri="{FF2B5EF4-FFF2-40B4-BE49-F238E27FC236}">
                  <a16:creationId xmlns:a16="http://schemas.microsoft.com/office/drawing/2014/main" id="{3D8800FB-88E8-E7E7-B505-FBD3D05F3736}"/>
                </a:ext>
              </a:extLst>
            </p:cNvPr>
            <p:cNvSpPr/>
            <p:nvPr/>
          </p:nvSpPr>
          <p:spPr>
            <a:xfrm>
              <a:off x="1245025" y="2743191"/>
              <a:ext cx="120132" cy="121005"/>
            </a:xfrm>
            <a:custGeom>
              <a:avLst/>
              <a:gdLst/>
              <a:ahLst/>
              <a:cxnLst/>
              <a:rect l="l" t="t" r="r" b="b"/>
              <a:pathLst>
                <a:path w="1339" h="1340" extrusionOk="0">
                  <a:moveTo>
                    <a:pt x="666" y="1"/>
                  </a:moveTo>
                  <a:cubicBezTo>
                    <a:pt x="299" y="1"/>
                    <a:pt x="0" y="300"/>
                    <a:pt x="0" y="673"/>
                  </a:cubicBezTo>
                  <a:cubicBezTo>
                    <a:pt x="0" y="1040"/>
                    <a:pt x="299" y="1339"/>
                    <a:pt x="666" y="1339"/>
                  </a:cubicBezTo>
                  <a:cubicBezTo>
                    <a:pt x="1040" y="1339"/>
                    <a:pt x="1338" y="1040"/>
                    <a:pt x="1338" y="673"/>
                  </a:cubicBezTo>
                  <a:cubicBezTo>
                    <a:pt x="1338" y="300"/>
                    <a:pt x="1040" y="1"/>
                    <a:pt x="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277;p33">
              <a:extLst>
                <a:ext uri="{FF2B5EF4-FFF2-40B4-BE49-F238E27FC236}">
                  <a16:creationId xmlns:a16="http://schemas.microsoft.com/office/drawing/2014/main" id="{EABB415C-EFA7-0C93-F367-A9AA5F2FDC14}"/>
                </a:ext>
              </a:extLst>
            </p:cNvPr>
            <p:cNvSpPr/>
            <p:nvPr/>
          </p:nvSpPr>
          <p:spPr>
            <a:xfrm>
              <a:off x="1290871" y="2776964"/>
              <a:ext cx="29427" cy="187197"/>
            </a:xfrm>
            <a:custGeom>
              <a:avLst/>
              <a:gdLst/>
              <a:ahLst/>
              <a:cxnLst/>
              <a:rect l="l" t="t" r="r" b="b"/>
              <a:pathLst>
                <a:path w="328" h="2073" extrusionOk="0">
                  <a:moveTo>
                    <a:pt x="158" y="0"/>
                  </a:moveTo>
                  <a:cubicBezTo>
                    <a:pt x="148" y="0"/>
                    <a:pt x="138" y="6"/>
                    <a:pt x="132" y="17"/>
                  </a:cubicBezTo>
                  <a:cubicBezTo>
                    <a:pt x="132" y="17"/>
                    <a:pt x="98" y="40"/>
                    <a:pt x="86" y="58"/>
                  </a:cubicBezTo>
                  <a:cubicBezTo>
                    <a:pt x="64" y="86"/>
                    <a:pt x="46" y="121"/>
                    <a:pt x="41" y="161"/>
                  </a:cubicBezTo>
                  <a:cubicBezTo>
                    <a:pt x="29" y="236"/>
                    <a:pt x="23" y="316"/>
                    <a:pt x="23" y="391"/>
                  </a:cubicBezTo>
                  <a:cubicBezTo>
                    <a:pt x="12" y="569"/>
                    <a:pt x="0" y="741"/>
                    <a:pt x="0" y="919"/>
                  </a:cubicBezTo>
                  <a:lnTo>
                    <a:pt x="0" y="1563"/>
                  </a:lnTo>
                  <a:lnTo>
                    <a:pt x="0" y="1568"/>
                  </a:lnTo>
                  <a:lnTo>
                    <a:pt x="0" y="1913"/>
                  </a:lnTo>
                  <a:cubicBezTo>
                    <a:pt x="0" y="2019"/>
                    <a:pt x="82" y="2072"/>
                    <a:pt x="164" y="2072"/>
                  </a:cubicBezTo>
                  <a:cubicBezTo>
                    <a:pt x="246" y="2072"/>
                    <a:pt x="328" y="2019"/>
                    <a:pt x="328" y="1913"/>
                  </a:cubicBezTo>
                  <a:cubicBezTo>
                    <a:pt x="316" y="1798"/>
                    <a:pt x="316" y="1683"/>
                    <a:pt x="316" y="1568"/>
                  </a:cubicBezTo>
                  <a:lnTo>
                    <a:pt x="316" y="1563"/>
                  </a:lnTo>
                  <a:lnTo>
                    <a:pt x="316" y="919"/>
                  </a:lnTo>
                  <a:cubicBezTo>
                    <a:pt x="316" y="753"/>
                    <a:pt x="305" y="580"/>
                    <a:pt x="293" y="408"/>
                  </a:cubicBezTo>
                  <a:cubicBezTo>
                    <a:pt x="293" y="328"/>
                    <a:pt x="288" y="241"/>
                    <a:pt x="276" y="161"/>
                  </a:cubicBezTo>
                  <a:cubicBezTo>
                    <a:pt x="265" y="121"/>
                    <a:pt x="253" y="86"/>
                    <a:pt x="230" y="58"/>
                  </a:cubicBezTo>
                  <a:cubicBezTo>
                    <a:pt x="219" y="40"/>
                    <a:pt x="184" y="17"/>
                    <a:pt x="184" y="17"/>
                  </a:cubicBezTo>
                  <a:cubicBezTo>
                    <a:pt x="178" y="6"/>
                    <a:pt x="168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278;p33">
              <a:extLst>
                <a:ext uri="{FF2B5EF4-FFF2-40B4-BE49-F238E27FC236}">
                  <a16:creationId xmlns:a16="http://schemas.microsoft.com/office/drawing/2014/main" id="{7CD4BB9D-82F2-6CBB-D1E8-CCE81E94F9AF}"/>
                </a:ext>
              </a:extLst>
            </p:cNvPr>
            <p:cNvSpPr/>
            <p:nvPr/>
          </p:nvSpPr>
          <p:spPr>
            <a:xfrm>
              <a:off x="1248076" y="2936167"/>
              <a:ext cx="112954" cy="184217"/>
            </a:xfrm>
            <a:custGeom>
              <a:avLst/>
              <a:gdLst/>
              <a:ahLst/>
              <a:cxnLst/>
              <a:rect l="l" t="t" r="r" b="b"/>
              <a:pathLst>
                <a:path w="1259" h="2040" extrusionOk="0">
                  <a:moveTo>
                    <a:pt x="632" y="1"/>
                  </a:moveTo>
                  <a:cubicBezTo>
                    <a:pt x="632" y="1"/>
                    <a:pt x="12" y="1063"/>
                    <a:pt x="12" y="1402"/>
                  </a:cubicBezTo>
                  <a:cubicBezTo>
                    <a:pt x="1" y="1752"/>
                    <a:pt x="282" y="2040"/>
                    <a:pt x="632" y="2040"/>
                  </a:cubicBezTo>
                  <a:cubicBezTo>
                    <a:pt x="977" y="2040"/>
                    <a:pt x="1259" y="1752"/>
                    <a:pt x="1247" y="1402"/>
                  </a:cubicBezTo>
                  <a:cubicBezTo>
                    <a:pt x="1247" y="1063"/>
                    <a:pt x="632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279;p33">
              <a:extLst>
                <a:ext uri="{FF2B5EF4-FFF2-40B4-BE49-F238E27FC236}">
                  <a16:creationId xmlns:a16="http://schemas.microsoft.com/office/drawing/2014/main" id="{5D5599D1-BFA7-AD49-947F-8F7C5253FA81}"/>
                </a:ext>
              </a:extLst>
            </p:cNvPr>
            <p:cNvSpPr/>
            <p:nvPr/>
          </p:nvSpPr>
          <p:spPr>
            <a:xfrm>
              <a:off x="1252741" y="2910250"/>
              <a:ext cx="90256" cy="77931"/>
            </a:xfrm>
            <a:custGeom>
              <a:avLst/>
              <a:gdLst/>
              <a:ahLst/>
              <a:cxnLst/>
              <a:rect l="l" t="t" r="r" b="b"/>
              <a:pathLst>
                <a:path w="1006" h="863" extrusionOk="0">
                  <a:moveTo>
                    <a:pt x="575" y="0"/>
                  </a:moveTo>
                  <a:cubicBezTo>
                    <a:pt x="190" y="0"/>
                    <a:pt x="0" y="466"/>
                    <a:pt x="270" y="736"/>
                  </a:cubicBezTo>
                  <a:cubicBezTo>
                    <a:pt x="358" y="823"/>
                    <a:pt x="466" y="862"/>
                    <a:pt x="572" y="862"/>
                  </a:cubicBezTo>
                  <a:cubicBezTo>
                    <a:pt x="793" y="862"/>
                    <a:pt x="1005" y="691"/>
                    <a:pt x="1005" y="431"/>
                  </a:cubicBezTo>
                  <a:cubicBezTo>
                    <a:pt x="1005" y="190"/>
                    <a:pt x="810" y="0"/>
                    <a:pt x="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280;p33">
              <a:extLst>
                <a:ext uri="{FF2B5EF4-FFF2-40B4-BE49-F238E27FC236}">
                  <a16:creationId xmlns:a16="http://schemas.microsoft.com/office/drawing/2014/main" id="{8B7190A7-7E68-D659-85F7-3FBBCF071225}"/>
                </a:ext>
              </a:extLst>
            </p:cNvPr>
            <p:cNvSpPr/>
            <p:nvPr/>
          </p:nvSpPr>
          <p:spPr>
            <a:xfrm>
              <a:off x="1277413" y="3030082"/>
              <a:ext cx="47550" cy="40456"/>
            </a:xfrm>
            <a:custGeom>
              <a:avLst/>
              <a:gdLst/>
              <a:ahLst/>
              <a:cxnLst/>
              <a:rect l="l" t="t" r="r" b="b"/>
              <a:pathLst>
                <a:path w="530" h="448" extrusionOk="0">
                  <a:moveTo>
                    <a:pt x="305" y="0"/>
                  </a:moveTo>
                  <a:cubicBezTo>
                    <a:pt x="104" y="0"/>
                    <a:pt x="1" y="241"/>
                    <a:pt x="145" y="379"/>
                  </a:cubicBezTo>
                  <a:cubicBezTo>
                    <a:pt x="192" y="427"/>
                    <a:pt x="249" y="448"/>
                    <a:pt x="306" y="448"/>
                  </a:cubicBezTo>
                  <a:cubicBezTo>
                    <a:pt x="421" y="448"/>
                    <a:pt x="529" y="359"/>
                    <a:pt x="529" y="224"/>
                  </a:cubicBezTo>
                  <a:cubicBezTo>
                    <a:pt x="529" y="98"/>
                    <a:pt x="42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281;p33">
              <a:extLst>
                <a:ext uri="{FF2B5EF4-FFF2-40B4-BE49-F238E27FC236}">
                  <a16:creationId xmlns:a16="http://schemas.microsoft.com/office/drawing/2014/main" id="{6DE1E416-00D8-CB94-86BE-2D30D933A757}"/>
                </a:ext>
              </a:extLst>
            </p:cNvPr>
            <p:cNvSpPr/>
            <p:nvPr/>
          </p:nvSpPr>
          <p:spPr>
            <a:xfrm>
              <a:off x="1277413" y="2933548"/>
              <a:ext cx="47550" cy="40546"/>
            </a:xfrm>
            <a:custGeom>
              <a:avLst/>
              <a:gdLst/>
              <a:ahLst/>
              <a:cxnLst/>
              <a:rect l="l" t="t" r="r" b="b"/>
              <a:pathLst>
                <a:path w="530" h="449" extrusionOk="0">
                  <a:moveTo>
                    <a:pt x="305" y="1"/>
                  </a:moveTo>
                  <a:cubicBezTo>
                    <a:pt x="104" y="1"/>
                    <a:pt x="1" y="242"/>
                    <a:pt x="145" y="380"/>
                  </a:cubicBezTo>
                  <a:cubicBezTo>
                    <a:pt x="192" y="427"/>
                    <a:pt x="249" y="448"/>
                    <a:pt x="306" y="448"/>
                  </a:cubicBezTo>
                  <a:cubicBezTo>
                    <a:pt x="421" y="448"/>
                    <a:pt x="529" y="360"/>
                    <a:pt x="529" y="225"/>
                  </a:cubicBezTo>
                  <a:cubicBezTo>
                    <a:pt x="529" y="99"/>
                    <a:pt x="42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282;p33">
              <a:extLst>
                <a:ext uri="{FF2B5EF4-FFF2-40B4-BE49-F238E27FC236}">
                  <a16:creationId xmlns:a16="http://schemas.microsoft.com/office/drawing/2014/main" id="{2E8A4D11-BC08-7816-7203-541A0A6BF176}"/>
                </a:ext>
              </a:extLst>
            </p:cNvPr>
            <p:cNvSpPr/>
            <p:nvPr/>
          </p:nvSpPr>
          <p:spPr>
            <a:xfrm>
              <a:off x="1449043" y="2611620"/>
              <a:ext cx="129462" cy="121005"/>
            </a:xfrm>
            <a:custGeom>
              <a:avLst/>
              <a:gdLst/>
              <a:ahLst/>
              <a:cxnLst/>
              <a:rect l="l" t="t" r="r" b="b"/>
              <a:pathLst>
                <a:path w="1443" h="1340" extrusionOk="0">
                  <a:moveTo>
                    <a:pt x="727" y="1"/>
                  </a:moveTo>
                  <a:cubicBezTo>
                    <a:pt x="690" y="1"/>
                    <a:pt x="653" y="4"/>
                    <a:pt x="615" y="10"/>
                  </a:cubicBezTo>
                  <a:cubicBezTo>
                    <a:pt x="248" y="68"/>
                    <a:pt x="1" y="412"/>
                    <a:pt x="58" y="780"/>
                  </a:cubicBezTo>
                  <a:cubicBezTo>
                    <a:pt x="110" y="1107"/>
                    <a:pt x="396" y="1340"/>
                    <a:pt x="721" y="1340"/>
                  </a:cubicBezTo>
                  <a:cubicBezTo>
                    <a:pt x="757" y="1340"/>
                    <a:pt x="792" y="1337"/>
                    <a:pt x="828" y="1331"/>
                  </a:cubicBezTo>
                  <a:cubicBezTo>
                    <a:pt x="1195" y="1274"/>
                    <a:pt x="1442" y="929"/>
                    <a:pt x="1385" y="562"/>
                  </a:cubicBezTo>
                  <a:cubicBezTo>
                    <a:pt x="1328" y="237"/>
                    <a:pt x="1046" y="1"/>
                    <a:pt x="7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283;p33">
              <a:extLst>
                <a:ext uri="{FF2B5EF4-FFF2-40B4-BE49-F238E27FC236}">
                  <a16:creationId xmlns:a16="http://schemas.microsoft.com/office/drawing/2014/main" id="{C748A16A-54E4-7762-41B1-3822A2BB6738}"/>
                </a:ext>
              </a:extLst>
            </p:cNvPr>
            <p:cNvSpPr/>
            <p:nvPr/>
          </p:nvSpPr>
          <p:spPr>
            <a:xfrm>
              <a:off x="1499016" y="2645574"/>
              <a:ext cx="29517" cy="187197"/>
            </a:xfrm>
            <a:custGeom>
              <a:avLst/>
              <a:gdLst/>
              <a:ahLst/>
              <a:cxnLst/>
              <a:rect l="l" t="t" r="r" b="b"/>
              <a:pathLst>
                <a:path w="329" h="2073" extrusionOk="0">
                  <a:moveTo>
                    <a:pt x="162" y="1"/>
                  </a:moveTo>
                  <a:cubicBezTo>
                    <a:pt x="153" y="1"/>
                    <a:pt x="144" y="5"/>
                    <a:pt x="139" y="13"/>
                  </a:cubicBezTo>
                  <a:cubicBezTo>
                    <a:pt x="139" y="19"/>
                    <a:pt x="99" y="36"/>
                    <a:pt x="93" y="54"/>
                  </a:cubicBezTo>
                  <a:cubicBezTo>
                    <a:pt x="70" y="82"/>
                    <a:pt x="53" y="123"/>
                    <a:pt x="47" y="157"/>
                  </a:cubicBezTo>
                  <a:cubicBezTo>
                    <a:pt x="35" y="237"/>
                    <a:pt x="30" y="312"/>
                    <a:pt x="24" y="393"/>
                  </a:cubicBezTo>
                  <a:cubicBezTo>
                    <a:pt x="18" y="565"/>
                    <a:pt x="7" y="743"/>
                    <a:pt x="1" y="921"/>
                  </a:cubicBezTo>
                  <a:lnTo>
                    <a:pt x="1" y="1559"/>
                  </a:lnTo>
                  <a:lnTo>
                    <a:pt x="1" y="1570"/>
                  </a:lnTo>
                  <a:lnTo>
                    <a:pt x="1" y="1909"/>
                  </a:lnTo>
                  <a:cubicBezTo>
                    <a:pt x="1" y="2018"/>
                    <a:pt x="83" y="2073"/>
                    <a:pt x="165" y="2073"/>
                  </a:cubicBezTo>
                  <a:cubicBezTo>
                    <a:pt x="246" y="2073"/>
                    <a:pt x="328" y="2018"/>
                    <a:pt x="328" y="1909"/>
                  </a:cubicBezTo>
                  <a:cubicBezTo>
                    <a:pt x="323" y="1794"/>
                    <a:pt x="323" y="1679"/>
                    <a:pt x="323" y="1570"/>
                  </a:cubicBezTo>
                  <a:lnTo>
                    <a:pt x="323" y="1559"/>
                  </a:lnTo>
                  <a:lnTo>
                    <a:pt x="323" y="921"/>
                  </a:lnTo>
                  <a:cubicBezTo>
                    <a:pt x="323" y="749"/>
                    <a:pt x="311" y="576"/>
                    <a:pt x="300" y="410"/>
                  </a:cubicBezTo>
                  <a:cubicBezTo>
                    <a:pt x="300" y="324"/>
                    <a:pt x="294" y="243"/>
                    <a:pt x="277" y="157"/>
                  </a:cubicBezTo>
                  <a:cubicBezTo>
                    <a:pt x="271" y="123"/>
                    <a:pt x="259" y="82"/>
                    <a:pt x="231" y="54"/>
                  </a:cubicBezTo>
                  <a:cubicBezTo>
                    <a:pt x="219" y="36"/>
                    <a:pt x="190" y="19"/>
                    <a:pt x="185" y="13"/>
                  </a:cubicBezTo>
                  <a:cubicBezTo>
                    <a:pt x="179" y="5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284;p33">
              <a:extLst>
                <a:ext uri="{FF2B5EF4-FFF2-40B4-BE49-F238E27FC236}">
                  <a16:creationId xmlns:a16="http://schemas.microsoft.com/office/drawing/2014/main" id="{D51F4655-10BC-94EF-9CB7-4EB37D601C10}"/>
                </a:ext>
              </a:extLst>
            </p:cNvPr>
            <p:cNvSpPr/>
            <p:nvPr/>
          </p:nvSpPr>
          <p:spPr>
            <a:xfrm>
              <a:off x="1457297" y="2804958"/>
              <a:ext cx="112416" cy="184217"/>
            </a:xfrm>
            <a:custGeom>
              <a:avLst/>
              <a:gdLst/>
              <a:ahLst/>
              <a:cxnLst/>
              <a:rect l="l" t="t" r="r" b="b"/>
              <a:pathLst>
                <a:path w="1253" h="2040" extrusionOk="0">
                  <a:moveTo>
                    <a:pt x="627" y="0"/>
                  </a:moveTo>
                  <a:cubicBezTo>
                    <a:pt x="627" y="0"/>
                    <a:pt x="12" y="1057"/>
                    <a:pt x="12" y="1402"/>
                  </a:cubicBezTo>
                  <a:cubicBezTo>
                    <a:pt x="1" y="1747"/>
                    <a:pt x="276" y="2039"/>
                    <a:pt x="627" y="2039"/>
                  </a:cubicBezTo>
                  <a:cubicBezTo>
                    <a:pt x="977" y="2039"/>
                    <a:pt x="1253" y="1747"/>
                    <a:pt x="1241" y="1402"/>
                  </a:cubicBezTo>
                  <a:cubicBezTo>
                    <a:pt x="1241" y="1057"/>
                    <a:pt x="627" y="0"/>
                    <a:pt x="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285;p33">
              <a:extLst>
                <a:ext uri="{FF2B5EF4-FFF2-40B4-BE49-F238E27FC236}">
                  <a16:creationId xmlns:a16="http://schemas.microsoft.com/office/drawing/2014/main" id="{D8322A0F-ADDD-D4BD-2FA4-985016F40B37}"/>
                </a:ext>
              </a:extLst>
            </p:cNvPr>
            <p:cNvSpPr/>
            <p:nvPr/>
          </p:nvSpPr>
          <p:spPr>
            <a:xfrm>
              <a:off x="1474792" y="2779041"/>
              <a:ext cx="76888" cy="77389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6" y="0"/>
                  </a:moveTo>
                  <a:cubicBezTo>
                    <a:pt x="190" y="0"/>
                    <a:pt x="1" y="190"/>
                    <a:pt x="1" y="425"/>
                  </a:cubicBezTo>
                  <a:cubicBezTo>
                    <a:pt x="1" y="661"/>
                    <a:pt x="190" y="856"/>
                    <a:pt x="426" y="856"/>
                  </a:cubicBezTo>
                  <a:cubicBezTo>
                    <a:pt x="667" y="856"/>
                    <a:pt x="857" y="661"/>
                    <a:pt x="857" y="425"/>
                  </a:cubicBezTo>
                  <a:cubicBezTo>
                    <a:pt x="857" y="190"/>
                    <a:pt x="667" y="0"/>
                    <a:pt x="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286;p33">
              <a:extLst>
                <a:ext uri="{FF2B5EF4-FFF2-40B4-BE49-F238E27FC236}">
                  <a16:creationId xmlns:a16="http://schemas.microsoft.com/office/drawing/2014/main" id="{1312A443-5CD9-846C-FA1F-75CD377D2C5A}"/>
                </a:ext>
              </a:extLst>
            </p:cNvPr>
            <p:cNvSpPr/>
            <p:nvPr/>
          </p:nvSpPr>
          <p:spPr>
            <a:xfrm>
              <a:off x="1486186" y="2898330"/>
              <a:ext cx="47461" cy="40817"/>
            </a:xfrm>
            <a:custGeom>
              <a:avLst/>
              <a:gdLst/>
              <a:ahLst/>
              <a:cxnLst/>
              <a:rect l="l" t="t" r="r" b="b"/>
              <a:pathLst>
                <a:path w="529" h="452" extrusionOk="0">
                  <a:moveTo>
                    <a:pt x="299" y="0"/>
                  </a:moveTo>
                  <a:cubicBezTo>
                    <a:pt x="98" y="0"/>
                    <a:pt x="0" y="242"/>
                    <a:pt x="144" y="385"/>
                  </a:cubicBezTo>
                  <a:cubicBezTo>
                    <a:pt x="188" y="431"/>
                    <a:pt x="244" y="452"/>
                    <a:pt x="299" y="452"/>
                  </a:cubicBezTo>
                  <a:cubicBezTo>
                    <a:pt x="415" y="452"/>
                    <a:pt x="529" y="361"/>
                    <a:pt x="529" y="224"/>
                  </a:cubicBezTo>
                  <a:cubicBezTo>
                    <a:pt x="529" y="104"/>
                    <a:pt x="425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287;p33">
              <a:extLst>
                <a:ext uri="{FF2B5EF4-FFF2-40B4-BE49-F238E27FC236}">
                  <a16:creationId xmlns:a16="http://schemas.microsoft.com/office/drawing/2014/main" id="{F33CB559-5C34-C4C6-72FB-C4FCDA598BDA}"/>
                </a:ext>
              </a:extLst>
            </p:cNvPr>
            <p:cNvSpPr/>
            <p:nvPr/>
          </p:nvSpPr>
          <p:spPr>
            <a:xfrm>
              <a:off x="1486186" y="2801797"/>
              <a:ext cx="47461" cy="40907"/>
            </a:xfrm>
            <a:custGeom>
              <a:avLst/>
              <a:gdLst/>
              <a:ahLst/>
              <a:cxnLst/>
              <a:rect l="l" t="t" r="r" b="b"/>
              <a:pathLst>
                <a:path w="529" h="453" extrusionOk="0">
                  <a:moveTo>
                    <a:pt x="299" y="1"/>
                  </a:moveTo>
                  <a:cubicBezTo>
                    <a:pt x="98" y="1"/>
                    <a:pt x="0" y="242"/>
                    <a:pt x="144" y="386"/>
                  </a:cubicBezTo>
                  <a:cubicBezTo>
                    <a:pt x="188" y="432"/>
                    <a:pt x="244" y="453"/>
                    <a:pt x="299" y="453"/>
                  </a:cubicBezTo>
                  <a:cubicBezTo>
                    <a:pt x="415" y="453"/>
                    <a:pt x="529" y="361"/>
                    <a:pt x="529" y="225"/>
                  </a:cubicBezTo>
                  <a:cubicBezTo>
                    <a:pt x="523" y="104"/>
                    <a:pt x="425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288;p33">
              <a:extLst>
                <a:ext uri="{FF2B5EF4-FFF2-40B4-BE49-F238E27FC236}">
                  <a16:creationId xmlns:a16="http://schemas.microsoft.com/office/drawing/2014/main" id="{5215037D-AA8E-CD20-1678-6A0093E89F1E}"/>
                </a:ext>
              </a:extLst>
            </p:cNvPr>
            <p:cNvSpPr/>
            <p:nvPr/>
          </p:nvSpPr>
          <p:spPr>
            <a:xfrm>
              <a:off x="1704110" y="2523033"/>
              <a:ext cx="132064" cy="121096"/>
            </a:xfrm>
            <a:custGeom>
              <a:avLst/>
              <a:gdLst/>
              <a:ahLst/>
              <a:cxnLst/>
              <a:rect l="l" t="t" r="r" b="b"/>
              <a:pathLst>
                <a:path w="1472" h="1341" extrusionOk="0">
                  <a:moveTo>
                    <a:pt x="735" y="1"/>
                  </a:moveTo>
                  <a:cubicBezTo>
                    <a:pt x="564" y="1"/>
                    <a:pt x="392" y="67"/>
                    <a:pt x="259" y="199"/>
                  </a:cubicBezTo>
                  <a:cubicBezTo>
                    <a:pt x="1" y="457"/>
                    <a:pt x="1" y="882"/>
                    <a:pt x="259" y="1146"/>
                  </a:cubicBezTo>
                  <a:cubicBezTo>
                    <a:pt x="392" y="1276"/>
                    <a:pt x="564" y="1340"/>
                    <a:pt x="735" y="1340"/>
                  </a:cubicBezTo>
                  <a:cubicBezTo>
                    <a:pt x="907" y="1340"/>
                    <a:pt x="1078" y="1276"/>
                    <a:pt x="1207" y="1146"/>
                  </a:cubicBezTo>
                  <a:cubicBezTo>
                    <a:pt x="1471" y="882"/>
                    <a:pt x="1471" y="457"/>
                    <a:pt x="1207" y="199"/>
                  </a:cubicBezTo>
                  <a:cubicBezTo>
                    <a:pt x="1078" y="67"/>
                    <a:pt x="907" y="1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289;p33">
              <a:extLst>
                <a:ext uri="{FF2B5EF4-FFF2-40B4-BE49-F238E27FC236}">
                  <a16:creationId xmlns:a16="http://schemas.microsoft.com/office/drawing/2014/main" id="{BAAE1977-6ADC-9A16-A042-9C6D9E1721DF}"/>
                </a:ext>
              </a:extLst>
            </p:cNvPr>
            <p:cNvSpPr/>
            <p:nvPr/>
          </p:nvSpPr>
          <p:spPr>
            <a:xfrm>
              <a:off x="1755697" y="2556897"/>
              <a:ext cx="29427" cy="186384"/>
            </a:xfrm>
            <a:custGeom>
              <a:avLst/>
              <a:gdLst/>
              <a:ahLst/>
              <a:cxnLst/>
              <a:rect l="l" t="t" r="r" b="b"/>
              <a:pathLst>
                <a:path w="328" h="2064" extrusionOk="0">
                  <a:moveTo>
                    <a:pt x="158" y="0"/>
                  </a:moveTo>
                  <a:cubicBezTo>
                    <a:pt x="148" y="0"/>
                    <a:pt x="138" y="5"/>
                    <a:pt x="132" y="13"/>
                  </a:cubicBezTo>
                  <a:cubicBezTo>
                    <a:pt x="132" y="19"/>
                    <a:pt x="98" y="42"/>
                    <a:pt x="87" y="53"/>
                  </a:cubicBezTo>
                  <a:cubicBezTo>
                    <a:pt x="64" y="88"/>
                    <a:pt x="46" y="122"/>
                    <a:pt x="41" y="163"/>
                  </a:cubicBezTo>
                  <a:cubicBezTo>
                    <a:pt x="29" y="237"/>
                    <a:pt x="23" y="312"/>
                    <a:pt x="23" y="392"/>
                  </a:cubicBezTo>
                  <a:cubicBezTo>
                    <a:pt x="12" y="570"/>
                    <a:pt x="0" y="743"/>
                    <a:pt x="0" y="921"/>
                  </a:cubicBezTo>
                  <a:lnTo>
                    <a:pt x="0" y="1564"/>
                  </a:lnTo>
                  <a:lnTo>
                    <a:pt x="0" y="1570"/>
                  </a:lnTo>
                  <a:lnTo>
                    <a:pt x="0" y="1909"/>
                  </a:lnTo>
                  <a:cubicBezTo>
                    <a:pt x="6" y="2012"/>
                    <a:pt x="84" y="2064"/>
                    <a:pt x="162" y="2064"/>
                  </a:cubicBezTo>
                  <a:cubicBezTo>
                    <a:pt x="240" y="2064"/>
                    <a:pt x="319" y="2012"/>
                    <a:pt x="328" y="1909"/>
                  </a:cubicBezTo>
                  <a:cubicBezTo>
                    <a:pt x="316" y="1794"/>
                    <a:pt x="316" y="1685"/>
                    <a:pt x="316" y="1570"/>
                  </a:cubicBezTo>
                  <a:lnTo>
                    <a:pt x="316" y="1564"/>
                  </a:lnTo>
                  <a:lnTo>
                    <a:pt x="316" y="921"/>
                  </a:lnTo>
                  <a:cubicBezTo>
                    <a:pt x="316" y="748"/>
                    <a:pt x="305" y="582"/>
                    <a:pt x="293" y="410"/>
                  </a:cubicBezTo>
                  <a:cubicBezTo>
                    <a:pt x="293" y="323"/>
                    <a:pt x="288" y="243"/>
                    <a:pt x="276" y="163"/>
                  </a:cubicBezTo>
                  <a:cubicBezTo>
                    <a:pt x="270" y="122"/>
                    <a:pt x="253" y="88"/>
                    <a:pt x="230" y="53"/>
                  </a:cubicBezTo>
                  <a:cubicBezTo>
                    <a:pt x="219" y="42"/>
                    <a:pt x="190" y="19"/>
                    <a:pt x="184" y="13"/>
                  </a:cubicBezTo>
                  <a:cubicBezTo>
                    <a:pt x="178" y="5"/>
                    <a:pt x="168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290;p33">
              <a:extLst>
                <a:ext uri="{FF2B5EF4-FFF2-40B4-BE49-F238E27FC236}">
                  <a16:creationId xmlns:a16="http://schemas.microsoft.com/office/drawing/2014/main" id="{E8EC5597-F305-3AD9-4E2F-ADCB7573D362}"/>
                </a:ext>
              </a:extLst>
            </p:cNvPr>
            <p:cNvSpPr/>
            <p:nvPr/>
          </p:nvSpPr>
          <p:spPr>
            <a:xfrm>
              <a:off x="1714427" y="2716280"/>
              <a:ext cx="110442" cy="180605"/>
            </a:xfrm>
            <a:custGeom>
              <a:avLst/>
              <a:gdLst/>
              <a:ahLst/>
              <a:cxnLst/>
              <a:rect l="l" t="t" r="r" b="b"/>
              <a:pathLst>
                <a:path w="1231" h="2000" extrusionOk="0">
                  <a:moveTo>
                    <a:pt x="615" y="0"/>
                  </a:moveTo>
                  <a:cubicBezTo>
                    <a:pt x="615" y="0"/>
                    <a:pt x="1" y="1063"/>
                    <a:pt x="1" y="1402"/>
                  </a:cubicBezTo>
                  <a:cubicBezTo>
                    <a:pt x="12" y="1735"/>
                    <a:pt x="282" y="1999"/>
                    <a:pt x="615" y="1999"/>
                  </a:cubicBezTo>
                  <a:cubicBezTo>
                    <a:pt x="949" y="1999"/>
                    <a:pt x="1219" y="1735"/>
                    <a:pt x="1230" y="1402"/>
                  </a:cubicBezTo>
                  <a:cubicBezTo>
                    <a:pt x="1230" y="1063"/>
                    <a:pt x="615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291;p33">
              <a:extLst>
                <a:ext uri="{FF2B5EF4-FFF2-40B4-BE49-F238E27FC236}">
                  <a16:creationId xmlns:a16="http://schemas.microsoft.com/office/drawing/2014/main" id="{C4EA23F7-BE6D-3410-339F-90E6143225F3}"/>
                </a:ext>
              </a:extLst>
            </p:cNvPr>
            <p:cNvSpPr/>
            <p:nvPr/>
          </p:nvSpPr>
          <p:spPr>
            <a:xfrm>
              <a:off x="1717567" y="2690273"/>
              <a:ext cx="90256" cy="77841"/>
            </a:xfrm>
            <a:custGeom>
              <a:avLst/>
              <a:gdLst/>
              <a:ahLst/>
              <a:cxnLst/>
              <a:rect l="l" t="t" r="r" b="b"/>
              <a:pathLst>
                <a:path w="1006" h="862" extrusionOk="0">
                  <a:moveTo>
                    <a:pt x="575" y="1"/>
                  </a:moveTo>
                  <a:cubicBezTo>
                    <a:pt x="196" y="1"/>
                    <a:pt x="0" y="460"/>
                    <a:pt x="270" y="736"/>
                  </a:cubicBezTo>
                  <a:cubicBezTo>
                    <a:pt x="359" y="823"/>
                    <a:pt x="466" y="862"/>
                    <a:pt x="572" y="862"/>
                  </a:cubicBezTo>
                  <a:cubicBezTo>
                    <a:pt x="794" y="862"/>
                    <a:pt x="1006" y="689"/>
                    <a:pt x="1006" y="432"/>
                  </a:cubicBezTo>
                  <a:cubicBezTo>
                    <a:pt x="1006" y="191"/>
                    <a:pt x="816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292;p33">
              <a:extLst>
                <a:ext uri="{FF2B5EF4-FFF2-40B4-BE49-F238E27FC236}">
                  <a16:creationId xmlns:a16="http://schemas.microsoft.com/office/drawing/2014/main" id="{853830AC-F71E-116C-3492-8ACE1A814856}"/>
                </a:ext>
              </a:extLst>
            </p:cNvPr>
            <p:cNvSpPr/>
            <p:nvPr/>
          </p:nvSpPr>
          <p:spPr>
            <a:xfrm>
              <a:off x="1742778" y="2809653"/>
              <a:ext cx="47012" cy="40817"/>
            </a:xfrm>
            <a:custGeom>
              <a:avLst/>
              <a:gdLst/>
              <a:ahLst/>
              <a:cxnLst/>
              <a:rect l="l" t="t" r="r" b="b"/>
              <a:pathLst>
                <a:path w="524" h="452" extrusionOk="0">
                  <a:moveTo>
                    <a:pt x="299" y="0"/>
                  </a:moveTo>
                  <a:cubicBezTo>
                    <a:pt x="98" y="0"/>
                    <a:pt x="1" y="247"/>
                    <a:pt x="139" y="385"/>
                  </a:cubicBezTo>
                  <a:cubicBezTo>
                    <a:pt x="185" y="431"/>
                    <a:pt x="242" y="452"/>
                    <a:pt x="297" y="452"/>
                  </a:cubicBezTo>
                  <a:cubicBezTo>
                    <a:pt x="413" y="452"/>
                    <a:pt x="523" y="362"/>
                    <a:pt x="523" y="230"/>
                  </a:cubicBezTo>
                  <a:cubicBezTo>
                    <a:pt x="523" y="103"/>
                    <a:pt x="426" y="6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293;p33">
              <a:extLst>
                <a:ext uri="{FF2B5EF4-FFF2-40B4-BE49-F238E27FC236}">
                  <a16:creationId xmlns:a16="http://schemas.microsoft.com/office/drawing/2014/main" id="{0D6DE1DE-8E96-74FF-6395-A964B29EA6B2}"/>
                </a:ext>
              </a:extLst>
            </p:cNvPr>
            <p:cNvSpPr/>
            <p:nvPr/>
          </p:nvSpPr>
          <p:spPr>
            <a:xfrm>
              <a:off x="1742778" y="2713662"/>
              <a:ext cx="47012" cy="40456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299" y="0"/>
                  </a:moveTo>
                  <a:cubicBezTo>
                    <a:pt x="98" y="0"/>
                    <a:pt x="1" y="242"/>
                    <a:pt x="139" y="380"/>
                  </a:cubicBezTo>
                  <a:cubicBezTo>
                    <a:pt x="186" y="427"/>
                    <a:pt x="243" y="448"/>
                    <a:pt x="300" y="448"/>
                  </a:cubicBezTo>
                  <a:cubicBezTo>
                    <a:pt x="415" y="448"/>
                    <a:pt x="523" y="359"/>
                    <a:pt x="523" y="224"/>
                  </a:cubicBezTo>
                  <a:cubicBezTo>
                    <a:pt x="523" y="98"/>
                    <a:pt x="42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294;p33">
              <a:extLst>
                <a:ext uri="{FF2B5EF4-FFF2-40B4-BE49-F238E27FC236}">
                  <a16:creationId xmlns:a16="http://schemas.microsoft.com/office/drawing/2014/main" id="{B5641525-BB0C-491F-0486-83F47E739858}"/>
                </a:ext>
              </a:extLst>
            </p:cNvPr>
            <p:cNvSpPr/>
            <p:nvPr/>
          </p:nvSpPr>
          <p:spPr>
            <a:xfrm>
              <a:off x="1957203" y="2525110"/>
              <a:ext cx="133051" cy="121276"/>
            </a:xfrm>
            <a:custGeom>
              <a:avLst/>
              <a:gdLst/>
              <a:ahLst/>
              <a:cxnLst/>
              <a:rect l="l" t="t" r="r" b="b"/>
              <a:pathLst>
                <a:path w="1483" h="1343" extrusionOk="0">
                  <a:moveTo>
                    <a:pt x="743" y="0"/>
                  </a:moveTo>
                  <a:cubicBezTo>
                    <a:pt x="566" y="0"/>
                    <a:pt x="389" y="71"/>
                    <a:pt x="259" y="210"/>
                  </a:cubicBezTo>
                  <a:cubicBezTo>
                    <a:pt x="0" y="474"/>
                    <a:pt x="12" y="899"/>
                    <a:pt x="276" y="1158"/>
                  </a:cubicBezTo>
                  <a:cubicBezTo>
                    <a:pt x="407" y="1281"/>
                    <a:pt x="575" y="1343"/>
                    <a:pt x="742" y="1343"/>
                  </a:cubicBezTo>
                  <a:cubicBezTo>
                    <a:pt x="919" y="1343"/>
                    <a:pt x="1094" y="1274"/>
                    <a:pt x="1224" y="1135"/>
                  </a:cubicBezTo>
                  <a:cubicBezTo>
                    <a:pt x="1482" y="871"/>
                    <a:pt x="1471" y="446"/>
                    <a:pt x="1206" y="187"/>
                  </a:cubicBezTo>
                  <a:cubicBezTo>
                    <a:pt x="1076" y="62"/>
                    <a:pt x="909" y="0"/>
                    <a:pt x="7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295;p33">
              <a:extLst>
                <a:ext uri="{FF2B5EF4-FFF2-40B4-BE49-F238E27FC236}">
                  <a16:creationId xmlns:a16="http://schemas.microsoft.com/office/drawing/2014/main" id="{6000F5C8-3FCF-1678-4D7A-D8C2395B4C56}"/>
                </a:ext>
              </a:extLst>
            </p:cNvPr>
            <p:cNvSpPr/>
            <p:nvPr/>
          </p:nvSpPr>
          <p:spPr>
            <a:xfrm>
              <a:off x="2009239" y="2559515"/>
              <a:ext cx="29427" cy="187197"/>
            </a:xfrm>
            <a:custGeom>
              <a:avLst/>
              <a:gdLst/>
              <a:ahLst/>
              <a:cxnLst/>
              <a:rect l="l" t="t" r="r" b="b"/>
              <a:pathLst>
                <a:path w="328" h="2073" extrusionOk="0">
                  <a:moveTo>
                    <a:pt x="164" y="0"/>
                  </a:moveTo>
                  <a:cubicBezTo>
                    <a:pt x="154" y="0"/>
                    <a:pt x="144" y="4"/>
                    <a:pt x="138" y="13"/>
                  </a:cubicBezTo>
                  <a:cubicBezTo>
                    <a:pt x="138" y="19"/>
                    <a:pt x="104" y="42"/>
                    <a:pt x="92" y="53"/>
                  </a:cubicBezTo>
                  <a:cubicBezTo>
                    <a:pt x="69" y="88"/>
                    <a:pt x="52" y="122"/>
                    <a:pt x="46" y="162"/>
                  </a:cubicBezTo>
                  <a:cubicBezTo>
                    <a:pt x="35" y="237"/>
                    <a:pt x="29" y="317"/>
                    <a:pt x="29" y="392"/>
                  </a:cubicBezTo>
                  <a:cubicBezTo>
                    <a:pt x="18" y="570"/>
                    <a:pt x="6" y="742"/>
                    <a:pt x="0" y="921"/>
                  </a:cubicBezTo>
                  <a:lnTo>
                    <a:pt x="0" y="1564"/>
                  </a:lnTo>
                  <a:lnTo>
                    <a:pt x="0" y="1570"/>
                  </a:lnTo>
                  <a:lnTo>
                    <a:pt x="0" y="1908"/>
                  </a:lnTo>
                  <a:cubicBezTo>
                    <a:pt x="0" y="2018"/>
                    <a:pt x="82" y="2072"/>
                    <a:pt x="164" y="2072"/>
                  </a:cubicBezTo>
                  <a:cubicBezTo>
                    <a:pt x="246" y="2072"/>
                    <a:pt x="328" y="2018"/>
                    <a:pt x="328" y="1908"/>
                  </a:cubicBezTo>
                  <a:lnTo>
                    <a:pt x="322" y="1570"/>
                  </a:lnTo>
                  <a:lnTo>
                    <a:pt x="322" y="1564"/>
                  </a:lnTo>
                  <a:lnTo>
                    <a:pt x="322" y="921"/>
                  </a:lnTo>
                  <a:cubicBezTo>
                    <a:pt x="322" y="748"/>
                    <a:pt x="311" y="576"/>
                    <a:pt x="299" y="409"/>
                  </a:cubicBezTo>
                  <a:cubicBezTo>
                    <a:pt x="299" y="323"/>
                    <a:pt x="293" y="243"/>
                    <a:pt x="282" y="157"/>
                  </a:cubicBezTo>
                  <a:cubicBezTo>
                    <a:pt x="270" y="122"/>
                    <a:pt x="259" y="88"/>
                    <a:pt x="236" y="53"/>
                  </a:cubicBezTo>
                  <a:cubicBezTo>
                    <a:pt x="224" y="42"/>
                    <a:pt x="190" y="19"/>
                    <a:pt x="190" y="13"/>
                  </a:cubicBezTo>
                  <a:cubicBezTo>
                    <a:pt x="184" y="4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296;p33">
              <a:extLst>
                <a:ext uri="{FF2B5EF4-FFF2-40B4-BE49-F238E27FC236}">
                  <a16:creationId xmlns:a16="http://schemas.microsoft.com/office/drawing/2014/main" id="{360AB6CC-E5ED-9D2C-CD55-51943173BCF4}"/>
                </a:ext>
              </a:extLst>
            </p:cNvPr>
            <p:cNvSpPr/>
            <p:nvPr/>
          </p:nvSpPr>
          <p:spPr>
            <a:xfrm>
              <a:off x="1967969" y="2718809"/>
              <a:ext cx="110891" cy="180605"/>
            </a:xfrm>
            <a:custGeom>
              <a:avLst/>
              <a:gdLst/>
              <a:ahLst/>
              <a:cxnLst/>
              <a:rect l="l" t="t" r="r" b="b"/>
              <a:pathLst>
                <a:path w="1236" h="2000" extrusionOk="0">
                  <a:moveTo>
                    <a:pt x="621" y="1"/>
                  </a:moveTo>
                  <a:cubicBezTo>
                    <a:pt x="621" y="1"/>
                    <a:pt x="1" y="1064"/>
                    <a:pt x="1" y="1402"/>
                  </a:cubicBezTo>
                  <a:cubicBezTo>
                    <a:pt x="12" y="1736"/>
                    <a:pt x="288" y="2000"/>
                    <a:pt x="621" y="2000"/>
                  </a:cubicBezTo>
                  <a:cubicBezTo>
                    <a:pt x="949" y="2000"/>
                    <a:pt x="1224" y="1736"/>
                    <a:pt x="1236" y="1402"/>
                  </a:cubicBezTo>
                  <a:cubicBezTo>
                    <a:pt x="1236" y="1064"/>
                    <a:pt x="621" y="1"/>
                    <a:pt x="6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297;p33">
              <a:extLst>
                <a:ext uri="{FF2B5EF4-FFF2-40B4-BE49-F238E27FC236}">
                  <a16:creationId xmlns:a16="http://schemas.microsoft.com/office/drawing/2014/main" id="{EA0600A4-E0D8-1748-4B00-F64821130C3A}"/>
                </a:ext>
              </a:extLst>
            </p:cNvPr>
            <p:cNvSpPr/>
            <p:nvPr/>
          </p:nvSpPr>
          <p:spPr>
            <a:xfrm>
              <a:off x="1971737" y="2692892"/>
              <a:ext cx="90525" cy="77841"/>
            </a:xfrm>
            <a:custGeom>
              <a:avLst/>
              <a:gdLst/>
              <a:ahLst/>
              <a:cxnLst/>
              <a:rect l="l" t="t" r="r" b="b"/>
              <a:pathLst>
                <a:path w="1009" h="862" extrusionOk="0">
                  <a:moveTo>
                    <a:pt x="572" y="1"/>
                  </a:moveTo>
                  <a:cubicBezTo>
                    <a:pt x="192" y="1"/>
                    <a:pt x="1" y="468"/>
                    <a:pt x="269" y="736"/>
                  </a:cubicBezTo>
                  <a:cubicBezTo>
                    <a:pt x="356" y="822"/>
                    <a:pt x="463" y="861"/>
                    <a:pt x="568" y="861"/>
                  </a:cubicBezTo>
                  <a:cubicBezTo>
                    <a:pt x="792" y="861"/>
                    <a:pt x="1008" y="687"/>
                    <a:pt x="1004" y="426"/>
                  </a:cubicBezTo>
                  <a:cubicBezTo>
                    <a:pt x="1004" y="190"/>
                    <a:pt x="815" y="1"/>
                    <a:pt x="579" y="1"/>
                  </a:cubicBezTo>
                  <a:cubicBezTo>
                    <a:pt x="577" y="1"/>
                    <a:pt x="575" y="1"/>
                    <a:pt x="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298;p33">
              <a:extLst>
                <a:ext uri="{FF2B5EF4-FFF2-40B4-BE49-F238E27FC236}">
                  <a16:creationId xmlns:a16="http://schemas.microsoft.com/office/drawing/2014/main" id="{658F0D76-D9E7-A9EA-1436-A518865EACC6}"/>
                </a:ext>
              </a:extLst>
            </p:cNvPr>
            <p:cNvSpPr/>
            <p:nvPr/>
          </p:nvSpPr>
          <p:spPr>
            <a:xfrm>
              <a:off x="1996320" y="2812182"/>
              <a:ext cx="47550" cy="40907"/>
            </a:xfrm>
            <a:custGeom>
              <a:avLst/>
              <a:gdLst/>
              <a:ahLst/>
              <a:cxnLst/>
              <a:rect l="l" t="t" r="r" b="b"/>
              <a:pathLst>
                <a:path w="530" h="453" extrusionOk="0">
                  <a:moveTo>
                    <a:pt x="305" y="1"/>
                  </a:moveTo>
                  <a:cubicBezTo>
                    <a:pt x="104" y="1"/>
                    <a:pt x="1" y="242"/>
                    <a:pt x="144" y="386"/>
                  </a:cubicBezTo>
                  <a:cubicBezTo>
                    <a:pt x="191" y="432"/>
                    <a:pt x="247" y="453"/>
                    <a:pt x="302" y="453"/>
                  </a:cubicBezTo>
                  <a:cubicBezTo>
                    <a:pt x="418" y="453"/>
                    <a:pt x="529" y="361"/>
                    <a:pt x="529" y="225"/>
                  </a:cubicBezTo>
                  <a:cubicBezTo>
                    <a:pt x="529" y="104"/>
                    <a:pt x="426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299;p33">
              <a:extLst>
                <a:ext uri="{FF2B5EF4-FFF2-40B4-BE49-F238E27FC236}">
                  <a16:creationId xmlns:a16="http://schemas.microsoft.com/office/drawing/2014/main" id="{4D19DFE6-0278-42BA-90E7-EB76FD8468EC}"/>
                </a:ext>
              </a:extLst>
            </p:cNvPr>
            <p:cNvSpPr/>
            <p:nvPr/>
          </p:nvSpPr>
          <p:spPr>
            <a:xfrm>
              <a:off x="1996320" y="2715739"/>
              <a:ext cx="47550" cy="40907"/>
            </a:xfrm>
            <a:custGeom>
              <a:avLst/>
              <a:gdLst/>
              <a:ahLst/>
              <a:cxnLst/>
              <a:rect l="l" t="t" r="r" b="b"/>
              <a:pathLst>
                <a:path w="530" h="453" extrusionOk="0">
                  <a:moveTo>
                    <a:pt x="305" y="0"/>
                  </a:moveTo>
                  <a:cubicBezTo>
                    <a:pt x="104" y="0"/>
                    <a:pt x="1" y="242"/>
                    <a:pt x="144" y="385"/>
                  </a:cubicBezTo>
                  <a:cubicBezTo>
                    <a:pt x="191" y="432"/>
                    <a:pt x="247" y="452"/>
                    <a:pt x="302" y="452"/>
                  </a:cubicBezTo>
                  <a:cubicBezTo>
                    <a:pt x="418" y="452"/>
                    <a:pt x="529" y="361"/>
                    <a:pt x="529" y="224"/>
                  </a:cubicBezTo>
                  <a:cubicBezTo>
                    <a:pt x="529" y="104"/>
                    <a:pt x="42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300;p33">
              <a:extLst>
                <a:ext uri="{FF2B5EF4-FFF2-40B4-BE49-F238E27FC236}">
                  <a16:creationId xmlns:a16="http://schemas.microsoft.com/office/drawing/2014/main" id="{6A96B24B-5CE7-159A-4F76-0A71A4D818A9}"/>
                </a:ext>
              </a:extLst>
            </p:cNvPr>
            <p:cNvSpPr/>
            <p:nvPr/>
          </p:nvSpPr>
          <p:spPr>
            <a:xfrm>
              <a:off x="2205092" y="2599068"/>
              <a:ext cx="120132" cy="12091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672" y="0"/>
                  </a:moveTo>
                  <a:cubicBezTo>
                    <a:pt x="299" y="0"/>
                    <a:pt x="0" y="299"/>
                    <a:pt x="0" y="672"/>
                  </a:cubicBezTo>
                  <a:cubicBezTo>
                    <a:pt x="0" y="1040"/>
                    <a:pt x="299" y="1338"/>
                    <a:pt x="672" y="1338"/>
                  </a:cubicBezTo>
                  <a:cubicBezTo>
                    <a:pt x="1040" y="1338"/>
                    <a:pt x="1338" y="1040"/>
                    <a:pt x="1338" y="672"/>
                  </a:cubicBezTo>
                  <a:cubicBezTo>
                    <a:pt x="1338" y="299"/>
                    <a:pt x="1040" y="0"/>
                    <a:pt x="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301;p33">
              <a:extLst>
                <a:ext uri="{FF2B5EF4-FFF2-40B4-BE49-F238E27FC236}">
                  <a16:creationId xmlns:a16="http://schemas.microsoft.com/office/drawing/2014/main" id="{BB4AE332-E9B7-CAB4-862A-745B802C3761}"/>
                </a:ext>
              </a:extLst>
            </p:cNvPr>
            <p:cNvSpPr/>
            <p:nvPr/>
          </p:nvSpPr>
          <p:spPr>
            <a:xfrm>
              <a:off x="2250938" y="2632570"/>
              <a:ext cx="29427" cy="187378"/>
            </a:xfrm>
            <a:custGeom>
              <a:avLst/>
              <a:gdLst/>
              <a:ahLst/>
              <a:cxnLst/>
              <a:rect l="l" t="t" r="r" b="b"/>
              <a:pathLst>
                <a:path w="328" h="2075" extrusionOk="0">
                  <a:moveTo>
                    <a:pt x="158" y="1"/>
                  </a:moveTo>
                  <a:cubicBezTo>
                    <a:pt x="148" y="1"/>
                    <a:pt x="138" y="5"/>
                    <a:pt x="132" y="14"/>
                  </a:cubicBezTo>
                  <a:cubicBezTo>
                    <a:pt x="127" y="20"/>
                    <a:pt x="98" y="43"/>
                    <a:pt x="86" y="54"/>
                  </a:cubicBezTo>
                  <a:cubicBezTo>
                    <a:pt x="63" y="89"/>
                    <a:pt x="46" y="123"/>
                    <a:pt x="41" y="163"/>
                  </a:cubicBezTo>
                  <a:cubicBezTo>
                    <a:pt x="29" y="238"/>
                    <a:pt x="23" y="318"/>
                    <a:pt x="23" y="393"/>
                  </a:cubicBezTo>
                  <a:cubicBezTo>
                    <a:pt x="12" y="571"/>
                    <a:pt x="0" y="743"/>
                    <a:pt x="0" y="921"/>
                  </a:cubicBezTo>
                  <a:lnTo>
                    <a:pt x="0" y="1565"/>
                  </a:lnTo>
                  <a:lnTo>
                    <a:pt x="0" y="1570"/>
                  </a:lnTo>
                  <a:lnTo>
                    <a:pt x="0" y="1915"/>
                  </a:lnTo>
                  <a:cubicBezTo>
                    <a:pt x="0" y="2021"/>
                    <a:pt x="82" y="2075"/>
                    <a:pt x="164" y="2075"/>
                  </a:cubicBezTo>
                  <a:cubicBezTo>
                    <a:pt x="246" y="2075"/>
                    <a:pt x="328" y="2021"/>
                    <a:pt x="328" y="1915"/>
                  </a:cubicBezTo>
                  <a:lnTo>
                    <a:pt x="316" y="1570"/>
                  </a:lnTo>
                  <a:lnTo>
                    <a:pt x="316" y="1565"/>
                  </a:lnTo>
                  <a:lnTo>
                    <a:pt x="316" y="921"/>
                  </a:lnTo>
                  <a:cubicBezTo>
                    <a:pt x="316" y="755"/>
                    <a:pt x="305" y="583"/>
                    <a:pt x="293" y="410"/>
                  </a:cubicBezTo>
                  <a:cubicBezTo>
                    <a:pt x="293" y="330"/>
                    <a:pt x="288" y="244"/>
                    <a:pt x="276" y="163"/>
                  </a:cubicBezTo>
                  <a:cubicBezTo>
                    <a:pt x="270" y="123"/>
                    <a:pt x="253" y="89"/>
                    <a:pt x="230" y="54"/>
                  </a:cubicBezTo>
                  <a:cubicBezTo>
                    <a:pt x="219" y="43"/>
                    <a:pt x="184" y="20"/>
                    <a:pt x="184" y="14"/>
                  </a:cubicBezTo>
                  <a:cubicBezTo>
                    <a:pt x="178" y="5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302;p33">
              <a:extLst>
                <a:ext uri="{FF2B5EF4-FFF2-40B4-BE49-F238E27FC236}">
                  <a16:creationId xmlns:a16="http://schemas.microsoft.com/office/drawing/2014/main" id="{F7B9D426-80B3-4305-891F-A25B03DC3BA2}"/>
                </a:ext>
              </a:extLst>
            </p:cNvPr>
            <p:cNvSpPr/>
            <p:nvPr/>
          </p:nvSpPr>
          <p:spPr>
            <a:xfrm>
              <a:off x="2208143" y="2791954"/>
              <a:ext cx="112954" cy="184217"/>
            </a:xfrm>
            <a:custGeom>
              <a:avLst/>
              <a:gdLst/>
              <a:ahLst/>
              <a:cxnLst/>
              <a:rect l="l" t="t" r="r" b="b"/>
              <a:pathLst>
                <a:path w="1259" h="2040" extrusionOk="0">
                  <a:moveTo>
                    <a:pt x="632" y="1"/>
                  </a:moveTo>
                  <a:cubicBezTo>
                    <a:pt x="632" y="1"/>
                    <a:pt x="12" y="1063"/>
                    <a:pt x="12" y="1402"/>
                  </a:cubicBezTo>
                  <a:cubicBezTo>
                    <a:pt x="1" y="1753"/>
                    <a:pt x="282" y="2040"/>
                    <a:pt x="632" y="2040"/>
                  </a:cubicBezTo>
                  <a:cubicBezTo>
                    <a:pt x="983" y="2040"/>
                    <a:pt x="1258" y="1753"/>
                    <a:pt x="1247" y="1402"/>
                  </a:cubicBezTo>
                  <a:cubicBezTo>
                    <a:pt x="1247" y="1063"/>
                    <a:pt x="632" y="1"/>
                    <a:pt x="632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303;p33">
              <a:extLst>
                <a:ext uri="{FF2B5EF4-FFF2-40B4-BE49-F238E27FC236}">
                  <a16:creationId xmlns:a16="http://schemas.microsoft.com/office/drawing/2014/main" id="{93E7C3DA-882A-DA17-84CD-9CDCD0EBF406}"/>
                </a:ext>
              </a:extLst>
            </p:cNvPr>
            <p:cNvSpPr/>
            <p:nvPr/>
          </p:nvSpPr>
          <p:spPr>
            <a:xfrm>
              <a:off x="2212808" y="2766037"/>
              <a:ext cx="90615" cy="78292"/>
            </a:xfrm>
            <a:custGeom>
              <a:avLst/>
              <a:gdLst/>
              <a:ahLst/>
              <a:cxnLst/>
              <a:rect l="l" t="t" r="r" b="b"/>
              <a:pathLst>
                <a:path w="1010" h="867" extrusionOk="0">
                  <a:moveTo>
                    <a:pt x="575" y="1"/>
                  </a:moveTo>
                  <a:cubicBezTo>
                    <a:pt x="190" y="1"/>
                    <a:pt x="0" y="466"/>
                    <a:pt x="270" y="742"/>
                  </a:cubicBezTo>
                  <a:cubicBezTo>
                    <a:pt x="359" y="828"/>
                    <a:pt x="466" y="867"/>
                    <a:pt x="572" y="867"/>
                  </a:cubicBezTo>
                  <a:cubicBezTo>
                    <a:pt x="796" y="867"/>
                    <a:pt x="1009" y="693"/>
                    <a:pt x="1005" y="431"/>
                  </a:cubicBezTo>
                  <a:cubicBezTo>
                    <a:pt x="1005" y="196"/>
                    <a:pt x="810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304;p33">
              <a:extLst>
                <a:ext uri="{FF2B5EF4-FFF2-40B4-BE49-F238E27FC236}">
                  <a16:creationId xmlns:a16="http://schemas.microsoft.com/office/drawing/2014/main" id="{DC7649F2-2DDD-928D-25E6-C08D89C7C0C6}"/>
                </a:ext>
              </a:extLst>
            </p:cNvPr>
            <p:cNvSpPr/>
            <p:nvPr/>
          </p:nvSpPr>
          <p:spPr>
            <a:xfrm>
              <a:off x="2237480" y="2885869"/>
              <a:ext cx="47550" cy="40636"/>
            </a:xfrm>
            <a:custGeom>
              <a:avLst/>
              <a:gdLst/>
              <a:ahLst/>
              <a:cxnLst/>
              <a:rect l="l" t="t" r="r" b="b"/>
              <a:pathLst>
                <a:path w="530" h="450" extrusionOk="0">
                  <a:moveTo>
                    <a:pt x="305" y="0"/>
                  </a:moveTo>
                  <a:cubicBezTo>
                    <a:pt x="104" y="0"/>
                    <a:pt x="1" y="242"/>
                    <a:pt x="145" y="385"/>
                  </a:cubicBezTo>
                  <a:cubicBezTo>
                    <a:pt x="191" y="430"/>
                    <a:pt x="247" y="450"/>
                    <a:pt x="302" y="450"/>
                  </a:cubicBezTo>
                  <a:cubicBezTo>
                    <a:pt x="418" y="450"/>
                    <a:pt x="529" y="361"/>
                    <a:pt x="529" y="224"/>
                  </a:cubicBezTo>
                  <a:cubicBezTo>
                    <a:pt x="529" y="98"/>
                    <a:pt x="42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305;p33">
              <a:extLst>
                <a:ext uri="{FF2B5EF4-FFF2-40B4-BE49-F238E27FC236}">
                  <a16:creationId xmlns:a16="http://schemas.microsoft.com/office/drawing/2014/main" id="{C2E18EE4-95D0-305D-2141-C71FDBB5F933}"/>
                </a:ext>
              </a:extLst>
            </p:cNvPr>
            <p:cNvSpPr/>
            <p:nvPr/>
          </p:nvSpPr>
          <p:spPr>
            <a:xfrm>
              <a:off x="2237480" y="2789425"/>
              <a:ext cx="47550" cy="40636"/>
            </a:xfrm>
            <a:custGeom>
              <a:avLst/>
              <a:gdLst/>
              <a:ahLst/>
              <a:cxnLst/>
              <a:rect l="l" t="t" r="r" b="b"/>
              <a:pathLst>
                <a:path w="530" h="450" extrusionOk="0">
                  <a:moveTo>
                    <a:pt x="305" y="0"/>
                  </a:moveTo>
                  <a:cubicBezTo>
                    <a:pt x="104" y="0"/>
                    <a:pt x="1" y="241"/>
                    <a:pt x="145" y="385"/>
                  </a:cubicBezTo>
                  <a:cubicBezTo>
                    <a:pt x="191" y="429"/>
                    <a:pt x="247" y="449"/>
                    <a:pt x="302" y="449"/>
                  </a:cubicBezTo>
                  <a:cubicBezTo>
                    <a:pt x="418" y="449"/>
                    <a:pt x="529" y="360"/>
                    <a:pt x="529" y="224"/>
                  </a:cubicBezTo>
                  <a:cubicBezTo>
                    <a:pt x="529" y="98"/>
                    <a:pt x="426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306;p33">
              <a:extLst>
                <a:ext uri="{FF2B5EF4-FFF2-40B4-BE49-F238E27FC236}">
                  <a16:creationId xmlns:a16="http://schemas.microsoft.com/office/drawing/2014/main" id="{A41A4688-6355-A466-A030-E63A9B2A2B04}"/>
                </a:ext>
              </a:extLst>
            </p:cNvPr>
            <p:cNvSpPr/>
            <p:nvPr/>
          </p:nvSpPr>
          <p:spPr>
            <a:xfrm>
              <a:off x="2479179" y="2708424"/>
              <a:ext cx="120221" cy="121547"/>
            </a:xfrm>
            <a:custGeom>
              <a:avLst/>
              <a:gdLst/>
              <a:ahLst/>
              <a:cxnLst/>
              <a:rect l="l" t="t" r="r" b="b"/>
              <a:pathLst>
                <a:path w="1340" h="1346" extrusionOk="0">
                  <a:moveTo>
                    <a:pt x="673" y="1"/>
                  </a:moveTo>
                  <a:cubicBezTo>
                    <a:pt x="300" y="1"/>
                    <a:pt x="1" y="300"/>
                    <a:pt x="1" y="673"/>
                  </a:cubicBezTo>
                  <a:cubicBezTo>
                    <a:pt x="1" y="1041"/>
                    <a:pt x="300" y="1345"/>
                    <a:pt x="673" y="1345"/>
                  </a:cubicBezTo>
                  <a:cubicBezTo>
                    <a:pt x="1041" y="1345"/>
                    <a:pt x="1339" y="1041"/>
                    <a:pt x="1339" y="673"/>
                  </a:cubicBezTo>
                  <a:cubicBezTo>
                    <a:pt x="1339" y="300"/>
                    <a:pt x="1041" y="1"/>
                    <a:pt x="6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307;p33">
              <a:extLst>
                <a:ext uri="{FF2B5EF4-FFF2-40B4-BE49-F238E27FC236}">
                  <a16:creationId xmlns:a16="http://schemas.microsoft.com/office/drawing/2014/main" id="{4B787B3A-A13C-A795-60F0-F505EF8F46A9}"/>
                </a:ext>
              </a:extLst>
            </p:cNvPr>
            <p:cNvSpPr/>
            <p:nvPr/>
          </p:nvSpPr>
          <p:spPr>
            <a:xfrm>
              <a:off x="2525115" y="2742197"/>
              <a:ext cx="29427" cy="187558"/>
            </a:xfrm>
            <a:custGeom>
              <a:avLst/>
              <a:gdLst/>
              <a:ahLst/>
              <a:cxnLst/>
              <a:rect l="l" t="t" r="r" b="b"/>
              <a:pathLst>
                <a:path w="328" h="2077" extrusionOk="0">
                  <a:moveTo>
                    <a:pt x="158" y="0"/>
                  </a:moveTo>
                  <a:cubicBezTo>
                    <a:pt x="148" y="0"/>
                    <a:pt x="138" y="6"/>
                    <a:pt x="132" y="18"/>
                  </a:cubicBezTo>
                  <a:cubicBezTo>
                    <a:pt x="132" y="18"/>
                    <a:pt x="98" y="41"/>
                    <a:pt x="86" y="58"/>
                  </a:cubicBezTo>
                  <a:cubicBezTo>
                    <a:pt x="63" y="87"/>
                    <a:pt x="46" y="121"/>
                    <a:pt x="40" y="161"/>
                  </a:cubicBezTo>
                  <a:cubicBezTo>
                    <a:pt x="29" y="242"/>
                    <a:pt x="23" y="316"/>
                    <a:pt x="23" y="397"/>
                  </a:cubicBezTo>
                  <a:cubicBezTo>
                    <a:pt x="12" y="569"/>
                    <a:pt x="0" y="747"/>
                    <a:pt x="0" y="919"/>
                  </a:cubicBezTo>
                  <a:lnTo>
                    <a:pt x="0" y="1563"/>
                  </a:lnTo>
                  <a:lnTo>
                    <a:pt x="0" y="1568"/>
                  </a:lnTo>
                  <a:lnTo>
                    <a:pt x="0" y="1913"/>
                  </a:lnTo>
                  <a:cubicBezTo>
                    <a:pt x="0" y="2022"/>
                    <a:pt x="82" y="2077"/>
                    <a:pt x="164" y="2077"/>
                  </a:cubicBezTo>
                  <a:cubicBezTo>
                    <a:pt x="246" y="2077"/>
                    <a:pt x="328" y="2022"/>
                    <a:pt x="328" y="1913"/>
                  </a:cubicBezTo>
                  <a:cubicBezTo>
                    <a:pt x="316" y="1798"/>
                    <a:pt x="316" y="1683"/>
                    <a:pt x="316" y="1568"/>
                  </a:cubicBezTo>
                  <a:lnTo>
                    <a:pt x="316" y="1563"/>
                  </a:lnTo>
                  <a:lnTo>
                    <a:pt x="316" y="919"/>
                  </a:lnTo>
                  <a:cubicBezTo>
                    <a:pt x="316" y="753"/>
                    <a:pt x="305" y="580"/>
                    <a:pt x="293" y="408"/>
                  </a:cubicBezTo>
                  <a:cubicBezTo>
                    <a:pt x="293" y="328"/>
                    <a:pt x="287" y="242"/>
                    <a:pt x="276" y="161"/>
                  </a:cubicBezTo>
                  <a:cubicBezTo>
                    <a:pt x="270" y="121"/>
                    <a:pt x="253" y="87"/>
                    <a:pt x="230" y="58"/>
                  </a:cubicBezTo>
                  <a:cubicBezTo>
                    <a:pt x="218" y="41"/>
                    <a:pt x="184" y="18"/>
                    <a:pt x="184" y="18"/>
                  </a:cubicBezTo>
                  <a:cubicBezTo>
                    <a:pt x="178" y="6"/>
                    <a:pt x="168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308;p33">
              <a:extLst>
                <a:ext uri="{FF2B5EF4-FFF2-40B4-BE49-F238E27FC236}">
                  <a16:creationId xmlns:a16="http://schemas.microsoft.com/office/drawing/2014/main" id="{17875CBE-55B2-E081-19DF-1761B59EE11A}"/>
                </a:ext>
              </a:extLst>
            </p:cNvPr>
            <p:cNvSpPr/>
            <p:nvPr/>
          </p:nvSpPr>
          <p:spPr>
            <a:xfrm>
              <a:off x="2483306" y="2901942"/>
              <a:ext cx="110891" cy="180063"/>
            </a:xfrm>
            <a:custGeom>
              <a:avLst/>
              <a:gdLst/>
              <a:ahLst/>
              <a:cxnLst/>
              <a:rect l="l" t="t" r="r" b="b"/>
              <a:pathLst>
                <a:path w="1236" h="1994" extrusionOk="0">
                  <a:moveTo>
                    <a:pt x="621" y="0"/>
                  </a:moveTo>
                  <a:cubicBezTo>
                    <a:pt x="621" y="0"/>
                    <a:pt x="1" y="1057"/>
                    <a:pt x="1" y="1402"/>
                  </a:cubicBezTo>
                  <a:cubicBezTo>
                    <a:pt x="12" y="1729"/>
                    <a:pt x="288" y="1994"/>
                    <a:pt x="621" y="1994"/>
                  </a:cubicBezTo>
                  <a:cubicBezTo>
                    <a:pt x="949" y="1994"/>
                    <a:pt x="1224" y="1729"/>
                    <a:pt x="1236" y="1402"/>
                  </a:cubicBezTo>
                  <a:cubicBezTo>
                    <a:pt x="1236" y="1057"/>
                    <a:pt x="621" y="0"/>
                    <a:pt x="6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309;p33">
              <a:extLst>
                <a:ext uri="{FF2B5EF4-FFF2-40B4-BE49-F238E27FC236}">
                  <a16:creationId xmlns:a16="http://schemas.microsoft.com/office/drawing/2014/main" id="{EDA4651B-C993-2C24-4D2F-D95CF0C35F19}"/>
                </a:ext>
              </a:extLst>
            </p:cNvPr>
            <p:cNvSpPr/>
            <p:nvPr/>
          </p:nvSpPr>
          <p:spPr>
            <a:xfrm>
              <a:off x="2487074" y="2876026"/>
              <a:ext cx="90525" cy="77750"/>
            </a:xfrm>
            <a:custGeom>
              <a:avLst/>
              <a:gdLst/>
              <a:ahLst/>
              <a:cxnLst/>
              <a:rect l="l" t="t" r="r" b="b"/>
              <a:pathLst>
                <a:path w="1009" h="861" extrusionOk="0">
                  <a:moveTo>
                    <a:pt x="572" y="0"/>
                  </a:moveTo>
                  <a:cubicBezTo>
                    <a:pt x="192" y="0"/>
                    <a:pt x="1" y="461"/>
                    <a:pt x="269" y="736"/>
                  </a:cubicBezTo>
                  <a:cubicBezTo>
                    <a:pt x="357" y="822"/>
                    <a:pt x="465" y="861"/>
                    <a:pt x="571" y="861"/>
                  </a:cubicBezTo>
                  <a:cubicBezTo>
                    <a:pt x="795" y="861"/>
                    <a:pt x="1008" y="687"/>
                    <a:pt x="1004" y="425"/>
                  </a:cubicBezTo>
                  <a:cubicBezTo>
                    <a:pt x="1004" y="190"/>
                    <a:pt x="815" y="0"/>
                    <a:pt x="579" y="0"/>
                  </a:cubicBezTo>
                  <a:cubicBezTo>
                    <a:pt x="577" y="0"/>
                    <a:pt x="574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310;p33">
              <a:extLst>
                <a:ext uri="{FF2B5EF4-FFF2-40B4-BE49-F238E27FC236}">
                  <a16:creationId xmlns:a16="http://schemas.microsoft.com/office/drawing/2014/main" id="{78D5FE1E-1668-5ECF-272B-C8DE92C50EBE}"/>
                </a:ext>
              </a:extLst>
            </p:cNvPr>
            <p:cNvSpPr/>
            <p:nvPr/>
          </p:nvSpPr>
          <p:spPr>
            <a:xfrm>
              <a:off x="2512195" y="2995315"/>
              <a:ext cx="47012" cy="40636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8" y="0"/>
                    <a:pt x="0" y="242"/>
                    <a:pt x="138" y="385"/>
                  </a:cubicBezTo>
                  <a:cubicBezTo>
                    <a:pt x="185" y="430"/>
                    <a:pt x="241" y="450"/>
                    <a:pt x="296" y="450"/>
                  </a:cubicBezTo>
                  <a:cubicBezTo>
                    <a:pt x="412" y="450"/>
                    <a:pt x="523" y="361"/>
                    <a:pt x="523" y="224"/>
                  </a:cubicBezTo>
                  <a:cubicBezTo>
                    <a:pt x="523" y="104"/>
                    <a:pt x="420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311;p33">
              <a:extLst>
                <a:ext uri="{FF2B5EF4-FFF2-40B4-BE49-F238E27FC236}">
                  <a16:creationId xmlns:a16="http://schemas.microsoft.com/office/drawing/2014/main" id="{995A94B2-C405-5BA8-FB69-35A1A350EE8B}"/>
                </a:ext>
              </a:extLst>
            </p:cNvPr>
            <p:cNvSpPr/>
            <p:nvPr/>
          </p:nvSpPr>
          <p:spPr>
            <a:xfrm>
              <a:off x="2512195" y="2898872"/>
              <a:ext cx="47012" cy="40636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299" y="0"/>
                  </a:moveTo>
                  <a:cubicBezTo>
                    <a:pt x="98" y="0"/>
                    <a:pt x="0" y="241"/>
                    <a:pt x="138" y="385"/>
                  </a:cubicBezTo>
                  <a:cubicBezTo>
                    <a:pt x="185" y="429"/>
                    <a:pt x="241" y="449"/>
                    <a:pt x="296" y="449"/>
                  </a:cubicBezTo>
                  <a:cubicBezTo>
                    <a:pt x="412" y="449"/>
                    <a:pt x="523" y="360"/>
                    <a:pt x="523" y="224"/>
                  </a:cubicBezTo>
                  <a:cubicBezTo>
                    <a:pt x="523" y="103"/>
                    <a:pt x="420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312;p33">
              <a:extLst>
                <a:ext uri="{FF2B5EF4-FFF2-40B4-BE49-F238E27FC236}">
                  <a16:creationId xmlns:a16="http://schemas.microsoft.com/office/drawing/2014/main" id="{037457BB-899D-851B-7369-9D865F288360}"/>
                </a:ext>
              </a:extLst>
            </p:cNvPr>
            <p:cNvSpPr/>
            <p:nvPr/>
          </p:nvSpPr>
          <p:spPr>
            <a:xfrm>
              <a:off x="2760623" y="2802339"/>
              <a:ext cx="136640" cy="121276"/>
            </a:xfrm>
            <a:custGeom>
              <a:avLst/>
              <a:gdLst/>
              <a:ahLst/>
              <a:cxnLst/>
              <a:rect l="l" t="t" r="r" b="b"/>
              <a:pathLst>
                <a:path w="1523" h="1343" extrusionOk="0">
                  <a:moveTo>
                    <a:pt x="760" y="1"/>
                  </a:moveTo>
                  <a:cubicBezTo>
                    <a:pt x="496" y="1"/>
                    <a:pt x="246" y="158"/>
                    <a:pt x="138" y="414"/>
                  </a:cubicBezTo>
                  <a:cubicBezTo>
                    <a:pt x="0" y="759"/>
                    <a:pt x="161" y="1149"/>
                    <a:pt x="506" y="1293"/>
                  </a:cubicBezTo>
                  <a:cubicBezTo>
                    <a:pt x="589" y="1326"/>
                    <a:pt x="675" y="1342"/>
                    <a:pt x="760" y="1342"/>
                  </a:cubicBezTo>
                  <a:cubicBezTo>
                    <a:pt x="1024" y="1342"/>
                    <a:pt x="1274" y="1187"/>
                    <a:pt x="1379" y="925"/>
                  </a:cubicBezTo>
                  <a:cubicBezTo>
                    <a:pt x="1522" y="587"/>
                    <a:pt x="1356" y="190"/>
                    <a:pt x="1017" y="52"/>
                  </a:cubicBezTo>
                  <a:cubicBezTo>
                    <a:pt x="932" y="17"/>
                    <a:pt x="845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313;p33">
              <a:extLst>
                <a:ext uri="{FF2B5EF4-FFF2-40B4-BE49-F238E27FC236}">
                  <a16:creationId xmlns:a16="http://schemas.microsoft.com/office/drawing/2014/main" id="{7A4CC5A3-1696-42CF-6952-67C6BDF31DA1}"/>
                </a:ext>
              </a:extLst>
            </p:cNvPr>
            <p:cNvSpPr/>
            <p:nvPr/>
          </p:nvSpPr>
          <p:spPr>
            <a:xfrm>
              <a:off x="2814184" y="2835931"/>
              <a:ext cx="29427" cy="187197"/>
            </a:xfrm>
            <a:custGeom>
              <a:avLst/>
              <a:gdLst/>
              <a:ahLst/>
              <a:cxnLst/>
              <a:rect l="l" t="t" r="r" b="b"/>
              <a:pathLst>
                <a:path w="328" h="2073" extrusionOk="0">
                  <a:moveTo>
                    <a:pt x="158" y="1"/>
                  </a:moveTo>
                  <a:cubicBezTo>
                    <a:pt x="148" y="1"/>
                    <a:pt x="138" y="5"/>
                    <a:pt x="133" y="13"/>
                  </a:cubicBezTo>
                  <a:cubicBezTo>
                    <a:pt x="133" y="19"/>
                    <a:pt x="98" y="42"/>
                    <a:pt x="87" y="54"/>
                  </a:cubicBezTo>
                  <a:cubicBezTo>
                    <a:pt x="64" y="88"/>
                    <a:pt x="46" y="123"/>
                    <a:pt x="41" y="163"/>
                  </a:cubicBezTo>
                  <a:cubicBezTo>
                    <a:pt x="29" y="238"/>
                    <a:pt x="23" y="318"/>
                    <a:pt x="23" y="393"/>
                  </a:cubicBezTo>
                  <a:cubicBezTo>
                    <a:pt x="12" y="571"/>
                    <a:pt x="0" y="743"/>
                    <a:pt x="0" y="921"/>
                  </a:cubicBezTo>
                  <a:lnTo>
                    <a:pt x="0" y="1564"/>
                  </a:lnTo>
                  <a:lnTo>
                    <a:pt x="0" y="1570"/>
                  </a:lnTo>
                  <a:lnTo>
                    <a:pt x="0" y="1909"/>
                  </a:lnTo>
                  <a:cubicBezTo>
                    <a:pt x="0" y="2018"/>
                    <a:pt x="82" y="2073"/>
                    <a:pt x="164" y="2073"/>
                  </a:cubicBezTo>
                  <a:cubicBezTo>
                    <a:pt x="246" y="2073"/>
                    <a:pt x="328" y="2018"/>
                    <a:pt x="328" y="1909"/>
                  </a:cubicBezTo>
                  <a:cubicBezTo>
                    <a:pt x="316" y="1794"/>
                    <a:pt x="316" y="1685"/>
                    <a:pt x="316" y="1570"/>
                  </a:cubicBezTo>
                  <a:lnTo>
                    <a:pt x="316" y="1564"/>
                  </a:lnTo>
                  <a:lnTo>
                    <a:pt x="316" y="921"/>
                  </a:lnTo>
                  <a:cubicBezTo>
                    <a:pt x="316" y="749"/>
                    <a:pt x="305" y="582"/>
                    <a:pt x="293" y="410"/>
                  </a:cubicBezTo>
                  <a:cubicBezTo>
                    <a:pt x="293" y="324"/>
                    <a:pt x="288" y="243"/>
                    <a:pt x="276" y="163"/>
                  </a:cubicBezTo>
                  <a:cubicBezTo>
                    <a:pt x="270" y="123"/>
                    <a:pt x="253" y="88"/>
                    <a:pt x="230" y="54"/>
                  </a:cubicBezTo>
                  <a:cubicBezTo>
                    <a:pt x="219" y="42"/>
                    <a:pt x="184" y="19"/>
                    <a:pt x="184" y="13"/>
                  </a:cubicBezTo>
                  <a:cubicBezTo>
                    <a:pt x="179" y="5"/>
                    <a:pt x="168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314;p33">
              <a:extLst>
                <a:ext uri="{FF2B5EF4-FFF2-40B4-BE49-F238E27FC236}">
                  <a16:creationId xmlns:a16="http://schemas.microsoft.com/office/drawing/2014/main" id="{CCFEE2D1-BF97-7006-B43F-D140199DA549}"/>
                </a:ext>
              </a:extLst>
            </p:cNvPr>
            <p:cNvSpPr/>
            <p:nvPr/>
          </p:nvSpPr>
          <p:spPr>
            <a:xfrm>
              <a:off x="2772914" y="2995315"/>
              <a:ext cx="110442" cy="180605"/>
            </a:xfrm>
            <a:custGeom>
              <a:avLst/>
              <a:gdLst/>
              <a:ahLst/>
              <a:cxnLst/>
              <a:rect l="l" t="t" r="r" b="b"/>
              <a:pathLst>
                <a:path w="1231" h="2000" extrusionOk="0">
                  <a:moveTo>
                    <a:pt x="616" y="0"/>
                  </a:moveTo>
                  <a:cubicBezTo>
                    <a:pt x="616" y="0"/>
                    <a:pt x="1" y="1063"/>
                    <a:pt x="1" y="1402"/>
                  </a:cubicBezTo>
                  <a:cubicBezTo>
                    <a:pt x="7" y="1735"/>
                    <a:pt x="282" y="1999"/>
                    <a:pt x="616" y="1999"/>
                  </a:cubicBezTo>
                  <a:cubicBezTo>
                    <a:pt x="949" y="1999"/>
                    <a:pt x="1219" y="1735"/>
                    <a:pt x="1230" y="1402"/>
                  </a:cubicBezTo>
                  <a:cubicBezTo>
                    <a:pt x="1230" y="1063"/>
                    <a:pt x="616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315;p33">
              <a:extLst>
                <a:ext uri="{FF2B5EF4-FFF2-40B4-BE49-F238E27FC236}">
                  <a16:creationId xmlns:a16="http://schemas.microsoft.com/office/drawing/2014/main" id="{58A8E52C-A9E9-B9E4-5649-5D884613C7B1}"/>
                </a:ext>
              </a:extLst>
            </p:cNvPr>
            <p:cNvSpPr/>
            <p:nvPr/>
          </p:nvSpPr>
          <p:spPr>
            <a:xfrm>
              <a:off x="2776055" y="2969850"/>
              <a:ext cx="90615" cy="77841"/>
            </a:xfrm>
            <a:custGeom>
              <a:avLst/>
              <a:gdLst/>
              <a:ahLst/>
              <a:cxnLst/>
              <a:rect l="l" t="t" r="r" b="b"/>
              <a:pathLst>
                <a:path w="1010" h="862" extrusionOk="0">
                  <a:moveTo>
                    <a:pt x="575" y="1"/>
                  </a:moveTo>
                  <a:cubicBezTo>
                    <a:pt x="190" y="1"/>
                    <a:pt x="0" y="466"/>
                    <a:pt x="270" y="736"/>
                  </a:cubicBezTo>
                  <a:cubicBezTo>
                    <a:pt x="359" y="823"/>
                    <a:pt x="467" y="861"/>
                    <a:pt x="572" y="861"/>
                  </a:cubicBezTo>
                  <a:cubicBezTo>
                    <a:pt x="796" y="861"/>
                    <a:pt x="1009" y="687"/>
                    <a:pt x="1006" y="426"/>
                  </a:cubicBezTo>
                  <a:cubicBezTo>
                    <a:pt x="1006" y="190"/>
                    <a:pt x="810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316;p33">
              <a:extLst>
                <a:ext uri="{FF2B5EF4-FFF2-40B4-BE49-F238E27FC236}">
                  <a16:creationId xmlns:a16="http://schemas.microsoft.com/office/drawing/2014/main" id="{FEAA9D21-D080-A005-7937-575DEAC6BA0F}"/>
                </a:ext>
              </a:extLst>
            </p:cNvPr>
            <p:cNvSpPr/>
            <p:nvPr/>
          </p:nvSpPr>
          <p:spPr>
            <a:xfrm>
              <a:off x="2800906" y="3089139"/>
              <a:ext cx="47371" cy="40546"/>
            </a:xfrm>
            <a:custGeom>
              <a:avLst/>
              <a:gdLst/>
              <a:ahLst/>
              <a:cxnLst/>
              <a:rect l="l" t="t" r="r" b="b"/>
              <a:pathLst>
                <a:path w="528" h="449" extrusionOk="0">
                  <a:moveTo>
                    <a:pt x="313" y="1"/>
                  </a:moveTo>
                  <a:cubicBezTo>
                    <a:pt x="310" y="1"/>
                    <a:pt x="307" y="1"/>
                    <a:pt x="304" y="1"/>
                  </a:cubicBezTo>
                  <a:cubicBezTo>
                    <a:pt x="301" y="1"/>
                    <a:pt x="299" y="1"/>
                    <a:pt x="297" y="1"/>
                  </a:cubicBezTo>
                  <a:cubicBezTo>
                    <a:pt x="100" y="1"/>
                    <a:pt x="1" y="244"/>
                    <a:pt x="143" y="380"/>
                  </a:cubicBezTo>
                  <a:cubicBezTo>
                    <a:pt x="190" y="427"/>
                    <a:pt x="248" y="448"/>
                    <a:pt x="304" y="448"/>
                  </a:cubicBezTo>
                  <a:cubicBezTo>
                    <a:pt x="419" y="448"/>
                    <a:pt x="528" y="360"/>
                    <a:pt x="528" y="225"/>
                  </a:cubicBezTo>
                  <a:cubicBezTo>
                    <a:pt x="528" y="102"/>
                    <a:pt x="430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317;p33">
              <a:extLst>
                <a:ext uri="{FF2B5EF4-FFF2-40B4-BE49-F238E27FC236}">
                  <a16:creationId xmlns:a16="http://schemas.microsoft.com/office/drawing/2014/main" id="{9722A4B7-56BE-3E86-D972-72470F172A04}"/>
                </a:ext>
              </a:extLst>
            </p:cNvPr>
            <p:cNvSpPr/>
            <p:nvPr/>
          </p:nvSpPr>
          <p:spPr>
            <a:xfrm>
              <a:off x="2800817" y="2992696"/>
              <a:ext cx="47461" cy="40546"/>
            </a:xfrm>
            <a:custGeom>
              <a:avLst/>
              <a:gdLst/>
              <a:ahLst/>
              <a:cxnLst/>
              <a:rect l="l" t="t" r="r" b="b"/>
              <a:pathLst>
                <a:path w="529" h="449" extrusionOk="0">
                  <a:moveTo>
                    <a:pt x="305" y="1"/>
                  </a:moveTo>
                  <a:cubicBezTo>
                    <a:pt x="104" y="1"/>
                    <a:pt x="0" y="242"/>
                    <a:pt x="144" y="380"/>
                  </a:cubicBezTo>
                  <a:cubicBezTo>
                    <a:pt x="191" y="427"/>
                    <a:pt x="249" y="448"/>
                    <a:pt x="305" y="448"/>
                  </a:cubicBezTo>
                  <a:cubicBezTo>
                    <a:pt x="420" y="448"/>
                    <a:pt x="529" y="360"/>
                    <a:pt x="529" y="225"/>
                  </a:cubicBezTo>
                  <a:cubicBezTo>
                    <a:pt x="529" y="98"/>
                    <a:pt x="425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318;p33">
              <a:extLst>
                <a:ext uri="{FF2B5EF4-FFF2-40B4-BE49-F238E27FC236}">
                  <a16:creationId xmlns:a16="http://schemas.microsoft.com/office/drawing/2014/main" id="{3016C9FF-6D24-5DE1-33AD-FEE9E5DC960F}"/>
                </a:ext>
              </a:extLst>
            </p:cNvPr>
            <p:cNvSpPr/>
            <p:nvPr/>
          </p:nvSpPr>
          <p:spPr>
            <a:xfrm>
              <a:off x="3049155" y="2779041"/>
              <a:ext cx="137178" cy="121367"/>
            </a:xfrm>
            <a:custGeom>
              <a:avLst/>
              <a:gdLst/>
              <a:ahLst/>
              <a:cxnLst/>
              <a:rect l="l" t="t" r="r" b="b"/>
              <a:pathLst>
                <a:path w="1529" h="1344" extrusionOk="0">
                  <a:moveTo>
                    <a:pt x="770" y="1"/>
                  </a:moveTo>
                  <a:cubicBezTo>
                    <a:pt x="517" y="1"/>
                    <a:pt x="274" y="143"/>
                    <a:pt x="162" y="385"/>
                  </a:cubicBezTo>
                  <a:cubicBezTo>
                    <a:pt x="1" y="718"/>
                    <a:pt x="144" y="1120"/>
                    <a:pt x="477" y="1281"/>
                  </a:cubicBezTo>
                  <a:cubicBezTo>
                    <a:pt x="570" y="1323"/>
                    <a:pt x="667" y="1344"/>
                    <a:pt x="762" y="1344"/>
                  </a:cubicBezTo>
                  <a:cubicBezTo>
                    <a:pt x="1015" y="1344"/>
                    <a:pt x="1257" y="1202"/>
                    <a:pt x="1373" y="959"/>
                  </a:cubicBezTo>
                  <a:cubicBezTo>
                    <a:pt x="1529" y="626"/>
                    <a:pt x="1385" y="224"/>
                    <a:pt x="1052" y="63"/>
                  </a:cubicBezTo>
                  <a:cubicBezTo>
                    <a:pt x="961" y="21"/>
                    <a:pt x="865" y="1"/>
                    <a:pt x="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319;p33">
              <a:extLst>
                <a:ext uri="{FF2B5EF4-FFF2-40B4-BE49-F238E27FC236}">
                  <a16:creationId xmlns:a16="http://schemas.microsoft.com/office/drawing/2014/main" id="{F588E0C3-7EC0-C212-6C6F-B384DC8D16AE}"/>
                </a:ext>
              </a:extLst>
            </p:cNvPr>
            <p:cNvSpPr/>
            <p:nvPr/>
          </p:nvSpPr>
          <p:spPr>
            <a:xfrm>
              <a:off x="3103793" y="2813265"/>
              <a:ext cx="29427" cy="187558"/>
            </a:xfrm>
            <a:custGeom>
              <a:avLst/>
              <a:gdLst/>
              <a:ahLst/>
              <a:cxnLst/>
              <a:rect l="l" t="t" r="r" b="b"/>
              <a:pathLst>
                <a:path w="328" h="2077" extrusionOk="0">
                  <a:moveTo>
                    <a:pt x="159" y="0"/>
                  </a:moveTo>
                  <a:cubicBezTo>
                    <a:pt x="148" y="0"/>
                    <a:pt x="138" y="6"/>
                    <a:pt x="133" y="18"/>
                  </a:cubicBezTo>
                  <a:cubicBezTo>
                    <a:pt x="133" y="23"/>
                    <a:pt x="98" y="40"/>
                    <a:pt x="87" y="58"/>
                  </a:cubicBezTo>
                  <a:cubicBezTo>
                    <a:pt x="64" y="86"/>
                    <a:pt x="52" y="121"/>
                    <a:pt x="47" y="161"/>
                  </a:cubicBezTo>
                  <a:cubicBezTo>
                    <a:pt x="29" y="242"/>
                    <a:pt x="24" y="316"/>
                    <a:pt x="24" y="397"/>
                  </a:cubicBezTo>
                  <a:cubicBezTo>
                    <a:pt x="12" y="569"/>
                    <a:pt x="1" y="747"/>
                    <a:pt x="1" y="925"/>
                  </a:cubicBezTo>
                  <a:lnTo>
                    <a:pt x="1" y="1563"/>
                  </a:lnTo>
                  <a:lnTo>
                    <a:pt x="1" y="1574"/>
                  </a:lnTo>
                  <a:lnTo>
                    <a:pt x="1" y="1913"/>
                  </a:lnTo>
                  <a:cubicBezTo>
                    <a:pt x="1" y="2022"/>
                    <a:pt x="82" y="2077"/>
                    <a:pt x="164" y="2077"/>
                  </a:cubicBezTo>
                  <a:cubicBezTo>
                    <a:pt x="246" y="2077"/>
                    <a:pt x="328" y="2022"/>
                    <a:pt x="328" y="1913"/>
                  </a:cubicBezTo>
                  <a:cubicBezTo>
                    <a:pt x="322" y="1804"/>
                    <a:pt x="322" y="1683"/>
                    <a:pt x="322" y="1574"/>
                  </a:cubicBezTo>
                  <a:cubicBezTo>
                    <a:pt x="322" y="1568"/>
                    <a:pt x="322" y="1568"/>
                    <a:pt x="322" y="1563"/>
                  </a:cubicBezTo>
                  <a:lnTo>
                    <a:pt x="322" y="925"/>
                  </a:lnTo>
                  <a:cubicBezTo>
                    <a:pt x="322" y="753"/>
                    <a:pt x="305" y="580"/>
                    <a:pt x="293" y="414"/>
                  </a:cubicBezTo>
                  <a:cubicBezTo>
                    <a:pt x="299" y="328"/>
                    <a:pt x="288" y="247"/>
                    <a:pt x="276" y="161"/>
                  </a:cubicBezTo>
                  <a:cubicBezTo>
                    <a:pt x="271" y="121"/>
                    <a:pt x="253" y="86"/>
                    <a:pt x="230" y="58"/>
                  </a:cubicBezTo>
                  <a:cubicBezTo>
                    <a:pt x="219" y="40"/>
                    <a:pt x="190" y="23"/>
                    <a:pt x="184" y="18"/>
                  </a:cubicBezTo>
                  <a:cubicBezTo>
                    <a:pt x="179" y="6"/>
                    <a:pt x="16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320;p33">
              <a:extLst>
                <a:ext uri="{FF2B5EF4-FFF2-40B4-BE49-F238E27FC236}">
                  <a16:creationId xmlns:a16="http://schemas.microsoft.com/office/drawing/2014/main" id="{0919BFD1-E5AF-25E6-1A3B-EF0B624AA833}"/>
                </a:ext>
              </a:extLst>
            </p:cNvPr>
            <p:cNvSpPr/>
            <p:nvPr/>
          </p:nvSpPr>
          <p:spPr>
            <a:xfrm>
              <a:off x="3061536" y="2972469"/>
              <a:ext cx="112954" cy="184217"/>
            </a:xfrm>
            <a:custGeom>
              <a:avLst/>
              <a:gdLst/>
              <a:ahLst/>
              <a:cxnLst/>
              <a:rect l="l" t="t" r="r" b="b"/>
              <a:pathLst>
                <a:path w="1259" h="2040" extrusionOk="0">
                  <a:moveTo>
                    <a:pt x="627" y="1"/>
                  </a:moveTo>
                  <a:cubicBezTo>
                    <a:pt x="627" y="1"/>
                    <a:pt x="12" y="1063"/>
                    <a:pt x="12" y="1402"/>
                  </a:cubicBezTo>
                  <a:cubicBezTo>
                    <a:pt x="1" y="1753"/>
                    <a:pt x="276" y="2040"/>
                    <a:pt x="627" y="2040"/>
                  </a:cubicBezTo>
                  <a:cubicBezTo>
                    <a:pt x="977" y="2040"/>
                    <a:pt x="1258" y="1753"/>
                    <a:pt x="1241" y="1402"/>
                  </a:cubicBezTo>
                  <a:cubicBezTo>
                    <a:pt x="1241" y="1063"/>
                    <a:pt x="627" y="1"/>
                    <a:pt x="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321;p33">
              <a:extLst>
                <a:ext uri="{FF2B5EF4-FFF2-40B4-BE49-F238E27FC236}">
                  <a16:creationId xmlns:a16="http://schemas.microsoft.com/office/drawing/2014/main" id="{73E761AB-D7FD-16B4-2FF1-45F31B4FD58D}"/>
                </a:ext>
              </a:extLst>
            </p:cNvPr>
            <p:cNvSpPr/>
            <p:nvPr/>
          </p:nvSpPr>
          <p:spPr>
            <a:xfrm>
              <a:off x="3066650" y="2946552"/>
              <a:ext cx="89807" cy="77389"/>
            </a:xfrm>
            <a:custGeom>
              <a:avLst/>
              <a:gdLst/>
              <a:ahLst/>
              <a:cxnLst/>
              <a:rect l="l" t="t" r="r" b="b"/>
              <a:pathLst>
                <a:path w="1001" h="857" extrusionOk="0">
                  <a:moveTo>
                    <a:pt x="570" y="0"/>
                  </a:moveTo>
                  <a:cubicBezTo>
                    <a:pt x="191" y="0"/>
                    <a:pt x="1" y="460"/>
                    <a:pt x="265" y="730"/>
                  </a:cubicBezTo>
                  <a:cubicBezTo>
                    <a:pt x="353" y="818"/>
                    <a:pt x="461" y="857"/>
                    <a:pt x="566" y="857"/>
                  </a:cubicBezTo>
                  <a:cubicBezTo>
                    <a:pt x="786" y="857"/>
                    <a:pt x="997" y="687"/>
                    <a:pt x="1000" y="431"/>
                  </a:cubicBezTo>
                  <a:cubicBezTo>
                    <a:pt x="1000" y="196"/>
                    <a:pt x="805" y="0"/>
                    <a:pt x="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322;p33">
              <a:extLst>
                <a:ext uri="{FF2B5EF4-FFF2-40B4-BE49-F238E27FC236}">
                  <a16:creationId xmlns:a16="http://schemas.microsoft.com/office/drawing/2014/main" id="{B2838CE2-99C1-0E8D-AC40-E02F4BFDCBB5}"/>
                </a:ext>
              </a:extLst>
            </p:cNvPr>
            <p:cNvSpPr/>
            <p:nvPr/>
          </p:nvSpPr>
          <p:spPr>
            <a:xfrm>
              <a:off x="3090873" y="3066383"/>
              <a:ext cx="47012" cy="40907"/>
            </a:xfrm>
            <a:custGeom>
              <a:avLst/>
              <a:gdLst/>
              <a:ahLst/>
              <a:cxnLst/>
              <a:rect l="l" t="t" r="r" b="b"/>
              <a:pathLst>
                <a:path w="524" h="453" extrusionOk="0">
                  <a:moveTo>
                    <a:pt x="300" y="0"/>
                  </a:moveTo>
                  <a:cubicBezTo>
                    <a:pt x="99" y="0"/>
                    <a:pt x="1" y="242"/>
                    <a:pt x="139" y="385"/>
                  </a:cubicBezTo>
                  <a:cubicBezTo>
                    <a:pt x="185" y="431"/>
                    <a:pt x="241" y="452"/>
                    <a:pt x="297" y="452"/>
                  </a:cubicBezTo>
                  <a:cubicBezTo>
                    <a:pt x="413" y="452"/>
                    <a:pt x="524" y="361"/>
                    <a:pt x="524" y="224"/>
                  </a:cubicBezTo>
                  <a:cubicBezTo>
                    <a:pt x="524" y="104"/>
                    <a:pt x="426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323;p33">
              <a:extLst>
                <a:ext uri="{FF2B5EF4-FFF2-40B4-BE49-F238E27FC236}">
                  <a16:creationId xmlns:a16="http://schemas.microsoft.com/office/drawing/2014/main" id="{AD09E1E2-77E9-DC9B-442D-93460CD99553}"/>
                </a:ext>
              </a:extLst>
            </p:cNvPr>
            <p:cNvSpPr/>
            <p:nvPr/>
          </p:nvSpPr>
          <p:spPr>
            <a:xfrm>
              <a:off x="3090873" y="2969850"/>
              <a:ext cx="47012" cy="40907"/>
            </a:xfrm>
            <a:custGeom>
              <a:avLst/>
              <a:gdLst/>
              <a:ahLst/>
              <a:cxnLst/>
              <a:rect l="l" t="t" r="r" b="b"/>
              <a:pathLst>
                <a:path w="524" h="453" extrusionOk="0">
                  <a:moveTo>
                    <a:pt x="300" y="1"/>
                  </a:moveTo>
                  <a:cubicBezTo>
                    <a:pt x="99" y="1"/>
                    <a:pt x="1" y="242"/>
                    <a:pt x="139" y="386"/>
                  </a:cubicBezTo>
                  <a:cubicBezTo>
                    <a:pt x="185" y="432"/>
                    <a:pt x="241" y="453"/>
                    <a:pt x="297" y="453"/>
                  </a:cubicBezTo>
                  <a:cubicBezTo>
                    <a:pt x="413" y="453"/>
                    <a:pt x="524" y="361"/>
                    <a:pt x="524" y="225"/>
                  </a:cubicBezTo>
                  <a:cubicBezTo>
                    <a:pt x="524" y="104"/>
                    <a:pt x="426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324;p33">
              <a:extLst>
                <a:ext uri="{FF2B5EF4-FFF2-40B4-BE49-F238E27FC236}">
                  <a16:creationId xmlns:a16="http://schemas.microsoft.com/office/drawing/2014/main" id="{5C08DB68-4E6E-46AC-C2EA-78AB0FE317E8}"/>
                </a:ext>
              </a:extLst>
            </p:cNvPr>
            <p:cNvSpPr/>
            <p:nvPr/>
          </p:nvSpPr>
          <p:spPr>
            <a:xfrm>
              <a:off x="3387210" y="2729194"/>
              <a:ext cx="120670" cy="121005"/>
            </a:xfrm>
            <a:custGeom>
              <a:avLst/>
              <a:gdLst/>
              <a:ahLst/>
              <a:cxnLst/>
              <a:rect l="l" t="t" r="r" b="b"/>
              <a:pathLst>
                <a:path w="1345" h="1340" extrusionOk="0">
                  <a:moveTo>
                    <a:pt x="673" y="1"/>
                  </a:moveTo>
                  <a:cubicBezTo>
                    <a:pt x="305" y="1"/>
                    <a:pt x="1" y="299"/>
                    <a:pt x="1" y="667"/>
                  </a:cubicBezTo>
                  <a:cubicBezTo>
                    <a:pt x="1" y="1040"/>
                    <a:pt x="305" y="1339"/>
                    <a:pt x="673" y="1339"/>
                  </a:cubicBezTo>
                  <a:cubicBezTo>
                    <a:pt x="1040" y="1339"/>
                    <a:pt x="1345" y="1040"/>
                    <a:pt x="1345" y="667"/>
                  </a:cubicBezTo>
                  <a:cubicBezTo>
                    <a:pt x="1345" y="299"/>
                    <a:pt x="1040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325;p33">
              <a:extLst>
                <a:ext uri="{FF2B5EF4-FFF2-40B4-BE49-F238E27FC236}">
                  <a16:creationId xmlns:a16="http://schemas.microsoft.com/office/drawing/2014/main" id="{2EB98509-EE29-86D7-0AB4-A61510BEDBF9}"/>
                </a:ext>
              </a:extLst>
            </p:cNvPr>
            <p:cNvSpPr/>
            <p:nvPr/>
          </p:nvSpPr>
          <p:spPr>
            <a:xfrm>
              <a:off x="3433056" y="2762786"/>
              <a:ext cx="29517" cy="187197"/>
            </a:xfrm>
            <a:custGeom>
              <a:avLst/>
              <a:gdLst/>
              <a:ahLst/>
              <a:cxnLst/>
              <a:rect l="l" t="t" r="r" b="b"/>
              <a:pathLst>
                <a:path w="329" h="2073" extrusionOk="0">
                  <a:moveTo>
                    <a:pt x="159" y="1"/>
                  </a:moveTo>
                  <a:cubicBezTo>
                    <a:pt x="149" y="1"/>
                    <a:pt x="139" y="5"/>
                    <a:pt x="133" y="14"/>
                  </a:cubicBezTo>
                  <a:cubicBezTo>
                    <a:pt x="133" y="19"/>
                    <a:pt x="99" y="42"/>
                    <a:pt x="87" y="54"/>
                  </a:cubicBezTo>
                  <a:cubicBezTo>
                    <a:pt x="64" y="88"/>
                    <a:pt x="53" y="123"/>
                    <a:pt x="47" y="163"/>
                  </a:cubicBezTo>
                  <a:cubicBezTo>
                    <a:pt x="30" y="238"/>
                    <a:pt x="24" y="318"/>
                    <a:pt x="24" y="393"/>
                  </a:cubicBezTo>
                  <a:cubicBezTo>
                    <a:pt x="12" y="571"/>
                    <a:pt x="1" y="743"/>
                    <a:pt x="1" y="921"/>
                  </a:cubicBezTo>
                  <a:lnTo>
                    <a:pt x="1" y="1564"/>
                  </a:lnTo>
                  <a:cubicBezTo>
                    <a:pt x="1" y="1564"/>
                    <a:pt x="1" y="1570"/>
                    <a:pt x="1" y="1570"/>
                  </a:cubicBezTo>
                  <a:lnTo>
                    <a:pt x="1" y="1909"/>
                  </a:lnTo>
                  <a:cubicBezTo>
                    <a:pt x="1" y="2018"/>
                    <a:pt x="83" y="2073"/>
                    <a:pt x="165" y="2073"/>
                  </a:cubicBezTo>
                  <a:cubicBezTo>
                    <a:pt x="246" y="2073"/>
                    <a:pt x="328" y="2018"/>
                    <a:pt x="328" y="1909"/>
                  </a:cubicBezTo>
                  <a:cubicBezTo>
                    <a:pt x="323" y="1794"/>
                    <a:pt x="323" y="1685"/>
                    <a:pt x="323" y="1570"/>
                  </a:cubicBezTo>
                  <a:lnTo>
                    <a:pt x="323" y="1564"/>
                  </a:lnTo>
                  <a:lnTo>
                    <a:pt x="323" y="921"/>
                  </a:lnTo>
                  <a:cubicBezTo>
                    <a:pt x="323" y="749"/>
                    <a:pt x="305" y="582"/>
                    <a:pt x="300" y="410"/>
                  </a:cubicBezTo>
                  <a:cubicBezTo>
                    <a:pt x="294" y="330"/>
                    <a:pt x="288" y="243"/>
                    <a:pt x="277" y="163"/>
                  </a:cubicBezTo>
                  <a:cubicBezTo>
                    <a:pt x="271" y="123"/>
                    <a:pt x="254" y="88"/>
                    <a:pt x="231" y="54"/>
                  </a:cubicBezTo>
                  <a:cubicBezTo>
                    <a:pt x="219" y="42"/>
                    <a:pt x="190" y="19"/>
                    <a:pt x="185" y="14"/>
                  </a:cubicBezTo>
                  <a:cubicBezTo>
                    <a:pt x="179" y="5"/>
                    <a:pt x="169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326;p33">
              <a:extLst>
                <a:ext uri="{FF2B5EF4-FFF2-40B4-BE49-F238E27FC236}">
                  <a16:creationId xmlns:a16="http://schemas.microsoft.com/office/drawing/2014/main" id="{1EB9D42B-8A74-5217-02F9-0E343BD69049}"/>
                </a:ext>
              </a:extLst>
            </p:cNvPr>
            <p:cNvSpPr/>
            <p:nvPr/>
          </p:nvSpPr>
          <p:spPr>
            <a:xfrm>
              <a:off x="3391875" y="2922170"/>
              <a:ext cx="110353" cy="180605"/>
            </a:xfrm>
            <a:custGeom>
              <a:avLst/>
              <a:gdLst/>
              <a:ahLst/>
              <a:cxnLst/>
              <a:rect l="l" t="t" r="r" b="b"/>
              <a:pathLst>
                <a:path w="1230" h="2000" extrusionOk="0">
                  <a:moveTo>
                    <a:pt x="615" y="1"/>
                  </a:moveTo>
                  <a:cubicBezTo>
                    <a:pt x="615" y="1"/>
                    <a:pt x="0" y="1063"/>
                    <a:pt x="0" y="1402"/>
                  </a:cubicBezTo>
                  <a:cubicBezTo>
                    <a:pt x="12" y="1735"/>
                    <a:pt x="282" y="1999"/>
                    <a:pt x="615" y="1999"/>
                  </a:cubicBezTo>
                  <a:cubicBezTo>
                    <a:pt x="948" y="1999"/>
                    <a:pt x="1218" y="1735"/>
                    <a:pt x="1230" y="1402"/>
                  </a:cubicBezTo>
                  <a:cubicBezTo>
                    <a:pt x="1230" y="1063"/>
                    <a:pt x="615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327;p33">
              <a:extLst>
                <a:ext uri="{FF2B5EF4-FFF2-40B4-BE49-F238E27FC236}">
                  <a16:creationId xmlns:a16="http://schemas.microsoft.com/office/drawing/2014/main" id="{A9B4BCB3-207C-3C92-474B-5E905CC36340}"/>
                </a:ext>
              </a:extLst>
            </p:cNvPr>
            <p:cNvSpPr/>
            <p:nvPr/>
          </p:nvSpPr>
          <p:spPr>
            <a:xfrm>
              <a:off x="3394926" y="2896253"/>
              <a:ext cx="90794" cy="78112"/>
            </a:xfrm>
            <a:custGeom>
              <a:avLst/>
              <a:gdLst/>
              <a:ahLst/>
              <a:cxnLst/>
              <a:rect l="l" t="t" r="r" b="b"/>
              <a:pathLst>
                <a:path w="1012" h="865" extrusionOk="0">
                  <a:moveTo>
                    <a:pt x="581" y="0"/>
                  </a:moveTo>
                  <a:cubicBezTo>
                    <a:pt x="196" y="0"/>
                    <a:pt x="1" y="466"/>
                    <a:pt x="271" y="736"/>
                  </a:cubicBezTo>
                  <a:cubicBezTo>
                    <a:pt x="360" y="825"/>
                    <a:pt x="469" y="865"/>
                    <a:pt x="576" y="865"/>
                  </a:cubicBezTo>
                  <a:cubicBezTo>
                    <a:pt x="799" y="865"/>
                    <a:pt x="1012" y="691"/>
                    <a:pt x="1012" y="431"/>
                  </a:cubicBezTo>
                  <a:cubicBezTo>
                    <a:pt x="1012" y="190"/>
                    <a:pt x="817" y="0"/>
                    <a:pt x="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328;p33">
              <a:extLst>
                <a:ext uri="{FF2B5EF4-FFF2-40B4-BE49-F238E27FC236}">
                  <a16:creationId xmlns:a16="http://schemas.microsoft.com/office/drawing/2014/main" id="{3E220BDD-F8DA-1829-1BE5-C6718C736BE9}"/>
                </a:ext>
              </a:extLst>
            </p:cNvPr>
            <p:cNvSpPr/>
            <p:nvPr/>
          </p:nvSpPr>
          <p:spPr>
            <a:xfrm>
              <a:off x="3420226" y="3016085"/>
              <a:ext cx="47012" cy="40456"/>
            </a:xfrm>
            <a:custGeom>
              <a:avLst/>
              <a:gdLst/>
              <a:ahLst/>
              <a:cxnLst/>
              <a:rect l="l" t="t" r="r" b="b"/>
              <a:pathLst>
                <a:path w="524" h="448" extrusionOk="0">
                  <a:moveTo>
                    <a:pt x="299" y="0"/>
                  </a:moveTo>
                  <a:cubicBezTo>
                    <a:pt x="98" y="0"/>
                    <a:pt x="0" y="241"/>
                    <a:pt x="144" y="379"/>
                  </a:cubicBezTo>
                  <a:cubicBezTo>
                    <a:pt x="189" y="426"/>
                    <a:pt x="246" y="448"/>
                    <a:pt x="301" y="448"/>
                  </a:cubicBezTo>
                  <a:cubicBezTo>
                    <a:pt x="414" y="448"/>
                    <a:pt x="523" y="359"/>
                    <a:pt x="523" y="224"/>
                  </a:cubicBezTo>
                  <a:cubicBezTo>
                    <a:pt x="523" y="98"/>
                    <a:pt x="425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329;p33">
              <a:extLst>
                <a:ext uri="{FF2B5EF4-FFF2-40B4-BE49-F238E27FC236}">
                  <a16:creationId xmlns:a16="http://schemas.microsoft.com/office/drawing/2014/main" id="{9B5948E4-F071-376B-46CD-A5FF8B7DF319}"/>
                </a:ext>
              </a:extLst>
            </p:cNvPr>
            <p:cNvSpPr/>
            <p:nvPr/>
          </p:nvSpPr>
          <p:spPr>
            <a:xfrm>
              <a:off x="3420226" y="2919551"/>
              <a:ext cx="47012" cy="40546"/>
            </a:xfrm>
            <a:custGeom>
              <a:avLst/>
              <a:gdLst/>
              <a:ahLst/>
              <a:cxnLst/>
              <a:rect l="l" t="t" r="r" b="b"/>
              <a:pathLst>
                <a:path w="524" h="449" extrusionOk="0">
                  <a:moveTo>
                    <a:pt x="299" y="1"/>
                  </a:moveTo>
                  <a:cubicBezTo>
                    <a:pt x="98" y="1"/>
                    <a:pt x="0" y="242"/>
                    <a:pt x="144" y="380"/>
                  </a:cubicBezTo>
                  <a:cubicBezTo>
                    <a:pt x="189" y="427"/>
                    <a:pt x="246" y="448"/>
                    <a:pt x="301" y="448"/>
                  </a:cubicBezTo>
                  <a:cubicBezTo>
                    <a:pt x="414" y="448"/>
                    <a:pt x="523" y="360"/>
                    <a:pt x="523" y="225"/>
                  </a:cubicBezTo>
                  <a:cubicBezTo>
                    <a:pt x="523" y="98"/>
                    <a:pt x="425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330;p33">
              <a:extLst>
                <a:ext uri="{FF2B5EF4-FFF2-40B4-BE49-F238E27FC236}">
                  <a16:creationId xmlns:a16="http://schemas.microsoft.com/office/drawing/2014/main" id="{DA36DAC8-305C-8067-2E75-7B9830D08B4A}"/>
                </a:ext>
              </a:extLst>
            </p:cNvPr>
            <p:cNvSpPr/>
            <p:nvPr/>
          </p:nvSpPr>
          <p:spPr>
            <a:xfrm>
              <a:off x="3681484" y="2797191"/>
              <a:ext cx="120132" cy="121457"/>
            </a:xfrm>
            <a:custGeom>
              <a:avLst/>
              <a:gdLst/>
              <a:ahLst/>
              <a:cxnLst/>
              <a:rect l="l" t="t" r="r" b="b"/>
              <a:pathLst>
                <a:path w="1339" h="1345" extrusionOk="0">
                  <a:moveTo>
                    <a:pt x="673" y="0"/>
                  </a:moveTo>
                  <a:cubicBezTo>
                    <a:pt x="299" y="0"/>
                    <a:pt x="1" y="299"/>
                    <a:pt x="1" y="672"/>
                  </a:cubicBezTo>
                  <a:cubicBezTo>
                    <a:pt x="1" y="1040"/>
                    <a:pt x="299" y="1344"/>
                    <a:pt x="673" y="1344"/>
                  </a:cubicBezTo>
                  <a:cubicBezTo>
                    <a:pt x="1040" y="1344"/>
                    <a:pt x="1339" y="1040"/>
                    <a:pt x="1339" y="672"/>
                  </a:cubicBezTo>
                  <a:cubicBezTo>
                    <a:pt x="1339" y="299"/>
                    <a:pt x="1040" y="0"/>
                    <a:pt x="6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331;p33">
              <a:extLst>
                <a:ext uri="{FF2B5EF4-FFF2-40B4-BE49-F238E27FC236}">
                  <a16:creationId xmlns:a16="http://schemas.microsoft.com/office/drawing/2014/main" id="{A7DA23EE-5407-0994-0E2F-D36F855E68E6}"/>
                </a:ext>
              </a:extLst>
            </p:cNvPr>
            <p:cNvSpPr/>
            <p:nvPr/>
          </p:nvSpPr>
          <p:spPr>
            <a:xfrm>
              <a:off x="3727329" y="2831236"/>
              <a:ext cx="29517" cy="187287"/>
            </a:xfrm>
            <a:custGeom>
              <a:avLst/>
              <a:gdLst/>
              <a:ahLst/>
              <a:cxnLst/>
              <a:rect l="l" t="t" r="r" b="b"/>
              <a:pathLst>
                <a:path w="329" h="2074" extrusionOk="0">
                  <a:moveTo>
                    <a:pt x="159" y="1"/>
                  </a:moveTo>
                  <a:cubicBezTo>
                    <a:pt x="149" y="1"/>
                    <a:pt x="139" y="5"/>
                    <a:pt x="133" y="14"/>
                  </a:cubicBezTo>
                  <a:cubicBezTo>
                    <a:pt x="133" y="20"/>
                    <a:pt x="98" y="43"/>
                    <a:pt x="87" y="54"/>
                  </a:cubicBezTo>
                  <a:cubicBezTo>
                    <a:pt x="64" y="83"/>
                    <a:pt x="47" y="123"/>
                    <a:pt x="41" y="157"/>
                  </a:cubicBezTo>
                  <a:cubicBezTo>
                    <a:pt x="29" y="238"/>
                    <a:pt x="24" y="312"/>
                    <a:pt x="24" y="393"/>
                  </a:cubicBezTo>
                  <a:cubicBezTo>
                    <a:pt x="12" y="565"/>
                    <a:pt x="1" y="743"/>
                    <a:pt x="1" y="921"/>
                  </a:cubicBezTo>
                  <a:lnTo>
                    <a:pt x="1" y="1559"/>
                  </a:lnTo>
                  <a:lnTo>
                    <a:pt x="1" y="1570"/>
                  </a:lnTo>
                  <a:lnTo>
                    <a:pt x="1" y="1909"/>
                  </a:lnTo>
                  <a:cubicBezTo>
                    <a:pt x="1" y="2018"/>
                    <a:pt x="83" y="2073"/>
                    <a:pt x="164" y="2073"/>
                  </a:cubicBezTo>
                  <a:cubicBezTo>
                    <a:pt x="246" y="2073"/>
                    <a:pt x="328" y="2018"/>
                    <a:pt x="328" y="1909"/>
                  </a:cubicBezTo>
                  <a:cubicBezTo>
                    <a:pt x="317" y="1794"/>
                    <a:pt x="317" y="1680"/>
                    <a:pt x="317" y="1570"/>
                  </a:cubicBezTo>
                  <a:cubicBezTo>
                    <a:pt x="317" y="1565"/>
                    <a:pt x="317" y="1565"/>
                    <a:pt x="317" y="1559"/>
                  </a:cubicBezTo>
                  <a:lnTo>
                    <a:pt x="317" y="921"/>
                  </a:lnTo>
                  <a:cubicBezTo>
                    <a:pt x="317" y="749"/>
                    <a:pt x="305" y="577"/>
                    <a:pt x="294" y="410"/>
                  </a:cubicBezTo>
                  <a:cubicBezTo>
                    <a:pt x="294" y="324"/>
                    <a:pt x="288" y="244"/>
                    <a:pt x="276" y="157"/>
                  </a:cubicBezTo>
                  <a:cubicBezTo>
                    <a:pt x="271" y="123"/>
                    <a:pt x="253" y="83"/>
                    <a:pt x="230" y="54"/>
                  </a:cubicBezTo>
                  <a:cubicBezTo>
                    <a:pt x="219" y="43"/>
                    <a:pt x="190" y="20"/>
                    <a:pt x="185" y="14"/>
                  </a:cubicBezTo>
                  <a:cubicBezTo>
                    <a:pt x="179" y="5"/>
                    <a:pt x="169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332;p33">
              <a:extLst>
                <a:ext uri="{FF2B5EF4-FFF2-40B4-BE49-F238E27FC236}">
                  <a16:creationId xmlns:a16="http://schemas.microsoft.com/office/drawing/2014/main" id="{B135F4BD-1D20-F168-DDA9-50B5D5694283}"/>
                </a:ext>
              </a:extLst>
            </p:cNvPr>
            <p:cNvSpPr/>
            <p:nvPr/>
          </p:nvSpPr>
          <p:spPr>
            <a:xfrm>
              <a:off x="3684534" y="2990619"/>
              <a:ext cx="112954" cy="184217"/>
            </a:xfrm>
            <a:custGeom>
              <a:avLst/>
              <a:gdLst/>
              <a:ahLst/>
              <a:cxnLst/>
              <a:rect l="l" t="t" r="r" b="b"/>
              <a:pathLst>
                <a:path w="1259" h="2040" extrusionOk="0">
                  <a:moveTo>
                    <a:pt x="633" y="1"/>
                  </a:moveTo>
                  <a:cubicBezTo>
                    <a:pt x="633" y="1"/>
                    <a:pt x="18" y="1058"/>
                    <a:pt x="18" y="1402"/>
                  </a:cubicBezTo>
                  <a:cubicBezTo>
                    <a:pt x="1" y="1747"/>
                    <a:pt x="282" y="2040"/>
                    <a:pt x="633" y="2040"/>
                  </a:cubicBezTo>
                  <a:cubicBezTo>
                    <a:pt x="983" y="2040"/>
                    <a:pt x="1259" y="1747"/>
                    <a:pt x="1247" y="1402"/>
                  </a:cubicBezTo>
                  <a:cubicBezTo>
                    <a:pt x="1247" y="1058"/>
                    <a:pt x="633" y="1"/>
                    <a:pt x="6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333;p33">
              <a:extLst>
                <a:ext uri="{FF2B5EF4-FFF2-40B4-BE49-F238E27FC236}">
                  <a16:creationId xmlns:a16="http://schemas.microsoft.com/office/drawing/2014/main" id="{091FF619-6373-2504-2BDC-65B7C78151BA}"/>
                </a:ext>
              </a:extLst>
            </p:cNvPr>
            <p:cNvSpPr/>
            <p:nvPr/>
          </p:nvSpPr>
          <p:spPr>
            <a:xfrm>
              <a:off x="3689199" y="2964703"/>
              <a:ext cx="90615" cy="77841"/>
            </a:xfrm>
            <a:custGeom>
              <a:avLst/>
              <a:gdLst/>
              <a:ahLst/>
              <a:cxnLst/>
              <a:rect l="l" t="t" r="r" b="b"/>
              <a:pathLst>
                <a:path w="1010" h="862" extrusionOk="0">
                  <a:moveTo>
                    <a:pt x="575" y="1"/>
                  </a:moveTo>
                  <a:cubicBezTo>
                    <a:pt x="190" y="1"/>
                    <a:pt x="1" y="466"/>
                    <a:pt x="271" y="736"/>
                  </a:cubicBezTo>
                  <a:cubicBezTo>
                    <a:pt x="359" y="822"/>
                    <a:pt x="467" y="861"/>
                    <a:pt x="572" y="861"/>
                  </a:cubicBezTo>
                  <a:cubicBezTo>
                    <a:pt x="796" y="861"/>
                    <a:pt x="1010" y="687"/>
                    <a:pt x="1006" y="426"/>
                  </a:cubicBezTo>
                  <a:cubicBezTo>
                    <a:pt x="1006" y="190"/>
                    <a:pt x="811" y="1"/>
                    <a:pt x="5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334;p33">
              <a:extLst>
                <a:ext uri="{FF2B5EF4-FFF2-40B4-BE49-F238E27FC236}">
                  <a16:creationId xmlns:a16="http://schemas.microsoft.com/office/drawing/2014/main" id="{2E7A8D76-7D7C-767C-8D0E-031A2E574DCC}"/>
                </a:ext>
              </a:extLst>
            </p:cNvPr>
            <p:cNvSpPr/>
            <p:nvPr/>
          </p:nvSpPr>
          <p:spPr>
            <a:xfrm>
              <a:off x="3714500" y="3083992"/>
              <a:ext cx="46922" cy="40636"/>
            </a:xfrm>
            <a:custGeom>
              <a:avLst/>
              <a:gdLst/>
              <a:ahLst/>
              <a:cxnLst/>
              <a:rect l="l" t="t" r="r" b="b"/>
              <a:pathLst>
                <a:path w="523" h="450" extrusionOk="0">
                  <a:moveTo>
                    <a:pt x="299" y="1"/>
                  </a:moveTo>
                  <a:cubicBezTo>
                    <a:pt x="98" y="1"/>
                    <a:pt x="0" y="242"/>
                    <a:pt x="138" y="385"/>
                  </a:cubicBezTo>
                  <a:cubicBezTo>
                    <a:pt x="184" y="430"/>
                    <a:pt x="240" y="450"/>
                    <a:pt x="296" y="450"/>
                  </a:cubicBezTo>
                  <a:cubicBezTo>
                    <a:pt x="412" y="450"/>
                    <a:pt x="523" y="361"/>
                    <a:pt x="523" y="225"/>
                  </a:cubicBezTo>
                  <a:cubicBezTo>
                    <a:pt x="523" y="104"/>
                    <a:pt x="419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335;p33">
              <a:extLst>
                <a:ext uri="{FF2B5EF4-FFF2-40B4-BE49-F238E27FC236}">
                  <a16:creationId xmlns:a16="http://schemas.microsoft.com/office/drawing/2014/main" id="{5D74E67D-826D-2ABD-E1FC-3C551971258F}"/>
                </a:ext>
              </a:extLst>
            </p:cNvPr>
            <p:cNvSpPr/>
            <p:nvPr/>
          </p:nvSpPr>
          <p:spPr>
            <a:xfrm>
              <a:off x="3714500" y="2987549"/>
              <a:ext cx="46922" cy="40636"/>
            </a:xfrm>
            <a:custGeom>
              <a:avLst/>
              <a:gdLst/>
              <a:ahLst/>
              <a:cxnLst/>
              <a:rect l="l" t="t" r="r" b="b"/>
              <a:pathLst>
                <a:path w="523" h="450" extrusionOk="0">
                  <a:moveTo>
                    <a:pt x="299" y="0"/>
                  </a:moveTo>
                  <a:cubicBezTo>
                    <a:pt x="98" y="0"/>
                    <a:pt x="0" y="241"/>
                    <a:pt x="138" y="385"/>
                  </a:cubicBezTo>
                  <a:cubicBezTo>
                    <a:pt x="184" y="429"/>
                    <a:pt x="240" y="449"/>
                    <a:pt x="296" y="449"/>
                  </a:cubicBezTo>
                  <a:cubicBezTo>
                    <a:pt x="412" y="449"/>
                    <a:pt x="523" y="361"/>
                    <a:pt x="523" y="224"/>
                  </a:cubicBezTo>
                  <a:cubicBezTo>
                    <a:pt x="523" y="104"/>
                    <a:pt x="419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336;p33">
              <a:extLst>
                <a:ext uri="{FF2B5EF4-FFF2-40B4-BE49-F238E27FC236}">
                  <a16:creationId xmlns:a16="http://schemas.microsoft.com/office/drawing/2014/main" id="{1BB6680E-4DAC-CAB3-264B-5B5BB0D792E9}"/>
                </a:ext>
              </a:extLst>
            </p:cNvPr>
            <p:cNvSpPr/>
            <p:nvPr/>
          </p:nvSpPr>
          <p:spPr>
            <a:xfrm>
              <a:off x="3960236" y="2936167"/>
              <a:ext cx="120760" cy="121457"/>
            </a:xfrm>
            <a:custGeom>
              <a:avLst/>
              <a:gdLst/>
              <a:ahLst/>
              <a:cxnLst/>
              <a:rect l="l" t="t" r="r" b="b"/>
              <a:pathLst>
                <a:path w="1346" h="1345" extrusionOk="0">
                  <a:moveTo>
                    <a:pt x="673" y="1"/>
                  </a:moveTo>
                  <a:cubicBezTo>
                    <a:pt x="305" y="1"/>
                    <a:pt x="1" y="305"/>
                    <a:pt x="1" y="673"/>
                  </a:cubicBezTo>
                  <a:cubicBezTo>
                    <a:pt x="1" y="1046"/>
                    <a:pt x="305" y="1345"/>
                    <a:pt x="673" y="1345"/>
                  </a:cubicBezTo>
                  <a:cubicBezTo>
                    <a:pt x="1046" y="1345"/>
                    <a:pt x="1345" y="1046"/>
                    <a:pt x="1345" y="673"/>
                  </a:cubicBezTo>
                  <a:cubicBezTo>
                    <a:pt x="1345" y="305"/>
                    <a:pt x="1046" y="1"/>
                    <a:pt x="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337;p33">
              <a:extLst>
                <a:ext uri="{FF2B5EF4-FFF2-40B4-BE49-F238E27FC236}">
                  <a16:creationId xmlns:a16="http://schemas.microsoft.com/office/drawing/2014/main" id="{E72057DA-36AF-94AB-5438-5757F12B3345}"/>
                </a:ext>
              </a:extLst>
            </p:cNvPr>
            <p:cNvSpPr/>
            <p:nvPr/>
          </p:nvSpPr>
          <p:spPr>
            <a:xfrm>
              <a:off x="4006171" y="2970301"/>
              <a:ext cx="29427" cy="187197"/>
            </a:xfrm>
            <a:custGeom>
              <a:avLst/>
              <a:gdLst/>
              <a:ahLst/>
              <a:cxnLst/>
              <a:rect l="l" t="t" r="r" b="b"/>
              <a:pathLst>
                <a:path w="328" h="2073" extrusionOk="0">
                  <a:moveTo>
                    <a:pt x="158" y="0"/>
                  </a:moveTo>
                  <a:cubicBezTo>
                    <a:pt x="148" y="0"/>
                    <a:pt x="138" y="5"/>
                    <a:pt x="132" y="13"/>
                  </a:cubicBezTo>
                  <a:cubicBezTo>
                    <a:pt x="132" y="19"/>
                    <a:pt x="98" y="42"/>
                    <a:pt x="86" y="53"/>
                  </a:cubicBezTo>
                  <a:cubicBezTo>
                    <a:pt x="63" y="88"/>
                    <a:pt x="52" y="122"/>
                    <a:pt x="46" y="163"/>
                  </a:cubicBezTo>
                  <a:cubicBezTo>
                    <a:pt x="29" y="237"/>
                    <a:pt x="23" y="318"/>
                    <a:pt x="23" y="392"/>
                  </a:cubicBezTo>
                  <a:cubicBezTo>
                    <a:pt x="12" y="570"/>
                    <a:pt x="0" y="743"/>
                    <a:pt x="0" y="921"/>
                  </a:cubicBezTo>
                  <a:lnTo>
                    <a:pt x="0" y="1564"/>
                  </a:lnTo>
                  <a:lnTo>
                    <a:pt x="0" y="1570"/>
                  </a:lnTo>
                  <a:lnTo>
                    <a:pt x="0" y="1909"/>
                  </a:lnTo>
                  <a:cubicBezTo>
                    <a:pt x="0" y="2018"/>
                    <a:pt x="82" y="2072"/>
                    <a:pt x="164" y="2072"/>
                  </a:cubicBezTo>
                  <a:cubicBezTo>
                    <a:pt x="246" y="2072"/>
                    <a:pt x="328" y="2018"/>
                    <a:pt x="328" y="1909"/>
                  </a:cubicBezTo>
                  <a:cubicBezTo>
                    <a:pt x="322" y="1794"/>
                    <a:pt x="322" y="1685"/>
                    <a:pt x="322" y="1570"/>
                  </a:cubicBezTo>
                  <a:lnTo>
                    <a:pt x="322" y="1564"/>
                  </a:lnTo>
                  <a:lnTo>
                    <a:pt x="322" y="921"/>
                  </a:lnTo>
                  <a:cubicBezTo>
                    <a:pt x="322" y="748"/>
                    <a:pt x="305" y="582"/>
                    <a:pt x="299" y="410"/>
                  </a:cubicBezTo>
                  <a:cubicBezTo>
                    <a:pt x="299" y="329"/>
                    <a:pt x="287" y="243"/>
                    <a:pt x="276" y="163"/>
                  </a:cubicBezTo>
                  <a:cubicBezTo>
                    <a:pt x="270" y="122"/>
                    <a:pt x="253" y="88"/>
                    <a:pt x="230" y="53"/>
                  </a:cubicBezTo>
                  <a:cubicBezTo>
                    <a:pt x="218" y="42"/>
                    <a:pt x="190" y="19"/>
                    <a:pt x="184" y="13"/>
                  </a:cubicBezTo>
                  <a:cubicBezTo>
                    <a:pt x="178" y="5"/>
                    <a:pt x="168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338;p33">
              <a:extLst>
                <a:ext uri="{FF2B5EF4-FFF2-40B4-BE49-F238E27FC236}">
                  <a16:creationId xmlns:a16="http://schemas.microsoft.com/office/drawing/2014/main" id="{91616D66-45A8-367E-2DBD-E776FEF7273B}"/>
                </a:ext>
              </a:extLst>
            </p:cNvPr>
            <p:cNvSpPr/>
            <p:nvPr/>
          </p:nvSpPr>
          <p:spPr>
            <a:xfrm>
              <a:off x="3963914" y="3129685"/>
              <a:ext cx="112954" cy="184217"/>
            </a:xfrm>
            <a:custGeom>
              <a:avLst/>
              <a:gdLst/>
              <a:ahLst/>
              <a:cxnLst/>
              <a:rect l="l" t="t" r="r" b="b"/>
              <a:pathLst>
                <a:path w="1259" h="2040" extrusionOk="0">
                  <a:moveTo>
                    <a:pt x="626" y="0"/>
                  </a:moveTo>
                  <a:cubicBezTo>
                    <a:pt x="626" y="0"/>
                    <a:pt x="12" y="1063"/>
                    <a:pt x="12" y="1402"/>
                  </a:cubicBezTo>
                  <a:cubicBezTo>
                    <a:pt x="0" y="1752"/>
                    <a:pt x="282" y="2039"/>
                    <a:pt x="626" y="2039"/>
                  </a:cubicBezTo>
                  <a:cubicBezTo>
                    <a:pt x="977" y="2039"/>
                    <a:pt x="1258" y="1752"/>
                    <a:pt x="1247" y="1402"/>
                  </a:cubicBezTo>
                  <a:cubicBezTo>
                    <a:pt x="1247" y="1063"/>
                    <a:pt x="626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339;p33">
              <a:extLst>
                <a:ext uri="{FF2B5EF4-FFF2-40B4-BE49-F238E27FC236}">
                  <a16:creationId xmlns:a16="http://schemas.microsoft.com/office/drawing/2014/main" id="{756E75F1-37EA-A7D4-BB9A-F2CEE3606039}"/>
                </a:ext>
              </a:extLst>
            </p:cNvPr>
            <p:cNvSpPr/>
            <p:nvPr/>
          </p:nvSpPr>
          <p:spPr>
            <a:xfrm>
              <a:off x="3968041" y="3103678"/>
              <a:ext cx="90794" cy="78112"/>
            </a:xfrm>
            <a:custGeom>
              <a:avLst/>
              <a:gdLst/>
              <a:ahLst/>
              <a:cxnLst/>
              <a:rect l="l" t="t" r="r" b="b"/>
              <a:pathLst>
                <a:path w="1012" h="865" extrusionOk="0">
                  <a:moveTo>
                    <a:pt x="580" y="1"/>
                  </a:moveTo>
                  <a:cubicBezTo>
                    <a:pt x="195" y="1"/>
                    <a:pt x="0" y="466"/>
                    <a:pt x="276" y="736"/>
                  </a:cubicBezTo>
                  <a:cubicBezTo>
                    <a:pt x="363" y="825"/>
                    <a:pt x="470" y="864"/>
                    <a:pt x="575" y="864"/>
                  </a:cubicBezTo>
                  <a:cubicBezTo>
                    <a:pt x="797" y="864"/>
                    <a:pt x="1011" y="689"/>
                    <a:pt x="1011" y="432"/>
                  </a:cubicBezTo>
                  <a:cubicBezTo>
                    <a:pt x="1005" y="190"/>
                    <a:pt x="816" y="1"/>
                    <a:pt x="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340;p33">
              <a:extLst>
                <a:ext uri="{FF2B5EF4-FFF2-40B4-BE49-F238E27FC236}">
                  <a16:creationId xmlns:a16="http://schemas.microsoft.com/office/drawing/2014/main" id="{93DB7791-0508-EAC7-0B5E-E04D1B0AF542}"/>
                </a:ext>
              </a:extLst>
            </p:cNvPr>
            <p:cNvSpPr/>
            <p:nvPr/>
          </p:nvSpPr>
          <p:spPr>
            <a:xfrm>
              <a:off x="3993252" y="3223510"/>
              <a:ext cx="47012" cy="40365"/>
            </a:xfrm>
            <a:custGeom>
              <a:avLst/>
              <a:gdLst/>
              <a:ahLst/>
              <a:cxnLst/>
              <a:rect l="l" t="t" r="r" b="b"/>
              <a:pathLst>
                <a:path w="524" h="447" extrusionOk="0">
                  <a:moveTo>
                    <a:pt x="299" y="1"/>
                  </a:moveTo>
                  <a:cubicBezTo>
                    <a:pt x="104" y="1"/>
                    <a:pt x="1" y="242"/>
                    <a:pt x="144" y="380"/>
                  </a:cubicBezTo>
                  <a:cubicBezTo>
                    <a:pt x="189" y="426"/>
                    <a:pt x="244" y="447"/>
                    <a:pt x="299" y="447"/>
                  </a:cubicBezTo>
                  <a:cubicBezTo>
                    <a:pt x="413" y="447"/>
                    <a:pt x="523" y="357"/>
                    <a:pt x="523" y="225"/>
                  </a:cubicBezTo>
                  <a:cubicBezTo>
                    <a:pt x="523" y="98"/>
                    <a:pt x="4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341;p33">
              <a:extLst>
                <a:ext uri="{FF2B5EF4-FFF2-40B4-BE49-F238E27FC236}">
                  <a16:creationId xmlns:a16="http://schemas.microsoft.com/office/drawing/2014/main" id="{35D15317-FE4A-B29A-3136-67C7F5239329}"/>
                </a:ext>
              </a:extLst>
            </p:cNvPr>
            <p:cNvSpPr/>
            <p:nvPr/>
          </p:nvSpPr>
          <p:spPr>
            <a:xfrm>
              <a:off x="3993252" y="3127067"/>
              <a:ext cx="47012" cy="40365"/>
            </a:xfrm>
            <a:custGeom>
              <a:avLst/>
              <a:gdLst/>
              <a:ahLst/>
              <a:cxnLst/>
              <a:rect l="l" t="t" r="r" b="b"/>
              <a:pathLst>
                <a:path w="524" h="447" extrusionOk="0">
                  <a:moveTo>
                    <a:pt x="299" y="0"/>
                  </a:moveTo>
                  <a:cubicBezTo>
                    <a:pt x="104" y="0"/>
                    <a:pt x="1" y="242"/>
                    <a:pt x="144" y="379"/>
                  </a:cubicBezTo>
                  <a:cubicBezTo>
                    <a:pt x="189" y="426"/>
                    <a:pt x="244" y="447"/>
                    <a:pt x="299" y="447"/>
                  </a:cubicBezTo>
                  <a:cubicBezTo>
                    <a:pt x="413" y="447"/>
                    <a:pt x="523" y="356"/>
                    <a:pt x="523" y="224"/>
                  </a:cubicBezTo>
                  <a:cubicBezTo>
                    <a:pt x="523" y="98"/>
                    <a:pt x="42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342;p33">
              <a:extLst>
                <a:ext uri="{FF2B5EF4-FFF2-40B4-BE49-F238E27FC236}">
                  <a16:creationId xmlns:a16="http://schemas.microsoft.com/office/drawing/2014/main" id="{A52F6099-78BB-AD45-73DE-EEC58F78ACFB}"/>
                </a:ext>
              </a:extLst>
            </p:cNvPr>
            <p:cNvSpPr/>
            <p:nvPr/>
          </p:nvSpPr>
          <p:spPr>
            <a:xfrm>
              <a:off x="4116434" y="3235159"/>
              <a:ext cx="136640" cy="121276"/>
            </a:xfrm>
            <a:custGeom>
              <a:avLst/>
              <a:gdLst/>
              <a:ahLst/>
              <a:cxnLst/>
              <a:rect l="l" t="t" r="r" b="b"/>
              <a:pathLst>
                <a:path w="1523" h="1343" extrusionOk="0">
                  <a:moveTo>
                    <a:pt x="760" y="1"/>
                  </a:moveTo>
                  <a:cubicBezTo>
                    <a:pt x="498" y="1"/>
                    <a:pt x="247" y="156"/>
                    <a:pt x="138" y="417"/>
                  </a:cubicBezTo>
                  <a:cubicBezTo>
                    <a:pt x="0" y="762"/>
                    <a:pt x="161" y="1153"/>
                    <a:pt x="506" y="1290"/>
                  </a:cubicBezTo>
                  <a:cubicBezTo>
                    <a:pt x="589" y="1326"/>
                    <a:pt x="675" y="1342"/>
                    <a:pt x="760" y="1342"/>
                  </a:cubicBezTo>
                  <a:cubicBezTo>
                    <a:pt x="1021" y="1342"/>
                    <a:pt x="1271" y="1185"/>
                    <a:pt x="1379" y="929"/>
                  </a:cubicBezTo>
                  <a:cubicBezTo>
                    <a:pt x="1523" y="584"/>
                    <a:pt x="1356" y="193"/>
                    <a:pt x="1011" y="50"/>
                  </a:cubicBezTo>
                  <a:cubicBezTo>
                    <a:pt x="929" y="16"/>
                    <a:pt x="844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343;p33">
              <a:extLst>
                <a:ext uri="{FF2B5EF4-FFF2-40B4-BE49-F238E27FC236}">
                  <a16:creationId xmlns:a16="http://schemas.microsoft.com/office/drawing/2014/main" id="{0617B42F-E070-C6C4-D487-33D733E5D857}"/>
                </a:ext>
              </a:extLst>
            </p:cNvPr>
            <p:cNvSpPr/>
            <p:nvPr/>
          </p:nvSpPr>
          <p:spPr>
            <a:xfrm>
              <a:off x="4169547" y="3268571"/>
              <a:ext cx="29427" cy="187197"/>
            </a:xfrm>
            <a:custGeom>
              <a:avLst/>
              <a:gdLst/>
              <a:ahLst/>
              <a:cxnLst/>
              <a:rect l="l" t="t" r="r" b="b"/>
              <a:pathLst>
                <a:path w="328" h="2073" extrusionOk="0">
                  <a:moveTo>
                    <a:pt x="161" y="0"/>
                  </a:moveTo>
                  <a:cubicBezTo>
                    <a:pt x="152" y="0"/>
                    <a:pt x="144" y="4"/>
                    <a:pt x="138" y="13"/>
                  </a:cubicBezTo>
                  <a:cubicBezTo>
                    <a:pt x="138" y="19"/>
                    <a:pt x="98" y="42"/>
                    <a:pt x="86" y="53"/>
                  </a:cubicBezTo>
                  <a:cubicBezTo>
                    <a:pt x="63" y="88"/>
                    <a:pt x="52" y="122"/>
                    <a:pt x="46" y="162"/>
                  </a:cubicBezTo>
                  <a:cubicBezTo>
                    <a:pt x="35" y="237"/>
                    <a:pt x="23" y="317"/>
                    <a:pt x="23" y="392"/>
                  </a:cubicBezTo>
                  <a:cubicBezTo>
                    <a:pt x="12" y="570"/>
                    <a:pt x="0" y="742"/>
                    <a:pt x="0" y="920"/>
                  </a:cubicBezTo>
                  <a:lnTo>
                    <a:pt x="0" y="1564"/>
                  </a:lnTo>
                  <a:lnTo>
                    <a:pt x="0" y="1570"/>
                  </a:lnTo>
                  <a:lnTo>
                    <a:pt x="0" y="1908"/>
                  </a:lnTo>
                  <a:cubicBezTo>
                    <a:pt x="0" y="2018"/>
                    <a:pt x="82" y="2072"/>
                    <a:pt x="164" y="2072"/>
                  </a:cubicBezTo>
                  <a:cubicBezTo>
                    <a:pt x="246" y="2072"/>
                    <a:pt x="327" y="2018"/>
                    <a:pt x="327" y="1908"/>
                  </a:cubicBezTo>
                  <a:cubicBezTo>
                    <a:pt x="322" y="1799"/>
                    <a:pt x="322" y="1684"/>
                    <a:pt x="322" y="1570"/>
                  </a:cubicBezTo>
                  <a:lnTo>
                    <a:pt x="322" y="1564"/>
                  </a:lnTo>
                  <a:lnTo>
                    <a:pt x="322" y="920"/>
                  </a:lnTo>
                  <a:cubicBezTo>
                    <a:pt x="322" y="748"/>
                    <a:pt x="310" y="582"/>
                    <a:pt x="299" y="409"/>
                  </a:cubicBezTo>
                  <a:cubicBezTo>
                    <a:pt x="299" y="329"/>
                    <a:pt x="287" y="243"/>
                    <a:pt x="276" y="162"/>
                  </a:cubicBezTo>
                  <a:cubicBezTo>
                    <a:pt x="270" y="122"/>
                    <a:pt x="253" y="88"/>
                    <a:pt x="230" y="53"/>
                  </a:cubicBezTo>
                  <a:cubicBezTo>
                    <a:pt x="218" y="42"/>
                    <a:pt x="190" y="19"/>
                    <a:pt x="184" y="13"/>
                  </a:cubicBezTo>
                  <a:cubicBezTo>
                    <a:pt x="178" y="4"/>
                    <a:pt x="169" y="0"/>
                    <a:pt x="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344;p33">
              <a:extLst>
                <a:ext uri="{FF2B5EF4-FFF2-40B4-BE49-F238E27FC236}">
                  <a16:creationId xmlns:a16="http://schemas.microsoft.com/office/drawing/2014/main" id="{72BE0457-1E54-02CD-FF28-04D3497E7DEA}"/>
                </a:ext>
              </a:extLst>
            </p:cNvPr>
            <p:cNvSpPr/>
            <p:nvPr/>
          </p:nvSpPr>
          <p:spPr>
            <a:xfrm>
              <a:off x="4128277" y="3428406"/>
              <a:ext cx="110891" cy="180063"/>
            </a:xfrm>
            <a:custGeom>
              <a:avLst/>
              <a:gdLst/>
              <a:ahLst/>
              <a:cxnLst/>
              <a:rect l="l" t="t" r="r" b="b"/>
              <a:pathLst>
                <a:path w="1236" h="1994" extrusionOk="0">
                  <a:moveTo>
                    <a:pt x="615" y="1"/>
                  </a:moveTo>
                  <a:cubicBezTo>
                    <a:pt x="615" y="1"/>
                    <a:pt x="1" y="1057"/>
                    <a:pt x="1" y="1402"/>
                  </a:cubicBezTo>
                  <a:cubicBezTo>
                    <a:pt x="12" y="1730"/>
                    <a:pt x="282" y="1994"/>
                    <a:pt x="615" y="1994"/>
                  </a:cubicBezTo>
                  <a:cubicBezTo>
                    <a:pt x="948" y="1994"/>
                    <a:pt x="1224" y="1730"/>
                    <a:pt x="1235" y="1402"/>
                  </a:cubicBezTo>
                  <a:cubicBezTo>
                    <a:pt x="1235" y="1057"/>
                    <a:pt x="615" y="1"/>
                    <a:pt x="6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345;p33">
              <a:extLst>
                <a:ext uri="{FF2B5EF4-FFF2-40B4-BE49-F238E27FC236}">
                  <a16:creationId xmlns:a16="http://schemas.microsoft.com/office/drawing/2014/main" id="{1C8BE131-513F-B8A8-D13F-0AE89DB637D4}"/>
                </a:ext>
              </a:extLst>
            </p:cNvPr>
            <p:cNvSpPr/>
            <p:nvPr/>
          </p:nvSpPr>
          <p:spPr>
            <a:xfrm>
              <a:off x="4132404" y="3402489"/>
              <a:ext cx="89718" cy="77028"/>
            </a:xfrm>
            <a:custGeom>
              <a:avLst/>
              <a:gdLst/>
              <a:ahLst/>
              <a:cxnLst/>
              <a:rect l="l" t="t" r="r" b="b"/>
              <a:pathLst>
                <a:path w="1000" h="853" extrusionOk="0">
                  <a:moveTo>
                    <a:pt x="569" y="0"/>
                  </a:moveTo>
                  <a:cubicBezTo>
                    <a:pt x="190" y="0"/>
                    <a:pt x="0" y="460"/>
                    <a:pt x="270" y="730"/>
                  </a:cubicBezTo>
                  <a:cubicBezTo>
                    <a:pt x="357" y="815"/>
                    <a:pt x="463" y="853"/>
                    <a:pt x="568" y="853"/>
                  </a:cubicBezTo>
                  <a:cubicBezTo>
                    <a:pt x="788" y="853"/>
                    <a:pt x="1000" y="683"/>
                    <a:pt x="1000" y="425"/>
                  </a:cubicBezTo>
                  <a:cubicBezTo>
                    <a:pt x="1000" y="190"/>
                    <a:pt x="805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346;p33">
              <a:extLst>
                <a:ext uri="{FF2B5EF4-FFF2-40B4-BE49-F238E27FC236}">
                  <a16:creationId xmlns:a16="http://schemas.microsoft.com/office/drawing/2014/main" id="{D829FFB5-1711-405D-1CD1-5EE4E693EA87}"/>
                </a:ext>
              </a:extLst>
            </p:cNvPr>
            <p:cNvSpPr/>
            <p:nvPr/>
          </p:nvSpPr>
          <p:spPr>
            <a:xfrm>
              <a:off x="4156627" y="3521779"/>
              <a:ext cx="47012" cy="40907"/>
            </a:xfrm>
            <a:custGeom>
              <a:avLst/>
              <a:gdLst/>
              <a:ahLst/>
              <a:cxnLst/>
              <a:rect l="l" t="t" r="r" b="b"/>
              <a:pathLst>
                <a:path w="524" h="453" extrusionOk="0">
                  <a:moveTo>
                    <a:pt x="299" y="1"/>
                  </a:moveTo>
                  <a:cubicBezTo>
                    <a:pt x="98" y="1"/>
                    <a:pt x="0" y="242"/>
                    <a:pt x="144" y="385"/>
                  </a:cubicBezTo>
                  <a:cubicBezTo>
                    <a:pt x="188" y="432"/>
                    <a:pt x="244" y="452"/>
                    <a:pt x="298" y="452"/>
                  </a:cubicBezTo>
                  <a:cubicBezTo>
                    <a:pt x="412" y="452"/>
                    <a:pt x="523" y="361"/>
                    <a:pt x="523" y="225"/>
                  </a:cubicBezTo>
                  <a:cubicBezTo>
                    <a:pt x="523" y="104"/>
                    <a:pt x="425" y="1"/>
                    <a:pt x="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347;p33">
              <a:extLst>
                <a:ext uri="{FF2B5EF4-FFF2-40B4-BE49-F238E27FC236}">
                  <a16:creationId xmlns:a16="http://schemas.microsoft.com/office/drawing/2014/main" id="{FA32ED93-81AA-602E-316B-CF4C0FF2ABEB}"/>
                </a:ext>
              </a:extLst>
            </p:cNvPr>
            <p:cNvSpPr/>
            <p:nvPr/>
          </p:nvSpPr>
          <p:spPr>
            <a:xfrm>
              <a:off x="4156627" y="3425336"/>
              <a:ext cx="47012" cy="40817"/>
            </a:xfrm>
            <a:custGeom>
              <a:avLst/>
              <a:gdLst/>
              <a:ahLst/>
              <a:cxnLst/>
              <a:rect l="l" t="t" r="r" b="b"/>
              <a:pathLst>
                <a:path w="524" h="452" extrusionOk="0">
                  <a:moveTo>
                    <a:pt x="299" y="0"/>
                  </a:moveTo>
                  <a:cubicBezTo>
                    <a:pt x="98" y="0"/>
                    <a:pt x="0" y="241"/>
                    <a:pt x="144" y="385"/>
                  </a:cubicBezTo>
                  <a:cubicBezTo>
                    <a:pt x="188" y="431"/>
                    <a:pt x="244" y="452"/>
                    <a:pt x="298" y="452"/>
                  </a:cubicBezTo>
                  <a:cubicBezTo>
                    <a:pt x="412" y="452"/>
                    <a:pt x="523" y="360"/>
                    <a:pt x="523" y="224"/>
                  </a:cubicBezTo>
                  <a:cubicBezTo>
                    <a:pt x="523" y="104"/>
                    <a:pt x="425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348;p33">
              <a:extLst>
                <a:ext uri="{FF2B5EF4-FFF2-40B4-BE49-F238E27FC236}">
                  <a16:creationId xmlns:a16="http://schemas.microsoft.com/office/drawing/2014/main" id="{CD61A84A-BF45-98D7-2987-64328AB60211}"/>
                </a:ext>
              </a:extLst>
            </p:cNvPr>
            <p:cNvSpPr/>
            <p:nvPr/>
          </p:nvSpPr>
          <p:spPr>
            <a:xfrm>
              <a:off x="896114" y="3728120"/>
              <a:ext cx="449485" cy="401304"/>
            </a:xfrm>
            <a:custGeom>
              <a:avLst/>
              <a:gdLst/>
              <a:ahLst/>
              <a:cxnLst/>
              <a:rect l="l" t="t" r="r" b="b"/>
              <a:pathLst>
                <a:path w="5010" h="4444" extrusionOk="0">
                  <a:moveTo>
                    <a:pt x="3191" y="1"/>
                  </a:moveTo>
                  <a:cubicBezTo>
                    <a:pt x="3097" y="1"/>
                    <a:pt x="3006" y="4"/>
                    <a:pt x="2924" y="7"/>
                  </a:cubicBezTo>
                  <a:cubicBezTo>
                    <a:pt x="2401" y="30"/>
                    <a:pt x="1879" y="105"/>
                    <a:pt x="1368" y="220"/>
                  </a:cubicBezTo>
                  <a:cubicBezTo>
                    <a:pt x="1149" y="272"/>
                    <a:pt x="931" y="340"/>
                    <a:pt x="724" y="427"/>
                  </a:cubicBezTo>
                  <a:cubicBezTo>
                    <a:pt x="506" y="513"/>
                    <a:pt x="270" y="628"/>
                    <a:pt x="161" y="840"/>
                  </a:cubicBezTo>
                  <a:cubicBezTo>
                    <a:pt x="0" y="1133"/>
                    <a:pt x="213" y="1420"/>
                    <a:pt x="477" y="1558"/>
                  </a:cubicBezTo>
                  <a:cubicBezTo>
                    <a:pt x="680" y="1660"/>
                    <a:pt x="899" y="1693"/>
                    <a:pt x="1120" y="1693"/>
                  </a:cubicBezTo>
                  <a:cubicBezTo>
                    <a:pt x="1274" y="1693"/>
                    <a:pt x="1429" y="1677"/>
                    <a:pt x="1580" y="1656"/>
                  </a:cubicBezTo>
                  <a:cubicBezTo>
                    <a:pt x="1718" y="1639"/>
                    <a:pt x="1856" y="1616"/>
                    <a:pt x="1999" y="1587"/>
                  </a:cubicBezTo>
                  <a:lnTo>
                    <a:pt x="1999" y="1587"/>
                  </a:lnTo>
                  <a:cubicBezTo>
                    <a:pt x="1660" y="1903"/>
                    <a:pt x="1408" y="2293"/>
                    <a:pt x="1253" y="2730"/>
                  </a:cubicBezTo>
                  <a:cubicBezTo>
                    <a:pt x="1166" y="2983"/>
                    <a:pt x="1109" y="3276"/>
                    <a:pt x="1184" y="3546"/>
                  </a:cubicBezTo>
                  <a:cubicBezTo>
                    <a:pt x="1253" y="3804"/>
                    <a:pt x="1482" y="3994"/>
                    <a:pt x="1752" y="4005"/>
                  </a:cubicBezTo>
                  <a:cubicBezTo>
                    <a:pt x="1761" y="4005"/>
                    <a:pt x="1770" y="4006"/>
                    <a:pt x="1779" y="4006"/>
                  </a:cubicBezTo>
                  <a:cubicBezTo>
                    <a:pt x="2061" y="4006"/>
                    <a:pt x="2321" y="3827"/>
                    <a:pt x="2516" y="3638"/>
                  </a:cubicBezTo>
                  <a:cubicBezTo>
                    <a:pt x="2763" y="3402"/>
                    <a:pt x="2982" y="3138"/>
                    <a:pt x="3177" y="2851"/>
                  </a:cubicBezTo>
                  <a:cubicBezTo>
                    <a:pt x="3240" y="2759"/>
                    <a:pt x="3297" y="2661"/>
                    <a:pt x="3361" y="2569"/>
                  </a:cubicBezTo>
                  <a:cubicBezTo>
                    <a:pt x="3366" y="3040"/>
                    <a:pt x="3441" y="3528"/>
                    <a:pt x="3671" y="3930"/>
                  </a:cubicBezTo>
                  <a:cubicBezTo>
                    <a:pt x="3786" y="4143"/>
                    <a:pt x="3958" y="4350"/>
                    <a:pt x="4199" y="4424"/>
                  </a:cubicBezTo>
                  <a:cubicBezTo>
                    <a:pt x="4247" y="4437"/>
                    <a:pt x="4296" y="4443"/>
                    <a:pt x="4344" y="4443"/>
                  </a:cubicBezTo>
                  <a:cubicBezTo>
                    <a:pt x="4561" y="4443"/>
                    <a:pt x="4766" y="4321"/>
                    <a:pt x="4860" y="4114"/>
                  </a:cubicBezTo>
                  <a:cubicBezTo>
                    <a:pt x="5009" y="3821"/>
                    <a:pt x="4986" y="3477"/>
                    <a:pt x="4969" y="3161"/>
                  </a:cubicBezTo>
                  <a:cubicBezTo>
                    <a:pt x="4963" y="2828"/>
                    <a:pt x="4929" y="2500"/>
                    <a:pt x="4900" y="2173"/>
                  </a:cubicBezTo>
                  <a:cubicBezTo>
                    <a:pt x="4871" y="1886"/>
                    <a:pt x="4866" y="1598"/>
                    <a:pt x="4848" y="1305"/>
                  </a:cubicBezTo>
                  <a:cubicBezTo>
                    <a:pt x="4831" y="984"/>
                    <a:pt x="4785" y="656"/>
                    <a:pt x="4521" y="432"/>
                  </a:cubicBezTo>
                  <a:cubicBezTo>
                    <a:pt x="4454" y="370"/>
                    <a:pt x="4364" y="336"/>
                    <a:pt x="4272" y="336"/>
                  </a:cubicBezTo>
                  <a:cubicBezTo>
                    <a:pt x="4254" y="336"/>
                    <a:pt x="4235" y="338"/>
                    <a:pt x="4217" y="340"/>
                  </a:cubicBezTo>
                  <a:cubicBezTo>
                    <a:pt x="4001" y="52"/>
                    <a:pt x="3566" y="1"/>
                    <a:pt x="3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349;p33">
              <a:extLst>
                <a:ext uri="{FF2B5EF4-FFF2-40B4-BE49-F238E27FC236}">
                  <a16:creationId xmlns:a16="http://schemas.microsoft.com/office/drawing/2014/main" id="{76574E55-575C-73BC-C8A3-DC60E2AC3C3A}"/>
                </a:ext>
              </a:extLst>
            </p:cNvPr>
            <p:cNvSpPr/>
            <p:nvPr/>
          </p:nvSpPr>
          <p:spPr>
            <a:xfrm>
              <a:off x="993547" y="3774445"/>
              <a:ext cx="332942" cy="271269"/>
            </a:xfrm>
            <a:custGeom>
              <a:avLst/>
              <a:gdLst/>
              <a:ahLst/>
              <a:cxnLst/>
              <a:rect l="l" t="t" r="r" b="b"/>
              <a:pathLst>
                <a:path w="3711" h="3004" extrusionOk="0">
                  <a:moveTo>
                    <a:pt x="1885" y="1"/>
                  </a:moveTo>
                  <a:cubicBezTo>
                    <a:pt x="1700" y="1"/>
                    <a:pt x="1516" y="5"/>
                    <a:pt x="1333" y="23"/>
                  </a:cubicBezTo>
                  <a:cubicBezTo>
                    <a:pt x="1103" y="40"/>
                    <a:pt x="879" y="69"/>
                    <a:pt x="649" y="115"/>
                  </a:cubicBezTo>
                  <a:lnTo>
                    <a:pt x="569" y="132"/>
                  </a:lnTo>
                  <a:cubicBezTo>
                    <a:pt x="546" y="97"/>
                    <a:pt x="517" y="69"/>
                    <a:pt x="483" y="52"/>
                  </a:cubicBezTo>
                  <a:cubicBezTo>
                    <a:pt x="425" y="17"/>
                    <a:pt x="362" y="6"/>
                    <a:pt x="299" y="6"/>
                  </a:cubicBezTo>
                  <a:lnTo>
                    <a:pt x="293" y="6"/>
                  </a:lnTo>
                  <a:cubicBezTo>
                    <a:pt x="241" y="6"/>
                    <a:pt x="195" y="23"/>
                    <a:pt x="149" y="46"/>
                  </a:cubicBezTo>
                  <a:cubicBezTo>
                    <a:pt x="126" y="57"/>
                    <a:pt x="109" y="74"/>
                    <a:pt x="92" y="92"/>
                  </a:cubicBezTo>
                  <a:lnTo>
                    <a:pt x="86" y="97"/>
                  </a:lnTo>
                  <a:cubicBezTo>
                    <a:pt x="69" y="120"/>
                    <a:pt x="52" y="138"/>
                    <a:pt x="40" y="155"/>
                  </a:cubicBezTo>
                  <a:cubicBezTo>
                    <a:pt x="12" y="201"/>
                    <a:pt x="0" y="247"/>
                    <a:pt x="0" y="293"/>
                  </a:cubicBezTo>
                  <a:cubicBezTo>
                    <a:pt x="0" y="304"/>
                    <a:pt x="6" y="310"/>
                    <a:pt x="6" y="321"/>
                  </a:cubicBezTo>
                  <a:cubicBezTo>
                    <a:pt x="6" y="333"/>
                    <a:pt x="0" y="350"/>
                    <a:pt x="0" y="367"/>
                  </a:cubicBezTo>
                  <a:cubicBezTo>
                    <a:pt x="0" y="373"/>
                    <a:pt x="0" y="379"/>
                    <a:pt x="0" y="379"/>
                  </a:cubicBezTo>
                  <a:lnTo>
                    <a:pt x="0" y="408"/>
                  </a:lnTo>
                  <a:cubicBezTo>
                    <a:pt x="0" y="500"/>
                    <a:pt x="52" y="591"/>
                    <a:pt x="132" y="637"/>
                  </a:cubicBezTo>
                  <a:cubicBezTo>
                    <a:pt x="175" y="663"/>
                    <a:pt x="223" y="676"/>
                    <a:pt x="270" y="676"/>
                  </a:cubicBezTo>
                  <a:cubicBezTo>
                    <a:pt x="317" y="676"/>
                    <a:pt x="365" y="663"/>
                    <a:pt x="408" y="637"/>
                  </a:cubicBezTo>
                  <a:cubicBezTo>
                    <a:pt x="419" y="632"/>
                    <a:pt x="431" y="626"/>
                    <a:pt x="442" y="614"/>
                  </a:cubicBezTo>
                  <a:cubicBezTo>
                    <a:pt x="488" y="591"/>
                    <a:pt x="529" y="551"/>
                    <a:pt x="557" y="505"/>
                  </a:cubicBezTo>
                  <a:cubicBezTo>
                    <a:pt x="574" y="482"/>
                    <a:pt x="580" y="454"/>
                    <a:pt x="586" y="425"/>
                  </a:cubicBezTo>
                  <a:cubicBezTo>
                    <a:pt x="597" y="408"/>
                    <a:pt x="603" y="385"/>
                    <a:pt x="609" y="367"/>
                  </a:cubicBezTo>
                  <a:cubicBezTo>
                    <a:pt x="609" y="362"/>
                    <a:pt x="609" y="356"/>
                    <a:pt x="609" y="344"/>
                  </a:cubicBezTo>
                  <a:cubicBezTo>
                    <a:pt x="846" y="303"/>
                    <a:pt x="1084" y="280"/>
                    <a:pt x="1322" y="280"/>
                  </a:cubicBezTo>
                  <a:cubicBezTo>
                    <a:pt x="1348" y="280"/>
                    <a:pt x="1375" y="281"/>
                    <a:pt x="1402" y="281"/>
                  </a:cubicBezTo>
                  <a:cubicBezTo>
                    <a:pt x="1798" y="298"/>
                    <a:pt x="2189" y="310"/>
                    <a:pt x="2579" y="316"/>
                  </a:cubicBezTo>
                  <a:cubicBezTo>
                    <a:pt x="2573" y="327"/>
                    <a:pt x="2568" y="339"/>
                    <a:pt x="2556" y="350"/>
                  </a:cubicBezTo>
                  <a:cubicBezTo>
                    <a:pt x="2499" y="431"/>
                    <a:pt x="2441" y="505"/>
                    <a:pt x="2372" y="580"/>
                  </a:cubicBezTo>
                  <a:cubicBezTo>
                    <a:pt x="2229" y="741"/>
                    <a:pt x="2068" y="890"/>
                    <a:pt x="1919" y="1051"/>
                  </a:cubicBezTo>
                  <a:cubicBezTo>
                    <a:pt x="1758" y="1229"/>
                    <a:pt x="1608" y="1419"/>
                    <a:pt x="1442" y="1597"/>
                  </a:cubicBezTo>
                  <a:cubicBezTo>
                    <a:pt x="1356" y="1683"/>
                    <a:pt x="1275" y="1763"/>
                    <a:pt x="1201" y="1861"/>
                  </a:cubicBezTo>
                  <a:cubicBezTo>
                    <a:pt x="1183" y="1855"/>
                    <a:pt x="1160" y="1855"/>
                    <a:pt x="1143" y="1855"/>
                  </a:cubicBezTo>
                  <a:cubicBezTo>
                    <a:pt x="1109" y="1855"/>
                    <a:pt x="1074" y="1861"/>
                    <a:pt x="1040" y="1878"/>
                  </a:cubicBezTo>
                  <a:cubicBezTo>
                    <a:pt x="1005" y="1890"/>
                    <a:pt x="977" y="1907"/>
                    <a:pt x="954" y="1930"/>
                  </a:cubicBezTo>
                  <a:lnTo>
                    <a:pt x="931" y="1941"/>
                  </a:lnTo>
                  <a:lnTo>
                    <a:pt x="936" y="1941"/>
                  </a:lnTo>
                  <a:lnTo>
                    <a:pt x="913" y="1947"/>
                  </a:lnTo>
                  <a:cubicBezTo>
                    <a:pt x="873" y="1958"/>
                    <a:pt x="833" y="1981"/>
                    <a:pt x="804" y="2010"/>
                  </a:cubicBezTo>
                  <a:cubicBezTo>
                    <a:pt x="776" y="2033"/>
                    <a:pt x="758" y="2062"/>
                    <a:pt x="747" y="2096"/>
                  </a:cubicBezTo>
                  <a:cubicBezTo>
                    <a:pt x="735" y="2125"/>
                    <a:pt x="724" y="2160"/>
                    <a:pt x="730" y="2188"/>
                  </a:cubicBezTo>
                  <a:cubicBezTo>
                    <a:pt x="730" y="2217"/>
                    <a:pt x="734" y="2246"/>
                    <a:pt x="743" y="2273"/>
                  </a:cubicBezTo>
                  <a:lnTo>
                    <a:pt x="743" y="2273"/>
                  </a:lnTo>
                  <a:lnTo>
                    <a:pt x="741" y="2269"/>
                  </a:lnTo>
                  <a:lnTo>
                    <a:pt x="741" y="2269"/>
                  </a:lnTo>
                  <a:cubicBezTo>
                    <a:pt x="745" y="2280"/>
                    <a:pt x="750" y="2291"/>
                    <a:pt x="755" y="2302"/>
                  </a:cubicBezTo>
                  <a:lnTo>
                    <a:pt x="755" y="2302"/>
                  </a:lnTo>
                  <a:cubicBezTo>
                    <a:pt x="755" y="2304"/>
                    <a:pt x="756" y="2305"/>
                    <a:pt x="757" y="2307"/>
                  </a:cubicBezTo>
                  <a:lnTo>
                    <a:pt x="757" y="2307"/>
                  </a:lnTo>
                  <a:cubicBezTo>
                    <a:pt x="760" y="2314"/>
                    <a:pt x="763" y="2320"/>
                    <a:pt x="767" y="2326"/>
                  </a:cubicBezTo>
                  <a:lnTo>
                    <a:pt x="767" y="2326"/>
                  </a:lnTo>
                  <a:lnTo>
                    <a:pt x="770" y="2332"/>
                  </a:lnTo>
                  <a:lnTo>
                    <a:pt x="768" y="2329"/>
                  </a:lnTo>
                  <a:lnTo>
                    <a:pt x="768" y="2329"/>
                  </a:lnTo>
                  <a:cubicBezTo>
                    <a:pt x="774" y="2340"/>
                    <a:pt x="781" y="2350"/>
                    <a:pt x="787" y="2361"/>
                  </a:cubicBezTo>
                  <a:cubicBezTo>
                    <a:pt x="793" y="2372"/>
                    <a:pt x="798" y="2384"/>
                    <a:pt x="804" y="2395"/>
                  </a:cubicBezTo>
                  <a:lnTo>
                    <a:pt x="816" y="2412"/>
                  </a:lnTo>
                  <a:cubicBezTo>
                    <a:pt x="833" y="2435"/>
                    <a:pt x="850" y="2458"/>
                    <a:pt x="873" y="2481"/>
                  </a:cubicBezTo>
                  <a:lnTo>
                    <a:pt x="890" y="2498"/>
                  </a:lnTo>
                  <a:cubicBezTo>
                    <a:pt x="908" y="2516"/>
                    <a:pt x="936" y="2533"/>
                    <a:pt x="959" y="2550"/>
                  </a:cubicBezTo>
                  <a:lnTo>
                    <a:pt x="1028" y="2579"/>
                  </a:lnTo>
                  <a:cubicBezTo>
                    <a:pt x="1048" y="2586"/>
                    <a:pt x="1069" y="2588"/>
                    <a:pt x="1090" y="2588"/>
                  </a:cubicBezTo>
                  <a:cubicBezTo>
                    <a:pt x="1105" y="2588"/>
                    <a:pt x="1121" y="2587"/>
                    <a:pt x="1137" y="2585"/>
                  </a:cubicBezTo>
                  <a:cubicBezTo>
                    <a:pt x="1160" y="2585"/>
                    <a:pt x="1189" y="2579"/>
                    <a:pt x="1206" y="2567"/>
                  </a:cubicBezTo>
                  <a:cubicBezTo>
                    <a:pt x="1241" y="2556"/>
                    <a:pt x="1275" y="2533"/>
                    <a:pt x="1298" y="2510"/>
                  </a:cubicBezTo>
                  <a:cubicBezTo>
                    <a:pt x="1338" y="2475"/>
                    <a:pt x="1373" y="2430"/>
                    <a:pt x="1402" y="2389"/>
                  </a:cubicBezTo>
                  <a:cubicBezTo>
                    <a:pt x="1419" y="2361"/>
                    <a:pt x="1436" y="2326"/>
                    <a:pt x="1448" y="2292"/>
                  </a:cubicBezTo>
                  <a:cubicBezTo>
                    <a:pt x="1453" y="2263"/>
                    <a:pt x="1459" y="2228"/>
                    <a:pt x="1459" y="2194"/>
                  </a:cubicBezTo>
                  <a:cubicBezTo>
                    <a:pt x="1459" y="2177"/>
                    <a:pt x="1459" y="2160"/>
                    <a:pt x="1459" y="2142"/>
                  </a:cubicBezTo>
                  <a:cubicBezTo>
                    <a:pt x="1459" y="2125"/>
                    <a:pt x="1453" y="2114"/>
                    <a:pt x="1448" y="2096"/>
                  </a:cubicBezTo>
                  <a:cubicBezTo>
                    <a:pt x="1448" y="2085"/>
                    <a:pt x="1442" y="2073"/>
                    <a:pt x="1442" y="2068"/>
                  </a:cubicBezTo>
                  <a:cubicBezTo>
                    <a:pt x="1534" y="1981"/>
                    <a:pt x="1620" y="1895"/>
                    <a:pt x="1706" y="1803"/>
                  </a:cubicBezTo>
                  <a:cubicBezTo>
                    <a:pt x="1878" y="1631"/>
                    <a:pt x="2033" y="1442"/>
                    <a:pt x="2206" y="1258"/>
                  </a:cubicBezTo>
                  <a:cubicBezTo>
                    <a:pt x="2361" y="1097"/>
                    <a:pt x="2522" y="942"/>
                    <a:pt x="2677" y="775"/>
                  </a:cubicBezTo>
                  <a:cubicBezTo>
                    <a:pt x="2711" y="735"/>
                    <a:pt x="2757" y="689"/>
                    <a:pt x="2803" y="632"/>
                  </a:cubicBezTo>
                  <a:cubicBezTo>
                    <a:pt x="2826" y="770"/>
                    <a:pt x="2843" y="907"/>
                    <a:pt x="2855" y="1045"/>
                  </a:cubicBezTo>
                  <a:cubicBezTo>
                    <a:pt x="2878" y="1407"/>
                    <a:pt x="2912" y="1769"/>
                    <a:pt x="2970" y="2125"/>
                  </a:cubicBezTo>
                  <a:cubicBezTo>
                    <a:pt x="2981" y="2188"/>
                    <a:pt x="2998" y="2257"/>
                    <a:pt x="3016" y="2320"/>
                  </a:cubicBezTo>
                  <a:cubicBezTo>
                    <a:pt x="3010" y="2326"/>
                    <a:pt x="3004" y="2326"/>
                    <a:pt x="2998" y="2332"/>
                  </a:cubicBezTo>
                  <a:lnTo>
                    <a:pt x="2987" y="2349"/>
                  </a:lnTo>
                  <a:lnTo>
                    <a:pt x="2981" y="2355"/>
                  </a:lnTo>
                  <a:lnTo>
                    <a:pt x="2958" y="2389"/>
                  </a:lnTo>
                  <a:cubicBezTo>
                    <a:pt x="2929" y="2418"/>
                    <a:pt x="2912" y="2452"/>
                    <a:pt x="2907" y="2487"/>
                  </a:cubicBezTo>
                  <a:cubicBezTo>
                    <a:pt x="2895" y="2521"/>
                    <a:pt x="2895" y="2550"/>
                    <a:pt x="2895" y="2579"/>
                  </a:cubicBezTo>
                  <a:cubicBezTo>
                    <a:pt x="2895" y="2585"/>
                    <a:pt x="2895" y="2590"/>
                    <a:pt x="2895" y="2596"/>
                  </a:cubicBezTo>
                  <a:lnTo>
                    <a:pt x="2895" y="2602"/>
                  </a:lnTo>
                  <a:cubicBezTo>
                    <a:pt x="2895" y="2619"/>
                    <a:pt x="2895" y="2636"/>
                    <a:pt x="2901" y="2648"/>
                  </a:cubicBezTo>
                  <a:cubicBezTo>
                    <a:pt x="2901" y="2654"/>
                    <a:pt x="2901" y="2654"/>
                    <a:pt x="2901" y="2654"/>
                  </a:cubicBezTo>
                  <a:lnTo>
                    <a:pt x="2901" y="2671"/>
                  </a:lnTo>
                  <a:cubicBezTo>
                    <a:pt x="2901" y="2676"/>
                    <a:pt x="2901" y="2676"/>
                    <a:pt x="2901" y="2676"/>
                  </a:cubicBezTo>
                  <a:cubicBezTo>
                    <a:pt x="2907" y="2717"/>
                    <a:pt x="2924" y="2751"/>
                    <a:pt x="2947" y="2780"/>
                  </a:cubicBezTo>
                  <a:cubicBezTo>
                    <a:pt x="2964" y="2809"/>
                    <a:pt x="2981" y="2832"/>
                    <a:pt x="3004" y="2855"/>
                  </a:cubicBezTo>
                  <a:cubicBezTo>
                    <a:pt x="3027" y="2872"/>
                    <a:pt x="3056" y="2895"/>
                    <a:pt x="3079" y="2912"/>
                  </a:cubicBezTo>
                  <a:cubicBezTo>
                    <a:pt x="3119" y="2935"/>
                    <a:pt x="3159" y="2958"/>
                    <a:pt x="3205" y="2969"/>
                  </a:cubicBezTo>
                  <a:cubicBezTo>
                    <a:pt x="3257" y="2992"/>
                    <a:pt x="3309" y="2998"/>
                    <a:pt x="3366" y="3004"/>
                  </a:cubicBezTo>
                  <a:cubicBezTo>
                    <a:pt x="3418" y="3004"/>
                    <a:pt x="3464" y="2987"/>
                    <a:pt x="3510" y="2964"/>
                  </a:cubicBezTo>
                  <a:cubicBezTo>
                    <a:pt x="3550" y="2941"/>
                    <a:pt x="3584" y="2906"/>
                    <a:pt x="3613" y="2860"/>
                  </a:cubicBezTo>
                  <a:cubicBezTo>
                    <a:pt x="3636" y="2820"/>
                    <a:pt x="3653" y="2780"/>
                    <a:pt x="3670" y="2740"/>
                  </a:cubicBezTo>
                  <a:cubicBezTo>
                    <a:pt x="3676" y="2717"/>
                    <a:pt x="3682" y="2699"/>
                    <a:pt x="3688" y="2676"/>
                  </a:cubicBezTo>
                  <a:cubicBezTo>
                    <a:pt x="3699" y="2636"/>
                    <a:pt x="3705" y="2590"/>
                    <a:pt x="3705" y="2544"/>
                  </a:cubicBezTo>
                  <a:cubicBezTo>
                    <a:pt x="3711" y="2521"/>
                    <a:pt x="3711" y="2498"/>
                    <a:pt x="3705" y="2475"/>
                  </a:cubicBezTo>
                  <a:lnTo>
                    <a:pt x="3699" y="2401"/>
                  </a:lnTo>
                  <a:cubicBezTo>
                    <a:pt x="3688" y="2361"/>
                    <a:pt x="3670" y="2326"/>
                    <a:pt x="3647" y="2297"/>
                  </a:cubicBezTo>
                  <a:cubicBezTo>
                    <a:pt x="3636" y="2274"/>
                    <a:pt x="3613" y="2257"/>
                    <a:pt x="3590" y="2246"/>
                  </a:cubicBezTo>
                  <a:cubicBezTo>
                    <a:pt x="3561" y="2217"/>
                    <a:pt x="3527" y="2200"/>
                    <a:pt x="3492" y="2194"/>
                  </a:cubicBezTo>
                  <a:cubicBezTo>
                    <a:pt x="3452" y="2183"/>
                    <a:pt x="3406" y="2177"/>
                    <a:pt x="3366" y="2177"/>
                  </a:cubicBezTo>
                  <a:lnTo>
                    <a:pt x="3349" y="2177"/>
                  </a:lnTo>
                  <a:cubicBezTo>
                    <a:pt x="3343" y="2148"/>
                    <a:pt x="3332" y="2119"/>
                    <a:pt x="3326" y="2091"/>
                  </a:cubicBezTo>
                  <a:cubicBezTo>
                    <a:pt x="3257" y="1763"/>
                    <a:pt x="3199" y="1424"/>
                    <a:pt x="3131" y="1091"/>
                  </a:cubicBezTo>
                  <a:cubicBezTo>
                    <a:pt x="3096" y="907"/>
                    <a:pt x="3062" y="718"/>
                    <a:pt x="3021" y="528"/>
                  </a:cubicBezTo>
                  <a:cubicBezTo>
                    <a:pt x="3010" y="477"/>
                    <a:pt x="2998" y="408"/>
                    <a:pt x="2981" y="350"/>
                  </a:cubicBezTo>
                  <a:cubicBezTo>
                    <a:pt x="2993" y="310"/>
                    <a:pt x="2993" y="264"/>
                    <a:pt x="2981" y="218"/>
                  </a:cubicBezTo>
                  <a:cubicBezTo>
                    <a:pt x="2959" y="148"/>
                    <a:pt x="2893" y="101"/>
                    <a:pt x="2825" y="101"/>
                  </a:cubicBezTo>
                  <a:cubicBezTo>
                    <a:pt x="2804" y="101"/>
                    <a:pt x="2783" y="105"/>
                    <a:pt x="2763" y="115"/>
                  </a:cubicBezTo>
                  <a:cubicBezTo>
                    <a:pt x="2747" y="50"/>
                    <a:pt x="2689" y="5"/>
                    <a:pt x="2630" y="5"/>
                  </a:cubicBezTo>
                  <a:cubicBezTo>
                    <a:pt x="2626" y="5"/>
                    <a:pt x="2623" y="5"/>
                    <a:pt x="2619" y="6"/>
                  </a:cubicBezTo>
                  <a:cubicBezTo>
                    <a:pt x="2577" y="6"/>
                    <a:pt x="2535" y="6"/>
                    <a:pt x="2493" y="6"/>
                  </a:cubicBezTo>
                  <a:cubicBezTo>
                    <a:pt x="2290" y="6"/>
                    <a:pt x="2087" y="1"/>
                    <a:pt x="1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350;p33">
              <a:extLst>
                <a:ext uri="{FF2B5EF4-FFF2-40B4-BE49-F238E27FC236}">
                  <a16:creationId xmlns:a16="http://schemas.microsoft.com/office/drawing/2014/main" id="{E886C713-7BF8-FC3F-C49B-E92AD234A6AB}"/>
                </a:ext>
              </a:extLst>
            </p:cNvPr>
            <p:cNvSpPr/>
            <p:nvPr/>
          </p:nvSpPr>
          <p:spPr>
            <a:xfrm>
              <a:off x="1211471" y="2978067"/>
              <a:ext cx="341196" cy="644128"/>
            </a:xfrm>
            <a:custGeom>
              <a:avLst/>
              <a:gdLst/>
              <a:ahLst/>
              <a:cxnLst/>
              <a:rect l="l" t="t" r="r" b="b"/>
              <a:pathLst>
                <a:path w="3803" h="7133" extrusionOk="0">
                  <a:moveTo>
                    <a:pt x="2641" y="1"/>
                  </a:moveTo>
                  <a:cubicBezTo>
                    <a:pt x="2636" y="1"/>
                    <a:pt x="2631" y="1"/>
                    <a:pt x="2626" y="2"/>
                  </a:cubicBezTo>
                  <a:cubicBezTo>
                    <a:pt x="2057" y="59"/>
                    <a:pt x="1575" y="444"/>
                    <a:pt x="1385" y="984"/>
                  </a:cubicBezTo>
                  <a:cubicBezTo>
                    <a:pt x="1241" y="1403"/>
                    <a:pt x="1264" y="1863"/>
                    <a:pt x="1442" y="2271"/>
                  </a:cubicBezTo>
                  <a:cubicBezTo>
                    <a:pt x="1430" y="2270"/>
                    <a:pt x="1417" y="2270"/>
                    <a:pt x="1404" y="2270"/>
                  </a:cubicBezTo>
                  <a:cubicBezTo>
                    <a:pt x="1010" y="2270"/>
                    <a:pt x="636" y="2441"/>
                    <a:pt x="380" y="2747"/>
                  </a:cubicBezTo>
                  <a:cubicBezTo>
                    <a:pt x="116" y="3081"/>
                    <a:pt x="1" y="3632"/>
                    <a:pt x="299" y="3977"/>
                  </a:cubicBezTo>
                  <a:cubicBezTo>
                    <a:pt x="409" y="4103"/>
                    <a:pt x="541" y="4201"/>
                    <a:pt x="690" y="4264"/>
                  </a:cubicBezTo>
                  <a:cubicBezTo>
                    <a:pt x="374" y="4563"/>
                    <a:pt x="190" y="4993"/>
                    <a:pt x="265" y="5441"/>
                  </a:cubicBezTo>
                  <a:cubicBezTo>
                    <a:pt x="311" y="5729"/>
                    <a:pt x="483" y="5981"/>
                    <a:pt x="736" y="6125"/>
                  </a:cubicBezTo>
                  <a:cubicBezTo>
                    <a:pt x="884" y="6201"/>
                    <a:pt x="1045" y="6242"/>
                    <a:pt x="1209" y="6242"/>
                  </a:cubicBezTo>
                  <a:cubicBezTo>
                    <a:pt x="1229" y="6242"/>
                    <a:pt x="1250" y="6241"/>
                    <a:pt x="1270" y="6240"/>
                  </a:cubicBezTo>
                  <a:lnTo>
                    <a:pt x="1270" y="6240"/>
                  </a:lnTo>
                  <a:cubicBezTo>
                    <a:pt x="1259" y="6355"/>
                    <a:pt x="1282" y="6475"/>
                    <a:pt x="1328" y="6584"/>
                  </a:cubicBezTo>
                  <a:cubicBezTo>
                    <a:pt x="1448" y="6843"/>
                    <a:pt x="1678" y="7032"/>
                    <a:pt x="1954" y="7107"/>
                  </a:cubicBezTo>
                  <a:cubicBezTo>
                    <a:pt x="2012" y="7124"/>
                    <a:pt x="2091" y="7132"/>
                    <a:pt x="2183" y="7132"/>
                  </a:cubicBezTo>
                  <a:cubicBezTo>
                    <a:pt x="2747" y="7132"/>
                    <a:pt x="3803" y="6821"/>
                    <a:pt x="3694" y="6297"/>
                  </a:cubicBezTo>
                  <a:cubicBezTo>
                    <a:pt x="3688" y="6274"/>
                    <a:pt x="3683" y="6257"/>
                    <a:pt x="3677" y="6240"/>
                  </a:cubicBezTo>
                  <a:cubicBezTo>
                    <a:pt x="3642" y="6154"/>
                    <a:pt x="3602" y="6067"/>
                    <a:pt x="3551" y="5987"/>
                  </a:cubicBezTo>
                  <a:cubicBezTo>
                    <a:pt x="2752" y="4649"/>
                    <a:pt x="2396" y="3092"/>
                    <a:pt x="2534" y="1541"/>
                  </a:cubicBezTo>
                  <a:cubicBezTo>
                    <a:pt x="2574" y="1076"/>
                    <a:pt x="2660" y="622"/>
                    <a:pt x="2792" y="180"/>
                  </a:cubicBezTo>
                  <a:cubicBezTo>
                    <a:pt x="2819" y="88"/>
                    <a:pt x="272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351;p33">
              <a:extLst>
                <a:ext uri="{FF2B5EF4-FFF2-40B4-BE49-F238E27FC236}">
                  <a16:creationId xmlns:a16="http://schemas.microsoft.com/office/drawing/2014/main" id="{BD4BE4E0-2742-A9A2-6D4A-40DF5BCB5724}"/>
                </a:ext>
              </a:extLst>
            </p:cNvPr>
            <p:cNvSpPr/>
            <p:nvPr/>
          </p:nvSpPr>
          <p:spPr>
            <a:xfrm>
              <a:off x="1301637" y="3435720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352;p33">
              <a:extLst>
                <a:ext uri="{FF2B5EF4-FFF2-40B4-BE49-F238E27FC236}">
                  <a16:creationId xmlns:a16="http://schemas.microsoft.com/office/drawing/2014/main" id="{D738E05E-8B26-C42A-868C-B9AD22B6A95B}"/>
                </a:ext>
              </a:extLst>
            </p:cNvPr>
            <p:cNvSpPr/>
            <p:nvPr/>
          </p:nvSpPr>
          <p:spPr>
            <a:xfrm>
              <a:off x="1381037" y="3482046"/>
              <a:ext cx="85680" cy="107821"/>
            </a:xfrm>
            <a:custGeom>
              <a:avLst/>
              <a:gdLst/>
              <a:ahLst/>
              <a:cxnLst/>
              <a:rect l="l" t="t" r="r" b="b"/>
              <a:pathLst>
                <a:path w="955" h="1194" extrusionOk="0">
                  <a:moveTo>
                    <a:pt x="704" y="0"/>
                  </a:moveTo>
                  <a:cubicBezTo>
                    <a:pt x="666" y="0"/>
                    <a:pt x="628" y="9"/>
                    <a:pt x="592" y="27"/>
                  </a:cubicBezTo>
                  <a:cubicBezTo>
                    <a:pt x="535" y="56"/>
                    <a:pt x="483" y="96"/>
                    <a:pt x="437" y="136"/>
                  </a:cubicBezTo>
                  <a:cubicBezTo>
                    <a:pt x="362" y="205"/>
                    <a:pt x="299" y="280"/>
                    <a:pt x="242" y="366"/>
                  </a:cubicBezTo>
                  <a:cubicBezTo>
                    <a:pt x="104" y="561"/>
                    <a:pt x="1" y="808"/>
                    <a:pt x="98" y="1049"/>
                  </a:cubicBezTo>
                  <a:cubicBezTo>
                    <a:pt x="130" y="1136"/>
                    <a:pt x="216" y="1194"/>
                    <a:pt x="308" y="1194"/>
                  </a:cubicBezTo>
                  <a:cubicBezTo>
                    <a:pt x="332" y="1194"/>
                    <a:pt x="356" y="1190"/>
                    <a:pt x="380" y="1181"/>
                  </a:cubicBezTo>
                  <a:cubicBezTo>
                    <a:pt x="563" y="1124"/>
                    <a:pt x="696" y="952"/>
                    <a:pt x="787" y="791"/>
                  </a:cubicBezTo>
                  <a:cubicBezTo>
                    <a:pt x="833" y="705"/>
                    <a:pt x="874" y="613"/>
                    <a:pt x="902" y="521"/>
                  </a:cubicBezTo>
                  <a:cubicBezTo>
                    <a:pt x="931" y="429"/>
                    <a:pt x="954" y="303"/>
                    <a:pt x="908" y="216"/>
                  </a:cubicBezTo>
                  <a:cubicBezTo>
                    <a:pt x="897" y="194"/>
                    <a:pt x="885" y="171"/>
                    <a:pt x="862" y="148"/>
                  </a:cubicBezTo>
                  <a:cubicBezTo>
                    <a:pt x="874" y="79"/>
                    <a:pt x="833" y="21"/>
                    <a:pt x="770" y="10"/>
                  </a:cubicBezTo>
                  <a:cubicBezTo>
                    <a:pt x="749" y="3"/>
                    <a:pt x="7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353;p33">
              <a:extLst>
                <a:ext uri="{FF2B5EF4-FFF2-40B4-BE49-F238E27FC236}">
                  <a16:creationId xmlns:a16="http://schemas.microsoft.com/office/drawing/2014/main" id="{96AF6731-AF27-582E-D373-031F78AC5536}"/>
                </a:ext>
              </a:extLst>
            </p:cNvPr>
            <p:cNvSpPr/>
            <p:nvPr/>
          </p:nvSpPr>
          <p:spPr>
            <a:xfrm>
              <a:off x="1366054" y="3015091"/>
              <a:ext cx="156288" cy="555992"/>
            </a:xfrm>
            <a:custGeom>
              <a:avLst/>
              <a:gdLst/>
              <a:ahLst/>
              <a:cxnLst/>
              <a:rect l="l" t="t" r="r" b="b"/>
              <a:pathLst>
                <a:path w="1742" h="6157" extrusionOk="0">
                  <a:moveTo>
                    <a:pt x="570" y="0"/>
                  </a:moveTo>
                  <a:cubicBezTo>
                    <a:pt x="554" y="0"/>
                    <a:pt x="538" y="7"/>
                    <a:pt x="529" y="23"/>
                  </a:cubicBezTo>
                  <a:cubicBezTo>
                    <a:pt x="41" y="884"/>
                    <a:pt x="1" y="1993"/>
                    <a:pt x="110" y="2952"/>
                  </a:cubicBezTo>
                  <a:cubicBezTo>
                    <a:pt x="219" y="3842"/>
                    <a:pt x="506" y="4692"/>
                    <a:pt x="954" y="5468"/>
                  </a:cubicBezTo>
                  <a:cubicBezTo>
                    <a:pt x="1052" y="5646"/>
                    <a:pt x="1167" y="5818"/>
                    <a:pt x="1293" y="5973"/>
                  </a:cubicBezTo>
                  <a:cubicBezTo>
                    <a:pt x="1368" y="6062"/>
                    <a:pt x="1461" y="6157"/>
                    <a:pt x="1570" y="6157"/>
                  </a:cubicBezTo>
                  <a:cubicBezTo>
                    <a:pt x="1602" y="6157"/>
                    <a:pt x="1637" y="6148"/>
                    <a:pt x="1672" y="6128"/>
                  </a:cubicBezTo>
                  <a:cubicBezTo>
                    <a:pt x="1741" y="6088"/>
                    <a:pt x="1718" y="5991"/>
                    <a:pt x="1661" y="5956"/>
                  </a:cubicBezTo>
                  <a:lnTo>
                    <a:pt x="1661" y="5956"/>
                  </a:lnTo>
                  <a:cubicBezTo>
                    <a:pt x="1662" y="5957"/>
                    <a:pt x="1663" y="5957"/>
                    <a:pt x="1663" y="5957"/>
                  </a:cubicBezTo>
                  <a:cubicBezTo>
                    <a:pt x="1666" y="5957"/>
                    <a:pt x="1642" y="5938"/>
                    <a:pt x="1626" y="5927"/>
                  </a:cubicBezTo>
                  <a:cubicBezTo>
                    <a:pt x="1604" y="5910"/>
                    <a:pt x="1598" y="5904"/>
                    <a:pt x="1569" y="5887"/>
                  </a:cubicBezTo>
                  <a:cubicBezTo>
                    <a:pt x="1523" y="5847"/>
                    <a:pt x="1483" y="5801"/>
                    <a:pt x="1443" y="5749"/>
                  </a:cubicBezTo>
                  <a:cubicBezTo>
                    <a:pt x="1345" y="5612"/>
                    <a:pt x="1253" y="5468"/>
                    <a:pt x="1167" y="5319"/>
                  </a:cubicBezTo>
                  <a:cubicBezTo>
                    <a:pt x="518" y="4187"/>
                    <a:pt x="225" y="2883"/>
                    <a:pt x="340" y="1585"/>
                  </a:cubicBezTo>
                  <a:cubicBezTo>
                    <a:pt x="392" y="1068"/>
                    <a:pt x="483" y="551"/>
                    <a:pt x="616" y="51"/>
                  </a:cubicBezTo>
                  <a:cubicBezTo>
                    <a:pt x="623" y="19"/>
                    <a:pt x="59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354;p33">
              <a:extLst>
                <a:ext uri="{FF2B5EF4-FFF2-40B4-BE49-F238E27FC236}">
                  <a16:creationId xmlns:a16="http://schemas.microsoft.com/office/drawing/2014/main" id="{D07EA497-44F8-A9E2-C612-4C2FF71487B9}"/>
                </a:ext>
              </a:extLst>
            </p:cNvPr>
            <p:cNvSpPr/>
            <p:nvPr/>
          </p:nvSpPr>
          <p:spPr>
            <a:xfrm>
              <a:off x="1201871" y="3387770"/>
              <a:ext cx="544137" cy="445011"/>
            </a:xfrm>
            <a:custGeom>
              <a:avLst/>
              <a:gdLst/>
              <a:ahLst/>
              <a:cxnLst/>
              <a:rect l="l" t="t" r="r" b="b"/>
              <a:pathLst>
                <a:path w="6065" h="4928" extrusionOk="0">
                  <a:moveTo>
                    <a:pt x="4186" y="3300"/>
                  </a:moveTo>
                  <a:cubicBezTo>
                    <a:pt x="4197" y="3311"/>
                    <a:pt x="4203" y="3317"/>
                    <a:pt x="4215" y="3328"/>
                  </a:cubicBezTo>
                  <a:cubicBezTo>
                    <a:pt x="4152" y="3391"/>
                    <a:pt x="4088" y="3460"/>
                    <a:pt x="4019" y="3529"/>
                  </a:cubicBezTo>
                  <a:lnTo>
                    <a:pt x="4014" y="3529"/>
                  </a:lnTo>
                  <a:cubicBezTo>
                    <a:pt x="3910" y="3633"/>
                    <a:pt x="3790" y="3725"/>
                    <a:pt x="3669" y="3805"/>
                  </a:cubicBezTo>
                  <a:cubicBezTo>
                    <a:pt x="3864" y="3661"/>
                    <a:pt x="4037" y="3489"/>
                    <a:pt x="4186" y="3300"/>
                  </a:cubicBezTo>
                  <a:close/>
                  <a:moveTo>
                    <a:pt x="2963" y="4052"/>
                  </a:moveTo>
                  <a:cubicBezTo>
                    <a:pt x="3008" y="4069"/>
                    <a:pt x="3060" y="4075"/>
                    <a:pt x="3118" y="4075"/>
                  </a:cubicBezTo>
                  <a:lnTo>
                    <a:pt x="3060" y="4092"/>
                  </a:lnTo>
                  <a:cubicBezTo>
                    <a:pt x="2991" y="4115"/>
                    <a:pt x="2917" y="4132"/>
                    <a:pt x="2848" y="4150"/>
                  </a:cubicBezTo>
                  <a:lnTo>
                    <a:pt x="2963" y="4052"/>
                  </a:lnTo>
                  <a:close/>
                  <a:moveTo>
                    <a:pt x="4488" y="1"/>
                  </a:moveTo>
                  <a:cubicBezTo>
                    <a:pt x="4343" y="1"/>
                    <a:pt x="4196" y="26"/>
                    <a:pt x="4054" y="77"/>
                  </a:cubicBezTo>
                  <a:cubicBezTo>
                    <a:pt x="3905" y="129"/>
                    <a:pt x="3767" y="198"/>
                    <a:pt x="3635" y="284"/>
                  </a:cubicBezTo>
                  <a:cubicBezTo>
                    <a:pt x="3600" y="290"/>
                    <a:pt x="3566" y="301"/>
                    <a:pt x="3537" y="330"/>
                  </a:cubicBezTo>
                  <a:lnTo>
                    <a:pt x="3416" y="445"/>
                  </a:lnTo>
                  <a:cubicBezTo>
                    <a:pt x="3192" y="629"/>
                    <a:pt x="2985" y="847"/>
                    <a:pt x="2813" y="1082"/>
                  </a:cubicBezTo>
                  <a:cubicBezTo>
                    <a:pt x="2606" y="1352"/>
                    <a:pt x="2417" y="1634"/>
                    <a:pt x="2239" y="1921"/>
                  </a:cubicBezTo>
                  <a:cubicBezTo>
                    <a:pt x="2147" y="2076"/>
                    <a:pt x="2066" y="2237"/>
                    <a:pt x="2003" y="2409"/>
                  </a:cubicBezTo>
                  <a:lnTo>
                    <a:pt x="1986" y="2432"/>
                  </a:lnTo>
                  <a:cubicBezTo>
                    <a:pt x="1412" y="3104"/>
                    <a:pt x="740" y="3702"/>
                    <a:pt x="171" y="4379"/>
                  </a:cubicBezTo>
                  <a:cubicBezTo>
                    <a:pt x="0" y="4579"/>
                    <a:pt x="95" y="4919"/>
                    <a:pt x="382" y="4919"/>
                  </a:cubicBezTo>
                  <a:cubicBezTo>
                    <a:pt x="384" y="4919"/>
                    <a:pt x="387" y="4919"/>
                    <a:pt x="389" y="4919"/>
                  </a:cubicBezTo>
                  <a:cubicBezTo>
                    <a:pt x="469" y="4918"/>
                    <a:pt x="549" y="4917"/>
                    <a:pt x="630" y="4917"/>
                  </a:cubicBezTo>
                  <a:cubicBezTo>
                    <a:pt x="956" y="4917"/>
                    <a:pt x="1282" y="4927"/>
                    <a:pt x="1608" y="4927"/>
                  </a:cubicBezTo>
                  <a:cubicBezTo>
                    <a:pt x="2140" y="4927"/>
                    <a:pt x="2669" y="4901"/>
                    <a:pt x="3187" y="4764"/>
                  </a:cubicBezTo>
                  <a:cubicBezTo>
                    <a:pt x="3663" y="4644"/>
                    <a:pt x="4111" y="4414"/>
                    <a:pt x="4496" y="4104"/>
                  </a:cubicBezTo>
                  <a:cubicBezTo>
                    <a:pt x="4881" y="3799"/>
                    <a:pt x="5203" y="3432"/>
                    <a:pt x="5450" y="3012"/>
                  </a:cubicBezTo>
                  <a:cubicBezTo>
                    <a:pt x="5892" y="2237"/>
                    <a:pt x="6064" y="1059"/>
                    <a:pt x="5375" y="364"/>
                  </a:cubicBezTo>
                  <a:cubicBezTo>
                    <a:pt x="5133" y="126"/>
                    <a:pt x="4814" y="1"/>
                    <a:pt x="4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355;p33">
              <a:extLst>
                <a:ext uri="{FF2B5EF4-FFF2-40B4-BE49-F238E27FC236}">
                  <a16:creationId xmlns:a16="http://schemas.microsoft.com/office/drawing/2014/main" id="{813A8402-3749-2087-6B25-680FE524EFF1}"/>
                </a:ext>
              </a:extLst>
            </p:cNvPr>
            <p:cNvSpPr/>
            <p:nvPr/>
          </p:nvSpPr>
          <p:spPr>
            <a:xfrm>
              <a:off x="1565496" y="3524488"/>
              <a:ext cx="157275" cy="261877"/>
            </a:xfrm>
            <a:custGeom>
              <a:avLst/>
              <a:gdLst/>
              <a:ahLst/>
              <a:cxnLst/>
              <a:rect l="l" t="t" r="r" b="b"/>
              <a:pathLst>
                <a:path w="1753" h="2900" extrusionOk="0">
                  <a:moveTo>
                    <a:pt x="1211" y="0"/>
                  </a:moveTo>
                  <a:cubicBezTo>
                    <a:pt x="893" y="0"/>
                    <a:pt x="678" y="422"/>
                    <a:pt x="570" y="666"/>
                  </a:cubicBezTo>
                  <a:cubicBezTo>
                    <a:pt x="420" y="1022"/>
                    <a:pt x="317" y="1395"/>
                    <a:pt x="254" y="1774"/>
                  </a:cubicBezTo>
                  <a:cubicBezTo>
                    <a:pt x="185" y="2153"/>
                    <a:pt x="104" y="2532"/>
                    <a:pt x="1" y="2900"/>
                  </a:cubicBezTo>
                  <a:cubicBezTo>
                    <a:pt x="156" y="2808"/>
                    <a:pt x="305" y="2705"/>
                    <a:pt x="449" y="2590"/>
                  </a:cubicBezTo>
                  <a:cubicBezTo>
                    <a:pt x="828" y="2291"/>
                    <a:pt x="1150" y="1923"/>
                    <a:pt x="1397" y="1504"/>
                  </a:cubicBezTo>
                  <a:cubicBezTo>
                    <a:pt x="1575" y="1182"/>
                    <a:pt x="1695" y="838"/>
                    <a:pt x="1753" y="476"/>
                  </a:cubicBezTo>
                  <a:cubicBezTo>
                    <a:pt x="1655" y="281"/>
                    <a:pt x="1506" y="39"/>
                    <a:pt x="1270" y="5"/>
                  </a:cubicBezTo>
                  <a:cubicBezTo>
                    <a:pt x="1250" y="2"/>
                    <a:pt x="1230" y="0"/>
                    <a:pt x="1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356;p33">
              <a:extLst>
                <a:ext uri="{FF2B5EF4-FFF2-40B4-BE49-F238E27FC236}">
                  <a16:creationId xmlns:a16="http://schemas.microsoft.com/office/drawing/2014/main" id="{E3A5A414-77EF-456C-0B8D-A1E65785F361}"/>
                </a:ext>
              </a:extLst>
            </p:cNvPr>
            <p:cNvSpPr/>
            <p:nvPr/>
          </p:nvSpPr>
          <p:spPr>
            <a:xfrm>
              <a:off x="1501079" y="3190369"/>
              <a:ext cx="314998" cy="316962"/>
            </a:xfrm>
            <a:custGeom>
              <a:avLst/>
              <a:gdLst/>
              <a:ahLst/>
              <a:cxnLst/>
              <a:rect l="l" t="t" r="r" b="b"/>
              <a:pathLst>
                <a:path w="3511" h="3510" extrusionOk="0">
                  <a:moveTo>
                    <a:pt x="1753" y="0"/>
                  </a:moveTo>
                  <a:cubicBezTo>
                    <a:pt x="782" y="0"/>
                    <a:pt x="1" y="787"/>
                    <a:pt x="1" y="1752"/>
                  </a:cubicBezTo>
                  <a:cubicBezTo>
                    <a:pt x="1" y="2723"/>
                    <a:pt x="782" y="3510"/>
                    <a:pt x="1753" y="3510"/>
                  </a:cubicBezTo>
                  <a:cubicBezTo>
                    <a:pt x="2724" y="3510"/>
                    <a:pt x="3510" y="2723"/>
                    <a:pt x="3510" y="1752"/>
                  </a:cubicBezTo>
                  <a:cubicBezTo>
                    <a:pt x="3510" y="787"/>
                    <a:pt x="2724" y="0"/>
                    <a:pt x="1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357;p33">
              <a:extLst>
                <a:ext uri="{FF2B5EF4-FFF2-40B4-BE49-F238E27FC236}">
                  <a16:creationId xmlns:a16="http://schemas.microsoft.com/office/drawing/2014/main" id="{96C7C907-1E54-FF64-2D45-5CDB09B392D9}"/>
                </a:ext>
              </a:extLst>
            </p:cNvPr>
            <p:cNvSpPr/>
            <p:nvPr/>
          </p:nvSpPr>
          <p:spPr>
            <a:xfrm>
              <a:off x="1735062" y="3143682"/>
              <a:ext cx="269601" cy="207696"/>
            </a:xfrm>
            <a:custGeom>
              <a:avLst/>
              <a:gdLst/>
              <a:ahLst/>
              <a:cxnLst/>
              <a:rect l="l" t="t" r="r" b="b"/>
              <a:pathLst>
                <a:path w="3005" h="2300" extrusionOk="0">
                  <a:moveTo>
                    <a:pt x="3005" y="0"/>
                  </a:moveTo>
                  <a:lnTo>
                    <a:pt x="3005" y="0"/>
                  </a:lnTo>
                  <a:cubicBezTo>
                    <a:pt x="2074" y="442"/>
                    <a:pt x="1201" y="942"/>
                    <a:pt x="299" y="1430"/>
                  </a:cubicBezTo>
                  <a:cubicBezTo>
                    <a:pt x="81" y="1545"/>
                    <a:pt x="1" y="1821"/>
                    <a:pt x="116" y="2039"/>
                  </a:cubicBezTo>
                  <a:lnTo>
                    <a:pt x="121" y="2057"/>
                  </a:lnTo>
                  <a:cubicBezTo>
                    <a:pt x="205" y="2214"/>
                    <a:pt x="366" y="2299"/>
                    <a:pt x="528" y="2299"/>
                  </a:cubicBezTo>
                  <a:cubicBezTo>
                    <a:pt x="643" y="2299"/>
                    <a:pt x="760" y="2256"/>
                    <a:pt x="851" y="2166"/>
                  </a:cubicBezTo>
                  <a:cubicBezTo>
                    <a:pt x="1569" y="1448"/>
                    <a:pt x="2258" y="689"/>
                    <a:pt x="3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358;p33">
              <a:extLst>
                <a:ext uri="{FF2B5EF4-FFF2-40B4-BE49-F238E27FC236}">
                  <a16:creationId xmlns:a16="http://schemas.microsoft.com/office/drawing/2014/main" id="{A445B332-8CB1-2CB3-F82B-D96455BAD507}"/>
                </a:ext>
              </a:extLst>
            </p:cNvPr>
            <p:cNvSpPr/>
            <p:nvPr/>
          </p:nvSpPr>
          <p:spPr>
            <a:xfrm>
              <a:off x="981166" y="3101962"/>
              <a:ext cx="599403" cy="582451"/>
            </a:xfrm>
            <a:custGeom>
              <a:avLst/>
              <a:gdLst/>
              <a:ahLst/>
              <a:cxnLst/>
              <a:rect l="l" t="t" r="r" b="b"/>
              <a:pathLst>
                <a:path w="6681" h="6450" extrusionOk="0">
                  <a:moveTo>
                    <a:pt x="646" y="1"/>
                  </a:moveTo>
                  <a:cubicBezTo>
                    <a:pt x="596" y="1"/>
                    <a:pt x="547" y="20"/>
                    <a:pt x="517" y="54"/>
                  </a:cubicBezTo>
                  <a:cubicBezTo>
                    <a:pt x="98" y="537"/>
                    <a:pt x="0" y="1209"/>
                    <a:pt x="259" y="1783"/>
                  </a:cubicBezTo>
                  <a:cubicBezTo>
                    <a:pt x="460" y="2231"/>
                    <a:pt x="816" y="2587"/>
                    <a:pt x="1270" y="2777"/>
                  </a:cubicBezTo>
                  <a:cubicBezTo>
                    <a:pt x="931" y="3076"/>
                    <a:pt x="747" y="3512"/>
                    <a:pt x="770" y="3966"/>
                  </a:cubicBezTo>
                  <a:cubicBezTo>
                    <a:pt x="804" y="4431"/>
                    <a:pt x="1132" y="4965"/>
                    <a:pt x="1632" y="5017"/>
                  </a:cubicBezTo>
                  <a:cubicBezTo>
                    <a:pt x="1678" y="5023"/>
                    <a:pt x="1725" y="5026"/>
                    <a:pt x="1770" y="5026"/>
                  </a:cubicBezTo>
                  <a:cubicBezTo>
                    <a:pt x="1905" y="5026"/>
                    <a:pt x="2037" y="5001"/>
                    <a:pt x="2166" y="4954"/>
                  </a:cubicBezTo>
                  <a:lnTo>
                    <a:pt x="2166" y="4954"/>
                  </a:lnTo>
                  <a:cubicBezTo>
                    <a:pt x="2131" y="5436"/>
                    <a:pt x="2304" y="5925"/>
                    <a:pt x="2711" y="6223"/>
                  </a:cubicBezTo>
                  <a:cubicBezTo>
                    <a:pt x="2898" y="6371"/>
                    <a:pt x="3134" y="6450"/>
                    <a:pt x="3371" y="6450"/>
                  </a:cubicBezTo>
                  <a:cubicBezTo>
                    <a:pt x="3448" y="6450"/>
                    <a:pt x="3526" y="6441"/>
                    <a:pt x="3602" y="6424"/>
                  </a:cubicBezTo>
                  <a:cubicBezTo>
                    <a:pt x="3803" y="6373"/>
                    <a:pt x="3981" y="6264"/>
                    <a:pt x="4119" y="6114"/>
                  </a:cubicBezTo>
                  <a:cubicBezTo>
                    <a:pt x="4199" y="6218"/>
                    <a:pt x="4302" y="6298"/>
                    <a:pt x="4423" y="6344"/>
                  </a:cubicBezTo>
                  <a:cubicBezTo>
                    <a:pt x="4552" y="6397"/>
                    <a:pt x="4688" y="6424"/>
                    <a:pt x="4824" y="6424"/>
                  </a:cubicBezTo>
                  <a:cubicBezTo>
                    <a:pt x="4996" y="6424"/>
                    <a:pt x="5168" y="6381"/>
                    <a:pt x="5325" y="6298"/>
                  </a:cubicBezTo>
                  <a:cubicBezTo>
                    <a:pt x="5756" y="6085"/>
                    <a:pt x="6680" y="4730"/>
                    <a:pt x="6118" y="4334"/>
                  </a:cubicBezTo>
                  <a:cubicBezTo>
                    <a:pt x="6100" y="4328"/>
                    <a:pt x="6077" y="4316"/>
                    <a:pt x="6060" y="4305"/>
                  </a:cubicBezTo>
                  <a:cubicBezTo>
                    <a:pt x="5968" y="4259"/>
                    <a:pt x="5871" y="4224"/>
                    <a:pt x="5767" y="4196"/>
                  </a:cubicBezTo>
                  <a:cubicBezTo>
                    <a:pt x="4113" y="3719"/>
                    <a:pt x="2660" y="2725"/>
                    <a:pt x="1603" y="1370"/>
                  </a:cubicBezTo>
                  <a:cubicBezTo>
                    <a:pt x="1287" y="968"/>
                    <a:pt x="1011" y="537"/>
                    <a:pt x="787" y="77"/>
                  </a:cubicBezTo>
                  <a:cubicBezTo>
                    <a:pt x="760" y="25"/>
                    <a:pt x="703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359;p33">
              <a:extLst>
                <a:ext uri="{FF2B5EF4-FFF2-40B4-BE49-F238E27FC236}">
                  <a16:creationId xmlns:a16="http://schemas.microsoft.com/office/drawing/2014/main" id="{0ED6A2BD-E9C3-08F2-7710-CE7EA3715F93}"/>
                </a:ext>
              </a:extLst>
            </p:cNvPr>
            <p:cNvSpPr/>
            <p:nvPr/>
          </p:nvSpPr>
          <p:spPr>
            <a:xfrm>
              <a:off x="1087302" y="3386867"/>
              <a:ext cx="129911" cy="118387"/>
            </a:xfrm>
            <a:custGeom>
              <a:avLst/>
              <a:gdLst/>
              <a:ahLst/>
              <a:cxnLst/>
              <a:rect l="l" t="t" r="r" b="b"/>
              <a:pathLst>
                <a:path w="1448" h="1311" extrusionOk="0">
                  <a:moveTo>
                    <a:pt x="1180" y="1"/>
                  </a:moveTo>
                  <a:cubicBezTo>
                    <a:pt x="1082" y="1"/>
                    <a:pt x="986" y="52"/>
                    <a:pt x="937" y="139"/>
                  </a:cubicBezTo>
                  <a:cubicBezTo>
                    <a:pt x="833" y="168"/>
                    <a:pt x="736" y="208"/>
                    <a:pt x="644" y="265"/>
                  </a:cubicBezTo>
                  <a:cubicBezTo>
                    <a:pt x="437" y="380"/>
                    <a:pt x="213" y="518"/>
                    <a:pt x="81" y="725"/>
                  </a:cubicBezTo>
                  <a:cubicBezTo>
                    <a:pt x="12" y="834"/>
                    <a:pt x="0" y="966"/>
                    <a:pt x="58" y="1081"/>
                  </a:cubicBezTo>
                  <a:lnTo>
                    <a:pt x="64" y="1098"/>
                  </a:lnTo>
                  <a:lnTo>
                    <a:pt x="69" y="1110"/>
                  </a:lnTo>
                  <a:lnTo>
                    <a:pt x="75" y="1115"/>
                  </a:lnTo>
                  <a:cubicBezTo>
                    <a:pt x="81" y="1127"/>
                    <a:pt x="81" y="1144"/>
                    <a:pt x="92" y="1150"/>
                  </a:cubicBezTo>
                  <a:cubicBezTo>
                    <a:pt x="110" y="1190"/>
                    <a:pt x="144" y="1219"/>
                    <a:pt x="179" y="1242"/>
                  </a:cubicBezTo>
                  <a:cubicBezTo>
                    <a:pt x="242" y="1288"/>
                    <a:pt x="316" y="1311"/>
                    <a:pt x="391" y="1311"/>
                  </a:cubicBezTo>
                  <a:cubicBezTo>
                    <a:pt x="512" y="1299"/>
                    <a:pt x="627" y="1253"/>
                    <a:pt x="724" y="1173"/>
                  </a:cubicBezTo>
                  <a:cubicBezTo>
                    <a:pt x="828" y="1098"/>
                    <a:pt x="925" y="1012"/>
                    <a:pt x="1011" y="920"/>
                  </a:cubicBezTo>
                  <a:cubicBezTo>
                    <a:pt x="1092" y="834"/>
                    <a:pt x="1172" y="742"/>
                    <a:pt x="1241" y="639"/>
                  </a:cubicBezTo>
                  <a:cubicBezTo>
                    <a:pt x="1293" y="581"/>
                    <a:pt x="1333" y="512"/>
                    <a:pt x="1379" y="443"/>
                  </a:cubicBezTo>
                  <a:cubicBezTo>
                    <a:pt x="1431" y="374"/>
                    <a:pt x="1448" y="288"/>
                    <a:pt x="1425" y="202"/>
                  </a:cubicBezTo>
                  <a:lnTo>
                    <a:pt x="1425" y="191"/>
                  </a:lnTo>
                  <a:cubicBezTo>
                    <a:pt x="1391" y="87"/>
                    <a:pt x="1299" y="13"/>
                    <a:pt x="1195" y="1"/>
                  </a:cubicBezTo>
                  <a:cubicBezTo>
                    <a:pt x="1190" y="1"/>
                    <a:pt x="1185" y="1"/>
                    <a:pt x="1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360;p33">
              <a:extLst>
                <a:ext uri="{FF2B5EF4-FFF2-40B4-BE49-F238E27FC236}">
                  <a16:creationId xmlns:a16="http://schemas.microsoft.com/office/drawing/2014/main" id="{FF2693F8-0529-8E6C-03F0-1C1FD94C9937}"/>
                </a:ext>
              </a:extLst>
            </p:cNvPr>
            <p:cNvSpPr/>
            <p:nvPr/>
          </p:nvSpPr>
          <p:spPr>
            <a:xfrm>
              <a:off x="1252203" y="3586616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361;p33">
              <a:extLst>
                <a:ext uri="{FF2B5EF4-FFF2-40B4-BE49-F238E27FC236}">
                  <a16:creationId xmlns:a16="http://schemas.microsoft.com/office/drawing/2014/main" id="{A8470928-A26C-90DB-D51B-D337041D73EE}"/>
                </a:ext>
              </a:extLst>
            </p:cNvPr>
            <p:cNvSpPr/>
            <p:nvPr/>
          </p:nvSpPr>
          <p:spPr>
            <a:xfrm>
              <a:off x="1215060" y="3459831"/>
              <a:ext cx="106315" cy="173110"/>
            </a:xfrm>
            <a:custGeom>
              <a:avLst/>
              <a:gdLst/>
              <a:ahLst/>
              <a:cxnLst/>
              <a:rect l="l" t="t" r="r" b="b"/>
              <a:pathLst>
                <a:path w="1185" h="1917" extrusionOk="0">
                  <a:moveTo>
                    <a:pt x="874" y="1"/>
                  </a:moveTo>
                  <a:cubicBezTo>
                    <a:pt x="811" y="1"/>
                    <a:pt x="749" y="26"/>
                    <a:pt x="702" y="78"/>
                  </a:cubicBezTo>
                  <a:cubicBezTo>
                    <a:pt x="604" y="147"/>
                    <a:pt x="524" y="244"/>
                    <a:pt x="460" y="348"/>
                  </a:cubicBezTo>
                  <a:cubicBezTo>
                    <a:pt x="386" y="468"/>
                    <a:pt x="323" y="595"/>
                    <a:pt x="259" y="721"/>
                  </a:cubicBezTo>
                  <a:cubicBezTo>
                    <a:pt x="139" y="974"/>
                    <a:pt x="1" y="1307"/>
                    <a:pt x="93" y="1588"/>
                  </a:cubicBezTo>
                  <a:cubicBezTo>
                    <a:pt x="139" y="1749"/>
                    <a:pt x="271" y="1870"/>
                    <a:pt x="432" y="1910"/>
                  </a:cubicBezTo>
                  <a:cubicBezTo>
                    <a:pt x="458" y="1915"/>
                    <a:pt x="483" y="1917"/>
                    <a:pt x="509" y="1917"/>
                  </a:cubicBezTo>
                  <a:cubicBezTo>
                    <a:pt x="643" y="1917"/>
                    <a:pt x="769" y="1855"/>
                    <a:pt x="851" y="1749"/>
                  </a:cubicBezTo>
                  <a:cubicBezTo>
                    <a:pt x="937" y="1640"/>
                    <a:pt x="1006" y="1508"/>
                    <a:pt x="1046" y="1370"/>
                  </a:cubicBezTo>
                  <a:cubicBezTo>
                    <a:pt x="1087" y="1249"/>
                    <a:pt x="1121" y="1117"/>
                    <a:pt x="1138" y="991"/>
                  </a:cubicBezTo>
                  <a:cubicBezTo>
                    <a:pt x="1161" y="824"/>
                    <a:pt x="1178" y="664"/>
                    <a:pt x="1178" y="497"/>
                  </a:cubicBezTo>
                  <a:cubicBezTo>
                    <a:pt x="1184" y="417"/>
                    <a:pt x="1178" y="336"/>
                    <a:pt x="1156" y="261"/>
                  </a:cubicBezTo>
                  <a:cubicBezTo>
                    <a:pt x="1156" y="250"/>
                    <a:pt x="1150" y="238"/>
                    <a:pt x="1144" y="227"/>
                  </a:cubicBezTo>
                  <a:cubicBezTo>
                    <a:pt x="1144" y="216"/>
                    <a:pt x="1133" y="204"/>
                    <a:pt x="1133" y="193"/>
                  </a:cubicBezTo>
                  <a:cubicBezTo>
                    <a:pt x="1104" y="118"/>
                    <a:pt x="1052" y="60"/>
                    <a:pt x="983" y="26"/>
                  </a:cubicBezTo>
                  <a:cubicBezTo>
                    <a:pt x="948" y="9"/>
                    <a:pt x="911" y="1"/>
                    <a:pt x="8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362;p33">
              <a:extLst>
                <a:ext uri="{FF2B5EF4-FFF2-40B4-BE49-F238E27FC236}">
                  <a16:creationId xmlns:a16="http://schemas.microsoft.com/office/drawing/2014/main" id="{286AF644-FB2B-B03B-5EAC-C5E3B08422C2}"/>
                </a:ext>
              </a:extLst>
            </p:cNvPr>
            <p:cNvSpPr/>
            <p:nvPr/>
          </p:nvSpPr>
          <p:spPr>
            <a:xfrm>
              <a:off x="1391355" y="3510762"/>
              <a:ext cx="76888" cy="124888"/>
            </a:xfrm>
            <a:custGeom>
              <a:avLst/>
              <a:gdLst/>
              <a:ahLst/>
              <a:cxnLst/>
              <a:rect l="l" t="t" r="r" b="b"/>
              <a:pathLst>
                <a:path w="857" h="1383" extrusionOk="0">
                  <a:moveTo>
                    <a:pt x="250" y="0"/>
                  </a:moveTo>
                  <a:cubicBezTo>
                    <a:pt x="226" y="0"/>
                    <a:pt x="202" y="6"/>
                    <a:pt x="178" y="19"/>
                  </a:cubicBezTo>
                  <a:cubicBezTo>
                    <a:pt x="121" y="48"/>
                    <a:pt x="75" y="100"/>
                    <a:pt x="46" y="163"/>
                  </a:cubicBezTo>
                  <a:cubicBezTo>
                    <a:pt x="23" y="232"/>
                    <a:pt x="12" y="301"/>
                    <a:pt x="6" y="369"/>
                  </a:cubicBezTo>
                  <a:cubicBezTo>
                    <a:pt x="0" y="479"/>
                    <a:pt x="0" y="594"/>
                    <a:pt x="18" y="703"/>
                  </a:cubicBezTo>
                  <a:cubicBezTo>
                    <a:pt x="58" y="961"/>
                    <a:pt x="161" y="1243"/>
                    <a:pt x="420" y="1357"/>
                  </a:cubicBezTo>
                  <a:cubicBezTo>
                    <a:pt x="455" y="1374"/>
                    <a:pt x="492" y="1382"/>
                    <a:pt x="529" y="1382"/>
                  </a:cubicBezTo>
                  <a:cubicBezTo>
                    <a:pt x="617" y="1382"/>
                    <a:pt x="702" y="1335"/>
                    <a:pt x="747" y="1254"/>
                  </a:cubicBezTo>
                  <a:cubicBezTo>
                    <a:pt x="856" y="1070"/>
                    <a:pt x="828" y="829"/>
                    <a:pt x="782" y="634"/>
                  </a:cubicBezTo>
                  <a:cubicBezTo>
                    <a:pt x="753" y="530"/>
                    <a:pt x="718" y="427"/>
                    <a:pt x="667" y="329"/>
                  </a:cubicBezTo>
                  <a:cubicBezTo>
                    <a:pt x="626" y="237"/>
                    <a:pt x="552" y="117"/>
                    <a:pt x="448" y="82"/>
                  </a:cubicBezTo>
                  <a:cubicBezTo>
                    <a:pt x="420" y="71"/>
                    <a:pt x="391" y="65"/>
                    <a:pt x="362" y="59"/>
                  </a:cubicBezTo>
                  <a:lnTo>
                    <a:pt x="357" y="59"/>
                  </a:lnTo>
                  <a:cubicBezTo>
                    <a:pt x="331" y="19"/>
                    <a:pt x="292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363;p33">
              <a:extLst>
                <a:ext uri="{FF2B5EF4-FFF2-40B4-BE49-F238E27FC236}">
                  <a16:creationId xmlns:a16="http://schemas.microsoft.com/office/drawing/2014/main" id="{9AEA2F33-5E54-3981-120E-D004789A6AED}"/>
                </a:ext>
              </a:extLst>
            </p:cNvPr>
            <p:cNvSpPr/>
            <p:nvPr/>
          </p:nvSpPr>
          <p:spPr>
            <a:xfrm>
              <a:off x="1028358" y="3158582"/>
              <a:ext cx="498291" cy="388391"/>
            </a:xfrm>
            <a:custGeom>
              <a:avLst/>
              <a:gdLst/>
              <a:ahLst/>
              <a:cxnLst/>
              <a:rect l="l" t="t" r="r" b="b"/>
              <a:pathLst>
                <a:path w="5554" h="4301" extrusionOk="0">
                  <a:moveTo>
                    <a:pt x="62" y="1"/>
                  </a:moveTo>
                  <a:cubicBezTo>
                    <a:pt x="32" y="1"/>
                    <a:pt x="1" y="30"/>
                    <a:pt x="8" y="65"/>
                  </a:cubicBezTo>
                  <a:cubicBezTo>
                    <a:pt x="267" y="1133"/>
                    <a:pt x="1060" y="2052"/>
                    <a:pt x="1875" y="2747"/>
                  </a:cubicBezTo>
                  <a:cubicBezTo>
                    <a:pt x="2633" y="3379"/>
                    <a:pt x="3506" y="3850"/>
                    <a:pt x="4448" y="4137"/>
                  </a:cubicBezTo>
                  <a:cubicBezTo>
                    <a:pt x="4661" y="4212"/>
                    <a:pt x="4879" y="4264"/>
                    <a:pt x="5103" y="4292"/>
                  </a:cubicBezTo>
                  <a:cubicBezTo>
                    <a:pt x="5145" y="4297"/>
                    <a:pt x="5189" y="4300"/>
                    <a:pt x="5233" y="4300"/>
                  </a:cubicBezTo>
                  <a:cubicBezTo>
                    <a:pt x="5360" y="4300"/>
                    <a:pt x="5481" y="4269"/>
                    <a:pt x="5528" y="4132"/>
                  </a:cubicBezTo>
                  <a:cubicBezTo>
                    <a:pt x="5554" y="4056"/>
                    <a:pt x="5481" y="4002"/>
                    <a:pt x="5416" y="4002"/>
                  </a:cubicBezTo>
                  <a:cubicBezTo>
                    <a:pt x="5407" y="4002"/>
                    <a:pt x="5399" y="4003"/>
                    <a:pt x="5390" y="4005"/>
                  </a:cubicBezTo>
                  <a:cubicBezTo>
                    <a:pt x="5396" y="4003"/>
                    <a:pt x="5396" y="4003"/>
                    <a:pt x="5391" y="4003"/>
                  </a:cubicBezTo>
                  <a:cubicBezTo>
                    <a:pt x="5382" y="4003"/>
                    <a:pt x="5358" y="4005"/>
                    <a:pt x="5339" y="4005"/>
                  </a:cubicBezTo>
                  <a:cubicBezTo>
                    <a:pt x="5316" y="4005"/>
                    <a:pt x="5304" y="4011"/>
                    <a:pt x="5270" y="4011"/>
                  </a:cubicBezTo>
                  <a:cubicBezTo>
                    <a:pt x="5253" y="4012"/>
                    <a:pt x="5235" y="4013"/>
                    <a:pt x="5218" y="4013"/>
                  </a:cubicBezTo>
                  <a:cubicBezTo>
                    <a:pt x="5166" y="4013"/>
                    <a:pt x="5115" y="4007"/>
                    <a:pt x="5063" y="3994"/>
                  </a:cubicBezTo>
                  <a:cubicBezTo>
                    <a:pt x="4874" y="3959"/>
                    <a:pt x="4690" y="3913"/>
                    <a:pt x="4512" y="3856"/>
                  </a:cubicBezTo>
                  <a:cubicBezTo>
                    <a:pt x="4144" y="3747"/>
                    <a:pt x="3788" y="3603"/>
                    <a:pt x="3443" y="3437"/>
                  </a:cubicBezTo>
                  <a:cubicBezTo>
                    <a:pt x="2507" y="2966"/>
                    <a:pt x="1686" y="2294"/>
                    <a:pt x="1031" y="1472"/>
                  </a:cubicBezTo>
                  <a:cubicBezTo>
                    <a:pt x="680" y="1013"/>
                    <a:pt x="370" y="530"/>
                    <a:pt x="100" y="25"/>
                  </a:cubicBezTo>
                  <a:cubicBezTo>
                    <a:pt x="91" y="8"/>
                    <a:pt x="76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364;p33">
              <a:extLst>
                <a:ext uri="{FF2B5EF4-FFF2-40B4-BE49-F238E27FC236}">
                  <a16:creationId xmlns:a16="http://schemas.microsoft.com/office/drawing/2014/main" id="{039C1D90-BA43-175E-E58B-B0A8488FA8D5}"/>
                </a:ext>
              </a:extLst>
            </p:cNvPr>
            <p:cNvSpPr/>
            <p:nvPr/>
          </p:nvSpPr>
          <p:spPr>
            <a:xfrm>
              <a:off x="1624800" y="3253309"/>
              <a:ext cx="53651" cy="82717"/>
            </a:xfrm>
            <a:custGeom>
              <a:avLst/>
              <a:gdLst/>
              <a:ahLst/>
              <a:cxnLst/>
              <a:rect l="l" t="t" r="r" b="b"/>
              <a:pathLst>
                <a:path w="598" h="916" extrusionOk="0">
                  <a:moveTo>
                    <a:pt x="292" y="1"/>
                  </a:moveTo>
                  <a:cubicBezTo>
                    <a:pt x="271" y="1"/>
                    <a:pt x="251" y="4"/>
                    <a:pt x="230" y="10"/>
                  </a:cubicBezTo>
                  <a:cubicBezTo>
                    <a:pt x="46" y="61"/>
                    <a:pt x="6" y="268"/>
                    <a:pt x="0" y="429"/>
                  </a:cubicBezTo>
                  <a:cubicBezTo>
                    <a:pt x="0" y="498"/>
                    <a:pt x="12" y="561"/>
                    <a:pt x="23" y="624"/>
                  </a:cubicBezTo>
                  <a:cubicBezTo>
                    <a:pt x="46" y="739"/>
                    <a:pt x="115" y="837"/>
                    <a:pt x="219" y="888"/>
                  </a:cubicBezTo>
                  <a:cubicBezTo>
                    <a:pt x="236" y="894"/>
                    <a:pt x="247" y="900"/>
                    <a:pt x="265" y="906"/>
                  </a:cubicBezTo>
                  <a:cubicBezTo>
                    <a:pt x="285" y="912"/>
                    <a:pt x="306" y="916"/>
                    <a:pt x="328" y="916"/>
                  </a:cubicBezTo>
                  <a:cubicBezTo>
                    <a:pt x="361" y="916"/>
                    <a:pt x="394" y="908"/>
                    <a:pt x="425" y="894"/>
                  </a:cubicBezTo>
                  <a:cubicBezTo>
                    <a:pt x="471" y="871"/>
                    <a:pt x="512" y="837"/>
                    <a:pt x="540" y="797"/>
                  </a:cubicBezTo>
                  <a:cubicBezTo>
                    <a:pt x="552" y="779"/>
                    <a:pt x="558" y="768"/>
                    <a:pt x="563" y="751"/>
                  </a:cubicBezTo>
                  <a:cubicBezTo>
                    <a:pt x="575" y="728"/>
                    <a:pt x="581" y="699"/>
                    <a:pt x="586" y="670"/>
                  </a:cubicBezTo>
                  <a:lnTo>
                    <a:pt x="586" y="664"/>
                  </a:lnTo>
                  <a:cubicBezTo>
                    <a:pt x="592" y="636"/>
                    <a:pt x="592" y="613"/>
                    <a:pt x="598" y="584"/>
                  </a:cubicBezTo>
                  <a:cubicBezTo>
                    <a:pt x="592" y="555"/>
                    <a:pt x="592" y="521"/>
                    <a:pt x="586" y="492"/>
                  </a:cubicBezTo>
                  <a:lnTo>
                    <a:pt x="581" y="469"/>
                  </a:lnTo>
                  <a:cubicBezTo>
                    <a:pt x="575" y="423"/>
                    <a:pt x="569" y="377"/>
                    <a:pt x="563" y="337"/>
                  </a:cubicBezTo>
                  <a:cubicBezTo>
                    <a:pt x="558" y="291"/>
                    <a:pt x="546" y="245"/>
                    <a:pt x="535" y="205"/>
                  </a:cubicBezTo>
                  <a:cubicBezTo>
                    <a:pt x="523" y="153"/>
                    <a:pt x="494" y="107"/>
                    <a:pt x="460" y="73"/>
                  </a:cubicBezTo>
                  <a:cubicBezTo>
                    <a:pt x="413" y="26"/>
                    <a:pt x="353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365;p33">
              <a:extLst>
                <a:ext uri="{FF2B5EF4-FFF2-40B4-BE49-F238E27FC236}">
                  <a16:creationId xmlns:a16="http://schemas.microsoft.com/office/drawing/2014/main" id="{A17CDD1D-9EFF-2B63-BE2B-8FC6F4EA6BAD}"/>
                </a:ext>
              </a:extLst>
            </p:cNvPr>
            <p:cNvSpPr/>
            <p:nvPr/>
          </p:nvSpPr>
          <p:spPr>
            <a:xfrm>
              <a:off x="1674772" y="3279587"/>
              <a:ext cx="1166" cy="6321"/>
            </a:xfrm>
            <a:custGeom>
              <a:avLst/>
              <a:gdLst/>
              <a:ahLst/>
              <a:cxnLst/>
              <a:rect l="l" t="t" r="r" b="b"/>
              <a:pathLst>
                <a:path w="13" h="70" extrusionOk="0">
                  <a:moveTo>
                    <a:pt x="1" y="0"/>
                  </a:moveTo>
                  <a:cubicBezTo>
                    <a:pt x="1" y="12"/>
                    <a:pt x="1" y="29"/>
                    <a:pt x="6" y="46"/>
                  </a:cubicBezTo>
                  <a:lnTo>
                    <a:pt x="12" y="69"/>
                  </a:lnTo>
                  <a:lnTo>
                    <a:pt x="12" y="69"/>
                  </a:lnTo>
                  <a:cubicBezTo>
                    <a:pt x="6" y="46"/>
                    <a:pt x="1" y="2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366;p33">
              <a:extLst>
                <a:ext uri="{FF2B5EF4-FFF2-40B4-BE49-F238E27FC236}">
                  <a16:creationId xmlns:a16="http://schemas.microsoft.com/office/drawing/2014/main" id="{3266B7EE-7D26-23A1-BF90-38728001C850}"/>
                </a:ext>
              </a:extLst>
            </p:cNvPr>
            <p:cNvSpPr/>
            <p:nvPr/>
          </p:nvSpPr>
          <p:spPr>
            <a:xfrm>
              <a:off x="3939152" y="3727668"/>
              <a:ext cx="449933" cy="401756"/>
            </a:xfrm>
            <a:custGeom>
              <a:avLst/>
              <a:gdLst/>
              <a:ahLst/>
              <a:cxnLst/>
              <a:rect l="l" t="t" r="r" b="b"/>
              <a:pathLst>
                <a:path w="5015" h="4449" extrusionOk="0">
                  <a:moveTo>
                    <a:pt x="1836" y="0"/>
                  </a:moveTo>
                  <a:cubicBezTo>
                    <a:pt x="1455" y="0"/>
                    <a:pt x="1013" y="52"/>
                    <a:pt x="799" y="340"/>
                  </a:cubicBezTo>
                  <a:cubicBezTo>
                    <a:pt x="784" y="338"/>
                    <a:pt x="770" y="338"/>
                    <a:pt x="756" y="338"/>
                  </a:cubicBezTo>
                  <a:cubicBezTo>
                    <a:pt x="657" y="338"/>
                    <a:pt x="565" y="372"/>
                    <a:pt x="494" y="437"/>
                  </a:cubicBezTo>
                  <a:cubicBezTo>
                    <a:pt x="230" y="656"/>
                    <a:pt x="184" y="983"/>
                    <a:pt x="161" y="1310"/>
                  </a:cubicBezTo>
                  <a:cubicBezTo>
                    <a:pt x="150" y="1598"/>
                    <a:pt x="144" y="1885"/>
                    <a:pt x="115" y="2178"/>
                  </a:cubicBezTo>
                  <a:cubicBezTo>
                    <a:pt x="81" y="2505"/>
                    <a:pt x="52" y="2833"/>
                    <a:pt x="46" y="3160"/>
                  </a:cubicBezTo>
                  <a:cubicBezTo>
                    <a:pt x="23" y="3482"/>
                    <a:pt x="0" y="3826"/>
                    <a:pt x="144" y="4119"/>
                  </a:cubicBezTo>
                  <a:cubicBezTo>
                    <a:pt x="238" y="4326"/>
                    <a:pt x="443" y="4448"/>
                    <a:pt x="663" y="4448"/>
                  </a:cubicBezTo>
                  <a:cubicBezTo>
                    <a:pt x="712" y="4448"/>
                    <a:pt x="761" y="4442"/>
                    <a:pt x="810" y="4429"/>
                  </a:cubicBezTo>
                  <a:cubicBezTo>
                    <a:pt x="1046" y="4355"/>
                    <a:pt x="1224" y="4148"/>
                    <a:pt x="1339" y="3935"/>
                  </a:cubicBezTo>
                  <a:cubicBezTo>
                    <a:pt x="1563" y="3533"/>
                    <a:pt x="1643" y="3045"/>
                    <a:pt x="1649" y="2574"/>
                  </a:cubicBezTo>
                  <a:cubicBezTo>
                    <a:pt x="1706" y="2666"/>
                    <a:pt x="1770" y="2764"/>
                    <a:pt x="1833" y="2856"/>
                  </a:cubicBezTo>
                  <a:cubicBezTo>
                    <a:pt x="2022" y="3143"/>
                    <a:pt x="2246" y="3407"/>
                    <a:pt x="2488" y="3643"/>
                  </a:cubicBezTo>
                  <a:cubicBezTo>
                    <a:pt x="2688" y="3832"/>
                    <a:pt x="2948" y="4011"/>
                    <a:pt x="3231" y="4011"/>
                  </a:cubicBezTo>
                  <a:cubicBezTo>
                    <a:pt x="3240" y="4011"/>
                    <a:pt x="3249" y="4010"/>
                    <a:pt x="3257" y="4010"/>
                  </a:cubicBezTo>
                  <a:cubicBezTo>
                    <a:pt x="3527" y="3999"/>
                    <a:pt x="3757" y="3809"/>
                    <a:pt x="3826" y="3551"/>
                  </a:cubicBezTo>
                  <a:cubicBezTo>
                    <a:pt x="3895" y="3281"/>
                    <a:pt x="3843" y="2988"/>
                    <a:pt x="3757" y="2735"/>
                  </a:cubicBezTo>
                  <a:cubicBezTo>
                    <a:pt x="3608" y="2298"/>
                    <a:pt x="3349" y="1908"/>
                    <a:pt x="3016" y="1592"/>
                  </a:cubicBezTo>
                  <a:lnTo>
                    <a:pt x="3016" y="1592"/>
                  </a:lnTo>
                  <a:cubicBezTo>
                    <a:pt x="3154" y="1615"/>
                    <a:pt x="3298" y="1644"/>
                    <a:pt x="3435" y="1661"/>
                  </a:cubicBezTo>
                  <a:cubicBezTo>
                    <a:pt x="3585" y="1682"/>
                    <a:pt x="3738" y="1698"/>
                    <a:pt x="3890" y="1698"/>
                  </a:cubicBezTo>
                  <a:cubicBezTo>
                    <a:pt x="4112" y="1698"/>
                    <a:pt x="4333" y="1663"/>
                    <a:pt x="4538" y="1557"/>
                  </a:cubicBezTo>
                  <a:cubicBezTo>
                    <a:pt x="4802" y="1425"/>
                    <a:pt x="5015" y="1138"/>
                    <a:pt x="4854" y="839"/>
                  </a:cubicBezTo>
                  <a:cubicBezTo>
                    <a:pt x="4739" y="627"/>
                    <a:pt x="4504" y="512"/>
                    <a:pt x="4291" y="426"/>
                  </a:cubicBezTo>
                  <a:cubicBezTo>
                    <a:pt x="4079" y="340"/>
                    <a:pt x="3866" y="277"/>
                    <a:pt x="3642" y="225"/>
                  </a:cubicBezTo>
                  <a:cubicBezTo>
                    <a:pt x="3131" y="104"/>
                    <a:pt x="2614" y="35"/>
                    <a:pt x="2091" y="7"/>
                  </a:cubicBezTo>
                  <a:cubicBezTo>
                    <a:pt x="2012" y="3"/>
                    <a:pt x="1926" y="0"/>
                    <a:pt x="1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367;p33">
              <a:extLst>
                <a:ext uri="{FF2B5EF4-FFF2-40B4-BE49-F238E27FC236}">
                  <a16:creationId xmlns:a16="http://schemas.microsoft.com/office/drawing/2014/main" id="{8CDD37DF-3A22-34D5-A381-145C908C8CE0}"/>
                </a:ext>
              </a:extLst>
            </p:cNvPr>
            <p:cNvSpPr/>
            <p:nvPr/>
          </p:nvSpPr>
          <p:spPr>
            <a:xfrm>
              <a:off x="3958262" y="3774445"/>
              <a:ext cx="332942" cy="271269"/>
            </a:xfrm>
            <a:custGeom>
              <a:avLst/>
              <a:gdLst/>
              <a:ahLst/>
              <a:cxnLst/>
              <a:rect l="l" t="t" r="r" b="b"/>
              <a:pathLst>
                <a:path w="3711" h="3004" extrusionOk="0">
                  <a:moveTo>
                    <a:pt x="2945" y="2321"/>
                  </a:moveTo>
                  <a:lnTo>
                    <a:pt x="2945" y="2321"/>
                  </a:lnTo>
                  <a:cubicBezTo>
                    <a:pt x="2941" y="2322"/>
                    <a:pt x="2941" y="2327"/>
                    <a:pt x="2941" y="2332"/>
                  </a:cubicBezTo>
                  <a:lnTo>
                    <a:pt x="2945" y="2321"/>
                  </a:lnTo>
                  <a:close/>
                  <a:moveTo>
                    <a:pt x="1818" y="1"/>
                  </a:moveTo>
                  <a:cubicBezTo>
                    <a:pt x="1616" y="1"/>
                    <a:pt x="1414" y="6"/>
                    <a:pt x="1212" y="6"/>
                  </a:cubicBezTo>
                  <a:cubicBezTo>
                    <a:pt x="1170" y="6"/>
                    <a:pt x="1128" y="6"/>
                    <a:pt x="1086" y="6"/>
                  </a:cubicBezTo>
                  <a:cubicBezTo>
                    <a:pt x="1082" y="5"/>
                    <a:pt x="1078" y="5"/>
                    <a:pt x="1075" y="5"/>
                  </a:cubicBezTo>
                  <a:cubicBezTo>
                    <a:pt x="1015" y="5"/>
                    <a:pt x="958" y="50"/>
                    <a:pt x="942" y="115"/>
                  </a:cubicBezTo>
                  <a:cubicBezTo>
                    <a:pt x="923" y="107"/>
                    <a:pt x="903" y="103"/>
                    <a:pt x="883" y="103"/>
                  </a:cubicBezTo>
                  <a:cubicBezTo>
                    <a:pt x="815" y="103"/>
                    <a:pt x="752" y="147"/>
                    <a:pt x="730" y="218"/>
                  </a:cubicBezTo>
                  <a:cubicBezTo>
                    <a:pt x="718" y="264"/>
                    <a:pt x="718" y="310"/>
                    <a:pt x="730" y="350"/>
                  </a:cubicBezTo>
                  <a:cubicBezTo>
                    <a:pt x="707" y="408"/>
                    <a:pt x="701" y="477"/>
                    <a:pt x="689" y="528"/>
                  </a:cubicBezTo>
                  <a:cubicBezTo>
                    <a:pt x="649" y="718"/>
                    <a:pt x="615" y="907"/>
                    <a:pt x="574" y="1091"/>
                  </a:cubicBezTo>
                  <a:cubicBezTo>
                    <a:pt x="505" y="1424"/>
                    <a:pt x="454" y="1763"/>
                    <a:pt x="379" y="2091"/>
                  </a:cubicBezTo>
                  <a:cubicBezTo>
                    <a:pt x="373" y="2119"/>
                    <a:pt x="368" y="2148"/>
                    <a:pt x="362" y="2177"/>
                  </a:cubicBezTo>
                  <a:lnTo>
                    <a:pt x="339" y="2177"/>
                  </a:lnTo>
                  <a:cubicBezTo>
                    <a:pt x="299" y="2177"/>
                    <a:pt x="258" y="2183"/>
                    <a:pt x="218" y="2194"/>
                  </a:cubicBezTo>
                  <a:cubicBezTo>
                    <a:pt x="178" y="2200"/>
                    <a:pt x="144" y="2217"/>
                    <a:pt x="115" y="2246"/>
                  </a:cubicBezTo>
                  <a:cubicBezTo>
                    <a:pt x="92" y="2257"/>
                    <a:pt x="75" y="2274"/>
                    <a:pt x="63" y="2297"/>
                  </a:cubicBezTo>
                  <a:cubicBezTo>
                    <a:pt x="34" y="2326"/>
                    <a:pt x="17" y="2361"/>
                    <a:pt x="6" y="2401"/>
                  </a:cubicBezTo>
                  <a:lnTo>
                    <a:pt x="6" y="2481"/>
                  </a:lnTo>
                  <a:cubicBezTo>
                    <a:pt x="0" y="2504"/>
                    <a:pt x="0" y="2527"/>
                    <a:pt x="6" y="2544"/>
                  </a:cubicBezTo>
                  <a:cubicBezTo>
                    <a:pt x="6" y="2590"/>
                    <a:pt x="17" y="2636"/>
                    <a:pt x="23" y="2682"/>
                  </a:cubicBezTo>
                  <a:cubicBezTo>
                    <a:pt x="29" y="2699"/>
                    <a:pt x="34" y="2722"/>
                    <a:pt x="40" y="2740"/>
                  </a:cubicBezTo>
                  <a:cubicBezTo>
                    <a:pt x="57" y="2786"/>
                    <a:pt x="75" y="2826"/>
                    <a:pt x="98" y="2866"/>
                  </a:cubicBezTo>
                  <a:cubicBezTo>
                    <a:pt x="126" y="2906"/>
                    <a:pt x="161" y="2941"/>
                    <a:pt x="201" y="2964"/>
                  </a:cubicBezTo>
                  <a:cubicBezTo>
                    <a:pt x="247" y="2992"/>
                    <a:pt x="293" y="3004"/>
                    <a:pt x="345" y="3004"/>
                  </a:cubicBezTo>
                  <a:cubicBezTo>
                    <a:pt x="402" y="3004"/>
                    <a:pt x="454" y="2992"/>
                    <a:pt x="505" y="2975"/>
                  </a:cubicBezTo>
                  <a:cubicBezTo>
                    <a:pt x="551" y="2958"/>
                    <a:pt x="592" y="2941"/>
                    <a:pt x="632" y="2912"/>
                  </a:cubicBezTo>
                  <a:cubicBezTo>
                    <a:pt x="661" y="2895"/>
                    <a:pt x="684" y="2878"/>
                    <a:pt x="707" y="2855"/>
                  </a:cubicBezTo>
                  <a:cubicBezTo>
                    <a:pt x="730" y="2832"/>
                    <a:pt x="747" y="2809"/>
                    <a:pt x="764" y="2786"/>
                  </a:cubicBezTo>
                  <a:cubicBezTo>
                    <a:pt x="787" y="2751"/>
                    <a:pt x="804" y="2717"/>
                    <a:pt x="810" y="2682"/>
                  </a:cubicBezTo>
                  <a:lnTo>
                    <a:pt x="810" y="2676"/>
                  </a:lnTo>
                  <a:lnTo>
                    <a:pt x="810" y="2659"/>
                  </a:lnTo>
                  <a:cubicBezTo>
                    <a:pt x="810" y="2654"/>
                    <a:pt x="810" y="2654"/>
                    <a:pt x="810" y="2654"/>
                  </a:cubicBezTo>
                  <a:cubicBezTo>
                    <a:pt x="816" y="2636"/>
                    <a:pt x="816" y="2625"/>
                    <a:pt x="816" y="2608"/>
                  </a:cubicBezTo>
                  <a:cubicBezTo>
                    <a:pt x="816" y="2602"/>
                    <a:pt x="816" y="2602"/>
                    <a:pt x="816" y="2596"/>
                  </a:cubicBezTo>
                  <a:cubicBezTo>
                    <a:pt x="816" y="2590"/>
                    <a:pt x="816" y="2585"/>
                    <a:pt x="816" y="2585"/>
                  </a:cubicBezTo>
                  <a:cubicBezTo>
                    <a:pt x="816" y="2550"/>
                    <a:pt x="816" y="2521"/>
                    <a:pt x="804" y="2493"/>
                  </a:cubicBezTo>
                  <a:cubicBezTo>
                    <a:pt x="798" y="2452"/>
                    <a:pt x="781" y="2418"/>
                    <a:pt x="752" y="2389"/>
                  </a:cubicBezTo>
                  <a:lnTo>
                    <a:pt x="730" y="2361"/>
                  </a:lnTo>
                  <a:lnTo>
                    <a:pt x="724" y="2349"/>
                  </a:lnTo>
                  <a:cubicBezTo>
                    <a:pt x="718" y="2349"/>
                    <a:pt x="712" y="2343"/>
                    <a:pt x="712" y="2338"/>
                  </a:cubicBezTo>
                  <a:cubicBezTo>
                    <a:pt x="707" y="2332"/>
                    <a:pt x="701" y="2326"/>
                    <a:pt x="695" y="2320"/>
                  </a:cubicBezTo>
                  <a:cubicBezTo>
                    <a:pt x="712" y="2257"/>
                    <a:pt x="730" y="2194"/>
                    <a:pt x="741" y="2125"/>
                  </a:cubicBezTo>
                  <a:cubicBezTo>
                    <a:pt x="798" y="1769"/>
                    <a:pt x="839" y="1413"/>
                    <a:pt x="856" y="1051"/>
                  </a:cubicBezTo>
                  <a:cubicBezTo>
                    <a:pt x="867" y="913"/>
                    <a:pt x="885" y="775"/>
                    <a:pt x="908" y="637"/>
                  </a:cubicBezTo>
                  <a:cubicBezTo>
                    <a:pt x="954" y="689"/>
                    <a:pt x="999" y="741"/>
                    <a:pt x="1034" y="781"/>
                  </a:cubicBezTo>
                  <a:cubicBezTo>
                    <a:pt x="1189" y="948"/>
                    <a:pt x="1350" y="1103"/>
                    <a:pt x="1505" y="1263"/>
                  </a:cubicBezTo>
                  <a:cubicBezTo>
                    <a:pt x="1677" y="1442"/>
                    <a:pt x="1832" y="1631"/>
                    <a:pt x="2005" y="1809"/>
                  </a:cubicBezTo>
                  <a:cubicBezTo>
                    <a:pt x="2091" y="1895"/>
                    <a:pt x="2177" y="1987"/>
                    <a:pt x="2269" y="2068"/>
                  </a:cubicBezTo>
                  <a:cubicBezTo>
                    <a:pt x="2269" y="2079"/>
                    <a:pt x="2257" y="2091"/>
                    <a:pt x="2257" y="2096"/>
                  </a:cubicBezTo>
                  <a:cubicBezTo>
                    <a:pt x="2257" y="2114"/>
                    <a:pt x="2257" y="2131"/>
                    <a:pt x="2252" y="2148"/>
                  </a:cubicBezTo>
                  <a:cubicBezTo>
                    <a:pt x="2252" y="2160"/>
                    <a:pt x="2246" y="2177"/>
                    <a:pt x="2246" y="2194"/>
                  </a:cubicBezTo>
                  <a:cubicBezTo>
                    <a:pt x="2246" y="2228"/>
                    <a:pt x="2252" y="2263"/>
                    <a:pt x="2263" y="2292"/>
                  </a:cubicBezTo>
                  <a:cubicBezTo>
                    <a:pt x="2275" y="2326"/>
                    <a:pt x="2286" y="2361"/>
                    <a:pt x="2303" y="2389"/>
                  </a:cubicBezTo>
                  <a:cubicBezTo>
                    <a:pt x="2338" y="2430"/>
                    <a:pt x="2372" y="2475"/>
                    <a:pt x="2407" y="2510"/>
                  </a:cubicBezTo>
                  <a:cubicBezTo>
                    <a:pt x="2435" y="2533"/>
                    <a:pt x="2464" y="2556"/>
                    <a:pt x="2499" y="2567"/>
                  </a:cubicBezTo>
                  <a:cubicBezTo>
                    <a:pt x="2522" y="2579"/>
                    <a:pt x="2545" y="2585"/>
                    <a:pt x="2573" y="2585"/>
                  </a:cubicBezTo>
                  <a:cubicBezTo>
                    <a:pt x="2588" y="2587"/>
                    <a:pt x="2603" y="2588"/>
                    <a:pt x="2618" y="2588"/>
                  </a:cubicBezTo>
                  <a:cubicBezTo>
                    <a:pt x="2640" y="2588"/>
                    <a:pt x="2662" y="2586"/>
                    <a:pt x="2682" y="2579"/>
                  </a:cubicBezTo>
                  <a:lnTo>
                    <a:pt x="2746" y="2550"/>
                  </a:lnTo>
                  <a:cubicBezTo>
                    <a:pt x="2774" y="2533"/>
                    <a:pt x="2797" y="2516"/>
                    <a:pt x="2820" y="2498"/>
                  </a:cubicBezTo>
                  <a:lnTo>
                    <a:pt x="2832" y="2481"/>
                  </a:lnTo>
                  <a:cubicBezTo>
                    <a:pt x="2855" y="2464"/>
                    <a:pt x="2872" y="2435"/>
                    <a:pt x="2889" y="2412"/>
                  </a:cubicBezTo>
                  <a:lnTo>
                    <a:pt x="2901" y="2395"/>
                  </a:lnTo>
                  <a:lnTo>
                    <a:pt x="2924" y="2361"/>
                  </a:lnTo>
                  <a:cubicBezTo>
                    <a:pt x="2934" y="2336"/>
                    <a:pt x="2948" y="2311"/>
                    <a:pt x="2959" y="2283"/>
                  </a:cubicBezTo>
                  <a:lnTo>
                    <a:pt x="2959" y="2283"/>
                  </a:lnTo>
                  <a:lnTo>
                    <a:pt x="2945" y="2321"/>
                  </a:lnTo>
                  <a:lnTo>
                    <a:pt x="2945" y="2321"/>
                  </a:lnTo>
                  <a:cubicBezTo>
                    <a:pt x="2946" y="2320"/>
                    <a:pt x="2946" y="2320"/>
                    <a:pt x="2947" y="2320"/>
                  </a:cubicBezTo>
                  <a:cubicBezTo>
                    <a:pt x="2964" y="2280"/>
                    <a:pt x="2981" y="2234"/>
                    <a:pt x="2981" y="2188"/>
                  </a:cubicBezTo>
                  <a:cubicBezTo>
                    <a:pt x="2981" y="2160"/>
                    <a:pt x="2970" y="2125"/>
                    <a:pt x="2958" y="2096"/>
                  </a:cubicBezTo>
                  <a:cubicBezTo>
                    <a:pt x="2947" y="2062"/>
                    <a:pt x="2929" y="2033"/>
                    <a:pt x="2906" y="2010"/>
                  </a:cubicBezTo>
                  <a:cubicBezTo>
                    <a:pt x="2872" y="1981"/>
                    <a:pt x="2838" y="1958"/>
                    <a:pt x="2792" y="1947"/>
                  </a:cubicBezTo>
                  <a:lnTo>
                    <a:pt x="2769" y="1941"/>
                  </a:lnTo>
                  <a:lnTo>
                    <a:pt x="2780" y="1941"/>
                  </a:lnTo>
                  <a:lnTo>
                    <a:pt x="2751" y="1930"/>
                  </a:lnTo>
                  <a:cubicBezTo>
                    <a:pt x="2700" y="1884"/>
                    <a:pt x="2631" y="1855"/>
                    <a:pt x="2562" y="1855"/>
                  </a:cubicBezTo>
                  <a:cubicBezTo>
                    <a:pt x="2545" y="1855"/>
                    <a:pt x="2527" y="1855"/>
                    <a:pt x="2510" y="1861"/>
                  </a:cubicBezTo>
                  <a:cubicBezTo>
                    <a:pt x="2435" y="1763"/>
                    <a:pt x="2349" y="1683"/>
                    <a:pt x="2263" y="1597"/>
                  </a:cubicBezTo>
                  <a:cubicBezTo>
                    <a:pt x="2097" y="1419"/>
                    <a:pt x="1947" y="1229"/>
                    <a:pt x="1786" y="1051"/>
                  </a:cubicBezTo>
                  <a:cubicBezTo>
                    <a:pt x="1643" y="890"/>
                    <a:pt x="1482" y="741"/>
                    <a:pt x="1338" y="580"/>
                  </a:cubicBezTo>
                  <a:cubicBezTo>
                    <a:pt x="1269" y="505"/>
                    <a:pt x="1206" y="431"/>
                    <a:pt x="1149" y="350"/>
                  </a:cubicBezTo>
                  <a:cubicBezTo>
                    <a:pt x="1137" y="339"/>
                    <a:pt x="1132" y="327"/>
                    <a:pt x="1126" y="316"/>
                  </a:cubicBezTo>
                  <a:cubicBezTo>
                    <a:pt x="1516" y="310"/>
                    <a:pt x="1913" y="298"/>
                    <a:pt x="2303" y="287"/>
                  </a:cubicBezTo>
                  <a:cubicBezTo>
                    <a:pt x="2348" y="285"/>
                    <a:pt x="2393" y="284"/>
                    <a:pt x="2438" y="284"/>
                  </a:cubicBezTo>
                  <a:cubicBezTo>
                    <a:pt x="2659" y="284"/>
                    <a:pt x="2881" y="307"/>
                    <a:pt x="3096" y="350"/>
                  </a:cubicBezTo>
                  <a:lnTo>
                    <a:pt x="3096" y="367"/>
                  </a:lnTo>
                  <a:cubicBezTo>
                    <a:pt x="3102" y="385"/>
                    <a:pt x="3113" y="408"/>
                    <a:pt x="3119" y="425"/>
                  </a:cubicBezTo>
                  <a:cubicBezTo>
                    <a:pt x="3125" y="454"/>
                    <a:pt x="3136" y="482"/>
                    <a:pt x="3153" y="505"/>
                  </a:cubicBezTo>
                  <a:cubicBezTo>
                    <a:pt x="3182" y="551"/>
                    <a:pt x="3217" y="591"/>
                    <a:pt x="3263" y="614"/>
                  </a:cubicBezTo>
                  <a:cubicBezTo>
                    <a:pt x="3274" y="626"/>
                    <a:pt x="3286" y="632"/>
                    <a:pt x="3303" y="637"/>
                  </a:cubicBezTo>
                  <a:cubicBezTo>
                    <a:pt x="3343" y="663"/>
                    <a:pt x="3390" y="676"/>
                    <a:pt x="3438" y="676"/>
                  </a:cubicBezTo>
                  <a:cubicBezTo>
                    <a:pt x="3485" y="676"/>
                    <a:pt x="3533" y="663"/>
                    <a:pt x="3573" y="637"/>
                  </a:cubicBezTo>
                  <a:cubicBezTo>
                    <a:pt x="3613" y="614"/>
                    <a:pt x="3647" y="580"/>
                    <a:pt x="3670" y="545"/>
                  </a:cubicBezTo>
                  <a:cubicBezTo>
                    <a:pt x="3693" y="500"/>
                    <a:pt x="3711" y="454"/>
                    <a:pt x="3711" y="408"/>
                  </a:cubicBezTo>
                  <a:cubicBezTo>
                    <a:pt x="3711" y="396"/>
                    <a:pt x="3711" y="390"/>
                    <a:pt x="3711" y="379"/>
                  </a:cubicBezTo>
                  <a:cubicBezTo>
                    <a:pt x="3711" y="379"/>
                    <a:pt x="3711" y="373"/>
                    <a:pt x="3711" y="367"/>
                  </a:cubicBezTo>
                  <a:cubicBezTo>
                    <a:pt x="3705" y="350"/>
                    <a:pt x="3705" y="327"/>
                    <a:pt x="3705" y="321"/>
                  </a:cubicBezTo>
                  <a:lnTo>
                    <a:pt x="3705" y="293"/>
                  </a:lnTo>
                  <a:cubicBezTo>
                    <a:pt x="3705" y="247"/>
                    <a:pt x="3688" y="201"/>
                    <a:pt x="3665" y="155"/>
                  </a:cubicBezTo>
                  <a:cubicBezTo>
                    <a:pt x="3653" y="138"/>
                    <a:pt x="3636" y="120"/>
                    <a:pt x="3619" y="97"/>
                  </a:cubicBezTo>
                  <a:lnTo>
                    <a:pt x="3613" y="92"/>
                  </a:lnTo>
                  <a:cubicBezTo>
                    <a:pt x="3596" y="74"/>
                    <a:pt x="3579" y="57"/>
                    <a:pt x="3556" y="46"/>
                  </a:cubicBezTo>
                  <a:cubicBezTo>
                    <a:pt x="3510" y="23"/>
                    <a:pt x="3464" y="11"/>
                    <a:pt x="3412" y="6"/>
                  </a:cubicBezTo>
                  <a:lnTo>
                    <a:pt x="3406" y="6"/>
                  </a:lnTo>
                  <a:cubicBezTo>
                    <a:pt x="3343" y="6"/>
                    <a:pt x="3280" y="17"/>
                    <a:pt x="3222" y="52"/>
                  </a:cubicBezTo>
                  <a:cubicBezTo>
                    <a:pt x="3188" y="69"/>
                    <a:pt x="3159" y="97"/>
                    <a:pt x="3136" y="132"/>
                  </a:cubicBezTo>
                  <a:lnTo>
                    <a:pt x="3050" y="115"/>
                  </a:lnTo>
                  <a:cubicBezTo>
                    <a:pt x="2826" y="69"/>
                    <a:pt x="2602" y="40"/>
                    <a:pt x="2372" y="23"/>
                  </a:cubicBezTo>
                  <a:cubicBezTo>
                    <a:pt x="2187" y="5"/>
                    <a:pt x="2002" y="1"/>
                    <a:pt x="1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368;p33">
              <a:extLst>
                <a:ext uri="{FF2B5EF4-FFF2-40B4-BE49-F238E27FC236}">
                  <a16:creationId xmlns:a16="http://schemas.microsoft.com/office/drawing/2014/main" id="{FBECD28F-C20A-C83F-DDF1-9DD8E5DFA412}"/>
                </a:ext>
              </a:extLst>
            </p:cNvPr>
            <p:cNvSpPr/>
            <p:nvPr/>
          </p:nvSpPr>
          <p:spPr>
            <a:xfrm>
              <a:off x="3731546" y="2978067"/>
              <a:ext cx="341196" cy="644128"/>
            </a:xfrm>
            <a:custGeom>
              <a:avLst/>
              <a:gdLst/>
              <a:ahLst/>
              <a:cxnLst/>
              <a:rect l="l" t="t" r="r" b="b"/>
              <a:pathLst>
                <a:path w="3803" h="7133" extrusionOk="0">
                  <a:moveTo>
                    <a:pt x="1167" y="1"/>
                  </a:moveTo>
                  <a:cubicBezTo>
                    <a:pt x="1080" y="1"/>
                    <a:pt x="989" y="88"/>
                    <a:pt x="1016" y="180"/>
                  </a:cubicBezTo>
                  <a:cubicBezTo>
                    <a:pt x="1148" y="622"/>
                    <a:pt x="1235" y="1076"/>
                    <a:pt x="1269" y="1541"/>
                  </a:cubicBezTo>
                  <a:cubicBezTo>
                    <a:pt x="1413" y="3092"/>
                    <a:pt x="1057" y="4649"/>
                    <a:pt x="258" y="5987"/>
                  </a:cubicBezTo>
                  <a:cubicBezTo>
                    <a:pt x="206" y="6067"/>
                    <a:pt x="161" y="6154"/>
                    <a:pt x="126" y="6240"/>
                  </a:cubicBezTo>
                  <a:cubicBezTo>
                    <a:pt x="120" y="6257"/>
                    <a:pt x="115" y="6274"/>
                    <a:pt x="115" y="6297"/>
                  </a:cubicBezTo>
                  <a:cubicBezTo>
                    <a:pt x="1" y="6821"/>
                    <a:pt x="1060" y="7132"/>
                    <a:pt x="1626" y="7132"/>
                  </a:cubicBezTo>
                  <a:cubicBezTo>
                    <a:pt x="1718" y="7132"/>
                    <a:pt x="1796" y="7124"/>
                    <a:pt x="1855" y="7107"/>
                  </a:cubicBezTo>
                  <a:cubicBezTo>
                    <a:pt x="2125" y="7032"/>
                    <a:pt x="2355" y="6837"/>
                    <a:pt x="2481" y="6579"/>
                  </a:cubicBezTo>
                  <a:cubicBezTo>
                    <a:pt x="2527" y="6475"/>
                    <a:pt x="2544" y="6355"/>
                    <a:pt x="2533" y="6240"/>
                  </a:cubicBezTo>
                  <a:lnTo>
                    <a:pt x="2533" y="6240"/>
                  </a:lnTo>
                  <a:cubicBezTo>
                    <a:pt x="2554" y="6241"/>
                    <a:pt x="2575" y="6242"/>
                    <a:pt x="2596" y="6242"/>
                  </a:cubicBezTo>
                  <a:cubicBezTo>
                    <a:pt x="2763" y="6242"/>
                    <a:pt x="2925" y="6201"/>
                    <a:pt x="3073" y="6125"/>
                  </a:cubicBezTo>
                  <a:cubicBezTo>
                    <a:pt x="3320" y="5981"/>
                    <a:pt x="3492" y="5729"/>
                    <a:pt x="3538" y="5441"/>
                  </a:cubicBezTo>
                  <a:cubicBezTo>
                    <a:pt x="3618" y="4993"/>
                    <a:pt x="3435" y="4563"/>
                    <a:pt x="3113" y="4264"/>
                  </a:cubicBezTo>
                  <a:cubicBezTo>
                    <a:pt x="3262" y="4201"/>
                    <a:pt x="3400" y="4103"/>
                    <a:pt x="3509" y="3977"/>
                  </a:cubicBezTo>
                  <a:cubicBezTo>
                    <a:pt x="3802" y="3632"/>
                    <a:pt x="3693" y="3081"/>
                    <a:pt x="3423" y="2747"/>
                  </a:cubicBezTo>
                  <a:cubicBezTo>
                    <a:pt x="3173" y="2441"/>
                    <a:pt x="2798" y="2270"/>
                    <a:pt x="2405" y="2270"/>
                  </a:cubicBezTo>
                  <a:cubicBezTo>
                    <a:pt x="2392" y="2270"/>
                    <a:pt x="2379" y="2270"/>
                    <a:pt x="2366" y="2271"/>
                  </a:cubicBezTo>
                  <a:cubicBezTo>
                    <a:pt x="2544" y="1863"/>
                    <a:pt x="2561" y="1403"/>
                    <a:pt x="2418" y="984"/>
                  </a:cubicBezTo>
                  <a:cubicBezTo>
                    <a:pt x="2234" y="444"/>
                    <a:pt x="1752" y="59"/>
                    <a:pt x="1183" y="2"/>
                  </a:cubicBezTo>
                  <a:cubicBezTo>
                    <a:pt x="1178" y="1"/>
                    <a:pt x="1172" y="1"/>
                    <a:pt x="1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369;p33">
              <a:extLst>
                <a:ext uri="{FF2B5EF4-FFF2-40B4-BE49-F238E27FC236}">
                  <a16:creationId xmlns:a16="http://schemas.microsoft.com/office/drawing/2014/main" id="{D78BFFD3-AEBB-D80A-57B2-2CBB0EB0B5DC}"/>
                </a:ext>
              </a:extLst>
            </p:cNvPr>
            <p:cNvSpPr/>
            <p:nvPr/>
          </p:nvSpPr>
          <p:spPr>
            <a:xfrm>
              <a:off x="3982396" y="3435720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370;p33">
              <a:extLst>
                <a:ext uri="{FF2B5EF4-FFF2-40B4-BE49-F238E27FC236}">
                  <a16:creationId xmlns:a16="http://schemas.microsoft.com/office/drawing/2014/main" id="{DD329F34-360A-6813-DE4C-23C1FF83B9F6}"/>
                </a:ext>
              </a:extLst>
            </p:cNvPr>
            <p:cNvSpPr/>
            <p:nvPr/>
          </p:nvSpPr>
          <p:spPr>
            <a:xfrm>
              <a:off x="3817495" y="3482046"/>
              <a:ext cx="85680" cy="107821"/>
            </a:xfrm>
            <a:custGeom>
              <a:avLst/>
              <a:gdLst/>
              <a:ahLst/>
              <a:cxnLst/>
              <a:rect l="l" t="t" r="r" b="b"/>
              <a:pathLst>
                <a:path w="955" h="1194" extrusionOk="0">
                  <a:moveTo>
                    <a:pt x="251" y="0"/>
                  </a:moveTo>
                  <a:cubicBezTo>
                    <a:pt x="229" y="0"/>
                    <a:pt x="206" y="3"/>
                    <a:pt x="185" y="10"/>
                  </a:cubicBezTo>
                  <a:cubicBezTo>
                    <a:pt x="122" y="21"/>
                    <a:pt x="81" y="84"/>
                    <a:pt x="87" y="148"/>
                  </a:cubicBezTo>
                  <a:cubicBezTo>
                    <a:pt x="70" y="171"/>
                    <a:pt x="58" y="194"/>
                    <a:pt x="41" y="216"/>
                  </a:cubicBezTo>
                  <a:cubicBezTo>
                    <a:pt x="1" y="303"/>
                    <a:pt x="24" y="435"/>
                    <a:pt x="53" y="521"/>
                  </a:cubicBezTo>
                  <a:cubicBezTo>
                    <a:pt x="81" y="613"/>
                    <a:pt x="122" y="705"/>
                    <a:pt x="167" y="791"/>
                  </a:cubicBezTo>
                  <a:cubicBezTo>
                    <a:pt x="259" y="952"/>
                    <a:pt x="392" y="1124"/>
                    <a:pt x="575" y="1181"/>
                  </a:cubicBezTo>
                  <a:cubicBezTo>
                    <a:pt x="599" y="1190"/>
                    <a:pt x="623" y="1194"/>
                    <a:pt x="647" y="1194"/>
                  </a:cubicBezTo>
                  <a:cubicBezTo>
                    <a:pt x="739" y="1194"/>
                    <a:pt x="825" y="1136"/>
                    <a:pt x="857" y="1049"/>
                  </a:cubicBezTo>
                  <a:cubicBezTo>
                    <a:pt x="954" y="808"/>
                    <a:pt x="851" y="561"/>
                    <a:pt x="713" y="366"/>
                  </a:cubicBezTo>
                  <a:cubicBezTo>
                    <a:pt x="656" y="280"/>
                    <a:pt x="593" y="205"/>
                    <a:pt x="518" y="136"/>
                  </a:cubicBezTo>
                  <a:cubicBezTo>
                    <a:pt x="472" y="96"/>
                    <a:pt x="420" y="56"/>
                    <a:pt x="363" y="27"/>
                  </a:cubicBezTo>
                  <a:cubicBezTo>
                    <a:pt x="327" y="9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371;p33">
              <a:extLst>
                <a:ext uri="{FF2B5EF4-FFF2-40B4-BE49-F238E27FC236}">
                  <a16:creationId xmlns:a16="http://schemas.microsoft.com/office/drawing/2014/main" id="{A64ADAA6-2C3A-B2A1-8D1C-F44B47E42700}"/>
                </a:ext>
              </a:extLst>
            </p:cNvPr>
            <p:cNvSpPr/>
            <p:nvPr/>
          </p:nvSpPr>
          <p:spPr>
            <a:xfrm>
              <a:off x="3761870" y="3015091"/>
              <a:ext cx="156736" cy="555992"/>
            </a:xfrm>
            <a:custGeom>
              <a:avLst/>
              <a:gdLst/>
              <a:ahLst/>
              <a:cxnLst/>
              <a:rect l="l" t="t" r="r" b="b"/>
              <a:pathLst>
                <a:path w="1747" h="6157" extrusionOk="0">
                  <a:moveTo>
                    <a:pt x="1172" y="0"/>
                  </a:moveTo>
                  <a:cubicBezTo>
                    <a:pt x="1145" y="0"/>
                    <a:pt x="1119" y="19"/>
                    <a:pt x="1126" y="51"/>
                  </a:cubicBezTo>
                  <a:cubicBezTo>
                    <a:pt x="1264" y="551"/>
                    <a:pt x="1356" y="1068"/>
                    <a:pt x="1408" y="1585"/>
                  </a:cubicBezTo>
                  <a:cubicBezTo>
                    <a:pt x="1517" y="2883"/>
                    <a:pt x="1230" y="4187"/>
                    <a:pt x="575" y="5319"/>
                  </a:cubicBezTo>
                  <a:cubicBezTo>
                    <a:pt x="495" y="5468"/>
                    <a:pt x="403" y="5612"/>
                    <a:pt x="299" y="5749"/>
                  </a:cubicBezTo>
                  <a:cubicBezTo>
                    <a:pt x="265" y="5801"/>
                    <a:pt x="219" y="5847"/>
                    <a:pt x="173" y="5887"/>
                  </a:cubicBezTo>
                  <a:cubicBezTo>
                    <a:pt x="150" y="5904"/>
                    <a:pt x="138" y="5910"/>
                    <a:pt x="121" y="5927"/>
                  </a:cubicBezTo>
                  <a:cubicBezTo>
                    <a:pt x="101" y="5938"/>
                    <a:pt x="80" y="5957"/>
                    <a:pt x="84" y="5957"/>
                  </a:cubicBezTo>
                  <a:cubicBezTo>
                    <a:pt x="85" y="5957"/>
                    <a:pt x="85" y="5957"/>
                    <a:pt x="87" y="5956"/>
                  </a:cubicBezTo>
                  <a:lnTo>
                    <a:pt x="87" y="5956"/>
                  </a:lnTo>
                  <a:cubicBezTo>
                    <a:pt x="29" y="5991"/>
                    <a:pt x="1" y="6088"/>
                    <a:pt x="70" y="6128"/>
                  </a:cubicBezTo>
                  <a:cubicBezTo>
                    <a:pt x="107" y="6148"/>
                    <a:pt x="142" y="6157"/>
                    <a:pt x="175" y="6157"/>
                  </a:cubicBezTo>
                  <a:cubicBezTo>
                    <a:pt x="285" y="6157"/>
                    <a:pt x="373" y="6062"/>
                    <a:pt x="449" y="5973"/>
                  </a:cubicBezTo>
                  <a:cubicBezTo>
                    <a:pt x="581" y="5818"/>
                    <a:pt x="696" y="5646"/>
                    <a:pt x="787" y="5468"/>
                  </a:cubicBezTo>
                  <a:cubicBezTo>
                    <a:pt x="1236" y="4692"/>
                    <a:pt x="1523" y="3842"/>
                    <a:pt x="1632" y="2952"/>
                  </a:cubicBezTo>
                  <a:cubicBezTo>
                    <a:pt x="1747" y="1993"/>
                    <a:pt x="1707" y="884"/>
                    <a:pt x="1213" y="23"/>
                  </a:cubicBezTo>
                  <a:cubicBezTo>
                    <a:pt x="1204" y="7"/>
                    <a:pt x="1188" y="0"/>
                    <a:pt x="1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372;p33">
              <a:extLst>
                <a:ext uri="{FF2B5EF4-FFF2-40B4-BE49-F238E27FC236}">
                  <a16:creationId xmlns:a16="http://schemas.microsoft.com/office/drawing/2014/main" id="{D8279153-C71C-5E2F-A158-E3CBFB7A8E31}"/>
                </a:ext>
              </a:extLst>
            </p:cNvPr>
            <p:cNvSpPr/>
            <p:nvPr/>
          </p:nvSpPr>
          <p:spPr>
            <a:xfrm>
              <a:off x="3538205" y="3387770"/>
              <a:ext cx="544137" cy="445011"/>
            </a:xfrm>
            <a:custGeom>
              <a:avLst/>
              <a:gdLst/>
              <a:ahLst/>
              <a:cxnLst/>
              <a:rect l="l" t="t" r="r" b="b"/>
              <a:pathLst>
                <a:path w="6065" h="4928" extrusionOk="0">
                  <a:moveTo>
                    <a:pt x="1581" y="1"/>
                  </a:moveTo>
                  <a:cubicBezTo>
                    <a:pt x="1254" y="1"/>
                    <a:pt x="934" y="126"/>
                    <a:pt x="696" y="364"/>
                  </a:cubicBezTo>
                  <a:cubicBezTo>
                    <a:pt x="1" y="1059"/>
                    <a:pt x="179" y="2237"/>
                    <a:pt x="621" y="3012"/>
                  </a:cubicBezTo>
                  <a:cubicBezTo>
                    <a:pt x="868" y="3432"/>
                    <a:pt x="1190" y="3799"/>
                    <a:pt x="1569" y="4104"/>
                  </a:cubicBezTo>
                  <a:cubicBezTo>
                    <a:pt x="1954" y="4420"/>
                    <a:pt x="2402" y="4644"/>
                    <a:pt x="2884" y="4770"/>
                  </a:cubicBezTo>
                  <a:cubicBezTo>
                    <a:pt x="3396" y="4902"/>
                    <a:pt x="3918" y="4928"/>
                    <a:pt x="4443" y="4928"/>
                  </a:cubicBezTo>
                  <a:cubicBezTo>
                    <a:pt x="4774" y="4928"/>
                    <a:pt x="5107" y="4917"/>
                    <a:pt x="5437" y="4917"/>
                  </a:cubicBezTo>
                  <a:cubicBezTo>
                    <a:pt x="5517" y="4917"/>
                    <a:pt x="5596" y="4918"/>
                    <a:pt x="5676" y="4919"/>
                  </a:cubicBezTo>
                  <a:cubicBezTo>
                    <a:pt x="5678" y="4919"/>
                    <a:pt x="5681" y="4919"/>
                    <a:pt x="5683" y="4919"/>
                  </a:cubicBezTo>
                  <a:cubicBezTo>
                    <a:pt x="5970" y="4919"/>
                    <a:pt x="6065" y="4579"/>
                    <a:pt x="5900" y="4385"/>
                  </a:cubicBezTo>
                  <a:cubicBezTo>
                    <a:pt x="5325" y="3702"/>
                    <a:pt x="4659" y="3104"/>
                    <a:pt x="4085" y="2432"/>
                  </a:cubicBezTo>
                  <a:cubicBezTo>
                    <a:pt x="4073" y="2421"/>
                    <a:pt x="4073" y="2415"/>
                    <a:pt x="4067" y="2409"/>
                  </a:cubicBezTo>
                  <a:cubicBezTo>
                    <a:pt x="4004" y="2237"/>
                    <a:pt x="3924" y="2076"/>
                    <a:pt x="3826" y="1921"/>
                  </a:cubicBezTo>
                  <a:cubicBezTo>
                    <a:pt x="3648" y="1634"/>
                    <a:pt x="3459" y="1352"/>
                    <a:pt x="3252" y="1082"/>
                  </a:cubicBezTo>
                  <a:cubicBezTo>
                    <a:pt x="3079" y="847"/>
                    <a:pt x="2878" y="634"/>
                    <a:pt x="2649" y="445"/>
                  </a:cubicBezTo>
                  <a:cubicBezTo>
                    <a:pt x="2608" y="405"/>
                    <a:pt x="2568" y="364"/>
                    <a:pt x="2528" y="330"/>
                  </a:cubicBezTo>
                  <a:cubicBezTo>
                    <a:pt x="2499" y="301"/>
                    <a:pt x="2465" y="290"/>
                    <a:pt x="2430" y="284"/>
                  </a:cubicBezTo>
                  <a:cubicBezTo>
                    <a:pt x="2298" y="204"/>
                    <a:pt x="2160" y="129"/>
                    <a:pt x="2017" y="77"/>
                  </a:cubicBezTo>
                  <a:cubicBezTo>
                    <a:pt x="1875" y="26"/>
                    <a:pt x="1727" y="1"/>
                    <a:pt x="1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373;p33">
              <a:extLst>
                <a:ext uri="{FF2B5EF4-FFF2-40B4-BE49-F238E27FC236}">
                  <a16:creationId xmlns:a16="http://schemas.microsoft.com/office/drawing/2014/main" id="{5FFC2F94-6D94-D66E-FF0F-11CD03B3E786}"/>
                </a:ext>
              </a:extLst>
            </p:cNvPr>
            <p:cNvSpPr/>
            <p:nvPr/>
          </p:nvSpPr>
          <p:spPr>
            <a:xfrm>
              <a:off x="3561442" y="3524488"/>
              <a:ext cx="157723" cy="261877"/>
            </a:xfrm>
            <a:custGeom>
              <a:avLst/>
              <a:gdLst/>
              <a:ahLst/>
              <a:cxnLst/>
              <a:rect l="l" t="t" r="r" b="b"/>
              <a:pathLst>
                <a:path w="1758" h="2900" extrusionOk="0">
                  <a:moveTo>
                    <a:pt x="543" y="0"/>
                  </a:moveTo>
                  <a:cubicBezTo>
                    <a:pt x="523" y="0"/>
                    <a:pt x="503" y="2"/>
                    <a:pt x="483" y="5"/>
                  </a:cubicBezTo>
                  <a:cubicBezTo>
                    <a:pt x="253" y="39"/>
                    <a:pt x="98" y="281"/>
                    <a:pt x="0" y="476"/>
                  </a:cubicBezTo>
                  <a:cubicBezTo>
                    <a:pt x="58" y="838"/>
                    <a:pt x="178" y="1182"/>
                    <a:pt x="362" y="1498"/>
                  </a:cubicBezTo>
                  <a:cubicBezTo>
                    <a:pt x="609" y="1918"/>
                    <a:pt x="931" y="2285"/>
                    <a:pt x="1310" y="2590"/>
                  </a:cubicBezTo>
                  <a:cubicBezTo>
                    <a:pt x="1448" y="2705"/>
                    <a:pt x="1603" y="2808"/>
                    <a:pt x="1758" y="2900"/>
                  </a:cubicBezTo>
                  <a:cubicBezTo>
                    <a:pt x="1649" y="2532"/>
                    <a:pt x="1574" y="2153"/>
                    <a:pt x="1499" y="1774"/>
                  </a:cubicBezTo>
                  <a:cubicBezTo>
                    <a:pt x="1442" y="1395"/>
                    <a:pt x="1333" y="1022"/>
                    <a:pt x="1189" y="666"/>
                  </a:cubicBezTo>
                  <a:cubicBezTo>
                    <a:pt x="1081" y="422"/>
                    <a:pt x="866" y="0"/>
                    <a:pt x="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374;p33">
              <a:extLst>
                <a:ext uri="{FF2B5EF4-FFF2-40B4-BE49-F238E27FC236}">
                  <a16:creationId xmlns:a16="http://schemas.microsoft.com/office/drawing/2014/main" id="{648F73E1-A252-4FDC-EC01-EED4CDB644BA}"/>
                </a:ext>
              </a:extLst>
            </p:cNvPr>
            <p:cNvSpPr/>
            <p:nvPr/>
          </p:nvSpPr>
          <p:spPr>
            <a:xfrm>
              <a:off x="3468674" y="3190369"/>
              <a:ext cx="314908" cy="316962"/>
            </a:xfrm>
            <a:custGeom>
              <a:avLst/>
              <a:gdLst/>
              <a:ahLst/>
              <a:cxnLst/>
              <a:rect l="l" t="t" r="r" b="b"/>
              <a:pathLst>
                <a:path w="3510" h="3510" extrusionOk="0">
                  <a:moveTo>
                    <a:pt x="1752" y="0"/>
                  </a:moveTo>
                  <a:cubicBezTo>
                    <a:pt x="787" y="0"/>
                    <a:pt x="0" y="787"/>
                    <a:pt x="0" y="1752"/>
                  </a:cubicBezTo>
                  <a:cubicBezTo>
                    <a:pt x="0" y="2723"/>
                    <a:pt x="787" y="3510"/>
                    <a:pt x="1752" y="3510"/>
                  </a:cubicBezTo>
                  <a:cubicBezTo>
                    <a:pt x="2723" y="3510"/>
                    <a:pt x="3510" y="2723"/>
                    <a:pt x="3510" y="1752"/>
                  </a:cubicBezTo>
                  <a:cubicBezTo>
                    <a:pt x="3510" y="787"/>
                    <a:pt x="2723" y="0"/>
                    <a:pt x="1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375;p33">
              <a:extLst>
                <a:ext uri="{FF2B5EF4-FFF2-40B4-BE49-F238E27FC236}">
                  <a16:creationId xmlns:a16="http://schemas.microsoft.com/office/drawing/2014/main" id="{9F8BBB8B-E98F-0D50-C327-91FDCBAD28B5}"/>
                </a:ext>
              </a:extLst>
            </p:cNvPr>
            <p:cNvSpPr/>
            <p:nvPr/>
          </p:nvSpPr>
          <p:spPr>
            <a:xfrm>
              <a:off x="3279998" y="3143682"/>
              <a:ext cx="269691" cy="207696"/>
            </a:xfrm>
            <a:custGeom>
              <a:avLst/>
              <a:gdLst/>
              <a:ahLst/>
              <a:cxnLst/>
              <a:rect l="l" t="t" r="r" b="b"/>
              <a:pathLst>
                <a:path w="3006" h="2300" extrusionOk="0">
                  <a:moveTo>
                    <a:pt x="1" y="0"/>
                  </a:moveTo>
                  <a:lnTo>
                    <a:pt x="1" y="0"/>
                  </a:lnTo>
                  <a:cubicBezTo>
                    <a:pt x="748" y="689"/>
                    <a:pt x="1437" y="1448"/>
                    <a:pt x="2155" y="2166"/>
                  </a:cubicBezTo>
                  <a:cubicBezTo>
                    <a:pt x="2243" y="2256"/>
                    <a:pt x="2358" y="2299"/>
                    <a:pt x="2474" y="2299"/>
                  </a:cubicBezTo>
                  <a:cubicBezTo>
                    <a:pt x="2635" y="2299"/>
                    <a:pt x="2797" y="2214"/>
                    <a:pt x="2884" y="2057"/>
                  </a:cubicBezTo>
                  <a:lnTo>
                    <a:pt x="2890" y="2039"/>
                  </a:lnTo>
                  <a:cubicBezTo>
                    <a:pt x="3005" y="1821"/>
                    <a:pt x="2919" y="1545"/>
                    <a:pt x="2701" y="1430"/>
                  </a:cubicBezTo>
                  <a:cubicBezTo>
                    <a:pt x="1799" y="942"/>
                    <a:pt x="932" y="44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376;p33">
              <a:extLst>
                <a:ext uri="{FF2B5EF4-FFF2-40B4-BE49-F238E27FC236}">
                  <a16:creationId xmlns:a16="http://schemas.microsoft.com/office/drawing/2014/main" id="{8FF122EB-6E8E-FC0D-50B3-615132FCABB5}"/>
                </a:ext>
              </a:extLst>
            </p:cNvPr>
            <p:cNvSpPr/>
            <p:nvPr/>
          </p:nvSpPr>
          <p:spPr>
            <a:xfrm>
              <a:off x="3704182" y="3102504"/>
              <a:ext cx="598864" cy="582451"/>
            </a:xfrm>
            <a:custGeom>
              <a:avLst/>
              <a:gdLst/>
              <a:ahLst/>
              <a:cxnLst/>
              <a:rect l="l" t="t" r="r" b="b"/>
              <a:pathLst>
                <a:path w="6675" h="6450" extrusionOk="0">
                  <a:moveTo>
                    <a:pt x="6025" y="1"/>
                  </a:moveTo>
                  <a:cubicBezTo>
                    <a:pt x="5970" y="1"/>
                    <a:pt x="5917" y="24"/>
                    <a:pt x="5894" y="77"/>
                  </a:cubicBezTo>
                  <a:cubicBezTo>
                    <a:pt x="5664" y="531"/>
                    <a:pt x="5394" y="967"/>
                    <a:pt x="5078" y="1369"/>
                  </a:cubicBezTo>
                  <a:cubicBezTo>
                    <a:pt x="4021" y="2725"/>
                    <a:pt x="2562" y="3713"/>
                    <a:pt x="914" y="4195"/>
                  </a:cubicBezTo>
                  <a:cubicBezTo>
                    <a:pt x="810" y="4218"/>
                    <a:pt x="713" y="4253"/>
                    <a:pt x="615" y="4299"/>
                  </a:cubicBezTo>
                  <a:cubicBezTo>
                    <a:pt x="598" y="4310"/>
                    <a:pt x="580" y="4322"/>
                    <a:pt x="563" y="4333"/>
                  </a:cubicBezTo>
                  <a:cubicBezTo>
                    <a:pt x="0" y="4724"/>
                    <a:pt x="925" y="6079"/>
                    <a:pt x="1350" y="6298"/>
                  </a:cubicBezTo>
                  <a:cubicBezTo>
                    <a:pt x="1508" y="6378"/>
                    <a:pt x="1680" y="6419"/>
                    <a:pt x="1853" y="6419"/>
                  </a:cubicBezTo>
                  <a:cubicBezTo>
                    <a:pt x="1988" y="6419"/>
                    <a:pt x="2123" y="6394"/>
                    <a:pt x="2252" y="6344"/>
                  </a:cubicBezTo>
                  <a:cubicBezTo>
                    <a:pt x="2373" y="6292"/>
                    <a:pt x="2476" y="6212"/>
                    <a:pt x="2556" y="6108"/>
                  </a:cubicBezTo>
                  <a:cubicBezTo>
                    <a:pt x="2694" y="6263"/>
                    <a:pt x="2872" y="6367"/>
                    <a:pt x="3073" y="6424"/>
                  </a:cubicBezTo>
                  <a:cubicBezTo>
                    <a:pt x="3149" y="6441"/>
                    <a:pt x="3227" y="6449"/>
                    <a:pt x="3304" y="6449"/>
                  </a:cubicBezTo>
                  <a:cubicBezTo>
                    <a:pt x="3542" y="6449"/>
                    <a:pt x="3778" y="6371"/>
                    <a:pt x="3969" y="6223"/>
                  </a:cubicBezTo>
                  <a:cubicBezTo>
                    <a:pt x="4371" y="5919"/>
                    <a:pt x="4544" y="5430"/>
                    <a:pt x="4509" y="4954"/>
                  </a:cubicBezTo>
                  <a:lnTo>
                    <a:pt x="4509" y="4954"/>
                  </a:lnTo>
                  <a:cubicBezTo>
                    <a:pt x="4644" y="4999"/>
                    <a:pt x="4786" y="5022"/>
                    <a:pt x="4927" y="5022"/>
                  </a:cubicBezTo>
                  <a:cubicBezTo>
                    <a:pt x="4966" y="5022"/>
                    <a:pt x="5005" y="5021"/>
                    <a:pt x="5043" y="5017"/>
                  </a:cubicBezTo>
                  <a:cubicBezTo>
                    <a:pt x="5543" y="4959"/>
                    <a:pt x="5871" y="4431"/>
                    <a:pt x="5905" y="3960"/>
                  </a:cubicBezTo>
                  <a:cubicBezTo>
                    <a:pt x="5928" y="3512"/>
                    <a:pt x="5744" y="3075"/>
                    <a:pt x="5411" y="2777"/>
                  </a:cubicBezTo>
                  <a:cubicBezTo>
                    <a:pt x="5859" y="2581"/>
                    <a:pt x="6221" y="2231"/>
                    <a:pt x="6416" y="1783"/>
                  </a:cubicBezTo>
                  <a:cubicBezTo>
                    <a:pt x="6675" y="1203"/>
                    <a:pt x="6577" y="531"/>
                    <a:pt x="6164" y="54"/>
                  </a:cubicBezTo>
                  <a:cubicBezTo>
                    <a:pt x="6130" y="21"/>
                    <a:pt x="6077" y="1"/>
                    <a:pt x="60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377;p33">
              <a:extLst>
                <a:ext uri="{FF2B5EF4-FFF2-40B4-BE49-F238E27FC236}">
                  <a16:creationId xmlns:a16="http://schemas.microsoft.com/office/drawing/2014/main" id="{A2A553D2-2E3A-2225-0491-99D7866FC2E1}"/>
                </a:ext>
              </a:extLst>
            </p:cNvPr>
            <p:cNvSpPr/>
            <p:nvPr/>
          </p:nvSpPr>
          <p:spPr>
            <a:xfrm>
              <a:off x="4067448" y="3386957"/>
              <a:ext cx="129462" cy="118296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275" y="0"/>
                  </a:moveTo>
                  <a:cubicBezTo>
                    <a:pt x="167" y="0"/>
                    <a:pt x="59" y="64"/>
                    <a:pt x="18" y="184"/>
                  </a:cubicBezTo>
                  <a:lnTo>
                    <a:pt x="18" y="190"/>
                  </a:lnTo>
                  <a:lnTo>
                    <a:pt x="18" y="201"/>
                  </a:lnTo>
                  <a:cubicBezTo>
                    <a:pt x="1" y="287"/>
                    <a:pt x="18" y="373"/>
                    <a:pt x="70" y="448"/>
                  </a:cubicBezTo>
                  <a:cubicBezTo>
                    <a:pt x="110" y="511"/>
                    <a:pt x="156" y="580"/>
                    <a:pt x="202" y="643"/>
                  </a:cubicBezTo>
                  <a:cubicBezTo>
                    <a:pt x="271" y="741"/>
                    <a:pt x="351" y="833"/>
                    <a:pt x="432" y="919"/>
                  </a:cubicBezTo>
                  <a:cubicBezTo>
                    <a:pt x="523" y="1011"/>
                    <a:pt x="615" y="1097"/>
                    <a:pt x="719" y="1178"/>
                  </a:cubicBezTo>
                  <a:cubicBezTo>
                    <a:pt x="816" y="1252"/>
                    <a:pt x="931" y="1298"/>
                    <a:pt x="1052" y="1310"/>
                  </a:cubicBezTo>
                  <a:cubicBezTo>
                    <a:pt x="1127" y="1310"/>
                    <a:pt x="1201" y="1287"/>
                    <a:pt x="1264" y="1241"/>
                  </a:cubicBezTo>
                  <a:cubicBezTo>
                    <a:pt x="1305" y="1218"/>
                    <a:pt x="1333" y="1189"/>
                    <a:pt x="1356" y="1155"/>
                  </a:cubicBezTo>
                  <a:cubicBezTo>
                    <a:pt x="1356" y="1143"/>
                    <a:pt x="1362" y="1132"/>
                    <a:pt x="1368" y="1120"/>
                  </a:cubicBezTo>
                  <a:cubicBezTo>
                    <a:pt x="1374" y="1114"/>
                    <a:pt x="1374" y="1114"/>
                    <a:pt x="1374" y="1109"/>
                  </a:cubicBezTo>
                  <a:cubicBezTo>
                    <a:pt x="1374" y="1103"/>
                    <a:pt x="1379" y="1103"/>
                    <a:pt x="1379" y="1097"/>
                  </a:cubicBezTo>
                  <a:cubicBezTo>
                    <a:pt x="1379" y="1091"/>
                    <a:pt x="1385" y="1086"/>
                    <a:pt x="1385" y="1080"/>
                  </a:cubicBezTo>
                  <a:cubicBezTo>
                    <a:pt x="1442" y="965"/>
                    <a:pt x="1431" y="833"/>
                    <a:pt x="1362" y="724"/>
                  </a:cubicBezTo>
                  <a:cubicBezTo>
                    <a:pt x="1236" y="517"/>
                    <a:pt x="1006" y="379"/>
                    <a:pt x="799" y="264"/>
                  </a:cubicBezTo>
                  <a:cubicBezTo>
                    <a:pt x="707" y="207"/>
                    <a:pt x="610" y="167"/>
                    <a:pt x="506" y="138"/>
                  </a:cubicBezTo>
                  <a:cubicBezTo>
                    <a:pt x="454" y="44"/>
                    <a:pt x="364" y="0"/>
                    <a:pt x="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378;p33">
              <a:extLst>
                <a:ext uri="{FF2B5EF4-FFF2-40B4-BE49-F238E27FC236}">
                  <a16:creationId xmlns:a16="http://schemas.microsoft.com/office/drawing/2014/main" id="{2BFDB147-3D24-096B-81AB-88B822C59BE9}"/>
                </a:ext>
              </a:extLst>
            </p:cNvPr>
            <p:cNvSpPr/>
            <p:nvPr/>
          </p:nvSpPr>
          <p:spPr>
            <a:xfrm>
              <a:off x="4032458" y="3586616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379;p33">
              <a:extLst>
                <a:ext uri="{FF2B5EF4-FFF2-40B4-BE49-F238E27FC236}">
                  <a16:creationId xmlns:a16="http://schemas.microsoft.com/office/drawing/2014/main" id="{2772ABDA-22D8-C4EF-64FC-41DEC6D85651}"/>
                </a:ext>
              </a:extLst>
            </p:cNvPr>
            <p:cNvSpPr/>
            <p:nvPr/>
          </p:nvSpPr>
          <p:spPr>
            <a:xfrm>
              <a:off x="3962838" y="3459831"/>
              <a:ext cx="106764" cy="172658"/>
            </a:xfrm>
            <a:custGeom>
              <a:avLst/>
              <a:gdLst/>
              <a:ahLst/>
              <a:cxnLst/>
              <a:rect l="l" t="t" r="r" b="b"/>
              <a:pathLst>
                <a:path w="1190" h="1912" extrusionOk="0">
                  <a:moveTo>
                    <a:pt x="314" y="1"/>
                  </a:moveTo>
                  <a:cubicBezTo>
                    <a:pt x="277" y="1"/>
                    <a:pt x="241" y="9"/>
                    <a:pt x="207" y="26"/>
                  </a:cubicBezTo>
                  <a:cubicBezTo>
                    <a:pt x="139" y="60"/>
                    <a:pt x="87" y="118"/>
                    <a:pt x="58" y="193"/>
                  </a:cubicBezTo>
                  <a:lnTo>
                    <a:pt x="47" y="227"/>
                  </a:lnTo>
                  <a:cubicBezTo>
                    <a:pt x="41" y="233"/>
                    <a:pt x="35" y="244"/>
                    <a:pt x="29" y="256"/>
                  </a:cubicBezTo>
                  <a:cubicBezTo>
                    <a:pt x="12" y="336"/>
                    <a:pt x="1" y="417"/>
                    <a:pt x="6" y="497"/>
                  </a:cubicBezTo>
                  <a:cubicBezTo>
                    <a:pt x="12" y="658"/>
                    <a:pt x="24" y="824"/>
                    <a:pt x="52" y="991"/>
                  </a:cubicBezTo>
                  <a:cubicBezTo>
                    <a:pt x="70" y="1117"/>
                    <a:pt x="104" y="1244"/>
                    <a:pt x="144" y="1370"/>
                  </a:cubicBezTo>
                  <a:cubicBezTo>
                    <a:pt x="185" y="1508"/>
                    <a:pt x="248" y="1634"/>
                    <a:pt x="334" y="1749"/>
                  </a:cubicBezTo>
                  <a:cubicBezTo>
                    <a:pt x="420" y="1854"/>
                    <a:pt x="545" y="1911"/>
                    <a:pt x="674" y="1911"/>
                  </a:cubicBezTo>
                  <a:cubicBezTo>
                    <a:pt x="700" y="1911"/>
                    <a:pt x="727" y="1909"/>
                    <a:pt x="753" y="1904"/>
                  </a:cubicBezTo>
                  <a:cubicBezTo>
                    <a:pt x="914" y="1870"/>
                    <a:pt x="1046" y="1749"/>
                    <a:pt x="1098" y="1588"/>
                  </a:cubicBezTo>
                  <a:cubicBezTo>
                    <a:pt x="1190" y="1301"/>
                    <a:pt x="1046" y="974"/>
                    <a:pt x="925" y="721"/>
                  </a:cubicBezTo>
                  <a:cubicBezTo>
                    <a:pt x="868" y="589"/>
                    <a:pt x="799" y="468"/>
                    <a:pt x="724" y="348"/>
                  </a:cubicBezTo>
                  <a:cubicBezTo>
                    <a:pt x="667" y="238"/>
                    <a:pt x="587" y="147"/>
                    <a:pt x="483" y="78"/>
                  </a:cubicBezTo>
                  <a:cubicBezTo>
                    <a:pt x="439" y="26"/>
                    <a:pt x="377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380;p33">
              <a:extLst>
                <a:ext uri="{FF2B5EF4-FFF2-40B4-BE49-F238E27FC236}">
                  <a16:creationId xmlns:a16="http://schemas.microsoft.com/office/drawing/2014/main" id="{6025E1CD-F59D-861D-AC17-FC74C7E45E83}"/>
                </a:ext>
              </a:extLst>
            </p:cNvPr>
            <p:cNvSpPr/>
            <p:nvPr/>
          </p:nvSpPr>
          <p:spPr>
            <a:xfrm>
              <a:off x="3816508" y="3510942"/>
              <a:ext cx="76888" cy="125159"/>
            </a:xfrm>
            <a:custGeom>
              <a:avLst/>
              <a:gdLst/>
              <a:ahLst/>
              <a:cxnLst/>
              <a:rect l="l" t="t" r="r" b="b"/>
              <a:pathLst>
                <a:path w="857" h="1386" extrusionOk="0">
                  <a:moveTo>
                    <a:pt x="602" y="1"/>
                  </a:moveTo>
                  <a:cubicBezTo>
                    <a:pt x="561" y="1"/>
                    <a:pt x="520" y="21"/>
                    <a:pt x="494" y="57"/>
                  </a:cubicBezTo>
                  <a:lnTo>
                    <a:pt x="494" y="63"/>
                  </a:lnTo>
                  <a:cubicBezTo>
                    <a:pt x="460" y="63"/>
                    <a:pt x="431" y="69"/>
                    <a:pt x="403" y="80"/>
                  </a:cubicBezTo>
                  <a:cubicBezTo>
                    <a:pt x="305" y="121"/>
                    <a:pt x="230" y="241"/>
                    <a:pt x="184" y="333"/>
                  </a:cubicBezTo>
                  <a:cubicBezTo>
                    <a:pt x="133" y="431"/>
                    <a:pt x="98" y="528"/>
                    <a:pt x="69" y="632"/>
                  </a:cubicBezTo>
                  <a:cubicBezTo>
                    <a:pt x="23" y="833"/>
                    <a:pt x="0" y="1068"/>
                    <a:pt x="104" y="1258"/>
                  </a:cubicBezTo>
                  <a:cubicBezTo>
                    <a:pt x="149" y="1339"/>
                    <a:pt x="234" y="1386"/>
                    <a:pt x="322" y="1386"/>
                  </a:cubicBezTo>
                  <a:cubicBezTo>
                    <a:pt x="359" y="1386"/>
                    <a:pt x="396" y="1378"/>
                    <a:pt x="431" y="1361"/>
                  </a:cubicBezTo>
                  <a:cubicBezTo>
                    <a:pt x="690" y="1241"/>
                    <a:pt x="793" y="965"/>
                    <a:pt x="833" y="701"/>
                  </a:cubicBezTo>
                  <a:cubicBezTo>
                    <a:pt x="851" y="592"/>
                    <a:pt x="856" y="482"/>
                    <a:pt x="845" y="373"/>
                  </a:cubicBezTo>
                  <a:cubicBezTo>
                    <a:pt x="845" y="299"/>
                    <a:pt x="828" y="230"/>
                    <a:pt x="805" y="166"/>
                  </a:cubicBezTo>
                  <a:cubicBezTo>
                    <a:pt x="782" y="103"/>
                    <a:pt x="736" y="52"/>
                    <a:pt x="672" y="23"/>
                  </a:cubicBezTo>
                  <a:cubicBezTo>
                    <a:pt x="651" y="8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381;p33">
              <a:extLst>
                <a:ext uri="{FF2B5EF4-FFF2-40B4-BE49-F238E27FC236}">
                  <a16:creationId xmlns:a16="http://schemas.microsoft.com/office/drawing/2014/main" id="{F33DB142-EDC6-8E8C-E3E0-CA92BC5DFD10}"/>
                </a:ext>
              </a:extLst>
            </p:cNvPr>
            <p:cNvSpPr/>
            <p:nvPr/>
          </p:nvSpPr>
          <p:spPr>
            <a:xfrm>
              <a:off x="3757564" y="3158221"/>
              <a:ext cx="498291" cy="388572"/>
            </a:xfrm>
            <a:custGeom>
              <a:avLst/>
              <a:gdLst/>
              <a:ahLst/>
              <a:cxnLst/>
              <a:rect l="l" t="t" r="r" b="b"/>
              <a:pathLst>
                <a:path w="5554" h="4303" extrusionOk="0">
                  <a:moveTo>
                    <a:pt x="5494" y="0"/>
                  </a:moveTo>
                  <a:cubicBezTo>
                    <a:pt x="5481" y="0"/>
                    <a:pt x="5468" y="7"/>
                    <a:pt x="5459" y="23"/>
                  </a:cubicBezTo>
                  <a:cubicBezTo>
                    <a:pt x="5189" y="528"/>
                    <a:pt x="4873" y="1017"/>
                    <a:pt x="4529" y="1470"/>
                  </a:cubicBezTo>
                  <a:cubicBezTo>
                    <a:pt x="3639" y="2608"/>
                    <a:pt x="2421" y="3441"/>
                    <a:pt x="1042" y="3860"/>
                  </a:cubicBezTo>
                  <a:cubicBezTo>
                    <a:pt x="864" y="3917"/>
                    <a:pt x="680" y="3963"/>
                    <a:pt x="497" y="3998"/>
                  </a:cubicBezTo>
                  <a:cubicBezTo>
                    <a:pt x="445" y="4011"/>
                    <a:pt x="393" y="4017"/>
                    <a:pt x="342" y="4017"/>
                  </a:cubicBezTo>
                  <a:cubicBezTo>
                    <a:pt x="324" y="4017"/>
                    <a:pt x="307" y="4016"/>
                    <a:pt x="290" y="4015"/>
                  </a:cubicBezTo>
                  <a:cubicBezTo>
                    <a:pt x="255" y="4015"/>
                    <a:pt x="244" y="4009"/>
                    <a:pt x="215" y="4009"/>
                  </a:cubicBezTo>
                  <a:cubicBezTo>
                    <a:pt x="200" y="4009"/>
                    <a:pt x="177" y="4007"/>
                    <a:pt x="167" y="4007"/>
                  </a:cubicBezTo>
                  <a:cubicBezTo>
                    <a:pt x="162" y="4007"/>
                    <a:pt x="160" y="4007"/>
                    <a:pt x="163" y="4009"/>
                  </a:cubicBezTo>
                  <a:cubicBezTo>
                    <a:pt x="155" y="4007"/>
                    <a:pt x="147" y="4006"/>
                    <a:pt x="138" y="4006"/>
                  </a:cubicBezTo>
                  <a:cubicBezTo>
                    <a:pt x="73" y="4006"/>
                    <a:pt x="0" y="4060"/>
                    <a:pt x="26" y="4136"/>
                  </a:cubicBezTo>
                  <a:cubicBezTo>
                    <a:pt x="71" y="4268"/>
                    <a:pt x="183" y="4302"/>
                    <a:pt x="304" y="4302"/>
                  </a:cubicBezTo>
                  <a:cubicBezTo>
                    <a:pt x="350" y="4302"/>
                    <a:pt x="399" y="4297"/>
                    <a:pt x="445" y="4291"/>
                  </a:cubicBezTo>
                  <a:cubicBezTo>
                    <a:pt x="669" y="4262"/>
                    <a:pt x="893" y="4210"/>
                    <a:pt x="1111" y="4141"/>
                  </a:cubicBezTo>
                  <a:cubicBezTo>
                    <a:pt x="2047" y="3854"/>
                    <a:pt x="2926" y="3377"/>
                    <a:pt x="3679" y="2746"/>
                  </a:cubicBezTo>
                  <a:cubicBezTo>
                    <a:pt x="4494" y="2056"/>
                    <a:pt x="5293" y="1132"/>
                    <a:pt x="5546" y="69"/>
                  </a:cubicBezTo>
                  <a:cubicBezTo>
                    <a:pt x="5553" y="33"/>
                    <a:pt x="5523" y="0"/>
                    <a:pt x="5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382;p33">
              <a:extLst>
                <a:ext uri="{FF2B5EF4-FFF2-40B4-BE49-F238E27FC236}">
                  <a16:creationId xmlns:a16="http://schemas.microsoft.com/office/drawing/2014/main" id="{9DDFE3BB-9DC9-17C8-F3D0-C673C12E7BEE}"/>
                </a:ext>
              </a:extLst>
            </p:cNvPr>
            <p:cNvSpPr/>
            <p:nvPr/>
          </p:nvSpPr>
          <p:spPr>
            <a:xfrm>
              <a:off x="3606211" y="3253309"/>
              <a:ext cx="53202" cy="82717"/>
            </a:xfrm>
            <a:custGeom>
              <a:avLst/>
              <a:gdLst/>
              <a:ahLst/>
              <a:cxnLst/>
              <a:rect l="l" t="t" r="r" b="b"/>
              <a:pathLst>
                <a:path w="593" h="916" extrusionOk="0">
                  <a:moveTo>
                    <a:pt x="301" y="1"/>
                  </a:moveTo>
                  <a:cubicBezTo>
                    <a:pt x="240" y="1"/>
                    <a:pt x="180" y="26"/>
                    <a:pt x="133" y="73"/>
                  </a:cubicBezTo>
                  <a:cubicBezTo>
                    <a:pt x="99" y="107"/>
                    <a:pt x="70" y="153"/>
                    <a:pt x="58" y="205"/>
                  </a:cubicBezTo>
                  <a:cubicBezTo>
                    <a:pt x="41" y="245"/>
                    <a:pt x="35" y="291"/>
                    <a:pt x="30" y="337"/>
                  </a:cubicBezTo>
                  <a:lnTo>
                    <a:pt x="12" y="469"/>
                  </a:lnTo>
                  <a:lnTo>
                    <a:pt x="12" y="492"/>
                  </a:lnTo>
                  <a:cubicBezTo>
                    <a:pt x="7" y="521"/>
                    <a:pt x="1" y="555"/>
                    <a:pt x="1" y="584"/>
                  </a:cubicBezTo>
                  <a:cubicBezTo>
                    <a:pt x="1" y="613"/>
                    <a:pt x="7" y="636"/>
                    <a:pt x="12" y="664"/>
                  </a:cubicBezTo>
                  <a:lnTo>
                    <a:pt x="7" y="670"/>
                  </a:lnTo>
                  <a:cubicBezTo>
                    <a:pt x="12" y="699"/>
                    <a:pt x="18" y="728"/>
                    <a:pt x="30" y="751"/>
                  </a:cubicBezTo>
                  <a:cubicBezTo>
                    <a:pt x="35" y="768"/>
                    <a:pt x="41" y="779"/>
                    <a:pt x="53" y="797"/>
                  </a:cubicBezTo>
                  <a:cubicBezTo>
                    <a:pt x="81" y="837"/>
                    <a:pt x="122" y="871"/>
                    <a:pt x="167" y="894"/>
                  </a:cubicBezTo>
                  <a:cubicBezTo>
                    <a:pt x="199" y="908"/>
                    <a:pt x="230" y="916"/>
                    <a:pt x="263" y="916"/>
                  </a:cubicBezTo>
                  <a:cubicBezTo>
                    <a:pt x="284" y="916"/>
                    <a:pt x="306" y="912"/>
                    <a:pt x="328" y="906"/>
                  </a:cubicBezTo>
                  <a:cubicBezTo>
                    <a:pt x="340" y="900"/>
                    <a:pt x="357" y="894"/>
                    <a:pt x="374" y="888"/>
                  </a:cubicBezTo>
                  <a:cubicBezTo>
                    <a:pt x="478" y="837"/>
                    <a:pt x="547" y="739"/>
                    <a:pt x="570" y="624"/>
                  </a:cubicBezTo>
                  <a:cubicBezTo>
                    <a:pt x="581" y="561"/>
                    <a:pt x="587" y="498"/>
                    <a:pt x="593" y="429"/>
                  </a:cubicBezTo>
                  <a:cubicBezTo>
                    <a:pt x="587" y="268"/>
                    <a:pt x="547" y="61"/>
                    <a:pt x="363" y="10"/>
                  </a:cubicBezTo>
                  <a:cubicBezTo>
                    <a:pt x="342" y="4"/>
                    <a:pt x="322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383;p33">
              <a:extLst>
                <a:ext uri="{FF2B5EF4-FFF2-40B4-BE49-F238E27FC236}">
                  <a16:creationId xmlns:a16="http://schemas.microsoft.com/office/drawing/2014/main" id="{B4AC3CA1-2B89-5A71-6057-9F84C5229806}"/>
                </a:ext>
              </a:extLst>
            </p:cNvPr>
            <p:cNvSpPr/>
            <p:nvPr/>
          </p:nvSpPr>
          <p:spPr>
            <a:xfrm>
              <a:off x="3608812" y="3279587"/>
              <a:ext cx="1166" cy="6321"/>
            </a:xfrm>
            <a:custGeom>
              <a:avLst/>
              <a:gdLst/>
              <a:ahLst/>
              <a:cxnLst/>
              <a:rect l="l" t="t" r="r" b="b"/>
              <a:pathLst>
                <a:path w="13" h="70" extrusionOk="0">
                  <a:moveTo>
                    <a:pt x="12" y="0"/>
                  </a:moveTo>
                  <a:lnTo>
                    <a:pt x="1" y="69"/>
                  </a:lnTo>
                  <a:lnTo>
                    <a:pt x="6" y="46"/>
                  </a:lnTo>
                  <a:cubicBezTo>
                    <a:pt x="6" y="29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384;p33">
              <a:extLst>
                <a:ext uri="{FF2B5EF4-FFF2-40B4-BE49-F238E27FC236}">
                  <a16:creationId xmlns:a16="http://schemas.microsoft.com/office/drawing/2014/main" id="{1FBBABAF-26BD-600F-73FF-C49776CD1486}"/>
                </a:ext>
              </a:extLst>
            </p:cNvPr>
            <p:cNvSpPr/>
            <p:nvPr/>
          </p:nvSpPr>
          <p:spPr>
            <a:xfrm>
              <a:off x="2622996" y="3659219"/>
              <a:ext cx="68634" cy="72061"/>
            </a:xfrm>
            <a:custGeom>
              <a:avLst/>
              <a:gdLst/>
              <a:ahLst/>
              <a:cxnLst/>
              <a:rect l="l" t="t" r="r" b="b"/>
              <a:pathLst>
                <a:path w="765" h="798" extrusionOk="0">
                  <a:moveTo>
                    <a:pt x="385" y="1"/>
                  </a:moveTo>
                  <a:cubicBezTo>
                    <a:pt x="345" y="1"/>
                    <a:pt x="311" y="6"/>
                    <a:pt x="276" y="18"/>
                  </a:cubicBezTo>
                  <a:lnTo>
                    <a:pt x="265" y="18"/>
                  </a:lnTo>
                  <a:cubicBezTo>
                    <a:pt x="242" y="24"/>
                    <a:pt x="219" y="35"/>
                    <a:pt x="196" y="47"/>
                  </a:cubicBezTo>
                  <a:cubicBezTo>
                    <a:pt x="190" y="52"/>
                    <a:pt x="184" y="52"/>
                    <a:pt x="179" y="58"/>
                  </a:cubicBezTo>
                  <a:lnTo>
                    <a:pt x="173" y="58"/>
                  </a:lnTo>
                  <a:cubicBezTo>
                    <a:pt x="150" y="75"/>
                    <a:pt x="127" y="93"/>
                    <a:pt x="110" y="110"/>
                  </a:cubicBezTo>
                  <a:cubicBezTo>
                    <a:pt x="98" y="121"/>
                    <a:pt x="87" y="139"/>
                    <a:pt x="75" y="150"/>
                  </a:cubicBezTo>
                  <a:cubicBezTo>
                    <a:pt x="64" y="167"/>
                    <a:pt x="52" y="179"/>
                    <a:pt x="46" y="196"/>
                  </a:cubicBezTo>
                  <a:cubicBezTo>
                    <a:pt x="29" y="225"/>
                    <a:pt x="18" y="248"/>
                    <a:pt x="12" y="282"/>
                  </a:cubicBezTo>
                  <a:cubicBezTo>
                    <a:pt x="6" y="305"/>
                    <a:pt x="0" y="334"/>
                    <a:pt x="0" y="363"/>
                  </a:cubicBezTo>
                  <a:lnTo>
                    <a:pt x="0" y="374"/>
                  </a:lnTo>
                  <a:cubicBezTo>
                    <a:pt x="0" y="374"/>
                    <a:pt x="0" y="380"/>
                    <a:pt x="0" y="385"/>
                  </a:cubicBezTo>
                  <a:cubicBezTo>
                    <a:pt x="0" y="408"/>
                    <a:pt x="6" y="443"/>
                    <a:pt x="12" y="466"/>
                  </a:cubicBezTo>
                  <a:cubicBezTo>
                    <a:pt x="12" y="477"/>
                    <a:pt x="12" y="489"/>
                    <a:pt x="18" y="495"/>
                  </a:cubicBezTo>
                  <a:cubicBezTo>
                    <a:pt x="29" y="523"/>
                    <a:pt x="41" y="552"/>
                    <a:pt x="52" y="575"/>
                  </a:cubicBezTo>
                  <a:cubicBezTo>
                    <a:pt x="52" y="581"/>
                    <a:pt x="58" y="587"/>
                    <a:pt x="58" y="592"/>
                  </a:cubicBezTo>
                  <a:cubicBezTo>
                    <a:pt x="64" y="604"/>
                    <a:pt x="69" y="615"/>
                    <a:pt x="75" y="621"/>
                  </a:cubicBezTo>
                  <a:cubicBezTo>
                    <a:pt x="98" y="655"/>
                    <a:pt x="121" y="684"/>
                    <a:pt x="150" y="713"/>
                  </a:cubicBezTo>
                  <a:lnTo>
                    <a:pt x="207" y="759"/>
                  </a:lnTo>
                  <a:cubicBezTo>
                    <a:pt x="236" y="782"/>
                    <a:pt x="276" y="793"/>
                    <a:pt x="311" y="793"/>
                  </a:cubicBezTo>
                  <a:cubicBezTo>
                    <a:pt x="322" y="796"/>
                    <a:pt x="335" y="798"/>
                    <a:pt x="348" y="798"/>
                  </a:cubicBezTo>
                  <a:cubicBezTo>
                    <a:pt x="361" y="798"/>
                    <a:pt x="374" y="796"/>
                    <a:pt x="385" y="793"/>
                  </a:cubicBezTo>
                  <a:cubicBezTo>
                    <a:pt x="420" y="793"/>
                    <a:pt x="460" y="782"/>
                    <a:pt x="489" y="759"/>
                  </a:cubicBezTo>
                  <a:cubicBezTo>
                    <a:pt x="535" y="730"/>
                    <a:pt x="581" y="701"/>
                    <a:pt x="621" y="667"/>
                  </a:cubicBezTo>
                  <a:cubicBezTo>
                    <a:pt x="627" y="661"/>
                    <a:pt x="638" y="655"/>
                    <a:pt x="644" y="644"/>
                  </a:cubicBezTo>
                  <a:cubicBezTo>
                    <a:pt x="661" y="627"/>
                    <a:pt x="678" y="604"/>
                    <a:pt x="695" y="581"/>
                  </a:cubicBezTo>
                  <a:cubicBezTo>
                    <a:pt x="695" y="575"/>
                    <a:pt x="701" y="575"/>
                    <a:pt x="701" y="569"/>
                  </a:cubicBezTo>
                  <a:cubicBezTo>
                    <a:pt x="724" y="529"/>
                    <a:pt x="736" y="495"/>
                    <a:pt x="747" y="454"/>
                  </a:cubicBezTo>
                  <a:cubicBezTo>
                    <a:pt x="747" y="454"/>
                    <a:pt x="747" y="443"/>
                    <a:pt x="747" y="443"/>
                  </a:cubicBezTo>
                  <a:cubicBezTo>
                    <a:pt x="753" y="414"/>
                    <a:pt x="759" y="385"/>
                    <a:pt x="759" y="357"/>
                  </a:cubicBezTo>
                  <a:cubicBezTo>
                    <a:pt x="764" y="322"/>
                    <a:pt x="759" y="294"/>
                    <a:pt x="753" y="259"/>
                  </a:cubicBezTo>
                  <a:lnTo>
                    <a:pt x="753" y="253"/>
                  </a:lnTo>
                  <a:lnTo>
                    <a:pt x="741" y="230"/>
                  </a:lnTo>
                  <a:lnTo>
                    <a:pt x="741" y="219"/>
                  </a:lnTo>
                  <a:lnTo>
                    <a:pt x="713" y="150"/>
                  </a:lnTo>
                  <a:cubicBezTo>
                    <a:pt x="695" y="116"/>
                    <a:pt x="672" y="87"/>
                    <a:pt x="644" y="70"/>
                  </a:cubicBezTo>
                  <a:cubicBezTo>
                    <a:pt x="627" y="52"/>
                    <a:pt x="604" y="41"/>
                    <a:pt x="581" y="35"/>
                  </a:cubicBezTo>
                  <a:cubicBezTo>
                    <a:pt x="558" y="18"/>
                    <a:pt x="529" y="12"/>
                    <a:pt x="506" y="12"/>
                  </a:cubicBezTo>
                  <a:cubicBezTo>
                    <a:pt x="477" y="6"/>
                    <a:pt x="448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385;p33">
              <a:extLst>
                <a:ext uri="{FF2B5EF4-FFF2-40B4-BE49-F238E27FC236}">
                  <a16:creationId xmlns:a16="http://schemas.microsoft.com/office/drawing/2014/main" id="{04DDD421-1096-2861-ECB3-E1140838D24C}"/>
                </a:ext>
              </a:extLst>
            </p:cNvPr>
            <p:cNvSpPr/>
            <p:nvPr/>
          </p:nvSpPr>
          <p:spPr>
            <a:xfrm>
              <a:off x="2745640" y="3658226"/>
              <a:ext cx="60380" cy="63573"/>
            </a:xfrm>
            <a:custGeom>
              <a:avLst/>
              <a:gdLst/>
              <a:ahLst/>
              <a:cxnLst/>
              <a:rect l="l" t="t" r="r" b="b"/>
              <a:pathLst>
                <a:path w="673" h="704" extrusionOk="0">
                  <a:moveTo>
                    <a:pt x="328" y="0"/>
                  </a:moveTo>
                  <a:cubicBezTo>
                    <a:pt x="299" y="6"/>
                    <a:pt x="265" y="6"/>
                    <a:pt x="236" y="17"/>
                  </a:cubicBezTo>
                  <a:cubicBezTo>
                    <a:pt x="207" y="23"/>
                    <a:pt x="179" y="35"/>
                    <a:pt x="150" y="52"/>
                  </a:cubicBezTo>
                  <a:cubicBezTo>
                    <a:pt x="87" y="86"/>
                    <a:pt x="41" y="150"/>
                    <a:pt x="18" y="218"/>
                  </a:cubicBezTo>
                  <a:cubicBezTo>
                    <a:pt x="12" y="253"/>
                    <a:pt x="6" y="287"/>
                    <a:pt x="12" y="322"/>
                  </a:cubicBezTo>
                  <a:cubicBezTo>
                    <a:pt x="6" y="345"/>
                    <a:pt x="1" y="374"/>
                    <a:pt x="1" y="408"/>
                  </a:cubicBezTo>
                  <a:cubicBezTo>
                    <a:pt x="1" y="431"/>
                    <a:pt x="6" y="460"/>
                    <a:pt x="12" y="488"/>
                  </a:cubicBezTo>
                  <a:cubicBezTo>
                    <a:pt x="12" y="488"/>
                    <a:pt x="12" y="494"/>
                    <a:pt x="12" y="500"/>
                  </a:cubicBezTo>
                  <a:cubicBezTo>
                    <a:pt x="35" y="592"/>
                    <a:pt x="110" y="666"/>
                    <a:pt x="207" y="695"/>
                  </a:cubicBezTo>
                  <a:cubicBezTo>
                    <a:pt x="230" y="701"/>
                    <a:pt x="255" y="704"/>
                    <a:pt x="280" y="704"/>
                  </a:cubicBezTo>
                  <a:cubicBezTo>
                    <a:pt x="305" y="704"/>
                    <a:pt x="331" y="701"/>
                    <a:pt x="357" y="695"/>
                  </a:cubicBezTo>
                  <a:cubicBezTo>
                    <a:pt x="403" y="678"/>
                    <a:pt x="443" y="655"/>
                    <a:pt x="477" y="621"/>
                  </a:cubicBezTo>
                  <a:lnTo>
                    <a:pt x="535" y="563"/>
                  </a:lnTo>
                  <a:cubicBezTo>
                    <a:pt x="558" y="534"/>
                    <a:pt x="581" y="506"/>
                    <a:pt x="604" y="477"/>
                  </a:cubicBezTo>
                  <a:cubicBezTo>
                    <a:pt x="615" y="460"/>
                    <a:pt x="621" y="448"/>
                    <a:pt x="632" y="437"/>
                  </a:cubicBezTo>
                  <a:cubicBezTo>
                    <a:pt x="655" y="391"/>
                    <a:pt x="673" y="339"/>
                    <a:pt x="673" y="293"/>
                  </a:cubicBezTo>
                  <a:cubicBezTo>
                    <a:pt x="673" y="253"/>
                    <a:pt x="667" y="213"/>
                    <a:pt x="644" y="178"/>
                  </a:cubicBezTo>
                  <a:cubicBezTo>
                    <a:pt x="632" y="144"/>
                    <a:pt x="615" y="115"/>
                    <a:pt x="586" y="92"/>
                  </a:cubicBezTo>
                  <a:cubicBezTo>
                    <a:pt x="552" y="58"/>
                    <a:pt x="512" y="29"/>
                    <a:pt x="466" y="17"/>
                  </a:cubicBezTo>
                  <a:cubicBezTo>
                    <a:pt x="426" y="12"/>
                    <a:pt x="391" y="6"/>
                    <a:pt x="3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386;p33">
              <a:extLst>
                <a:ext uri="{FF2B5EF4-FFF2-40B4-BE49-F238E27FC236}">
                  <a16:creationId xmlns:a16="http://schemas.microsoft.com/office/drawing/2014/main" id="{EB33A84E-70BA-FCB4-EB93-5B982285E4F2}"/>
                </a:ext>
              </a:extLst>
            </p:cNvPr>
            <p:cNvSpPr/>
            <p:nvPr/>
          </p:nvSpPr>
          <p:spPr>
            <a:xfrm>
              <a:off x="2500891" y="3651995"/>
              <a:ext cx="56253" cy="58516"/>
            </a:xfrm>
            <a:custGeom>
              <a:avLst/>
              <a:gdLst/>
              <a:ahLst/>
              <a:cxnLst/>
              <a:rect l="l" t="t" r="r" b="b"/>
              <a:pathLst>
                <a:path w="627" h="648" extrusionOk="0">
                  <a:moveTo>
                    <a:pt x="282" y="0"/>
                  </a:moveTo>
                  <a:cubicBezTo>
                    <a:pt x="230" y="0"/>
                    <a:pt x="178" y="12"/>
                    <a:pt x="138" y="40"/>
                  </a:cubicBezTo>
                  <a:cubicBezTo>
                    <a:pt x="75" y="75"/>
                    <a:pt x="29" y="138"/>
                    <a:pt x="6" y="207"/>
                  </a:cubicBezTo>
                  <a:cubicBezTo>
                    <a:pt x="0" y="230"/>
                    <a:pt x="0" y="253"/>
                    <a:pt x="0" y="276"/>
                  </a:cubicBezTo>
                  <a:lnTo>
                    <a:pt x="0" y="299"/>
                  </a:lnTo>
                  <a:lnTo>
                    <a:pt x="6" y="374"/>
                  </a:lnTo>
                  <a:cubicBezTo>
                    <a:pt x="17" y="408"/>
                    <a:pt x="35" y="443"/>
                    <a:pt x="58" y="465"/>
                  </a:cubicBezTo>
                  <a:lnTo>
                    <a:pt x="63" y="471"/>
                  </a:lnTo>
                  <a:lnTo>
                    <a:pt x="81" y="494"/>
                  </a:lnTo>
                  <a:cubicBezTo>
                    <a:pt x="92" y="511"/>
                    <a:pt x="115" y="529"/>
                    <a:pt x="132" y="540"/>
                  </a:cubicBezTo>
                  <a:lnTo>
                    <a:pt x="172" y="580"/>
                  </a:lnTo>
                  <a:cubicBezTo>
                    <a:pt x="190" y="592"/>
                    <a:pt x="201" y="603"/>
                    <a:pt x="218" y="615"/>
                  </a:cubicBezTo>
                  <a:cubicBezTo>
                    <a:pt x="247" y="632"/>
                    <a:pt x="276" y="644"/>
                    <a:pt x="305" y="644"/>
                  </a:cubicBezTo>
                  <a:cubicBezTo>
                    <a:pt x="319" y="646"/>
                    <a:pt x="332" y="647"/>
                    <a:pt x="345" y="647"/>
                  </a:cubicBezTo>
                  <a:cubicBezTo>
                    <a:pt x="364" y="647"/>
                    <a:pt x="382" y="645"/>
                    <a:pt x="402" y="638"/>
                  </a:cubicBezTo>
                  <a:cubicBezTo>
                    <a:pt x="437" y="626"/>
                    <a:pt x="471" y="609"/>
                    <a:pt x="500" y="580"/>
                  </a:cubicBezTo>
                  <a:cubicBezTo>
                    <a:pt x="523" y="563"/>
                    <a:pt x="534" y="540"/>
                    <a:pt x="546" y="517"/>
                  </a:cubicBezTo>
                  <a:cubicBezTo>
                    <a:pt x="546" y="506"/>
                    <a:pt x="552" y="500"/>
                    <a:pt x="557" y="494"/>
                  </a:cubicBezTo>
                  <a:cubicBezTo>
                    <a:pt x="557" y="488"/>
                    <a:pt x="563" y="483"/>
                    <a:pt x="569" y="477"/>
                  </a:cubicBezTo>
                  <a:cubicBezTo>
                    <a:pt x="572" y="474"/>
                    <a:pt x="578" y="468"/>
                    <a:pt x="583" y="462"/>
                  </a:cubicBezTo>
                  <a:lnTo>
                    <a:pt x="583" y="462"/>
                  </a:lnTo>
                  <a:lnTo>
                    <a:pt x="580" y="465"/>
                  </a:lnTo>
                  <a:cubicBezTo>
                    <a:pt x="586" y="460"/>
                    <a:pt x="592" y="448"/>
                    <a:pt x="598" y="443"/>
                  </a:cubicBezTo>
                  <a:cubicBezTo>
                    <a:pt x="598" y="440"/>
                    <a:pt x="598" y="437"/>
                    <a:pt x="599" y="434"/>
                  </a:cubicBezTo>
                  <a:lnTo>
                    <a:pt x="599" y="434"/>
                  </a:lnTo>
                  <a:cubicBezTo>
                    <a:pt x="610" y="417"/>
                    <a:pt x="615" y="401"/>
                    <a:pt x="620" y="385"/>
                  </a:cubicBezTo>
                  <a:lnTo>
                    <a:pt x="620" y="385"/>
                  </a:lnTo>
                  <a:lnTo>
                    <a:pt x="609" y="402"/>
                  </a:lnTo>
                  <a:cubicBezTo>
                    <a:pt x="620" y="379"/>
                    <a:pt x="626" y="345"/>
                    <a:pt x="626" y="316"/>
                  </a:cubicBezTo>
                  <a:lnTo>
                    <a:pt x="615" y="247"/>
                  </a:lnTo>
                  <a:cubicBezTo>
                    <a:pt x="603" y="213"/>
                    <a:pt x="586" y="178"/>
                    <a:pt x="563" y="155"/>
                  </a:cubicBezTo>
                  <a:cubicBezTo>
                    <a:pt x="557" y="138"/>
                    <a:pt x="546" y="127"/>
                    <a:pt x="534" y="115"/>
                  </a:cubicBezTo>
                  <a:cubicBezTo>
                    <a:pt x="517" y="98"/>
                    <a:pt x="500" y="86"/>
                    <a:pt x="477" y="75"/>
                  </a:cubicBezTo>
                  <a:lnTo>
                    <a:pt x="465" y="63"/>
                  </a:lnTo>
                  <a:lnTo>
                    <a:pt x="460" y="58"/>
                  </a:lnTo>
                  <a:lnTo>
                    <a:pt x="437" y="40"/>
                  </a:lnTo>
                  <a:lnTo>
                    <a:pt x="368" y="12"/>
                  </a:lnTo>
                  <a:lnTo>
                    <a:pt x="351" y="1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387;p33">
              <a:extLst>
                <a:ext uri="{FF2B5EF4-FFF2-40B4-BE49-F238E27FC236}">
                  <a16:creationId xmlns:a16="http://schemas.microsoft.com/office/drawing/2014/main" id="{177333C1-B678-71CD-F7A6-ADE93D6AC649}"/>
                </a:ext>
              </a:extLst>
            </p:cNvPr>
            <p:cNvSpPr/>
            <p:nvPr/>
          </p:nvSpPr>
          <p:spPr>
            <a:xfrm>
              <a:off x="2553465" y="3691367"/>
              <a:ext cx="90" cy="117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lnTo>
                    <a:pt x="0" y="7"/>
                  </a:lnTo>
                  <a:lnTo>
                    <a:pt x="0" y="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388;p33">
              <a:extLst>
                <a:ext uri="{FF2B5EF4-FFF2-40B4-BE49-F238E27FC236}">
                  <a16:creationId xmlns:a16="http://schemas.microsoft.com/office/drawing/2014/main" id="{D04EB245-FA38-30A6-378E-4E875A0044DE}"/>
                </a:ext>
              </a:extLst>
            </p:cNvPr>
            <p:cNvSpPr/>
            <p:nvPr/>
          </p:nvSpPr>
          <p:spPr>
            <a:xfrm>
              <a:off x="2553914" y="3691909"/>
              <a:ext cx="90" cy="9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3" name="Google Shape;4465;p38">
            <a:extLst>
              <a:ext uri="{FF2B5EF4-FFF2-40B4-BE49-F238E27FC236}">
                <a16:creationId xmlns:a16="http://schemas.microsoft.com/office/drawing/2014/main" id="{3CDCEC6A-B1D7-1CA5-729D-CD507107D172}"/>
              </a:ext>
            </a:extLst>
          </p:cNvPr>
          <p:cNvGrpSpPr/>
          <p:nvPr/>
        </p:nvGrpSpPr>
        <p:grpSpPr>
          <a:xfrm>
            <a:off x="7342225" y="3106361"/>
            <a:ext cx="810071" cy="1052012"/>
            <a:chOff x="1076575" y="739037"/>
            <a:chExt cx="2265895" cy="3558522"/>
          </a:xfrm>
        </p:grpSpPr>
        <p:sp>
          <p:nvSpPr>
            <p:cNvPr id="4254" name="Google Shape;4466;p38">
              <a:extLst>
                <a:ext uri="{FF2B5EF4-FFF2-40B4-BE49-F238E27FC236}">
                  <a16:creationId xmlns:a16="http://schemas.microsoft.com/office/drawing/2014/main" id="{1CE9EDE9-E8EE-D272-FBF5-44E3FA12105A}"/>
                </a:ext>
              </a:extLst>
            </p:cNvPr>
            <p:cNvSpPr/>
            <p:nvPr/>
          </p:nvSpPr>
          <p:spPr>
            <a:xfrm>
              <a:off x="1603346" y="2270766"/>
              <a:ext cx="323699" cy="314949"/>
            </a:xfrm>
            <a:custGeom>
              <a:avLst/>
              <a:gdLst/>
              <a:ahLst/>
              <a:cxnLst/>
              <a:rect l="l" t="t" r="r" b="b"/>
              <a:pathLst>
                <a:path w="2823" h="2775" extrusionOk="0">
                  <a:moveTo>
                    <a:pt x="41" y="1"/>
                  </a:moveTo>
                  <a:cubicBezTo>
                    <a:pt x="16" y="1"/>
                    <a:pt x="1" y="28"/>
                    <a:pt x="19" y="51"/>
                  </a:cubicBezTo>
                  <a:cubicBezTo>
                    <a:pt x="111" y="172"/>
                    <a:pt x="209" y="281"/>
                    <a:pt x="318" y="390"/>
                  </a:cubicBezTo>
                  <a:cubicBezTo>
                    <a:pt x="427" y="494"/>
                    <a:pt x="548" y="586"/>
                    <a:pt x="674" y="672"/>
                  </a:cubicBezTo>
                  <a:cubicBezTo>
                    <a:pt x="915" y="838"/>
                    <a:pt x="1151" y="1022"/>
                    <a:pt x="1369" y="1217"/>
                  </a:cubicBezTo>
                  <a:cubicBezTo>
                    <a:pt x="1696" y="1505"/>
                    <a:pt x="1995" y="1821"/>
                    <a:pt x="2271" y="2154"/>
                  </a:cubicBezTo>
                  <a:cubicBezTo>
                    <a:pt x="2340" y="2246"/>
                    <a:pt x="2397" y="2338"/>
                    <a:pt x="2449" y="2441"/>
                  </a:cubicBezTo>
                  <a:lnTo>
                    <a:pt x="2466" y="2470"/>
                  </a:lnTo>
                  <a:cubicBezTo>
                    <a:pt x="2472" y="2493"/>
                    <a:pt x="2483" y="2516"/>
                    <a:pt x="2489" y="2539"/>
                  </a:cubicBezTo>
                  <a:cubicBezTo>
                    <a:pt x="2506" y="2596"/>
                    <a:pt x="2529" y="2648"/>
                    <a:pt x="2558" y="2694"/>
                  </a:cubicBezTo>
                  <a:cubicBezTo>
                    <a:pt x="2581" y="2740"/>
                    <a:pt x="2627" y="2774"/>
                    <a:pt x="2679" y="2774"/>
                  </a:cubicBezTo>
                  <a:cubicBezTo>
                    <a:pt x="2690" y="2699"/>
                    <a:pt x="2713" y="2625"/>
                    <a:pt x="2742" y="2556"/>
                  </a:cubicBezTo>
                  <a:lnTo>
                    <a:pt x="2753" y="2539"/>
                  </a:lnTo>
                  <a:cubicBezTo>
                    <a:pt x="2776" y="2464"/>
                    <a:pt x="2799" y="2395"/>
                    <a:pt x="2822" y="2332"/>
                  </a:cubicBezTo>
                  <a:cubicBezTo>
                    <a:pt x="2776" y="2234"/>
                    <a:pt x="2725" y="2142"/>
                    <a:pt x="2661" y="2056"/>
                  </a:cubicBezTo>
                  <a:cubicBezTo>
                    <a:pt x="2512" y="1855"/>
                    <a:pt x="2346" y="1671"/>
                    <a:pt x="2167" y="1505"/>
                  </a:cubicBezTo>
                  <a:cubicBezTo>
                    <a:pt x="1794" y="1143"/>
                    <a:pt x="1398" y="810"/>
                    <a:pt x="978" y="511"/>
                  </a:cubicBezTo>
                  <a:cubicBezTo>
                    <a:pt x="835" y="413"/>
                    <a:pt x="691" y="316"/>
                    <a:pt x="536" y="230"/>
                  </a:cubicBezTo>
                  <a:cubicBezTo>
                    <a:pt x="387" y="143"/>
                    <a:pt x="215" y="80"/>
                    <a:pt x="59" y="6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467;p38">
              <a:extLst>
                <a:ext uri="{FF2B5EF4-FFF2-40B4-BE49-F238E27FC236}">
                  <a16:creationId xmlns:a16="http://schemas.microsoft.com/office/drawing/2014/main" id="{43B69429-0DEC-31BA-1A3E-32189BCF7A65}"/>
                </a:ext>
              </a:extLst>
            </p:cNvPr>
            <p:cNvSpPr/>
            <p:nvPr/>
          </p:nvSpPr>
          <p:spPr>
            <a:xfrm>
              <a:off x="1857788" y="2472106"/>
              <a:ext cx="69258" cy="113608"/>
            </a:xfrm>
            <a:custGeom>
              <a:avLst/>
              <a:gdLst/>
              <a:ahLst/>
              <a:cxnLst/>
              <a:rect l="l" t="t" r="r" b="b"/>
              <a:pathLst>
                <a:path w="604" h="1001" extrusionOk="0">
                  <a:moveTo>
                    <a:pt x="213" y="1"/>
                  </a:moveTo>
                  <a:cubicBezTo>
                    <a:pt x="150" y="110"/>
                    <a:pt x="75" y="219"/>
                    <a:pt x="0" y="322"/>
                  </a:cubicBezTo>
                  <a:cubicBezTo>
                    <a:pt x="17" y="340"/>
                    <a:pt x="35" y="363"/>
                    <a:pt x="46" y="380"/>
                  </a:cubicBezTo>
                  <a:cubicBezTo>
                    <a:pt x="115" y="472"/>
                    <a:pt x="178" y="564"/>
                    <a:pt x="230" y="667"/>
                  </a:cubicBezTo>
                  <a:lnTo>
                    <a:pt x="241" y="696"/>
                  </a:lnTo>
                  <a:cubicBezTo>
                    <a:pt x="253" y="719"/>
                    <a:pt x="259" y="742"/>
                    <a:pt x="264" y="765"/>
                  </a:cubicBezTo>
                  <a:cubicBezTo>
                    <a:pt x="282" y="822"/>
                    <a:pt x="310" y="874"/>
                    <a:pt x="339" y="920"/>
                  </a:cubicBezTo>
                  <a:cubicBezTo>
                    <a:pt x="362" y="966"/>
                    <a:pt x="402" y="1000"/>
                    <a:pt x="454" y="1000"/>
                  </a:cubicBezTo>
                  <a:cubicBezTo>
                    <a:pt x="471" y="925"/>
                    <a:pt x="494" y="851"/>
                    <a:pt x="523" y="782"/>
                  </a:cubicBezTo>
                  <a:lnTo>
                    <a:pt x="534" y="765"/>
                  </a:lnTo>
                  <a:cubicBezTo>
                    <a:pt x="557" y="690"/>
                    <a:pt x="580" y="621"/>
                    <a:pt x="603" y="558"/>
                  </a:cubicBezTo>
                  <a:cubicBezTo>
                    <a:pt x="557" y="460"/>
                    <a:pt x="506" y="368"/>
                    <a:pt x="442" y="282"/>
                  </a:cubicBezTo>
                  <a:cubicBezTo>
                    <a:pt x="374" y="184"/>
                    <a:pt x="293" y="93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468;p38">
              <a:extLst>
                <a:ext uri="{FF2B5EF4-FFF2-40B4-BE49-F238E27FC236}">
                  <a16:creationId xmlns:a16="http://schemas.microsoft.com/office/drawing/2014/main" id="{1A025208-B674-1993-A86C-2D86E010693D}"/>
                </a:ext>
              </a:extLst>
            </p:cNvPr>
            <p:cNvSpPr/>
            <p:nvPr/>
          </p:nvSpPr>
          <p:spPr>
            <a:xfrm>
              <a:off x="2973478" y="2307652"/>
              <a:ext cx="159499" cy="324596"/>
            </a:xfrm>
            <a:custGeom>
              <a:avLst/>
              <a:gdLst/>
              <a:ahLst/>
              <a:cxnLst/>
              <a:rect l="l" t="t" r="r" b="b"/>
              <a:pathLst>
                <a:path w="1391" h="2860" extrusionOk="0">
                  <a:moveTo>
                    <a:pt x="721" y="0"/>
                  </a:moveTo>
                  <a:cubicBezTo>
                    <a:pt x="653" y="0"/>
                    <a:pt x="585" y="43"/>
                    <a:pt x="563" y="117"/>
                  </a:cubicBezTo>
                  <a:cubicBezTo>
                    <a:pt x="414" y="462"/>
                    <a:pt x="299" y="818"/>
                    <a:pt x="201" y="1180"/>
                  </a:cubicBezTo>
                  <a:cubicBezTo>
                    <a:pt x="104" y="1576"/>
                    <a:pt x="0" y="2059"/>
                    <a:pt x="156" y="2455"/>
                  </a:cubicBezTo>
                  <a:cubicBezTo>
                    <a:pt x="196" y="2552"/>
                    <a:pt x="253" y="2644"/>
                    <a:pt x="334" y="2719"/>
                  </a:cubicBezTo>
                  <a:cubicBezTo>
                    <a:pt x="357" y="2736"/>
                    <a:pt x="380" y="2748"/>
                    <a:pt x="408" y="2759"/>
                  </a:cubicBezTo>
                  <a:lnTo>
                    <a:pt x="431" y="2771"/>
                  </a:lnTo>
                  <a:lnTo>
                    <a:pt x="466" y="2788"/>
                  </a:lnTo>
                  <a:cubicBezTo>
                    <a:pt x="489" y="2794"/>
                    <a:pt x="512" y="2799"/>
                    <a:pt x="535" y="2799"/>
                  </a:cubicBezTo>
                  <a:cubicBezTo>
                    <a:pt x="582" y="2839"/>
                    <a:pt x="639" y="2859"/>
                    <a:pt x="698" y="2859"/>
                  </a:cubicBezTo>
                  <a:cubicBezTo>
                    <a:pt x="726" y="2859"/>
                    <a:pt x="754" y="2855"/>
                    <a:pt x="782" y="2845"/>
                  </a:cubicBezTo>
                  <a:cubicBezTo>
                    <a:pt x="862" y="2822"/>
                    <a:pt x="937" y="2777"/>
                    <a:pt x="1000" y="2719"/>
                  </a:cubicBezTo>
                  <a:cubicBezTo>
                    <a:pt x="1086" y="2644"/>
                    <a:pt x="1161" y="2558"/>
                    <a:pt x="1224" y="2461"/>
                  </a:cubicBezTo>
                  <a:cubicBezTo>
                    <a:pt x="1339" y="2242"/>
                    <a:pt x="1390" y="1995"/>
                    <a:pt x="1362" y="1754"/>
                  </a:cubicBezTo>
                  <a:cubicBezTo>
                    <a:pt x="1362" y="1714"/>
                    <a:pt x="1356" y="1674"/>
                    <a:pt x="1350" y="1639"/>
                  </a:cubicBezTo>
                  <a:cubicBezTo>
                    <a:pt x="1345" y="1605"/>
                    <a:pt x="1340" y="1583"/>
                    <a:pt x="1335" y="1556"/>
                  </a:cubicBezTo>
                  <a:lnTo>
                    <a:pt x="1335" y="1556"/>
                  </a:lnTo>
                  <a:cubicBezTo>
                    <a:pt x="1335" y="1547"/>
                    <a:pt x="1333" y="1523"/>
                    <a:pt x="1333" y="1513"/>
                  </a:cubicBezTo>
                  <a:cubicBezTo>
                    <a:pt x="1322" y="1415"/>
                    <a:pt x="1310" y="1312"/>
                    <a:pt x="1287" y="1208"/>
                  </a:cubicBezTo>
                  <a:cubicBezTo>
                    <a:pt x="1253" y="996"/>
                    <a:pt x="1201" y="789"/>
                    <a:pt x="1126" y="582"/>
                  </a:cubicBezTo>
                  <a:cubicBezTo>
                    <a:pt x="1052" y="387"/>
                    <a:pt x="971" y="192"/>
                    <a:pt x="828" y="42"/>
                  </a:cubicBezTo>
                  <a:cubicBezTo>
                    <a:pt x="797" y="14"/>
                    <a:pt x="759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469;p38">
              <a:extLst>
                <a:ext uri="{FF2B5EF4-FFF2-40B4-BE49-F238E27FC236}">
                  <a16:creationId xmlns:a16="http://schemas.microsoft.com/office/drawing/2014/main" id="{6B4FC2DF-F0EB-9D6D-D06E-DD1E635BAB1F}"/>
                </a:ext>
              </a:extLst>
            </p:cNvPr>
            <p:cNvSpPr/>
            <p:nvPr/>
          </p:nvSpPr>
          <p:spPr>
            <a:xfrm>
              <a:off x="3005126" y="2368599"/>
              <a:ext cx="98841" cy="201681"/>
            </a:xfrm>
            <a:custGeom>
              <a:avLst/>
              <a:gdLst/>
              <a:ahLst/>
              <a:cxnLst/>
              <a:rect l="l" t="t" r="r" b="b"/>
              <a:pathLst>
                <a:path w="862" h="1777" extrusionOk="0">
                  <a:moveTo>
                    <a:pt x="441" y="0"/>
                  </a:moveTo>
                  <a:cubicBezTo>
                    <a:pt x="399" y="0"/>
                    <a:pt x="359" y="27"/>
                    <a:pt x="345" y="74"/>
                  </a:cubicBezTo>
                  <a:cubicBezTo>
                    <a:pt x="253" y="287"/>
                    <a:pt x="178" y="511"/>
                    <a:pt x="121" y="735"/>
                  </a:cubicBezTo>
                  <a:cubicBezTo>
                    <a:pt x="58" y="982"/>
                    <a:pt x="0" y="1280"/>
                    <a:pt x="98" y="1522"/>
                  </a:cubicBezTo>
                  <a:cubicBezTo>
                    <a:pt x="115" y="1585"/>
                    <a:pt x="155" y="1642"/>
                    <a:pt x="207" y="1688"/>
                  </a:cubicBezTo>
                  <a:cubicBezTo>
                    <a:pt x="218" y="1700"/>
                    <a:pt x="230" y="1705"/>
                    <a:pt x="247" y="1717"/>
                  </a:cubicBezTo>
                  <a:lnTo>
                    <a:pt x="264" y="1723"/>
                  </a:lnTo>
                  <a:cubicBezTo>
                    <a:pt x="269" y="1723"/>
                    <a:pt x="288" y="1730"/>
                    <a:pt x="290" y="1730"/>
                  </a:cubicBezTo>
                  <a:cubicBezTo>
                    <a:pt x="290" y="1730"/>
                    <a:pt x="290" y="1729"/>
                    <a:pt x="287" y="1728"/>
                  </a:cubicBezTo>
                  <a:lnTo>
                    <a:pt x="287" y="1728"/>
                  </a:lnTo>
                  <a:cubicBezTo>
                    <a:pt x="299" y="1734"/>
                    <a:pt x="316" y="1740"/>
                    <a:pt x="328" y="1740"/>
                  </a:cubicBezTo>
                  <a:cubicBezTo>
                    <a:pt x="359" y="1764"/>
                    <a:pt x="396" y="1776"/>
                    <a:pt x="433" y="1776"/>
                  </a:cubicBezTo>
                  <a:cubicBezTo>
                    <a:pt x="450" y="1776"/>
                    <a:pt x="467" y="1774"/>
                    <a:pt x="483" y="1769"/>
                  </a:cubicBezTo>
                  <a:cubicBezTo>
                    <a:pt x="534" y="1751"/>
                    <a:pt x="580" y="1723"/>
                    <a:pt x="615" y="1688"/>
                  </a:cubicBezTo>
                  <a:cubicBezTo>
                    <a:pt x="672" y="1642"/>
                    <a:pt x="724" y="1590"/>
                    <a:pt x="758" y="1527"/>
                  </a:cubicBezTo>
                  <a:cubicBezTo>
                    <a:pt x="833" y="1395"/>
                    <a:pt x="862" y="1240"/>
                    <a:pt x="845" y="1091"/>
                  </a:cubicBezTo>
                  <a:cubicBezTo>
                    <a:pt x="845" y="1068"/>
                    <a:pt x="839" y="1045"/>
                    <a:pt x="833" y="1022"/>
                  </a:cubicBezTo>
                  <a:cubicBezTo>
                    <a:pt x="833" y="993"/>
                    <a:pt x="827" y="982"/>
                    <a:pt x="827" y="959"/>
                  </a:cubicBezTo>
                  <a:lnTo>
                    <a:pt x="827" y="941"/>
                  </a:lnTo>
                  <a:cubicBezTo>
                    <a:pt x="822" y="878"/>
                    <a:pt x="810" y="815"/>
                    <a:pt x="799" y="752"/>
                  </a:cubicBezTo>
                  <a:cubicBezTo>
                    <a:pt x="776" y="620"/>
                    <a:pt x="741" y="493"/>
                    <a:pt x="695" y="367"/>
                  </a:cubicBezTo>
                  <a:cubicBezTo>
                    <a:pt x="661" y="241"/>
                    <a:pt x="598" y="126"/>
                    <a:pt x="511" y="28"/>
                  </a:cubicBezTo>
                  <a:cubicBezTo>
                    <a:pt x="490" y="9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470;p38">
              <a:extLst>
                <a:ext uri="{FF2B5EF4-FFF2-40B4-BE49-F238E27FC236}">
                  <a16:creationId xmlns:a16="http://schemas.microsoft.com/office/drawing/2014/main" id="{AB1DCDFF-E637-B5BF-700C-430F9FED0FB6}"/>
                </a:ext>
              </a:extLst>
            </p:cNvPr>
            <p:cNvSpPr/>
            <p:nvPr/>
          </p:nvSpPr>
          <p:spPr>
            <a:xfrm>
              <a:off x="2826592" y="2698983"/>
              <a:ext cx="471732" cy="1352179"/>
            </a:xfrm>
            <a:custGeom>
              <a:avLst/>
              <a:gdLst/>
              <a:ahLst/>
              <a:cxnLst/>
              <a:rect l="l" t="t" r="r" b="b"/>
              <a:pathLst>
                <a:path w="4114" h="11914" extrusionOk="0">
                  <a:moveTo>
                    <a:pt x="391" y="1"/>
                  </a:moveTo>
                  <a:cubicBezTo>
                    <a:pt x="345" y="52"/>
                    <a:pt x="299" y="110"/>
                    <a:pt x="248" y="161"/>
                  </a:cubicBezTo>
                  <a:cubicBezTo>
                    <a:pt x="179" y="242"/>
                    <a:pt x="92" y="322"/>
                    <a:pt x="12" y="403"/>
                  </a:cubicBezTo>
                  <a:lnTo>
                    <a:pt x="12" y="11213"/>
                  </a:lnTo>
                  <a:cubicBezTo>
                    <a:pt x="6" y="11236"/>
                    <a:pt x="1" y="11259"/>
                    <a:pt x="1" y="11282"/>
                  </a:cubicBezTo>
                  <a:cubicBezTo>
                    <a:pt x="1" y="11632"/>
                    <a:pt x="914" y="11913"/>
                    <a:pt x="2045" y="11913"/>
                  </a:cubicBezTo>
                  <a:cubicBezTo>
                    <a:pt x="3177" y="11913"/>
                    <a:pt x="4096" y="11632"/>
                    <a:pt x="4096" y="11282"/>
                  </a:cubicBezTo>
                  <a:cubicBezTo>
                    <a:pt x="4096" y="11276"/>
                    <a:pt x="4096" y="11270"/>
                    <a:pt x="4096" y="11270"/>
                  </a:cubicBezTo>
                  <a:lnTo>
                    <a:pt x="4113" y="11270"/>
                  </a:lnTo>
                  <a:lnTo>
                    <a:pt x="4107" y="311"/>
                  </a:lnTo>
                  <a:cubicBezTo>
                    <a:pt x="4073" y="265"/>
                    <a:pt x="4039" y="213"/>
                    <a:pt x="4004" y="161"/>
                  </a:cubicBezTo>
                  <a:cubicBezTo>
                    <a:pt x="3987" y="127"/>
                    <a:pt x="3970" y="87"/>
                    <a:pt x="3952" y="52"/>
                  </a:cubicBezTo>
                  <a:cubicBezTo>
                    <a:pt x="3935" y="35"/>
                    <a:pt x="3924" y="18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471;p38">
              <a:extLst>
                <a:ext uri="{FF2B5EF4-FFF2-40B4-BE49-F238E27FC236}">
                  <a16:creationId xmlns:a16="http://schemas.microsoft.com/office/drawing/2014/main" id="{C4EF4AB8-C829-4DBC-09AD-645B38CAB7AA}"/>
                </a:ext>
              </a:extLst>
            </p:cNvPr>
            <p:cNvSpPr/>
            <p:nvPr/>
          </p:nvSpPr>
          <p:spPr>
            <a:xfrm>
              <a:off x="2828542" y="2698983"/>
              <a:ext cx="469783" cy="525255"/>
            </a:xfrm>
            <a:custGeom>
              <a:avLst/>
              <a:gdLst/>
              <a:ahLst/>
              <a:cxnLst/>
              <a:rect l="l" t="t" r="r" b="b"/>
              <a:pathLst>
                <a:path w="4097" h="4628" extrusionOk="0">
                  <a:moveTo>
                    <a:pt x="380" y="1"/>
                  </a:moveTo>
                  <a:cubicBezTo>
                    <a:pt x="328" y="52"/>
                    <a:pt x="282" y="110"/>
                    <a:pt x="236" y="161"/>
                  </a:cubicBezTo>
                  <a:cubicBezTo>
                    <a:pt x="162" y="242"/>
                    <a:pt x="81" y="322"/>
                    <a:pt x="1" y="403"/>
                  </a:cubicBezTo>
                  <a:lnTo>
                    <a:pt x="1" y="4619"/>
                  </a:lnTo>
                  <a:cubicBezTo>
                    <a:pt x="29" y="4624"/>
                    <a:pt x="58" y="4627"/>
                    <a:pt x="87" y="4627"/>
                  </a:cubicBezTo>
                  <a:cubicBezTo>
                    <a:pt x="116" y="4627"/>
                    <a:pt x="144" y="4624"/>
                    <a:pt x="173" y="4619"/>
                  </a:cubicBezTo>
                  <a:cubicBezTo>
                    <a:pt x="363" y="4590"/>
                    <a:pt x="512" y="4452"/>
                    <a:pt x="615" y="4303"/>
                  </a:cubicBezTo>
                  <a:cubicBezTo>
                    <a:pt x="633" y="4274"/>
                    <a:pt x="661" y="4260"/>
                    <a:pt x="690" y="4260"/>
                  </a:cubicBezTo>
                  <a:cubicBezTo>
                    <a:pt x="719" y="4260"/>
                    <a:pt x="747" y="4274"/>
                    <a:pt x="765" y="4303"/>
                  </a:cubicBezTo>
                  <a:cubicBezTo>
                    <a:pt x="858" y="4452"/>
                    <a:pt x="1000" y="4579"/>
                    <a:pt x="1183" y="4579"/>
                  </a:cubicBezTo>
                  <a:cubicBezTo>
                    <a:pt x="1191" y="4579"/>
                    <a:pt x="1199" y="4579"/>
                    <a:pt x="1207" y="4578"/>
                  </a:cubicBezTo>
                  <a:cubicBezTo>
                    <a:pt x="1557" y="4573"/>
                    <a:pt x="1822" y="4245"/>
                    <a:pt x="1925" y="3947"/>
                  </a:cubicBezTo>
                  <a:cubicBezTo>
                    <a:pt x="2069" y="3516"/>
                    <a:pt x="2023" y="3056"/>
                    <a:pt x="1971" y="2614"/>
                  </a:cubicBezTo>
                  <a:cubicBezTo>
                    <a:pt x="1967" y="2572"/>
                    <a:pt x="2007" y="2545"/>
                    <a:pt x="2046" y="2545"/>
                  </a:cubicBezTo>
                  <a:cubicBezTo>
                    <a:pt x="2071" y="2545"/>
                    <a:pt x="2096" y="2555"/>
                    <a:pt x="2109" y="2580"/>
                  </a:cubicBezTo>
                  <a:cubicBezTo>
                    <a:pt x="2160" y="2649"/>
                    <a:pt x="2224" y="2712"/>
                    <a:pt x="2304" y="2752"/>
                  </a:cubicBezTo>
                  <a:cubicBezTo>
                    <a:pt x="2350" y="2706"/>
                    <a:pt x="2385" y="2654"/>
                    <a:pt x="2407" y="2597"/>
                  </a:cubicBezTo>
                  <a:cubicBezTo>
                    <a:pt x="2407" y="2548"/>
                    <a:pt x="2443" y="2524"/>
                    <a:pt x="2479" y="2524"/>
                  </a:cubicBezTo>
                  <a:cubicBezTo>
                    <a:pt x="2515" y="2524"/>
                    <a:pt x="2551" y="2548"/>
                    <a:pt x="2551" y="2597"/>
                  </a:cubicBezTo>
                  <a:cubicBezTo>
                    <a:pt x="2654" y="3056"/>
                    <a:pt x="2545" y="3550"/>
                    <a:pt x="2752" y="3987"/>
                  </a:cubicBezTo>
                  <a:cubicBezTo>
                    <a:pt x="2836" y="4155"/>
                    <a:pt x="2991" y="4485"/>
                    <a:pt x="3223" y="4485"/>
                  </a:cubicBezTo>
                  <a:cubicBezTo>
                    <a:pt x="3245" y="4485"/>
                    <a:pt x="3268" y="4482"/>
                    <a:pt x="3292" y="4475"/>
                  </a:cubicBezTo>
                  <a:cubicBezTo>
                    <a:pt x="3516" y="4418"/>
                    <a:pt x="3654" y="4142"/>
                    <a:pt x="3740" y="3952"/>
                  </a:cubicBezTo>
                  <a:cubicBezTo>
                    <a:pt x="3861" y="3682"/>
                    <a:pt x="3935" y="3395"/>
                    <a:pt x="3953" y="3102"/>
                  </a:cubicBezTo>
                  <a:cubicBezTo>
                    <a:pt x="3970" y="2677"/>
                    <a:pt x="3820" y="2269"/>
                    <a:pt x="3861" y="1844"/>
                  </a:cubicBezTo>
                  <a:cubicBezTo>
                    <a:pt x="3861" y="1827"/>
                    <a:pt x="3872" y="1810"/>
                    <a:pt x="3889" y="1804"/>
                  </a:cubicBezTo>
                  <a:cubicBezTo>
                    <a:pt x="3964" y="1787"/>
                    <a:pt x="4027" y="1752"/>
                    <a:pt x="4096" y="1735"/>
                  </a:cubicBezTo>
                  <a:lnTo>
                    <a:pt x="4096" y="311"/>
                  </a:lnTo>
                  <a:cubicBezTo>
                    <a:pt x="4056" y="265"/>
                    <a:pt x="4022" y="213"/>
                    <a:pt x="3993" y="161"/>
                  </a:cubicBezTo>
                  <a:cubicBezTo>
                    <a:pt x="3970" y="127"/>
                    <a:pt x="3953" y="87"/>
                    <a:pt x="3935" y="52"/>
                  </a:cubicBezTo>
                  <a:cubicBezTo>
                    <a:pt x="3918" y="35"/>
                    <a:pt x="3907" y="18"/>
                    <a:pt x="3889" y="1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472;p38">
              <a:extLst>
                <a:ext uri="{FF2B5EF4-FFF2-40B4-BE49-F238E27FC236}">
                  <a16:creationId xmlns:a16="http://schemas.microsoft.com/office/drawing/2014/main" id="{5DE2B287-D609-A577-40DF-2B167ECF297D}"/>
                </a:ext>
              </a:extLst>
            </p:cNvPr>
            <p:cNvSpPr/>
            <p:nvPr/>
          </p:nvSpPr>
          <p:spPr>
            <a:xfrm>
              <a:off x="3041360" y="2902366"/>
              <a:ext cx="115" cy="1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473;p38">
              <a:extLst>
                <a:ext uri="{FF2B5EF4-FFF2-40B4-BE49-F238E27FC236}">
                  <a16:creationId xmlns:a16="http://schemas.microsoft.com/office/drawing/2014/main" id="{5221D455-8492-B226-B6C4-B8B0200E6D7F}"/>
                </a:ext>
              </a:extLst>
            </p:cNvPr>
            <p:cNvSpPr/>
            <p:nvPr/>
          </p:nvSpPr>
          <p:spPr>
            <a:xfrm>
              <a:off x="2970153" y="3143542"/>
              <a:ext cx="803" cy="113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1"/>
                  </a:moveTo>
                  <a:lnTo>
                    <a:pt x="6" y="1"/>
                  </a:lnTo>
                  <a:cubicBezTo>
                    <a:pt x="6" y="1"/>
                    <a:pt x="1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474;p38">
              <a:extLst>
                <a:ext uri="{FF2B5EF4-FFF2-40B4-BE49-F238E27FC236}">
                  <a16:creationId xmlns:a16="http://schemas.microsoft.com/office/drawing/2014/main" id="{C02DFB09-A4DD-7AD5-14F6-D35F48D031AF}"/>
                </a:ext>
              </a:extLst>
            </p:cNvPr>
            <p:cNvSpPr/>
            <p:nvPr/>
          </p:nvSpPr>
          <p:spPr>
            <a:xfrm>
              <a:off x="2808819" y="2672311"/>
              <a:ext cx="507966" cy="501761"/>
            </a:xfrm>
            <a:custGeom>
              <a:avLst/>
              <a:gdLst/>
              <a:ahLst/>
              <a:cxnLst/>
              <a:rect l="l" t="t" r="r" b="b"/>
              <a:pathLst>
                <a:path w="4430" h="4421" extrusionOk="0">
                  <a:moveTo>
                    <a:pt x="2214" y="1"/>
                  </a:moveTo>
                  <a:cubicBezTo>
                    <a:pt x="1703" y="1"/>
                    <a:pt x="1196" y="54"/>
                    <a:pt x="724" y="207"/>
                  </a:cubicBezTo>
                  <a:cubicBezTo>
                    <a:pt x="621" y="241"/>
                    <a:pt x="156" y="345"/>
                    <a:pt x="150" y="483"/>
                  </a:cubicBezTo>
                  <a:cubicBezTo>
                    <a:pt x="121" y="839"/>
                    <a:pt x="92" y="1201"/>
                    <a:pt x="58" y="1551"/>
                  </a:cubicBezTo>
                  <a:cubicBezTo>
                    <a:pt x="23" y="1861"/>
                    <a:pt x="0" y="2166"/>
                    <a:pt x="6" y="2476"/>
                  </a:cubicBezTo>
                  <a:cubicBezTo>
                    <a:pt x="12" y="2596"/>
                    <a:pt x="23" y="2717"/>
                    <a:pt x="41" y="2832"/>
                  </a:cubicBezTo>
                  <a:cubicBezTo>
                    <a:pt x="58" y="2941"/>
                    <a:pt x="98" y="3044"/>
                    <a:pt x="161" y="3131"/>
                  </a:cubicBezTo>
                  <a:cubicBezTo>
                    <a:pt x="209" y="3182"/>
                    <a:pt x="273" y="3209"/>
                    <a:pt x="339" y="3209"/>
                  </a:cubicBezTo>
                  <a:cubicBezTo>
                    <a:pt x="384" y="3209"/>
                    <a:pt x="430" y="3196"/>
                    <a:pt x="471" y="3171"/>
                  </a:cubicBezTo>
                  <a:cubicBezTo>
                    <a:pt x="581" y="3096"/>
                    <a:pt x="655" y="2975"/>
                    <a:pt x="678" y="2843"/>
                  </a:cubicBezTo>
                  <a:cubicBezTo>
                    <a:pt x="713" y="2700"/>
                    <a:pt x="713" y="2533"/>
                    <a:pt x="736" y="2413"/>
                  </a:cubicBezTo>
                  <a:cubicBezTo>
                    <a:pt x="741" y="2378"/>
                    <a:pt x="747" y="2344"/>
                    <a:pt x="759" y="2309"/>
                  </a:cubicBezTo>
                  <a:cubicBezTo>
                    <a:pt x="764" y="2292"/>
                    <a:pt x="770" y="2275"/>
                    <a:pt x="776" y="2257"/>
                  </a:cubicBezTo>
                  <a:cubicBezTo>
                    <a:pt x="776" y="2257"/>
                    <a:pt x="787" y="2234"/>
                    <a:pt x="787" y="2234"/>
                  </a:cubicBezTo>
                  <a:cubicBezTo>
                    <a:pt x="793" y="2223"/>
                    <a:pt x="799" y="2217"/>
                    <a:pt x="805" y="2206"/>
                  </a:cubicBezTo>
                  <a:cubicBezTo>
                    <a:pt x="937" y="2527"/>
                    <a:pt x="885" y="2918"/>
                    <a:pt x="885" y="3263"/>
                  </a:cubicBezTo>
                  <a:cubicBezTo>
                    <a:pt x="874" y="3475"/>
                    <a:pt x="902" y="3693"/>
                    <a:pt x="954" y="3900"/>
                  </a:cubicBezTo>
                  <a:cubicBezTo>
                    <a:pt x="1011" y="4084"/>
                    <a:pt x="1121" y="4331"/>
                    <a:pt x="1322" y="4406"/>
                  </a:cubicBezTo>
                  <a:cubicBezTo>
                    <a:pt x="1351" y="4416"/>
                    <a:pt x="1379" y="4421"/>
                    <a:pt x="1407" y="4421"/>
                  </a:cubicBezTo>
                  <a:cubicBezTo>
                    <a:pt x="1533" y="4421"/>
                    <a:pt x="1642" y="4324"/>
                    <a:pt x="1712" y="4216"/>
                  </a:cubicBezTo>
                  <a:cubicBezTo>
                    <a:pt x="1810" y="4055"/>
                    <a:pt x="1867" y="3871"/>
                    <a:pt x="1884" y="3682"/>
                  </a:cubicBezTo>
                  <a:cubicBezTo>
                    <a:pt x="1948" y="3194"/>
                    <a:pt x="1856" y="2700"/>
                    <a:pt x="1959" y="2217"/>
                  </a:cubicBezTo>
                  <a:cubicBezTo>
                    <a:pt x="1965" y="2171"/>
                    <a:pt x="1976" y="2131"/>
                    <a:pt x="1994" y="2085"/>
                  </a:cubicBezTo>
                  <a:cubicBezTo>
                    <a:pt x="1994" y="2079"/>
                    <a:pt x="1999" y="2074"/>
                    <a:pt x="1999" y="2068"/>
                  </a:cubicBezTo>
                  <a:cubicBezTo>
                    <a:pt x="2005" y="2062"/>
                    <a:pt x="2005" y="2062"/>
                    <a:pt x="2005" y="2056"/>
                  </a:cubicBezTo>
                  <a:lnTo>
                    <a:pt x="2017" y="2033"/>
                  </a:lnTo>
                  <a:lnTo>
                    <a:pt x="2022" y="2033"/>
                  </a:lnTo>
                  <a:cubicBezTo>
                    <a:pt x="2040" y="2051"/>
                    <a:pt x="2034" y="2045"/>
                    <a:pt x="2045" y="2068"/>
                  </a:cubicBezTo>
                  <a:cubicBezTo>
                    <a:pt x="2063" y="2102"/>
                    <a:pt x="2074" y="2137"/>
                    <a:pt x="2080" y="2171"/>
                  </a:cubicBezTo>
                  <a:cubicBezTo>
                    <a:pt x="2091" y="2217"/>
                    <a:pt x="2103" y="2263"/>
                    <a:pt x="2114" y="2309"/>
                  </a:cubicBezTo>
                  <a:cubicBezTo>
                    <a:pt x="2131" y="2413"/>
                    <a:pt x="2189" y="2504"/>
                    <a:pt x="2264" y="2573"/>
                  </a:cubicBezTo>
                  <a:cubicBezTo>
                    <a:pt x="2291" y="2601"/>
                    <a:pt x="2325" y="2614"/>
                    <a:pt x="2359" y="2614"/>
                  </a:cubicBezTo>
                  <a:cubicBezTo>
                    <a:pt x="2383" y="2614"/>
                    <a:pt x="2407" y="2608"/>
                    <a:pt x="2430" y="2596"/>
                  </a:cubicBezTo>
                  <a:cubicBezTo>
                    <a:pt x="2574" y="2487"/>
                    <a:pt x="2683" y="2326"/>
                    <a:pt x="2740" y="2154"/>
                  </a:cubicBezTo>
                  <a:cubicBezTo>
                    <a:pt x="2775" y="2045"/>
                    <a:pt x="2803" y="1930"/>
                    <a:pt x="2838" y="1815"/>
                  </a:cubicBezTo>
                  <a:cubicBezTo>
                    <a:pt x="2844" y="1832"/>
                    <a:pt x="2849" y="1838"/>
                    <a:pt x="2849" y="1838"/>
                  </a:cubicBezTo>
                  <a:cubicBezTo>
                    <a:pt x="2855" y="1855"/>
                    <a:pt x="2861" y="1873"/>
                    <a:pt x="2867" y="1884"/>
                  </a:cubicBezTo>
                  <a:cubicBezTo>
                    <a:pt x="2872" y="1924"/>
                    <a:pt x="2884" y="1959"/>
                    <a:pt x="2890" y="1999"/>
                  </a:cubicBezTo>
                  <a:cubicBezTo>
                    <a:pt x="2907" y="2148"/>
                    <a:pt x="2913" y="2298"/>
                    <a:pt x="2907" y="2447"/>
                  </a:cubicBezTo>
                  <a:cubicBezTo>
                    <a:pt x="2907" y="2648"/>
                    <a:pt x="2907" y="2849"/>
                    <a:pt x="2924" y="3050"/>
                  </a:cubicBezTo>
                  <a:cubicBezTo>
                    <a:pt x="2930" y="3297"/>
                    <a:pt x="2993" y="3538"/>
                    <a:pt x="3114" y="3757"/>
                  </a:cubicBezTo>
                  <a:cubicBezTo>
                    <a:pt x="3190" y="3894"/>
                    <a:pt x="3326" y="4082"/>
                    <a:pt x="3504" y="4082"/>
                  </a:cubicBezTo>
                  <a:cubicBezTo>
                    <a:pt x="3526" y="4082"/>
                    <a:pt x="3549" y="4079"/>
                    <a:pt x="3573" y="4073"/>
                  </a:cubicBezTo>
                  <a:cubicBezTo>
                    <a:pt x="3734" y="4032"/>
                    <a:pt x="3814" y="3848"/>
                    <a:pt x="3860" y="3699"/>
                  </a:cubicBezTo>
                  <a:cubicBezTo>
                    <a:pt x="3987" y="3234"/>
                    <a:pt x="3855" y="2751"/>
                    <a:pt x="3786" y="2292"/>
                  </a:cubicBezTo>
                  <a:cubicBezTo>
                    <a:pt x="3757" y="2091"/>
                    <a:pt x="3723" y="1838"/>
                    <a:pt x="3832" y="1666"/>
                  </a:cubicBezTo>
                  <a:lnTo>
                    <a:pt x="3837" y="1660"/>
                  </a:lnTo>
                  <a:cubicBezTo>
                    <a:pt x="3901" y="1735"/>
                    <a:pt x="3981" y="1786"/>
                    <a:pt x="4073" y="1821"/>
                  </a:cubicBezTo>
                  <a:cubicBezTo>
                    <a:pt x="4085" y="1825"/>
                    <a:pt x="4098" y="1826"/>
                    <a:pt x="4111" y="1826"/>
                  </a:cubicBezTo>
                  <a:cubicBezTo>
                    <a:pt x="4156" y="1826"/>
                    <a:pt x="4201" y="1803"/>
                    <a:pt x="4228" y="1758"/>
                  </a:cubicBezTo>
                  <a:cubicBezTo>
                    <a:pt x="4429" y="1470"/>
                    <a:pt x="4429" y="1103"/>
                    <a:pt x="4400" y="770"/>
                  </a:cubicBezTo>
                  <a:cubicBezTo>
                    <a:pt x="4395" y="661"/>
                    <a:pt x="4389" y="546"/>
                    <a:pt x="4372" y="437"/>
                  </a:cubicBezTo>
                  <a:cubicBezTo>
                    <a:pt x="4320" y="178"/>
                    <a:pt x="3918" y="138"/>
                    <a:pt x="3705" y="109"/>
                  </a:cubicBezTo>
                  <a:cubicBezTo>
                    <a:pt x="3226" y="52"/>
                    <a:pt x="2719" y="1"/>
                    <a:pt x="2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475;p38">
              <a:extLst>
                <a:ext uri="{FF2B5EF4-FFF2-40B4-BE49-F238E27FC236}">
                  <a16:creationId xmlns:a16="http://schemas.microsoft.com/office/drawing/2014/main" id="{5D336545-7A46-5A3D-9375-36F4C4B48841}"/>
                </a:ext>
              </a:extLst>
            </p:cNvPr>
            <p:cNvSpPr/>
            <p:nvPr/>
          </p:nvSpPr>
          <p:spPr>
            <a:xfrm>
              <a:off x="3209229" y="3658583"/>
              <a:ext cx="88407" cy="157191"/>
            </a:xfrm>
            <a:custGeom>
              <a:avLst/>
              <a:gdLst/>
              <a:ahLst/>
              <a:cxnLst/>
              <a:rect l="l" t="t" r="r" b="b"/>
              <a:pathLst>
                <a:path w="771" h="1385" extrusionOk="0">
                  <a:moveTo>
                    <a:pt x="770" y="1"/>
                  </a:moveTo>
                  <a:cubicBezTo>
                    <a:pt x="615" y="236"/>
                    <a:pt x="305" y="334"/>
                    <a:pt x="29" y="397"/>
                  </a:cubicBezTo>
                  <a:cubicBezTo>
                    <a:pt x="208" y="564"/>
                    <a:pt x="317" y="793"/>
                    <a:pt x="225" y="1046"/>
                  </a:cubicBezTo>
                  <a:cubicBezTo>
                    <a:pt x="179" y="1178"/>
                    <a:pt x="104" y="1293"/>
                    <a:pt x="1" y="1385"/>
                  </a:cubicBezTo>
                  <a:lnTo>
                    <a:pt x="87" y="1350"/>
                  </a:lnTo>
                  <a:cubicBezTo>
                    <a:pt x="253" y="1270"/>
                    <a:pt x="432" y="1201"/>
                    <a:pt x="610" y="1144"/>
                  </a:cubicBezTo>
                  <a:cubicBezTo>
                    <a:pt x="661" y="1126"/>
                    <a:pt x="719" y="1115"/>
                    <a:pt x="770" y="1103"/>
                  </a:cubicBezTo>
                  <a:lnTo>
                    <a:pt x="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476;p38">
              <a:extLst>
                <a:ext uri="{FF2B5EF4-FFF2-40B4-BE49-F238E27FC236}">
                  <a16:creationId xmlns:a16="http://schemas.microsoft.com/office/drawing/2014/main" id="{02BE2DAB-A362-F247-DD29-5DF136898DFC}"/>
                </a:ext>
              </a:extLst>
            </p:cNvPr>
            <p:cNvSpPr/>
            <p:nvPr/>
          </p:nvSpPr>
          <p:spPr>
            <a:xfrm>
              <a:off x="2826592" y="2942543"/>
              <a:ext cx="471732" cy="1108619"/>
            </a:xfrm>
            <a:custGeom>
              <a:avLst/>
              <a:gdLst/>
              <a:ahLst/>
              <a:cxnLst/>
              <a:rect l="l" t="t" r="r" b="b"/>
              <a:pathLst>
                <a:path w="4114" h="9768" extrusionOk="0">
                  <a:moveTo>
                    <a:pt x="823" y="0"/>
                  </a:moveTo>
                  <a:cubicBezTo>
                    <a:pt x="750" y="0"/>
                    <a:pt x="676" y="9"/>
                    <a:pt x="604" y="26"/>
                  </a:cubicBezTo>
                  <a:cubicBezTo>
                    <a:pt x="391" y="83"/>
                    <a:pt x="190" y="175"/>
                    <a:pt x="18" y="307"/>
                  </a:cubicBezTo>
                  <a:lnTo>
                    <a:pt x="18" y="9067"/>
                  </a:lnTo>
                  <a:cubicBezTo>
                    <a:pt x="6" y="9090"/>
                    <a:pt x="1" y="9113"/>
                    <a:pt x="1" y="9136"/>
                  </a:cubicBezTo>
                  <a:cubicBezTo>
                    <a:pt x="1" y="9486"/>
                    <a:pt x="920" y="9767"/>
                    <a:pt x="2051" y="9767"/>
                  </a:cubicBezTo>
                  <a:cubicBezTo>
                    <a:pt x="3177" y="9767"/>
                    <a:pt x="4096" y="9486"/>
                    <a:pt x="4096" y="9136"/>
                  </a:cubicBezTo>
                  <a:cubicBezTo>
                    <a:pt x="4096" y="9130"/>
                    <a:pt x="4096" y="9124"/>
                    <a:pt x="4096" y="9124"/>
                  </a:cubicBezTo>
                  <a:lnTo>
                    <a:pt x="4113" y="9124"/>
                  </a:lnTo>
                  <a:lnTo>
                    <a:pt x="4107" y="7550"/>
                  </a:lnTo>
                  <a:cubicBezTo>
                    <a:pt x="4033" y="7568"/>
                    <a:pt x="3952" y="7591"/>
                    <a:pt x="3878" y="7619"/>
                  </a:cubicBezTo>
                  <a:cubicBezTo>
                    <a:pt x="3568" y="7734"/>
                    <a:pt x="3263" y="7929"/>
                    <a:pt x="2930" y="7952"/>
                  </a:cubicBezTo>
                  <a:cubicBezTo>
                    <a:pt x="2861" y="7952"/>
                    <a:pt x="2827" y="7849"/>
                    <a:pt x="2890" y="7820"/>
                  </a:cubicBezTo>
                  <a:cubicBezTo>
                    <a:pt x="3108" y="7728"/>
                    <a:pt x="3332" y="7573"/>
                    <a:pt x="3424" y="7344"/>
                  </a:cubicBezTo>
                  <a:cubicBezTo>
                    <a:pt x="3522" y="7091"/>
                    <a:pt x="3378" y="6878"/>
                    <a:pt x="3171" y="6740"/>
                  </a:cubicBezTo>
                  <a:cubicBezTo>
                    <a:pt x="3119" y="6706"/>
                    <a:pt x="3131" y="6626"/>
                    <a:pt x="3188" y="6608"/>
                  </a:cubicBezTo>
                  <a:cubicBezTo>
                    <a:pt x="3395" y="6574"/>
                    <a:pt x="3602" y="6505"/>
                    <a:pt x="3792" y="6413"/>
                  </a:cubicBezTo>
                  <a:cubicBezTo>
                    <a:pt x="3941" y="6338"/>
                    <a:pt x="4039" y="6195"/>
                    <a:pt x="4062" y="6034"/>
                  </a:cubicBezTo>
                  <a:cubicBezTo>
                    <a:pt x="4079" y="5810"/>
                    <a:pt x="4027" y="5592"/>
                    <a:pt x="3906" y="5408"/>
                  </a:cubicBezTo>
                  <a:cubicBezTo>
                    <a:pt x="3682" y="5046"/>
                    <a:pt x="3229" y="4954"/>
                    <a:pt x="2832" y="4954"/>
                  </a:cubicBezTo>
                  <a:cubicBezTo>
                    <a:pt x="2786" y="4948"/>
                    <a:pt x="2752" y="4897"/>
                    <a:pt x="2781" y="4851"/>
                  </a:cubicBezTo>
                  <a:cubicBezTo>
                    <a:pt x="2827" y="4759"/>
                    <a:pt x="2901" y="4609"/>
                    <a:pt x="2850" y="4500"/>
                  </a:cubicBezTo>
                  <a:cubicBezTo>
                    <a:pt x="2812" y="4415"/>
                    <a:pt x="2708" y="4391"/>
                    <a:pt x="2600" y="4391"/>
                  </a:cubicBezTo>
                  <a:cubicBezTo>
                    <a:pt x="2512" y="4391"/>
                    <a:pt x="2421" y="4407"/>
                    <a:pt x="2361" y="4420"/>
                  </a:cubicBezTo>
                  <a:cubicBezTo>
                    <a:pt x="2143" y="4454"/>
                    <a:pt x="1936" y="4541"/>
                    <a:pt x="1758" y="4661"/>
                  </a:cubicBezTo>
                  <a:cubicBezTo>
                    <a:pt x="1747" y="4668"/>
                    <a:pt x="1735" y="4672"/>
                    <a:pt x="1723" y="4672"/>
                  </a:cubicBezTo>
                  <a:cubicBezTo>
                    <a:pt x="1689" y="4672"/>
                    <a:pt x="1661" y="4644"/>
                    <a:pt x="1661" y="4609"/>
                  </a:cubicBezTo>
                  <a:cubicBezTo>
                    <a:pt x="1684" y="4403"/>
                    <a:pt x="1620" y="4179"/>
                    <a:pt x="1385" y="4150"/>
                  </a:cubicBezTo>
                  <a:cubicBezTo>
                    <a:pt x="1316" y="4144"/>
                    <a:pt x="1299" y="4041"/>
                    <a:pt x="1368" y="4024"/>
                  </a:cubicBezTo>
                  <a:cubicBezTo>
                    <a:pt x="1620" y="3920"/>
                    <a:pt x="1942" y="3415"/>
                    <a:pt x="1551" y="3283"/>
                  </a:cubicBezTo>
                  <a:cubicBezTo>
                    <a:pt x="1511" y="3265"/>
                    <a:pt x="1494" y="3208"/>
                    <a:pt x="1528" y="3173"/>
                  </a:cubicBezTo>
                  <a:cubicBezTo>
                    <a:pt x="1712" y="2972"/>
                    <a:pt x="1856" y="2702"/>
                    <a:pt x="1850" y="2421"/>
                  </a:cubicBezTo>
                  <a:cubicBezTo>
                    <a:pt x="1839" y="2122"/>
                    <a:pt x="1603" y="1956"/>
                    <a:pt x="1322" y="1921"/>
                  </a:cubicBezTo>
                  <a:cubicBezTo>
                    <a:pt x="1276" y="1921"/>
                    <a:pt x="1247" y="1858"/>
                    <a:pt x="1281" y="1824"/>
                  </a:cubicBezTo>
                  <a:cubicBezTo>
                    <a:pt x="1437" y="1640"/>
                    <a:pt x="1540" y="1427"/>
                    <a:pt x="1597" y="1198"/>
                  </a:cubicBezTo>
                  <a:cubicBezTo>
                    <a:pt x="1689" y="836"/>
                    <a:pt x="1666" y="370"/>
                    <a:pt x="1322" y="146"/>
                  </a:cubicBezTo>
                  <a:cubicBezTo>
                    <a:pt x="1172" y="49"/>
                    <a:pt x="999" y="0"/>
                    <a:pt x="823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477;p38">
              <a:extLst>
                <a:ext uri="{FF2B5EF4-FFF2-40B4-BE49-F238E27FC236}">
                  <a16:creationId xmlns:a16="http://schemas.microsoft.com/office/drawing/2014/main" id="{408BB682-B65F-03E6-FF7F-8CC8CFAE357B}"/>
                </a:ext>
              </a:extLst>
            </p:cNvPr>
            <p:cNvSpPr/>
            <p:nvPr/>
          </p:nvSpPr>
          <p:spPr>
            <a:xfrm>
              <a:off x="3040672" y="2903047"/>
              <a:ext cx="115" cy="1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478;p38">
              <a:extLst>
                <a:ext uri="{FF2B5EF4-FFF2-40B4-BE49-F238E27FC236}">
                  <a16:creationId xmlns:a16="http://schemas.microsoft.com/office/drawing/2014/main" id="{97AF9388-2833-5918-A5D4-1AF1CDDC7636}"/>
                </a:ext>
              </a:extLst>
            </p:cNvPr>
            <p:cNvSpPr/>
            <p:nvPr/>
          </p:nvSpPr>
          <p:spPr>
            <a:xfrm>
              <a:off x="3041360" y="2901685"/>
              <a:ext cx="115" cy="1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479;p38">
              <a:extLst>
                <a:ext uri="{FF2B5EF4-FFF2-40B4-BE49-F238E27FC236}">
                  <a16:creationId xmlns:a16="http://schemas.microsoft.com/office/drawing/2014/main" id="{2216EE55-9C85-C550-AD7B-64CBED72C170}"/>
                </a:ext>
              </a:extLst>
            </p:cNvPr>
            <p:cNvSpPr/>
            <p:nvPr/>
          </p:nvSpPr>
          <p:spPr>
            <a:xfrm>
              <a:off x="2828542" y="2665048"/>
              <a:ext cx="486180" cy="103167"/>
            </a:xfrm>
            <a:custGeom>
              <a:avLst/>
              <a:gdLst/>
              <a:ahLst/>
              <a:cxnLst/>
              <a:rect l="l" t="t" r="r" b="b"/>
              <a:pathLst>
                <a:path w="4240" h="909" extrusionOk="0">
                  <a:moveTo>
                    <a:pt x="2046" y="1"/>
                  </a:moveTo>
                  <a:cubicBezTo>
                    <a:pt x="891" y="1"/>
                    <a:pt x="1" y="277"/>
                    <a:pt x="1" y="501"/>
                  </a:cubicBezTo>
                  <a:cubicBezTo>
                    <a:pt x="1" y="725"/>
                    <a:pt x="885" y="908"/>
                    <a:pt x="2040" y="908"/>
                  </a:cubicBezTo>
                  <a:cubicBezTo>
                    <a:pt x="3194" y="908"/>
                    <a:pt x="4171" y="725"/>
                    <a:pt x="4200" y="501"/>
                  </a:cubicBezTo>
                  <a:cubicBezTo>
                    <a:pt x="4240" y="179"/>
                    <a:pt x="3206" y="1"/>
                    <a:pt x="2046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480;p38">
              <a:extLst>
                <a:ext uri="{FF2B5EF4-FFF2-40B4-BE49-F238E27FC236}">
                  <a16:creationId xmlns:a16="http://schemas.microsoft.com/office/drawing/2014/main" id="{4DF4644B-F906-2321-D319-575820814875}"/>
                </a:ext>
              </a:extLst>
            </p:cNvPr>
            <p:cNvSpPr/>
            <p:nvPr/>
          </p:nvSpPr>
          <p:spPr>
            <a:xfrm>
              <a:off x="2984945" y="2406733"/>
              <a:ext cx="141497" cy="318013"/>
            </a:xfrm>
            <a:custGeom>
              <a:avLst/>
              <a:gdLst/>
              <a:ahLst/>
              <a:cxnLst/>
              <a:rect l="l" t="t" r="r" b="b"/>
              <a:pathLst>
                <a:path w="1234" h="2802" extrusionOk="0">
                  <a:moveTo>
                    <a:pt x="627" y="1"/>
                  </a:moveTo>
                  <a:cubicBezTo>
                    <a:pt x="617" y="1"/>
                    <a:pt x="607" y="5"/>
                    <a:pt x="601" y="14"/>
                  </a:cubicBezTo>
                  <a:cubicBezTo>
                    <a:pt x="578" y="60"/>
                    <a:pt x="567" y="111"/>
                    <a:pt x="567" y="163"/>
                  </a:cubicBezTo>
                  <a:lnTo>
                    <a:pt x="567" y="347"/>
                  </a:lnTo>
                  <a:lnTo>
                    <a:pt x="567" y="692"/>
                  </a:lnTo>
                  <a:cubicBezTo>
                    <a:pt x="567" y="893"/>
                    <a:pt x="561" y="1639"/>
                    <a:pt x="544" y="1846"/>
                  </a:cubicBezTo>
                  <a:cubicBezTo>
                    <a:pt x="532" y="2001"/>
                    <a:pt x="521" y="2162"/>
                    <a:pt x="521" y="2323"/>
                  </a:cubicBezTo>
                  <a:cubicBezTo>
                    <a:pt x="521" y="2420"/>
                    <a:pt x="527" y="2518"/>
                    <a:pt x="544" y="2610"/>
                  </a:cubicBezTo>
                  <a:cubicBezTo>
                    <a:pt x="463" y="2604"/>
                    <a:pt x="383" y="2587"/>
                    <a:pt x="308" y="2564"/>
                  </a:cubicBezTo>
                  <a:cubicBezTo>
                    <a:pt x="262" y="2547"/>
                    <a:pt x="216" y="2524"/>
                    <a:pt x="170" y="2501"/>
                  </a:cubicBezTo>
                  <a:cubicBezTo>
                    <a:pt x="153" y="2495"/>
                    <a:pt x="130" y="2484"/>
                    <a:pt x="113" y="2478"/>
                  </a:cubicBezTo>
                  <a:cubicBezTo>
                    <a:pt x="90" y="2466"/>
                    <a:pt x="61" y="2466"/>
                    <a:pt x="56" y="2461"/>
                  </a:cubicBezTo>
                  <a:cubicBezTo>
                    <a:pt x="52" y="2459"/>
                    <a:pt x="48" y="2458"/>
                    <a:pt x="44" y="2458"/>
                  </a:cubicBezTo>
                  <a:cubicBezTo>
                    <a:pt x="23" y="2458"/>
                    <a:pt x="1" y="2482"/>
                    <a:pt x="15" y="2501"/>
                  </a:cubicBezTo>
                  <a:cubicBezTo>
                    <a:pt x="18" y="2498"/>
                    <a:pt x="20" y="2497"/>
                    <a:pt x="20" y="2497"/>
                  </a:cubicBezTo>
                  <a:cubicBezTo>
                    <a:pt x="21" y="2497"/>
                    <a:pt x="21" y="2498"/>
                    <a:pt x="21" y="2501"/>
                  </a:cubicBezTo>
                  <a:cubicBezTo>
                    <a:pt x="15" y="2507"/>
                    <a:pt x="15" y="2512"/>
                    <a:pt x="21" y="2518"/>
                  </a:cubicBezTo>
                  <a:cubicBezTo>
                    <a:pt x="21" y="2530"/>
                    <a:pt x="27" y="2541"/>
                    <a:pt x="33" y="2547"/>
                  </a:cubicBezTo>
                  <a:cubicBezTo>
                    <a:pt x="50" y="2570"/>
                    <a:pt x="67" y="2593"/>
                    <a:pt x="90" y="2610"/>
                  </a:cubicBezTo>
                  <a:cubicBezTo>
                    <a:pt x="124" y="2650"/>
                    <a:pt x="170" y="2679"/>
                    <a:pt x="222" y="2702"/>
                  </a:cubicBezTo>
                  <a:cubicBezTo>
                    <a:pt x="320" y="2754"/>
                    <a:pt x="429" y="2782"/>
                    <a:pt x="538" y="2794"/>
                  </a:cubicBezTo>
                  <a:cubicBezTo>
                    <a:pt x="584" y="2799"/>
                    <a:pt x="632" y="2802"/>
                    <a:pt x="680" y="2802"/>
                  </a:cubicBezTo>
                  <a:cubicBezTo>
                    <a:pt x="738" y="2802"/>
                    <a:pt x="797" y="2798"/>
                    <a:pt x="854" y="2788"/>
                  </a:cubicBezTo>
                  <a:cubicBezTo>
                    <a:pt x="917" y="2782"/>
                    <a:pt x="975" y="2771"/>
                    <a:pt x="1032" y="2759"/>
                  </a:cubicBezTo>
                  <a:cubicBezTo>
                    <a:pt x="1089" y="2748"/>
                    <a:pt x="1147" y="2719"/>
                    <a:pt x="1193" y="2679"/>
                  </a:cubicBezTo>
                  <a:cubicBezTo>
                    <a:pt x="1233" y="2639"/>
                    <a:pt x="1216" y="2570"/>
                    <a:pt x="1158" y="2553"/>
                  </a:cubicBezTo>
                  <a:cubicBezTo>
                    <a:pt x="1140" y="2548"/>
                    <a:pt x="1120" y="2546"/>
                    <a:pt x="1101" y="2546"/>
                  </a:cubicBezTo>
                  <a:cubicBezTo>
                    <a:pt x="1019" y="2546"/>
                    <a:pt x="933" y="2579"/>
                    <a:pt x="854" y="2593"/>
                  </a:cubicBezTo>
                  <a:cubicBezTo>
                    <a:pt x="808" y="2599"/>
                    <a:pt x="762" y="2604"/>
                    <a:pt x="710" y="2610"/>
                  </a:cubicBezTo>
                  <a:cubicBezTo>
                    <a:pt x="687" y="2501"/>
                    <a:pt x="676" y="2392"/>
                    <a:pt x="682" y="2277"/>
                  </a:cubicBezTo>
                  <a:cubicBezTo>
                    <a:pt x="682" y="2128"/>
                    <a:pt x="693" y="1972"/>
                    <a:pt x="699" y="1823"/>
                  </a:cubicBezTo>
                  <a:cubicBezTo>
                    <a:pt x="710" y="1628"/>
                    <a:pt x="710" y="887"/>
                    <a:pt x="705" y="692"/>
                  </a:cubicBezTo>
                  <a:cubicBezTo>
                    <a:pt x="705" y="577"/>
                    <a:pt x="705" y="462"/>
                    <a:pt x="699" y="347"/>
                  </a:cubicBezTo>
                  <a:cubicBezTo>
                    <a:pt x="699" y="284"/>
                    <a:pt x="693" y="226"/>
                    <a:pt x="687" y="163"/>
                  </a:cubicBezTo>
                  <a:cubicBezTo>
                    <a:pt x="693" y="111"/>
                    <a:pt x="682" y="60"/>
                    <a:pt x="653" y="14"/>
                  </a:cubicBezTo>
                  <a:cubicBezTo>
                    <a:pt x="647" y="5"/>
                    <a:pt x="637" y="1"/>
                    <a:pt x="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481;p38">
              <a:extLst>
                <a:ext uri="{FF2B5EF4-FFF2-40B4-BE49-F238E27FC236}">
                  <a16:creationId xmlns:a16="http://schemas.microsoft.com/office/drawing/2014/main" id="{0620EFAB-C151-CDCB-CCB2-0EEF04EF1EF6}"/>
                </a:ext>
              </a:extLst>
            </p:cNvPr>
            <p:cNvSpPr/>
            <p:nvPr/>
          </p:nvSpPr>
          <p:spPr>
            <a:xfrm>
              <a:off x="1092399" y="3393458"/>
              <a:ext cx="346632" cy="177393"/>
            </a:xfrm>
            <a:custGeom>
              <a:avLst/>
              <a:gdLst/>
              <a:ahLst/>
              <a:cxnLst/>
              <a:rect l="l" t="t" r="r" b="b"/>
              <a:pathLst>
                <a:path w="3023" h="1563" extrusionOk="0">
                  <a:moveTo>
                    <a:pt x="1136" y="0"/>
                  </a:moveTo>
                  <a:cubicBezTo>
                    <a:pt x="911" y="0"/>
                    <a:pt x="694" y="59"/>
                    <a:pt x="518" y="211"/>
                  </a:cubicBezTo>
                  <a:cubicBezTo>
                    <a:pt x="207" y="481"/>
                    <a:pt x="1" y="1084"/>
                    <a:pt x="449" y="1337"/>
                  </a:cubicBezTo>
                  <a:cubicBezTo>
                    <a:pt x="536" y="1385"/>
                    <a:pt x="637" y="1401"/>
                    <a:pt x="739" y="1401"/>
                  </a:cubicBezTo>
                  <a:cubicBezTo>
                    <a:pt x="846" y="1401"/>
                    <a:pt x="955" y="1384"/>
                    <a:pt x="1052" y="1366"/>
                  </a:cubicBezTo>
                  <a:cubicBezTo>
                    <a:pt x="1264" y="1326"/>
                    <a:pt x="1465" y="1257"/>
                    <a:pt x="1672" y="1205"/>
                  </a:cubicBezTo>
                  <a:cubicBezTo>
                    <a:pt x="1796" y="1168"/>
                    <a:pt x="1922" y="1151"/>
                    <a:pt x="2049" y="1151"/>
                  </a:cubicBezTo>
                  <a:cubicBezTo>
                    <a:pt x="2140" y="1151"/>
                    <a:pt x="2230" y="1160"/>
                    <a:pt x="2321" y="1176"/>
                  </a:cubicBezTo>
                  <a:cubicBezTo>
                    <a:pt x="2425" y="1199"/>
                    <a:pt x="2528" y="1245"/>
                    <a:pt x="2620" y="1314"/>
                  </a:cubicBezTo>
                  <a:cubicBezTo>
                    <a:pt x="2718" y="1383"/>
                    <a:pt x="2792" y="1487"/>
                    <a:pt x="2896" y="1555"/>
                  </a:cubicBezTo>
                  <a:cubicBezTo>
                    <a:pt x="2906" y="1560"/>
                    <a:pt x="2917" y="1562"/>
                    <a:pt x="2928" y="1562"/>
                  </a:cubicBezTo>
                  <a:cubicBezTo>
                    <a:pt x="2958" y="1562"/>
                    <a:pt x="2985" y="1545"/>
                    <a:pt x="2993" y="1515"/>
                  </a:cubicBezTo>
                  <a:cubicBezTo>
                    <a:pt x="3022" y="1354"/>
                    <a:pt x="2936" y="1217"/>
                    <a:pt x="2821" y="1113"/>
                  </a:cubicBezTo>
                  <a:cubicBezTo>
                    <a:pt x="2798" y="1044"/>
                    <a:pt x="2764" y="975"/>
                    <a:pt x="2723" y="906"/>
                  </a:cubicBezTo>
                  <a:cubicBezTo>
                    <a:pt x="2660" y="803"/>
                    <a:pt x="2585" y="711"/>
                    <a:pt x="2505" y="619"/>
                  </a:cubicBezTo>
                  <a:cubicBezTo>
                    <a:pt x="2327" y="441"/>
                    <a:pt x="2114" y="292"/>
                    <a:pt x="1885" y="183"/>
                  </a:cubicBezTo>
                  <a:cubicBezTo>
                    <a:pt x="1660" y="78"/>
                    <a:pt x="1393" y="0"/>
                    <a:pt x="1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482;p38">
              <a:extLst>
                <a:ext uri="{FF2B5EF4-FFF2-40B4-BE49-F238E27FC236}">
                  <a16:creationId xmlns:a16="http://schemas.microsoft.com/office/drawing/2014/main" id="{1CE95CCB-A235-9353-95B9-8CDA50675B35}"/>
                </a:ext>
              </a:extLst>
            </p:cNvPr>
            <p:cNvSpPr/>
            <p:nvPr/>
          </p:nvSpPr>
          <p:spPr>
            <a:xfrm>
              <a:off x="1282743" y="3404354"/>
              <a:ext cx="156288" cy="166838"/>
            </a:xfrm>
            <a:custGeom>
              <a:avLst/>
              <a:gdLst/>
              <a:ahLst/>
              <a:cxnLst/>
              <a:rect l="l" t="t" r="r" b="b"/>
              <a:pathLst>
                <a:path w="1363" h="1470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35"/>
                    <a:pt x="18" y="69"/>
                    <a:pt x="24" y="92"/>
                  </a:cubicBezTo>
                  <a:cubicBezTo>
                    <a:pt x="41" y="150"/>
                    <a:pt x="52" y="213"/>
                    <a:pt x="75" y="270"/>
                  </a:cubicBezTo>
                  <a:cubicBezTo>
                    <a:pt x="116" y="391"/>
                    <a:pt x="150" y="517"/>
                    <a:pt x="173" y="644"/>
                  </a:cubicBezTo>
                  <a:cubicBezTo>
                    <a:pt x="190" y="770"/>
                    <a:pt x="167" y="902"/>
                    <a:pt x="104" y="1017"/>
                  </a:cubicBezTo>
                  <a:cubicBezTo>
                    <a:pt x="87" y="1046"/>
                    <a:pt x="70" y="1075"/>
                    <a:pt x="47" y="1103"/>
                  </a:cubicBezTo>
                  <a:cubicBezTo>
                    <a:pt x="160" y="1074"/>
                    <a:pt x="275" y="1060"/>
                    <a:pt x="389" y="1060"/>
                  </a:cubicBezTo>
                  <a:cubicBezTo>
                    <a:pt x="479" y="1060"/>
                    <a:pt x="568" y="1069"/>
                    <a:pt x="656" y="1086"/>
                  </a:cubicBezTo>
                  <a:cubicBezTo>
                    <a:pt x="765" y="1109"/>
                    <a:pt x="868" y="1155"/>
                    <a:pt x="960" y="1218"/>
                  </a:cubicBezTo>
                  <a:cubicBezTo>
                    <a:pt x="1058" y="1293"/>
                    <a:pt x="1132" y="1396"/>
                    <a:pt x="1236" y="1459"/>
                  </a:cubicBezTo>
                  <a:cubicBezTo>
                    <a:pt x="1248" y="1466"/>
                    <a:pt x="1260" y="1470"/>
                    <a:pt x="1272" y="1470"/>
                  </a:cubicBezTo>
                  <a:cubicBezTo>
                    <a:pt x="1300" y="1470"/>
                    <a:pt x="1325" y="1451"/>
                    <a:pt x="1333" y="1419"/>
                  </a:cubicBezTo>
                  <a:cubicBezTo>
                    <a:pt x="1362" y="1258"/>
                    <a:pt x="1276" y="1121"/>
                    <a:pt x="1155" y="1017"/>
                  </a:cubicBezTo>
                  <a:cubicBezTo>
                    <a:pt x="1132" y="948"/>
                    <a:pt x="1104" y="879"/>
                    <a:pt x="1063" y="810"/>
                  </a:cubicBezTo>
                  <a:cubicBezTo>
                    <a:pt x="1000" y="707"/>
                    <a:pt x="925" y="615"/>
                    <a:pt x="839" y="523"/>
                  </a:cubicBezTo>
                  <a:cubicBezTo>
                    <a:pt x="661" y="345"/>
                    <a:pt x="449" y="196"/>
                    <a:pt x="219" y="87"/>
                  </a:cubicBezTo>
                  <a:cubicBezTo>
                    <a:pt x="150" y="52"/>
                    <a:pt x="75" y="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483;p38">
              <a:extLst>
                <a:ext uri="{FF2B5EF4-FFF2-40B4-BE49-F238E27FC236}">
                  <a16:creationId xmlns:a16="http://schemas.microsoft.com/office/drawing/2014/main" id="{863F0D45-0028-AC00-8EB9-FD6D8691BCDC}"/>
                </a:ext>
              </a:extLst>
            </p:cNvPr>
            <p:cNvSpPr/>
            <p:nvPr/>
          </p:nvSpPr>
          <p:spPr>
            <a:xfrm>
              <a:off x="1447402" y="3271792"/>
              <a:ext cx="198370" cy="328341"/>
            </a:xfrm>
            <a:custGeom>
              <a:avLst/>
              <a:gdLst/>
              <a:ahLst/>
              <a:cxnLst/>
              <a:rect l="l" t="t" r="r" b="b"/>
              <a:pathLst>
                <a:path w="1730" h="2893" extrusionOk="0">
                  <a:moveTo>
                    <a:pt x="1176" y="0"/>
                  </a:moveTo>
                  <a:cubicBezTo>
                    <a:pt x="1036" y="0"/>
                    <a:pt x="902" y="77"/>
                    <a:pt x="793" y="186"/>
                  </a:cubicBezTo>
                  <a:cubicBezTo>
                    <a:pt x="477" y="496"/>
                    <a:pt x="271" y="933"/>
                    <a:pt x="139" y="1347"/>
                  </a:cubicBezTo>
                  <a:cubicBezTo>
                    <a:pt x="58" y="1605"/>
                    <a:pt x="12" y="1869"/>
                    <a:pt x="1" y="2139"/>
                  </a:cubicBezTo>
                  <a:cubicBezTo>
                    <a:pt x="1" y="2392"/>
                    <a:pt x="64" y="2650"/>
                    <a:pt x="190" y="2869"/>
                  </a:cubicBezTo>
                  <a:cubicBezTo>
                    <a:pt x="200" y="2885"/>
                    <a:pt x="218" y="2893"/>
                    <a:pt x="235" y="2893"/>
                  </a:cubicBezTo>
                  <a:cubicBezTo>
                    <a:pt x="261" y="2893"/>
                    <a:pt x="286" y="2876"/>
                    <a:pt x="282" y="2846"/>
                  </a:cubicBezTo>
                  <a:lnTo>
                    <a:pt x="282" y="2829"/>
                  </a:lnTo>
                  <a:cubicBezTo>
                    <a:pt x="294" y="2823"/>
                    <a:pt x="299" y="2817"/>
                    <a:pt x="305" y="2811"/>
                  </a:cubicBezTo>
                  <a:cubicBezTo>
                    <a:pt x="328" y="2760"/>
                    <a:pt x="351" y="2708"/>
                    <a:pt x="368" y="2656"/>
                  </a:cubicBezTo>
                  <a:cubicBezTo>
                    <a:pt x="391" y="2599"/>
                    <a:pt x="414" y="2541"/>
                    <a:pt x="449" y="2490"/>
                  </a:cubicBezTo>
                  <a:cubicBezTo>
                    <a:pt x="518" y="2380"/>
                    <a:pt x="581" y="2266"/>
                    <a:pt x="650" y="2156"/>
                  </a:cubicBezTo>
                  <a:cubicBezTo>
                    <a:pt x="719" y="2047"/>
                    <a:pt x="788" y="1950"/>
                    <a:pt x="857" y="1852"/>
                  </a:cubicBezTo>
                  <a:cubicBezTo>
                    <a:pt x="908" y="1772"/>
                    <a:pt x="966" y="1703"/>
                    <a:pt x="1023" y="1634"/>
                  </a:cubicBezTo>
                  <a:cubicBezTo>
                    <a:pt x="1167" y="1479"/>
                    <a:pt x="1316" y="1341"/>
                    <a:pt x="1454" y="1180"/>
                  </a:cubicBezTo>
                  <a:cubicBezTo>
                    <a:pt x="1592" y="1019"/>
                    <a:pt x="1718" y="835"/>
                    <a:pt x="1724" y="623"/>
                  </a:cubicBezTo>
                  <a:cubicBezTo>
                    <a:pt x="1730" y="405"/>
                    <a:pt x="1569" y="186"/>
                    <a:pt x="1402" y="71"/>
                  </a:cubicBezTo>
                  <a:cubicBezTo>
                    <a:pt x="1327" y="22"/>
                    <a:pt x="1251" y="0"/>
                    <a:pt x="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484;p38">
              <a:extLst>
                <a:ext uri="{FF2B5EF4-FFF2-40B4-BE49-F238E27FC236}">
                  <a16:creationId xmlns:a16="http://schemas.microsoft.com/office/drawing/2014/main" id="{29B41788-16AB-8E69-27E6-9A1158847AFB}"/>
                </a:ext>
              </a:extLst>
            </p:cNvPr>
            <p:cNvSpPr/>
            <p:nvPr/>
          </p:nvSpPr>
          <p:spPr>
            <a:xfrm>
              <a:off x="1447402" y="3331944"/>
              <a:ext cx="114092" cy="268189"/>
            </a:xfrm>
            <a:custGeom>
              <a:avLst/>
              <a:gdLst/>
              <a:ahLst/>
              <a:cxnLst/>
              <a:rect l="l" t="t" r="r" b="b"/>
              <a:pathLst>
                <a:path w="995" h="2363" extrusionOk="0">
                  <a:moveTo>
                    <a:pt x="518" y="1"/>
                  </a:moveTo>
                  <a:cubicBezTo>
                    <a:pt x="351" y="254"/>
                    <a:pt x="225" y="529"/>
                    <a:pt x="139" y="817"/>
                  </a:cubicBezTo>
                  <a:cubicBezTo>
                    <a:pt x="58" y="1075"/>
                    <a:pt x="12" y="1339"/>
                    <a:pt x="1" y="1609"/>
                  </a:cubicBezTo>
                  <a:cubicBezTo>
                    <a:pt x="1" y="1862"/>
                    <a:pt x="64" y="2120"/>
                    <a:pt x="190" y="2339"/>
                  </a:cubicBezTo>
                  <a:cubicBezTo>
                    <a:pt x="200" y="2355"/>
                    <a:pt x="218" y="2363"/>
                    <a:pt x="235" y="2363"/>
                  </a:cubicBezTo>
                  <a:cubicBezTo>
                    <a:pt x="261" y="2363"/>
                    <a:pt x="286" y="2346"/>
                    <a:pt x="282" y="2316"/>
                  </a:cubicBezTo>
                  <a:lnTo>
                    <a:pt x="282" y="2299"/>
                  </a:lnTo>
                  <a:cubicBezTo>
                    <a:pt x="294" y="2293"/>
                    <a:pt x="299" y="2287"/>
                    <a:pt x="305" y="2281"/>
                  </a:cubicBezTo>
                  <a:cubicBezTo>
                    <a:pt x="328" y="2230"/>
                    <a:pt x="351" y="2178"/>
                    <a:pt x="368" y="2126"/>
                  </a:cubicBezTo>
                  <a:cubicBezTo>
                    <a:pt x="391" y="2069"/>
                    <a:pt x="414" y="2011"/>
                    <a:pt x="449" y="1960"/>
                  </a:cubicBezTo>
                  <a:cubicBezTo>
                    <a:pt x="518" y="1850"/>
                    <a:pt x="581" y="1736"/>
                    <a:pt x="650" y="1626"/>
                  </a:cubicBezTo>
                  <a:cubicBezTo>
                    <a:pt x="719" y="1517"/>
                    <a:pt x="788" y="1420"/>
                    <a:pt x="857" y="1322"/>
                  </a:cubicBezTo>
                  <a:cubicBezTo>
                    <a:pt x="903" y="1253"/>
                    <a:pt x="948" y="1196"/>
                    <a:pt x="994" y="1138"/>
                  </a:cubicBezTo>
                  <a:cubicBezTo>
                    <a:pt x="920" y="1121"/>
                    <a:pt x="845" y="1092"/>
                    <a:pt x="782" y="1046"/>
                  </a:cubicBezTo>
                  <a:cubicBezTo>
                    <a:pt x="621" y="920"/>
                    <a:pt x="518" y="736"/>
                    <a:pt x="495" y="541"/>
                  </a:cubicBezTo>
                  <a:cubicBezTo>
                    <a:pt x="466" y="357"/>
                    <a:pt x="477" y="179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485;p38">
              <a:extLst>
                <a:ext uri="{FF2B5EF4-FFF2-40B4-BE49-F238E27FC236}">
                  <a16:creationId xmlns:a16="http://schemas.microsoft.com/office/drawing/2014/main" id="{90B48B23-7D98-BFCC-3F4A-8ED7CAFB2692}"/>
                </a:ext>
              </a:extLst>
            </p:cNvPr>
            <p:cNvSpPr/>
            <p:nvPr/>
          </p:nvSpPr>
          <p:spPr>
            <a:xfrm>
              <a:off x="1125308" y="3591961"/>
              <a:ext cx="377248" cy="187721"/>
            </a:xfrm>
            <a:custGeom>
              <a:avLst/>
              <a:gdLst/>
              <a:ahLst/>
              <a:cxnLst/>
              <a:rect l="l" t="t" r="r" b="b"/>
              <a:pathLst>
                <a:path w="3290" h="1654" extrusionOk="0">
                  <a:moveTo>
                    <a:pt x="1551" y="1"/>
                  </a:moveTo>
                  <a:cubicBezTo>
                    <a:pt x="1095" y="1"/>
                    <a:pt x="580" y="175"/>
                    <a:pt x="305" y="553"/>
                  </a:cubicBezTo>
                  <a:cubicBezTo>
                    <a:pt x="110" y="835"/>
                    <a:pt x="1" y="1323"/>
                    <a:pt x="323" y="1553"/>
                  </a:cubicBezTo>
                  <a:cubicBezTo>
                    <a:pt x="422" y="1624"/>
                    <a:pt x="544" y="1654"/>
                    <a:pt x="667" y="1654"/>
                  </a:cubicBezTo>
                  <a:cubicBezTo>
                    <a:pt x="772" y="1654"/>
                    <a:pt x="877" y="1633"/>
                    <a:pt x="972" y="1599"/>
                  </a:cubicBezTo>
                  <a:cubicBezTo>
                    <a:pt x="1196" y="1518"/>
                    <a:pt x="1391" y="1369"/>
                    <a:pt x="1580" y="1231"/>
                  </a:cubicBezTo>
                  <a:cubicBezTo>
                    <a:pt x="1793" y="1076"/>
                    <a:pt x="1994" y="950"/>
                    <a:pt x="2258" y="938"/>
                  </a:cubicBezTo>
                  <a:cubicBezTo>
                    <a:pt x="2288" y="935"/>
                    <a:pt x="2319" y="934"/>
                    <a:pt x="2348" y="934"/>
                  </a:cubicBezTo>
                  <a:cubicBezTo>
                    <a:pt x="2585" y="934"/>
                    <a:pt x="2810" y="1015"/>
                    <a:pt x="2994" y="1168"/>
                  </a:cubicBezTo>
                  <a:cubicBezTo>
                    <a:pt x="3025" y="1202"/>
                    <a:pt x="3062" y="1217"/>
                    <a:pt x="3098" y="1217"/>
                  </a:cubicBezTo>
                  <a:cubicBezTo>
                    <a:pt x="3199" y="1217"/>
                    <a:pt x="3290" y="1101"/>
                    <a:pt x="3218" y="995"/>
                  </a:cubicBezTo>
                  <a:cubicBezTo>
                    <a:pt x="3137" y="840"/>
                    <a:pt x="3034" y="697"/>
                    <a:pt x="2913" y="576"/>
                  </a:cubicBezTo>
                  <a:cubicBezTo>
                    <a:pt x="2856" y="513"/>
                    <a:pt x="2798" y="456"/>
                    <a:pt x="2729" y="398"/>
                  </a:cubicBezTo>
                  <a:cubicBezTo>
                    <a:pt x="2712" y="381"/>
                    <a:pt x="2689" y="369"/>
                    <a:pt x="2666" y="352"/>
                  </a:cubicBezTo>
                  <a:cubicBezTo>
                    <a:pt x="2574" y="283"/>
                    <a:pt x="2471" y="226"/>
                    <a:pt x="2367" y="180"/>
                  </a:cubicBezTo>
                  <a:cubicBezTo>
                    <a:pt x="2126" y="76"/>
                    <a:pt x="1873" y="13"/>
                    <a:pt x="1615" y="2"/>
                  </a:cubicBezTo>
                  <a:cubicBezTo>
                    <a:pt x="1594" y="1"/>
                    <a:pt x="1572" y="1"/>
                    <a:pt x="1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486;p38">
              <a:extLst>
                <a:ext uri="{FF2B5EF4-FFF2-40B4-BE49-F238E27FC236}">
                  <a16:creationId xmlns:a16="http://schemas.microsoft.com/office/drawing/2014/main" id="{797A7E80-519F-EB09-24E0-82C0DFE5B646}"/>
                </a:ext>
              </a:extLst>
            </p:cNvPr>
            <p:cNvSpPr/>
            <p:nvPr/>
          </p:nvSpPr>
          <p:spPr>
            <a:xfrm>
              <a:off x="1328838" y="3599906"/>
              <a:ext cx="174635" cy="130860"/>
            </a:xfrm>
            <a:custGeom>
              <a:avLst/>
              <a:gdLst/>
              <a:ahLst/>
              <a:cxnLst/>
              <a:rect l="l" t="t" r="r" b="b"/>
              <a:pathLst>
                <a:path w="1523" h="1153" extrusionOk="0">
                  <a:moveTo>
                    <a:pt x="294" y="1"/>
                  </a:moveTo>
                  <a:lnTo>
                    <a:pt x="294" y="1"/>
                  </a:lnTo>
                  <a:cubicBezTo>
                    <a:pt x="311" y="219"/>
                    <a:pt x="276" y="437"/>
                    <a:pt x="190" y="638"/>
                  </a:cubicBezTo>
                  <a:cubicBezTo>
                    <a:pt x="144" y="776"/>
                    <a:pt x="81" y="902"/>
                    <a:pt x="1" y="1029"/>
                  </a:cubicBezTo>
                  <a:cubicBezTo>
                    <a:pt x="173" y="917"/>
                    <a:pt x="368" y="861"/>
                    <a:pt x="562" y="861"/>
                  </a:cubicBezTo>
                  <a:cubicBezTo>
                    <a:pt x="795" y="861"/>
                    <a:pt x="1027" y="941"/>
                    <a:pt x="1219" y="1098"/>
                  </a:cubicBezTo>
                  <a:cubicBezTo>
                    <a:pt x="1250" y="1137"/>
                    <a:pt x="1288" y="1153"/>
                    <a:pt x="1326" y="1153"/>
                  </a:cubicBezTo>
                  <a:cubicBezTo>
                    <a:pt x="1427" y="1153"/>
                    <a:pt x="1522" y="1034"/>
                    <a:pt x="1443" y="925"/>
                  </a:cubicBezTo>
                  <a:cubicBezTo>
                    <a:pt x="1362" y="770"/>
                    <a:pt x="1259" y="627"/>
                    <a:pt x="1144" y="506"/>
                  </a:cubicBezTo>
                  <a:cubicBezTo>
                    <a:pt x="1086" y="443"/>
                    <a:pt x="1023" y="386"/>
                    <a:pt x="960" y="328"/>
                  </a:cubicBezTo>
                  <a:cubicBezTo>
                    <a:pt x="937" y="311"/>
                    <a:pt x="914" y="299"/>
                    <a:pt x="897" y="282"/>
                  </a:cubicBezTo>
                  <a:cubicBezTo>
                    <a:pt x="799" y="213"/>
                    <a:pt x="702" y="156"/>
                    <a:pt x="592" y="110"/>
                  </a:cubicBezTo>
                  <a:cubicBezTo>
                    <a:pt x="495" y="70"/>
                    <a:pt x="397" y="29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487;p38">
              <a:extLst>
                <a:ext uri="{FF2B5EF4-FFF2-40B4-BE49-F238E27FC236}">
                  <a16:creationId xmlns:a16="http://schemas.microsoft.com/office/drawing/2014/main" id="{4EAD70A5-40A1-5153-7AF9-77C795DEC887}"/>
                </a:ext>
              </a:extLst>
            </p:cNvPr>
            <p:cNvSpPr/>
            <p:nvPr/>
          </p:nvSpPr>
          <p:spPr>
            <a:xfrm>
              <a:off x="1347987" y="3310948"/>
              <a:ext cx="148262" cy="336286"/>
            </a:xfrm>
            <a:custGeom>
              <a:avLst/>
              <a:gdLst/>
              <a:ahLst/>
              <a:cxnLst/>
              <a:rect l="l" t="t" r="r" b="b"/>
              <a:pathLst>
                <a:path w="1293" h="2963" extrusionOk="0">
                  <a:moveTo>
                    <a:pt x="172" y="1"/>
                  </a:moveTo>
                  <a:cubicBezTo>
                    <a:pt x="166" y="1"/>
                    <a:pt x="160" y="3"/>
                    <a:pt x="155" y="8"/>
                  </a:cubicBezTo>
                  <a:cubicBezTo>
                    <a:pt x="127" y="25"/>
                    <a:pt x="104" y="48"/>
                    <a:pt x="81" y="77"/>
                  </a:cubicBezTo>
                  <a:cubicBezTo>
                    <a:pt x="58" y="111"/>
                    <a:pt x="41" y="151"/>
                    <a:pt x="29" y="192"/>
                  </a:cubicBezTo>
                  <a:cubicBezTo>
                    <a:pt x="6" y="278"/>
                    <a:pt x="0" y="370"/>
                    <a:pt x="6" y="462"/>
                  </a:cubicBezTo>
                  <a:cubicBezTo>
                    <a:pt x="23" y="663"/>
                    <a:pt x="64" y="864"/>
                    <a:pt x="138" y="1059"/>
                  </a:cubicBezTo>
                  <a:cubicBezTo>
                    <a:pt x="270" y="1490"/>
                    <a:pt x="443" y="1909"/>
                    <a:pt x="649" y="2311"/>
                  </a:cubicBezTo>
                  <a:cubicBezTo>
                    <a:pt x="713" y="2438"/>
                    <a:pt x="787" y="2558"/>
                    <a:pt x="862" y="2673"/>
                  </a:cubicBezTo>
                  <a:cubicBezTo>
                    <a:pt x="948" y="2794"/>
                    <a:pt x="1040" y="2920"/>
                    <a:pt x="1184" y="2960"/>
                  </a:cubicBezTo>
                  <a:cubicBezTo>
                    <a:pt x="1190" y="2962"/>
                    <a:pt x="1197" y="2962"/>
                    <a:pt x="1203" y="2962"/>
                  </a:cubicBezTo>
                  <a:cubicBezTo>
                    <a:pt x="1251" y="2962"/>
                    <a:pt x="1288" y="2926"/>
                    <a:pt x="1293" y="2880"/>
                  </a:cubicBezTo>
                  <a:cubicBezTo>
                    <a:pt x="1276" y="2765"/>
                    <a:pt x="1230" y="2650"/>
                    <a:pt x="1155" y="2558"/>
                  </a:cubicBezTo>
                  <a:cubicBezTo>
                    <a:pt x="1092" y="2461"/>
                    <a:pt x="1029" y="2363"/>
                    <a:pt x="965" y="2259"/>
                  </a:cubicBezTo>
                  <a:cubicBezTo>
                    <a:pt x="856" y="2058"/>
                    <a:pt x="753" y="1857"/>
                    <a:pt x="667" y="1645"/>
                  </a:cubicBezTo>
                  <a:cubicBezTo>
                    <a:pt x="592" y="1467"/>
                    <a:pt x="523" y="1283"/>
                    <a:pt x="454" y="1099"/>
                  </a:cubicBezTo>
                  <a:cubicBezTo>
                    <a:pt x="391" y="915"/>
                    <a:pt x="322" y="743"/>
                    <a:pt x="276" y="565"/>
                  </a:cubicBezTo>
                  <a:cubicBezTo>
                    <a:pt x="247" y="467"/>
                    <a:pt x="224" y="370"/>
                    <a:pt x="213" y="278"/>
                  </a:cubicBezTo>
                  <a:cubicBezTo>
                    <a:pt x="207" y="238"/>
                    <a:pt x="207" y="197"/>
                    <a:pt x="207" y="163"/>
                  </a:cubicBezTo>
                  <a:cubicBezTo>
                    <a:pt x="201" y="123"/>
                    <a:pt x="201" y="77"/>
                    <a:pt x="201" y="37"/>
                  </a:cubicBezTo>
                  <a:cubicBezTo>
                    <a:pt x="206" y="16"/>
                    <a:pt x="189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488;p38">
              <a:extLst>
                <a:ext uri="{FF2B5EF4-FFF2-40B4-BE49-F238E27FC236}">
                  <a16:creationId xmlns:a16="http://schemas.microsoft.com/office/drawing/2014/main" id="{BA85C84E-5A3A-048A-AFD5-A05A3905F01E}"/>
                </a:ext>
              </a:extLst>
            </p:cNvPr>
            <p:cNvSpPr/>
            <p:nvPr/>
          </p:nvSpPr>
          <p:spPr>
            <a:xfrm>
              <a:off x="1122097" y="2820082"/>
              <a:ext cx="461068" cy="409717"/>
            </a:xfrm>
            <a:custGeom>
              <a:avLst/>
              <a:gdLst/>
              <a:ahLst/>
              <a:cxnLst/>
              <a:rect l="l" t="t" r="r" b="b"/>
              <a:pathLst>
                <a:path w="4021" h="3610" extrusionOk="0">
                  <a:moveTo>
                    <a:pt x="2013" y="0"/>
                  </a:moveTo>
                  <a:cubicBezTo>
                    <a:pt x="1939" y="0"/>
                    <a:pt x="1864" y="45"/>
                    <a:pt x="1838" y="134"/>
                  </a:cubicBezTo>
                  <a:cubicBezTo>
                    <a:pt x="1815" y="168"/>
                    <a:pt x="1792" y="214"/>
                    <a:pt x="1775" y="260"/>
                  </a:cubicBezTo>
                  <a:cubicBezTo>
                    <a:pt x="1775" y="278"/>
                    <a:pt x="1769" y="295"/>
                    <a:pt x="1764" y="306"/>
                  </a:cubicBezTo>
                  <a:cubicBezTo>
                    <a:pt x="1752" y="347"/>
                    <a:pt x="1741" y="381"/>
                    <a:pt x="1735" y="421"/>
                  </a:cubicBezTo>
                  <a:cubicBezTo>
                    <a:pt x="1712" y="507"/>
                    <a:pt x="1695" y="605"/>
                    <a:pt x="1683" y="697"/>
                  </a:cubicBezTo>
                  <a:cubicBezTo>
                    <a:pt x="1677" y="680"/>
                    <a:pt x="1672" y="662"/>
                    <a:pt x="1666" y="645"/>
                  </a:cubicBezTo>
                  <a:cubicBezTo>
                    <a:pt x="1591" y="461"/>
                    <a:pt x="1482" y="278"/>
                    <a:pt x="1293" y="191"/>
                  </a:cubicBezTo>
                  <a:cubicBezTo>
                    <a:pt x="1259" y="173"/>
                    <a:pt x="1221" y="164"/>
                    <a:pt x="1185" y="164"/>
                  </a:cubicBezTo>
                  <a:cubicBezTo>
                    <a:pt x="1110" y="164"/>
                    <a:pt x="1036" y="201"/>
                    <a:pt x="994" y="266"/>
                  </a:cubicBezTo>
                  <a:cubicBezTo>
                    <a:pt x="793" y="628"/>
                    <a:pt x="850" y="1059"/>
                    <a:pt x="936" y="1438"/>
                  </a:cubicBezTo>
                  <a:cubicBezTo>
                    <a:pt x="908" y="1403"/>
                    <a:pt x="873" y="1369"/>
                    <a:pt x="845" y="1335"/>
                  </a:cubicBezTo>
                  <a:cubicBezTo>
                    <a:pt x="707" y="1179"/>
                    <a:pt x="534" y="1030"/>
                    <a:pt x="328" y="984"/>
                  </a:cubicBezTo>
                  <a:cubicBezTo>
                    <a:pt x="309" y="980"/>
                    <a:pt x="290" y="977"/>
                    <a:pt x="270" y="977"/>
                  </a:cubicBezTo>
                  <a:cubicBezTo>
                    <a:pt x="165" y="977"/>
                    <a:pt x="49" y="1039"/>
                    <a:pt x="35" y="1145"/>
                  </a:cubicBezTo>
                  <a:cubicBezTo>
                    <a:pt x="0" y="1392"/>
                    <a:pt x="40" y="1645"/>
                    <a:pt x="144" y="1869"/>
                  </a:cubicBezTo>
                  <a:cubicBezTo>
                    <a:pt x="241" y="2075"/>
                    <a:pt x="362" y="2271"/>
                    <a:pt x="506" y="2443"/>
                  </a:cubicBezTo>
                  <a:cubicBezTo>
                    <a:pt x="741" y="2748"/>
                    <a:pt x="982" y="3052"/>
                    <a:pt x="1241" y="3339"/>
                  </a:cubicBezTo>
                  <a:cubicBezTo>
                    <a:pt x="1333" y="3443"/>
                    <a:pt x="1459" y="3609"/>
                    <a:pt x="1620" y="3609"/>
                  </a:cubicBezTo>
                  <a:cubicBezTo>
                    <a:pt x="1689" y="3609"/>
                    <a:pt x="1758" y="3575"/>
                    <a:pt x="1798" y="3517"/>
                  </a:cubicBezTo>
                  <a:cubicBezTo>
                    <a:pt x="1818" y="3521"/>
                    <a:pt x="1839" y="3525"/>
                    <a:pt x="1857" y="3525"/>
                  </a:cubicBezTo>
                  <a:cubicBezTo>
                    <a:pt x="1865" y="3525"/>
                    <a:pt x="1872" y="3525"/>
                    <a:pt x="1878" y="3523"/>
                  </a:cubicBezTo>
                  <a:cubicBezTo>
                    <a:pt x="1909" y="3553"/>
                    <a:pt x="1952" y="3570"/>
                    <a:pt x="1993" y="3570"/>
                  </a:cubicBezTo>
                  <a:cubicBezTo>
                    <a:pt x="1999" y="3570"/>
                    <a:pt x="2005" y="3570"/>
                    <a:pt x="2011" y="3569"/>
                  </a:cubicBezTo>
                  <a:cubicBezTo>
                    <a:pt x="2017" y="3570"/>
                    <a:pt x="2024" y="3570"/>
                    <a:pt x="2030" y="3570"/>
                  </a:cubicBezTo>
                  <a:cubicBezTo>
                    <a:pt x="2074" y="3570"/>
                    <a:pt x="2113" y="3553"/>
                    <a:pt x="2143" y="3523"/>
                  </a:cubicBezTo>
                  <a:cubicBezTo>
                    <a:pt x="2151" y="3525"/>
                    <a:pt x="2160" y="3525"/>
                    <a:pt x="2168" y="3525"/>
                  </a:cubicBezTo>
                  <a:cubicBezTo>
                    <a:pt x="2188" y="3525"/>
                    <a:pt x="2207" y="3521"/>
                    <a:pt x="2223" y="3517"/>
                  </a:cubicBezTo>
                  <a:cubicBezTo>
                    <a:pt x="2269" y="3575"/>
                    <a:pt x="2332" y="3609"/>
                    <a:pt x="2407" y="3609"/>
                  </a:cubicBezTo>
                  <a:cubicBezTo>
                    <a:pt x="2562" y="3609"/>
                    <a:pt x="2694" y="3443"/>
                    <a:pt x="2786" y="3339"/>
                  </a:cubicBezTo>
                  <a:cubicBezTo>
                    <a:pt x="3039" y="3052"/>
                    <a:pt x="3286" y="2748"/>
                    <a:pt x="3521" y="2443"/>
                  </a:cubicBezTo>
                  <a:cubicBezTo>
                    <a:pt x="3665" y="2271"/>
                    <a:pt x="3785" y="2075"/>
                    <a:pt x="3883" y="1869"/>
                  </a:cubicBezTo>
                  <a:cubicBezTo>
                    <a:pt x="3986" y="1645"/>
                    <a:pt x="4021" y="1392"/>
                    <a:pt x="3992" y="1145"/>
                  </a:cubicBezTo>
                  <a:cubicBezTo>
                    <a:pt x="3973" y="1039"/>
                    <a:pt x="3856" y="977"/>
                    <a:pt x="3755" y="977"/>
                  </a:cubicBezTo>
                  <a:cubicBezTo>
                    <a:pt x="3736" y="977"/>
                    <a:pt x="3717" y="980"/>
                    <a:pt x="3699" y="984"/>
                  </a:cubicBezTo>
                  <a:cubicBezTo>
                    <a:pt x="3493" y="1030"/>
                    <a:pt x="3320" y="1179"/>
                    <a:pt x="3182" y="1335"/>
                  </a:cubicBezTo>
                  <a:cubicBezTo>
                    <a:pt x="3148" y="1369"/>
                    <a:pt x="3119" y="1403"/>
                    <a:pt x="3085" y="1438"/>
                  </a:cubicBezTo>
                  <a:cubicBezTo>
                    <a:pt x="3171" y="1053"/>
                    <a:pt x="3228" y="628"/>
                    <a:pt x="3027" y="266"/>
                  </a:cubicBezTo>
                  <a:cubicBezTo>
                    <a:pt x="2985" y="201"/>
                    <a:pt x="2912" y="164"/>
                    <a:pt x="2837" y="164"/>
                  </a:cubicBezTo>
                  <a:cubicBezTo>
                    <a:pt x="2800" y="164"/>
                    <a:pt x="2763" y="173"/>
                    <a:pt x="2729" y="191"/>
                  </a:cubicBezTo>
                  <a:cubicBezTo>
                    <a:pt x="2545" y="278"/>
                    <a:pt x="2436" y="461"/>
                    <a:pt x="2361" y="645"/>
                  </a:cubicBezTo>
                  <a:cubicBezTo>
                    <a:pt x="2355" y="662"/>
                    <a:pt x="2349" y="680"/>
                    <a:pt x="2344" y="697"/>
                  </a:cubicBezTo>
                  <a:cubicBezTo>
                    <a:pt x="2332" y="605"/>
                    <a:pt x="2315" y="507"/>
                    <a:pt x="2292" y="421"/>
                  </a:cubicBezTo>
                  <a:cubicBezTo>
                    <a:pt x="2281" y="381"/>
                    <a:pt x="2275" y="347"/>
                    <a:pt x="2258" y="306"/>
                  </a:cubicBezTo>
                  <a:cubicBezTo>
                    <a:pt x="2258" y="295"/>
                    <a:pt x="2252" y="278"/>
                    <a:pt x="2246" y="260"/>
                  </a:cubicBezTo>
                  <a:cubicBezTo>
                    <a:pt x="2235" y="214"/>
                    <a:pt x="2212" y="168"/>
                    <a:pt x="2183" y="134"/>
                  </a:cubicBezTo>
                  <a:cubicBezTo>
                    <a:pt x="2160" y="45"/>
                    <a:pt x="2087" y="0"/>
                    <a:pt x="2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489;p38">
              <a:extLst>
                <a:ext uri="{FF2B5EF4-FFF2-40B4-BE49-F238E27FC236}">
                  <a16:creationId xmlns:a16="http://schemas.microsoft.com/office/drawing/2014/main" id="{F3E0C504-D0AC-625A-84FD-404A60C72072}"/>
                </a:ext>
              </a:extLst>
            </p:cNvPr>
            <p:cNvSpPr/>
            <p:nvPr/>
          </p:nvSpPr>
          <p:spPr>
            <a:xfrm>
              <a:off x="1196515" y="2921433"/>
              <a:ext cx="134502" cy="191012"/>
            </a:xfrm>
            <a:custGeom>
              <a:avLst/>
              <a:gdLst/>
              <a:ahLst/>
              <a:cxnLst/>
              <a:rect l="l" t="t" r="r" b="b"/>
              <a:pathLst>
                <a:path w="1173" h="1683" extrusionOk="0">
                  <a:moveTo>
                    <a:pt x="643" y="1"/>
                  </a:moveTo>
                  <a:cubicBezTo>
                    <a:pt x="623" y="1"/>
                    <a:pt x="604" y="12"/>
                    <a:pt x="598" y="34"/>
                  </a:cubicBezTo>
                  <a:cubicBezTo>
                    <a:pt x="546" y="143"/>
                    <a:pt x="529" y="258"/>
                    <a:pt x="540" y="373"/>
                  </a:cubicBezTo>
                  <a:cubicBezTo>
                    <a:pt x="557" y="510"/>
                    <a:pt x="580" y="648"/>
                    <a:pt x="621" y="786"/>
                  </a:cubicBezTo>
                  <a:cubicBezTo>
                    <a:pt x="655" y="918"/>
                    <a:pt x="695" y="1045"/>
                    <a:pt x="741" y="1177"/>
                  </a:cubicBezTo>
                  <a:cubicBezTo>
                    <a:pt x="758" y="1240"/>
                    <a:pt x="776" y="1309"/>
                    <a:pt x="799" y="1378"/>
                  </a:cubicBezTo>
                  <a:cubicBezTo>
                    <a:pt x="758" y="1338"/>
                    <a:pt x="713" y="1297"/>
                    <a:pt x="678" y="1263"/>
                  </a:cubicBezTo>
                  <a:cubicBezTo>
                    <a:pt x="603" y="1194"/>
                    <a:pt x="534" y="1125"/>
                    <a:pt x="460" y="1050"/>
                  </a:cubicBezTo>
                  <a:cubicBezTo>
                    <a:pt x="391" y="976"/>
                    <a:pt x="328" y="901"/>
                    <a:pt x="259" y="832"/>
                  </a:cubicBezTo>
                  <a:cubicBezTo>
                    <a:pt x="236" y="809"/>
                    <a:pt x="213" y="786"/>
                    <a:pt x="184" y="769"/>
                  </a:cubicBezTo>
                  <a:cubicBezTo>
                    <a:pt x="180" y="768"/>
                    <a:pt x="178" y="767"/>
                    <a:pt x="175" y="766"/>
                  </a:cubicBezTo>
                  <a:lnTo>
                    <a:pt x="175" y="766"/>
                  </a:lnTo>
                  <a:lnTo>
                    <a:pt x="167" y="757"/>
                  </a:lnTo>
                  <a:lnTo>
                    <a:pt x="144" y="740"/>
                  </a:lnTo>
                  <a:cubicBezTo>
                    <a:pt x="122" y="727"/>
                    <a:pt x="89" y="697"/>
                    <a:pt x="60" y="697"/>
                  </a:cubicBezTo>
                  <a:cubicBezTo>
                    <a:pt x="51" y="697"/>
                    <a:pt x="43" y="699"/>
                    <a:pt x="35" y="706"/>
                  </a:cubicBezTo>
                  <a:cubicBezTo>
                    <a:pt x="0" y="734"/>
                    <a:pt x="12" y="798"/>
                    <a:pt x="17" y="832"/>
                  </a:cubicBezTo>
                  <a:cubicBezTo>
                    <a:pt x="17" y="838"/>
                    <a:pt x="17" y="855"/>
                    <a:pt x="17" y="861"/>
                  </a:cubicBezTo>
                  <a:cubicBezTo>
                    <a:pt x="17" y="867"/>
                    <a:pt x="17" y="872"/>
                    <a:pt x="17" y="872"/>
                  </a:cubicBezTo>
                  <a:lnTo>
                    <a:pt x="23" y="907"/>
                  </a:lnTo>
                  <a:cubicBezTo>
                    <a:pt x="35" y="941"/>
                    <a:pt x="46" y="970"/>
                    <a:pt x="58" y="999"/>
                  </a:cubicBezTo>
                  <a:cubicBezTo>
                    <a:pt x="109" y="1096"/>
                    <a:pt x="178" y="1188"/>
                    <a:pt x="253" y="1269"/>
                  </a:cubicBezTo>
                  <a:cubicBezTo>
                    <a:pt x="328" y="1343"/>
                    <a:pt x="397" y="1412"/>
                    <a:pt x="471" y="1487"/>
                  </a:cubicBezTo>
                  <a:cubicBezTo>
                    <a:pt x="540" y="1556"/>
                    <a:pt x="649" y="1676"/>
                    <a:pt x="764" y="1682"/>
                  </a:cubicBezTo>
                  <a:cubicBezTo>
                    <a:pt x="767" y="1682"/>
                    <a:pt x="771" y="1683"/>
                    <a:pt x="774" y="1683"/>
                  </a:cubicBezTo>
                  <a:cubicBezTo>
                    <a:pt x="838" y="1683"/>
                    <a:pt x="891" y="1627"/>
                    <a:pt x="891" y="1562"/>
                  </a:cubicBezTo>
                  <a:cubicBezTo>
                    <a:pt x="891" y="1567"/>
                    <a:pt x="896" y="1573"/>
                    <a:pt x="896" y="1573"/>
                  </a:cubicBezTo>
                  <a:cubicBezTo>
                    <a:pt x="929" y="1615"/>
                    <a:pt x="971" y="1633"/>
                    <a:pt x="1012" y="1633"/>
                  </a:cubicBezTo>
                  <a:cubicBezTo>
                    <a:pt x="1093" y="1633"/>
                    <a:pt x="1172" y="1563"/>
                    <a:pt x="1172" y="1475"/>
                  </a:cubicBezTo>
                  <a:cubicBezTo>
                    <a:pt x="1172" y="1401"/>
                    <a:pt x="1155" y="1332"/>
                    <a:pt x="1126" y="1269"/>
                  </a:cubicBezTo>
                  <a:lnTo>
                    <a:pt x="1057" y="1079"/>
                  </a:lnTo>
                  <a:cubicBezTo>
                    <a:pt x="1017" y="953"/>
                    <a:pt x="977" y="832"/>
                    <a:pt x="937" y="711"/>
                  </a:cubicBezTo>
                  <a:cubicBezTo>
                    <a:pt x="896" y="591"/>
                    <a:pt x="862" y="470"/>
                    <a:pt x="827" y="350"/>
                  </a:cubicBezTo>
                  <a:cubicBezTo>
                    <a:pt x="810" y="281"/>
                    <a:pt x="787" y="218"/>
                    <a:pt x="758" y="160"/>
                  </a:cubicBezTo>
                  <a:cubicBezTo>
                    <a:pt x="735" y="114"/>
                    <a:pt x="707" y="74"/>
                    <a:pt x="690" y="28"/>
                  </a:cubicBezTo>
                  <a:cubicBezTo>
                    <a:pt x="679" y="9"/>
                    <a:pt x="66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490;p38">
              <a:extLst>
                <a:ext uri="{FF2B5EF4-FFF2-40B4-BE49-F238E27FC236}">
                  <a16:creationId xmlns:a16="http://schemas.microsoft.com/office/drawing/2014/main" id="{595FAC2C-50E3-BA34-4208-4706815CB8EA}"/>
                </a:ext>
              </a:extLst>
            </p:cNvPr>
            <p:cNvSpPr/>
            <p:nvPr/>
          </p:nvSpPr>
          <p:spPr>
            <a:xfrm>
              <a:off x="1332163" y="2888633"/>
              <a:ext cx="44261" cy="210874"/>
            </a:xfrm>
            <a:custGeom>
              <a:avLst/>
              <a:gdLst/>
              <a:ahLst/>
              <a:cxnLst/>
              <a:rect l="l" t="t" r="r" b="b"/>
              <a:pathLst>
                <a:path w="386" h="1858" extrusionOk="0">
                  <a:moveTo>
                    <a:pt x="220" y="1"/>
                  </a:moveTo>
                  <a:cubicBezTo>
                    <a:pt x="208" y="1"/>
                    <a:pt x="195" y="8"/>
                    <a:pt x="190" y="24"/>
                  </a:cubicBezTo>
                  <a:cubicBezTo>
                    <a:pt x="161" y="87"/>
                    <a:pt x="115" y="139"/>
                    <a:pt x="98" y="202"/>
                  </a:cubicBezTo>
                  <a:cubicBezTo>
                    <a:pt x="69" y="271"/>
                    <a:pt x="58" y="340"/>
                    <a:pt x="46" y="415"/>
                  </a:cubicBezTo>
                  <a:cubicBezTo>
                    <a:pt x="23" y="570"/>
                    <a:pt x="12" y="725"/>
                    <a:pt x="6" y="880"/>
                  </a:cubicBezTo>
                  <a:cubicBezTo>
                    <a:pt x="1" y="1023"/>
                    <a:pt x="1" y="1167"/>
                    <a:pt x="6" y="1316"/>
                  </a:cubicBezTo>
                  <a:cubicBezTo>
                    <a:pt x="12" y="1466"/>
                    <a:pt x="6" y="1650"/>
                    <a:pt x="81" y="1776"/>
                  </a:cubicBezTo>
                  <a:cubicBezTo>
                    <a:pt x="114" y="1831"/>
                    <a:pt x="170" y="1858"/>
                    <a:pt x="223" y="1858"/>
                  </a:cubicBezTo>
                  <a:cubicBezTo>
                    <a:pt x="281" y="1858"/>
                    <a:pt x="336" y="1825"/>
                    <a:pt x="351" y="1759"/>
                  </a:cubicBezTo>
                  <a:cubicBezTo>
                    <a:pt x="385" y="1627"/>
                    <a:pt x="351" y="1471"/>
                    <a:pt x="345" y="1334"/>
                  </a:cubicBezTo>
                  <a:cubicBezTo>
                    <a:pt x="339" y="1184"/>
                    <a:pt x="339" y="1035"/>
                    <a:pt x="345" y="886"/>
                  </a:cubicBezTo>
                  <a:cubicBezTo>
                    <a:pt x="351" y="736"/>
                    <a:pt x="351" y="593"/>
                    <a:pt x="345" y="443"/>
                  </a:cubicBezTo>
                  <a:cubicBezTo>
                    <a:pt x="345" y="369"/>
                    <a:pt x="339" y="294"/>
                    <a:pt x="328" y="225"/>
                  </a:cubicBezTo>
                  <a:cubicBezTo>
                    <a:pt x="311" y="150"/>
                    <a:pt x="276" y="93"/>
                    <a:pt x="253" y="30"/>
                  </a:cubicBezTo>
                  <a:cubicBezTo>
                    <a:pt x="250" y="11"/>
                    <a:pt x="235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491;p38">
              <a:extLst>
                <a:ext uri="{FF2B5EF4-FFF2-40B4-BE49-F238E27FC236}">
                  <a16:creationId xmlns:a16="http://schemas.microsoft.com/office/drawing/2014/main" id="{FE48E190-3C79-90D6-6E73-C1B8EC8E1198}"/>
                </a:ext>
              </a:extLst>
            </p:cNvPr>
            <p:cNvSpPr/>
            <p:nvPr/>
          </p:nvSpPr>
          <p:spPr>
            <a:xfrm>
              <a:off x="1383533" y="2914623"/>
              <a:ext cx="135419" cy="191239"/>
            </a:xfrm>
            <a:custGeom>
              <a:avLst/>
              <a:gdLst/>
              <a:ahLst/>
              <a:cxnLst/>
              <a:rect l="l" t="t" r="r" b="b"/>
              <a:pathLst>
                <a:path w="1181" h="1685" extrusionOk="0">
                  <a:moveTo>
                    <a:pt x="433" y="1"/>
                  </a:moveTo>
                  <a:cubicBezTo>
                    <a:pt x="430" y="1"/>
                    <a:pt x="428" y="1"/>
                    <a:pt x="426" y="2"/>
                  </a:cubicBezTo>
                  <a:cubicBezTo>
                    <a:pt x="412" y="2"/>
                    <a:pt x="394" y="17"/>
                    <a:pt x="400" y="17"/>
                  </a:cubicBezTo>
                  <a:cubicBezTo>
                    <a:pt x="400" y="17"/>
                    <a:pt x="401" y="16"/>
                    <a:pt x="402" y="16"/>
                  </a:cubicBezTo>
                  <a:lnTo>
                    <a:pt x="402" y="16"/>
                  </a:lnTo>
                  <a:cubicBezTo>
                    <a:pt x="376" y="28"/>
                    <a:pt x="355" y="49"/>
                    <a:pt x="334" y="71"/>
                  </a:cubicBezTo>
                  <a:cubicBezTo>
                    <a:pt x="293" y="134"/>
                    <a:pt x="265" y="209"/>
                    <a:pt x="248" y="289"/>
                  </a:cubicBezTo>
                  <a:cubicBezTo>
                    <a:pt x="207" y="427"/>
                    <a:pt x="173" y="565"/>
                    <a:pt x="144" y="708"/>
                  </a:cubicBezTo>
                  <a:cubicBezTo>
                    <a:pt x="121" y="829"/>
                    <a:pt x="104" y="955"/>
                    <a:pt x="81" y="1076"/>
                  </a:cubicBezTo>
                  <a:cubicBezTo>
                    <a:pt x="64" y="1202"/>
                    <a:pt x="1" y="1340"/>
                    <a:pt x="12" y="1472"/>
                  </a:cubicBezTo>
                  <a:cubicBezTo>
                    <a:pt x="16" y="1553"/>
                    <a:pt x="87" y="1640"/>
                    <a:pt x="166" y="1640"/>
                  </a:cubicBezTo>
                  <a:cubicBezTo>
                    <a:pt x="189" y="1640"/>
                    <a:pt x="213" y="1633"/>
                    <a:pt x="236" y="1616"/>
                  </a:cubicBezTo>
                  <a:cubicBezTo>
                    <a:pt x="248" y="1610"/>
                    <a:pt x="259" y="1599"/>
                    <a:pt x="271" y="1587"/>
                  </a:cubicBezTo>
                  <a:cubicBezTo>
                    <a:pt x="293" y="1639"/>
                    <a:pt x="339" y="1679"/>
                    <a:pt x="397" y="1685"/>
                  </a:cubicBezTo>
                  <a:cubicBezTo>
                    <a:pt x="437" y="1685"/>
                    <a:pt x="472" y="1679"/>
                    <a:pt x="506" y="1662"/>
                  </a:cubicBezTo>
                  <a:cubicBezTo>
                    <a:pt x="535" y="1645"/>
                    <a:pt x="558" y="1627"/>
                    <a:pt x="581" y="1604"/>
                  </a:cubicBezTo>
                  <a:lnTo>
                    <a:pt x="673" y="1507"/>
                  </a:lnTo>
                  <a:cubicBezTo>
                    <a:pt x="742" y="1444"/>
                    <a:pt x="805" y="1380"/>
                    <a:pt x="862" y="1317"/>
                  </a:cubicBezTo>
                  <a:lnTo>
                    <a:pt x="954" y="1214"/>
                  </a:lnTo>
                  <a:cubicBezTo>
                    <a:pt x="994" y="1179"/>
                    <a:pt x="1029" y="1139"/>
                    <a:pt x="1057" y="1099"/>
                  </a:cubicBezTo>
                  <a:cubicBezTo>
                    <a:pt x="1086" y="1059"/>
                    <a:pt x="1103" y="1013"/>
                    <a:pt x="1121" y="967"/>
                  </a:cubicBezTo>
                  <a:cubicBezTo>
                    <a:pt x="1132" y="927"/>
                    <a:pt x="1144" y="892"/>
                    <a:pt x="1161" y="852"/>
                  </a:cubicBezTo>
                  <a:cubicBezTo>
                    <a:pt x="1181" y="827"/>
                    <a:pt x="1149" y="798"/>
                    <a:pt x="1122" y="798"/>
                  </a:cubicBezTo>
                  <a:cubicBezTo>
                    <a:pt x="1117" y="798"/>
                    <a:pt x="1113" y="799"/>
                    <a:pt x="1109" y="800"/>
                  </a:cubicBezTo>
                  <a:cubicBezTo>
                    <a:pt x="1092" y="806"/>
                    <a:pt x="1069" y="812"/>
                    <a:pt x="1052" y="812"/>
                  </a:cubicBezTo>
                  <a:cubicBezTo>
                    <a:pt x="1034" y="812"/>
                    <a:pt x="1011" y="823"/>
                    <a:pt x="994" y="829"/>
                  </a:cubicBezTo>
                  <a:cubicBezTo>
                    <a:pt x="948" y="835"/>
                    <a:pt x="902" y="852"/>
                    <a:pt x="862" y="881"/>
                  </a:cubicBezTo>
                  <a:cubicBezTo>
                    <a:pt x="782" y="938"/>
                    <a:pt x="713" y="1001"/>
                    <a:pt x="644" y="1076"/>
                  </a:cubicBezTo>
                  <a:cubicBezTo>
                    <a:pt x="581" y="1139"/>
                    <a:pt x="523" y="1202"/>
                    <a:pt x="460" y="1260"/>
                  </a:cubicBezTo>
                  <a:lnTo>
                    <a:pt x="408" y="1311"/>
                  </a:lnTo>
                  <a:cubicBezTo>
                    <a:pt x="414" y="1283"/>
                    <a:pt x="420" y="1248"/>
                    <a:pt x="426" y="1220"/>
                  </a:cubicBezTo>
                  <a:cubicBezTo>
                    <a:pt x="454" y="1082"/>
                    <a:pt x="466" y="938"/>
                    <a:pt x="489" y="800"/>
                  </a:cubicBezTo>
                  <a:cubicBezTo>
                    <a:pt x="523" y="645"/>
                    <a:pt x="546" y="484"/>
                    <a:pt x="563" y="323"/>
                  </a:cubicBezTo>
                  <a:cubicBezTo>
                    <a:pt x="575" y="237"/>
                    <a:pt x="563" y="151"/>
                    <a:pt x="523" y="76"/>
                  </a:cubicBezTo>
                  <a:cubicBezTo>
                    <a:pt x="512" y="59"/>
                    <a:pt x="500" y="42"/>
                    <a:pt x="483" y="31"/>
                  </a:cubicBezTo>
                  <a:cubicBezTo>
                    <a:pt x="481" y="26"/>
                    <a:pt x="475" y="21"/>
                    <a:pt x="470" y="18"/>
                  </a:cubicBezTo>
                  <a:lnTo>
                    <a:pt x="470" y="18"/>
                  </a:lnTo>
                  <a:cubicBezTo>
                    <a:pt x="470" y="18"/>
                    <a:pt x="471" y="19"/>
                    <a:pt x="472" y="19"/>
                  </a:cubicBezTo>
                  <a:cubicBezTo>
                    <a:pt x="471" y="19"/>
                    <a:pt x="470" y="18"/>
                    <a:pt x="469" y="18"/>
                  </a:cubicBezTo>
                  <a:lnTo>
                    <a:pt x="469" y="18"/>
                  </a:lnTo>
                  <a:cubicBezTo>
                    <a:pt x="468" y="17"/>
                    <a:pt x="468" y="17"/>
                    <a:pt x="467" y="17"/>
                  </a:cubicBezTo>
                  <a:lnTo>
                    <a:pt x="467" y="17"/>
                  </a:lnTo>
                  <a:cubicBezTo>
                    <a:pt x="458" y="11"/>
                    <a:pt x="446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492;p38">
              <a:extLst>
                <a:ext uri="{FF2B5EF4-FFF2-40B4-BE49-F238E27FC236}">
                  <a16:creationId xmlns:a16="http://schemas.microsoft.com/office/drawing/2014/main" id="{A554DB4D-1523-4586-F45B-6624A0CE53E4}"/>
                </a:ext>
              </a:extLst>
            </p:cNvPr>
            <p:cNvSpPr/>
            <p:nvPr/>
          </p:nvSpPr>
          <p:spPr>
            <a:xfrm>
              <a:off x="1166816" y="3039354"/>
              <a:ext cx="369680" cy="190445"/>
            </a:xfrm>
            <a:custGeom>
              <a:avLst/>
              <a:gdLst/>
              <a:ahLst/>
              <a:cxnLst/>
              <a:rect l="l" t="t" r="r" b="b"/>
              <a:pathLst>
                <a:path w="3224" h="1678" extrusionOk="0">
                  <a:moveTo>
                    <a:pt x="1437" y="1"/>
                  </a:moveTo>
                  <a:cubicBezTo>
                    <a:pt x="1164" y="1"/>
                    <a:pt x="890" y="33"/>
                    <a:pt x="627" y="103"/>
                  </a:cubicBezTo>
                  <a:cubicBezTo>
                    <a:pt x="478" y="138"/>
                    <a:pt x="328" y="195"/>
                    <a:pt x="190" y="264"/>
                  </a:cubicBezTo>
                  <a:cubicBezTo>
                    <a:pt x="127" y="293"/>
                    <a:pt x="64" y="327"/>
                    <a:pt x="1" y="362"/>
                  </a:cubicBezTo>
                  <a:cubicBezTo>
                    <a:pt x="41" y="413"/>
                    <a:pt x="75" y="465"/>
                    <a:pt x="116" y="511"/>
                  </a:cubicBezTo>
                  <a:cubicBezTo>
                    <a:pt x="351" y="816"/>
                    <a:pt x="592" y="1114"/>
                    <a:pt x="851" y="1401"/>
                  </a:cubicBezTo>
                  <a:cubicBezTo>
                    <a:pt x="943" y="1511"/>
                    <a:pt x="1069" y="1677"/>
                    <a:pt x="1230" y="1677"/>
                  </a:cubicBezTo>
                  <a:cubicBezTo>
                    <a:pt x="1299" y="1671"/>
                    <a:pt x="1368" y="1643"/>
                    <a:pt x="1408" y="1585"/>
                  </a:cubicBezTo>
                  <a:cubicBezTo>
                    <a:pt x="1437" y="1591"/>
                    <a:pt x="1465" y="1591"/>
                    <a:pt x="1488" y="1591"/>
                  </a:cubicBezTo>
                  <a:cubicBezTo>
                    <a:pt x="1519" y="1621"/>
                    <a:pt x="1562" y="1638"/>
                    <a:pt x="1603" y="1638"/>
                  </a:cubicBezTo>
                  <a:cubicBezTo>
                    <a:pt x="1609" y="1638"/>
                    <a:pt x="1615" y="1638"/>
                    <a:pt x="1621" y="1637"/>
                  </a:cubicBezTo>
                  <a:cubicBezTo>
                    <a:pt x="1627" y="1638"/>
                    <a:pt x="1634" y="1638"/>
                    <a:pt x="1640" y="1638"/>
                  </a:cubicBezTo>
                  <a:cubicBezTo>
                    <a:pt x="1684" y="1638"/>
                    <a:pt x="1723" y="1621"/>
                    <a:pt x="1753" y="1591"/>
                  </a:cubicBezTo>
                  <a:cubicBezTo>
                    <a:pt x="1781" y="1591"/>
                    <a:pt x="1810" y="1591"/>
                    <a:pt x="1833" y="1585"/>
                  </a:cubicBezTo>
                  <a:cubicBezTo>
                    <a:pt x="1879" y="1643"/>
                    <a:pt x="1942" y="1671"/>
                    <a:pt x="2017" y="1677"/>
                  </a:cubicBezTo>
                  <a:cubicBezTo>
                    <a:pt x="2172" y="1677"/>
                    <a:pt x="2304" y="1511"/>
                    <a:pt x="2396" y="1401"/>
                  </a:cubicBezTo>
                  <a:cubicBezTo>
                    <a:pt x="2649" y="1114"/>
                    <a:pt x="2896" y="816"/>
                    <a:pt x="3131" y="511"/>
                  </a:cubicBezTo>
                  <a:cubicBezTo>
                    <a:pt x="3160" y="471"/>
                    <a:pt x="3194" y="431"/>
                    <a:pt x="3223" y="390"/>
                  </a:cubicBezTo>
                  <a:cubicBezTo>
                    <a:pt x="2718" y="161"/>
                    <a:pt x="2172" y="34"/>
                    <a:pt x="1621" y="6"/>
                  </a:cubicBezTo>
                  <a:cubicBezTo>
                    <a:pt x="1560" y="2"/>
                    <a:pt x="1498" y="1"/>
                    <a:pt x="1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493;p38">
              <a:extLst>
                <a:ext uri="{FF2B5EF4-FFF2-40B4-BE49-F238E27FC236}">
                  <a16:creationId xmlns:a16="http://schemas.microsoft.com/office/drawing/2014/main" id="{0DDD4B23-5CD8-BE8D-0AF7-90BB0D0F636A}"/>
                </a:ext>
              </a:extLst>
            </p:cNvPr>
            <p:cNvSpPr/>
            <p:nvPr/>
          </p:nvSpPr>
          <p:spPr>
            <a:xfrm>
              <a:off x="1222888" y="3075672"/>
              <a:ext cx="287924" cy="154126"/>
            </a:xfrm>
            <a:custGeom>
              <a:avLst/>
              <a:gdLst/>
              <a:ahLst/>
              <a:cxnLst/>
              <a:rect l="l" t="t" r="r" b="b"/>
              <a:pathLst>
                <a:path w="2511" h="1358" extrusionOk="0">
                  <a:moveTo>
                    <a:pt x="658" y="0"/>
                  </a:moveTo>
                  <a:cubicBezTo>
                    <a:pt x="548" y="0"/>
                    <a:pt x="570" y="138"/>
                    <a:pt x="597" y="214"/>
                  </a:cubicBezTo>
                  <a:cubicBezTo>
                    <a:pt x="609" y="252"/>
                    <a:pt x="581" y="275"/>
                    <a:pt x="550" y="275"/>
                  </a:cubicBezTo>
                  <a:cubicBezTo>
                    <a:pt x="534" y="275"/>
                    <a:pt x="517" y="268"/>
                    <a:pt x="505" y="254"/>
                  </a:cubicBezTo>
                  <a:cubicBezTo>
                    <a:pt x="458" y="185"/>
                    <a:pt x="376" y="97"/>
                    <a:pt x="283" y="97"/>
                  </a:cubicBezTo>
                  <a:cubicBezTo>
                    <a:pt x="275" y="97"/>
                    <a:pt x="267" y="98"/>
                    <a:pt x="258" y="99"/>
                  </a:cubicBezTo>
                  <a:cubicBezTo>
                    <a:pt x="184" y="116"/>
                    <a:pt x="126" y="174"/>
                    <a:pt x="98" y="243"/>
                  </a:cubicBezTo>
                  <a:cubicBezTo>
                    <a:pt x="34" y="375"/>
                    <a:pt x="0" y="524"/>
                    <a:pt x="12" y="668"/>
                  </a:cubicBezTo>
                  <a:cubicBezTo>
                    <a:pt x="126" y="811"/>
                    <a:pt x="241" y="949"/>
                    <a:pt x="362" y="1081"/>
                  </a:cubicBezTo>
                  <a:cubicBezTo>
                    <a:pt x="460" y="1191"/>
                    <a:pt x="586" y="1357"/>
                    <a:pt x="741" y="1357"/>
                  </a:cubicBezTo>
                  <a:cubicBezTo>
                    <a:pt x="816" y="1351"/>
                    <a:pt x="879" y="1317"/>
                    <a:pt x="925" y="1265"/>
                  </a:cubicBezTo>
                  <a:cubicBezTo>
                    <a:pt x="948" y="1271"/>
                    <a:pt x="976" y="1271"/>
                    <a:pt x="1005" y="1271"/>
                  </a:cubicBezTo>
                  <a:cubicBezTo>
                    <a:pt x="1034" y="1300"/>
                    <a:pt x="1071" y="1313"/>
                    <a:pt x="1113" y="1313"/>
                  </a:cubicBezTo>
                  <a:cubicBezTo>
                    <a:pt x="1121" y="1313"/>
                    <a:pt x="1129" y="1312"/>
                    <a:pt x="1137" y="1311"/>
                  </a:cubicBezTo>
                  <a:cubicBezTo>
                    <a:pt x="1145" y="1312"/>
                    <a:pt x="1152" y="1313"/>
                    <a:pt x="1160" y="1313"/>
                  </a:cubicBezTo>
                  <a:cubicBezTo>
                    <a:pt x="1200" y="1313"/>
                    <a:pt x="1241" y="1300"/>
                    <a:pt x="1269" y="1271"/>
                  </a:cubicBezTo>
                  <a:cubicBezTo>
                    <a:pt x="1292" y="1271"/>
                    <a:pt x="1321" y="1271"/>
                    <a:pt x="1350" y="1265"/>
                  </a:cubicBezTo>
                  <a:cubicBezTo>
                    <a:pt x="1390" y="1317"/>
                    <a:pt x="1459" y="1351"/>
                    <a:pt x="1528" y="1357"/>
                  </a:cubicBezTo>
                  <a:cubicBezTo>
                    <a:pt x="1689" y="1357"/>
                    <a:pt x="1815" y="1191"/>
                    <a:pt x="1907" y="1081"/>
                  </a:cubicBezTo>
                  <a:cubicBezTo>
                    <a:pt x="2120" y="852"/>
                    <a:pt x="2315" y="605"/>
                    <a:pt x="2510" y="363"/>
                  </a:cubicBezTo>
                  <a:cubicBezTo>
                    <a:pt x="2452" y="309"/>
                    <a:pt x="2375" y="290"/>
                    <a:pt x="2291" y="290"/>
                  </a:cubicBezTo>
                  <a:cubicBezTo>
                    <a:pt x="2146" y="290"/>
                    <a:pt x="1980" y="347"/>
                    <a:pt x="1855" y="369"/>
                  </a:cubicBezTo>
                  <a:cubicBezTo>
                    <a:pt x="1852" y="370"/>
                    <a:pt x="1849" y="370"/>
                    <a:pt x="1846" y="370"/>
                  </a:cubicBezTo>
                  <a:cubicBezTo>
                    <a:pt x="1815" y="370"/>
                    <a:pt x="1787" y="343"/>
                    <a:pt x="1798" y="306"/>
                  </a:cubicBezTo>
                  <a:cubicBezTo>
                    <a:pt x="1804" y="260"/>
                    <a:pt x="1809" y="220"/>
                    <a:pt x="1809" y="174"/>
                  </a:cubicBezTo>
                  <a:cubicBezTo>
                    <a:pt x="1787" y="170"/>
                    <a:pt x="1764" y="167"/>
                    <a:pt x="1742" y="167"/>
                  </a:cubicBezTo>
                  <a:cubicBezTo>
                    <a:pt x="1615" y="167"/>
                    <a:pt x="1493" y="234"/>
                    <a:pt x="1425" y="346"/>
                  </a:cubicBezTo>
                  <a:cubicBezTo>
                    <a:pt x="1413" y="360"/>
                    <a:pt x="1395" y="366"/>
                    <a:pt x="1379" y="366"/>
                  </a:cubicBezTo>
                  <a:cubicBezTo>
                    <a:pt x="1347" y="366"/>
                    <a:pt x="1318" y="344"/>
                    <a:pt x="1333" y="306"/>
                  </a:cubicBezTo>
                  <a:cubicBezTo>
                    <a:pt x="1361" y="237"/>
                    <a:pt x="1453" y="2"/>
                    <a:pt x="1304" y="2"/>
                  </a:cubicBezTo>
                  <a:cubicBezTo>
                    <a:pt x="1166" y="2"/>
                    <a:pt x="1045" y="145"/>
                    <a:pt x="982" y="254"/>
                  </a:cubicBezTo>
                  <a:cubicBezTo>
                    <a:pt x="972" y="270"/>
                    <a:pt x="955" y="277"/>
                    <a:pt x="938" y="277"/>
                  </a:cubicBezTo>
                  <a:cubicBezTo>
                    <a:pt x="917" y="277"/>
                    <a:pt x="897" y="265"/>
                    <a:pt x="890" y="243"/>
                  </a:cubicBezTo>
                  <a:cubicBezTo>
                    <a:pt x="867" y="134"/>
                    <a:pt x="793" y="13"/>
                    <a:pt x="678" y="2"/>
                  </a:cubicBezTo>
                  <a:cubicBezTo>
                    <a:pt x="671" y="1"/>
                    <a:pt x="664" y="0"/>
                    <a:pt x="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494;p38">
              <a:extLst>
                <a:ext uri="{FF2B5EF4-FFF2-40B4-BE49-F238E27FC236}">
                  <a16:creationId xmlns:a16="http://schemas.microsoft.com/office/drawing/2014/main" id="{906E8738-2DEE-4FCC-FCFF-9C3EB000BE13}"/>
                </a:ext>
              </a:extLst>
            </p:cNvPr>
            <p:cNvSpPr/>
            <p:nvPr/>
          </p:nvSpPr>
          <p:spPr>
            <a:xfrm>
              <a:off x="3108783" y="3842445"/>
              <a:ext cx="233687" cy="197822"/>
            </a:xfrm>
            <a:custGeom>
              <a:avLst/>
              <a:gdLst/>
              <a:ahLst/>
              <a:cxnLst/>
              <a:rect l="l" t="t" r="r" b="b"/>
              <a:pathLst>
                <a:path w="2038" h="1743" extrusionOk="0">
                  <a:moveTo>
                    <a:pt x="1604" y="0"/>
                  </a:moveTo>
                  <a:cubicBezTo>
                    <a:pt x="1559" y="0"/>
                    <a:pt x="1513" y="6"/>
                    <a:pt x="1468" y="18"/>
                  </a:cubicBezTo>
                  <a:cubicBezTo>
                    <a:pt x="1147" y="92"/>
                    <a:pt x="888" y="322"/>
                    <a:pt x="670" y="558"/>
                  </a:cubicBezTo>
                  <a:cubicBezTo>
                    <a:pt x="532" y="718"/>
                    <a:pt x="400" y="885"/>
                    <a:pt x="291" y="1063"/>
                  </a:cubicBezTo>
                  <a:cubicBezTo>
                    <a:pt x="182" y="1235"/>
                    <a:pt x="96" y="1419"/>
                    <a:pt x="32" y="1614"/>
                  </a:cubicBezTo>
                  <a:cubicBezTo>
                    <a:pt x="1" y="1669"/>
                    <a:pt x="50" y="1722"/>
                    <a:pt x="99" y="1722"/>
                  </a:cubicBezTo>
                  <a:cubicBezTo>
                    <a:pt x="122" y="1722"/>
                    <a:pt x="144" y="1711"/>
                    <a:pt x="159" y="1683"/>
                  </a:cubicBezTo>
                  <a:cubicBezTo>
                    <a:pt x="187" y="1718"/>
                    <a:pt x="228" y="1741"/>
                    <a:pt x="274" y="1741"/>
                  </a:cubicBezTo>
                  <a:cubicBezTo>
                    <a:pt x="293" y="1742"/>
                    <a:pt x="313" y="1743"/>
                    <a:pt x="332" y="1743"/>
                  </a:cubicBezTo>
                  <a:cubicBezTo>
                    <a:pt x="486" y="1743"/>
                    <a:pt x="642" y="1703"/>
                    <a:pt x="785" y="1632"/>
                  </a:cubicBezTo>
                  <a:cubicBezTo>
                    <a:pt x="946" y="1551"/>
                    <a:pt x="1107" y="1459"/>
                    <a:pt x="1250" y="1350"/>
                  </a:cubicBezTo>
                  <a:cubicBezTo>
                    <a:pt x="1578" y="1126"/>
                    <a:pt x="1934" y="862"/>
                    <a:pt x="2003" y="454"/>
                  </a:cubicBezTo>
                  <a:cubicBezTo>
                    <a:pt x="2037" y="305"/>
                    <a:pt x="1980" y="156"/>
                    <a:pt x="1859" y="64"/>
                  </a:cubicBezTo>
                  <a:cubicBezTo>
                    <a:pt x="1779" y="22"/>
                    <a:pt x="1692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495;p38">
              <a:extLst>
                <a:ext uri="{FF2B5EF4-FFF2-40B4-BE49-F238E27FC236}">
                  <a16:creationId xmlns:a16="http://schemas.microsoft.com/office/drawing/2014/main" id="{2B96AA4F-0AC0-DDBB-26FD-E9097C695259}"/>
                </a:ext>
              </a:extLst>
            </p:cNvPr>
            <p:cNvSpPr/>
            <p:nvPr/>
          </p:nvSpPr>
          <p:spPr>
            <a:xfrm>
              <a:off x="2972790" y="3852546"/>
              <a:ext cx="313035" cy="335378"/>
            </a:xfrm>
            <a:custGeom>
              <a:avLst/>
              <a:gdLst/>
              <a:ahLst/>
              <a:cxnLst/>
              <a:rect l="l" t="t" r="r" b="b"/>
              <a:pathLst>
                <a:path w="2730" h="2955" extrusionOk="0">
                  <a:moveTo>
                    <a:pt x="1095" y="1"/>
                  </a:moveTo>
                  <a:cubicBezTo>
                    <a:pt x="962" y="1"/>
                    <a:pt x="826" y="63"/>
                    <a:pt x="730" y="141"/>
                  </a:cubicBezTo>
                  <a:cubicBezTo>
                    <a:pt x="598" y="256"/>
                    <a:pt x="489" y="411"/>
                    <a:pt x="420" y="578"/>
                  </a:cubicBezTo>
                  <a:cubicBezTo>
                    <a:pt x="340" y="762"/>
                    <a:pt x="265" y="945"/>
                    <a:pt x="202" y="1135"/>
                  </a:cubicBezTo>
                  <a:cubicBezTo>
                    <a:pt x="121" y="1393"/>
                    <a:pt x="81" y="1646"/>
                    <a:pt x="18" y="1899"/>
                  </a:cubicBezTo>
                  <a:cubicBezTo>
                    <a:pt x="1" y="1956"/>
                    <a:pt x="12" y="2025"/>
                    <a:pt x="47" y="2077"/>
                  </a:cubicBezTo>
                  <a:cubicBezTo>
                    <a:pt x="75" y="2106"/>
                    <a:pt x="104" y="2123"/>
                    <a:pt x="139" y="2134"/>
                  </a:cubicBezTo>
                  <a:cubicBezTo>
                    <a:pt x="133" y="2140"/>
                    <a:pt x="127" y="2152"/>
                    <a:pt x="127" y="2157"/>
                  </a:cubicBezTo>
                  <a:lnTo>
                    <a:pt x="116" y="2169"/>
                  </a:lnTo>
                  <a:cubicBezTo>
                    <a:pt x="98" y="2180"/>
                    <a:pt x="93" y="2198"/>
                    <a:pt x="104" y="2215"/>
                  </a:cubicBezTo>
                  <a:cubicBezTo>
                    <a:pt x="87" y="2307"/>
                    <a:pt x="139" y="2393"/>
                    <a:pt x="225" y="2427"/>
                  </a:cubicBezTo>
                  <a:cubicBezTo>
                    <a:pt x="569" y="2594"/>
                    <a:pt x="931" y="2726"/>
                    <a:pt x="1299" y="2812"/>
                  </a:cubicBezTo>
                  <a:cubicBezTo>
                    <a:pt x="1527" y="2877"/>
                    <a:pt x="1782" y="2954"/>
                    <a:pt x="2027" y="2954"/>
                  </a:cubicBezTo>
                  <a:cubicBezTo>
                    <a:pt x="2128" y="2954"/>
                    <a:pt x="2226" y="2941"/>
                    <a:pt x="2321" y="2910"/>
                  </a:cubicBezTo>
                  <a:cubicBezTo>
                    <a:pt x="2476" y="2858"/>
                    <a:pt x="2637" y="2737"/>
                    <a:pt x="2683" y="2571"/>
                  </a:cubicBezTo>
                  <a:cubicBezTo>
                    <a:pt x="2729" y="2399"/>
                    <a:pt x="2643" y="2243"/>
                    <a:pt x="2517" y="2129"/>
                  </a:cubicBezTo>
                  <a:cubicBezTo>
                    <a:pt x="2274" y="1912"/>
                    <a:pt x="1948" y="1881"/>
                    <a:pt x="1639" y="1881"/>
                  </a:cubicBezTo>
                  <a:cubicBezTo>
                    <a:pt x="1604" y="1881"/>
                    <a:pt x="1569" y="1881"/>
                    <a:pt x="1534" y="1882"/>
                  </a:cubicBezTo>
                  <a:cubicBezTo>
                    <a:pt x="1287" y="1887"/>
                    <a:pt x="1035" y="1910"/>
                    <a:pt x="788" y="1956"/>
                  </a:cubicBezTo>
                  <a:cubicBezTo>
                    <a:pt x="742" y="1962"/>
                    <a:pt x="690" y="1974"/>
                    <a:pt x="638" y="1979"/>
                  </a:cubicBezTo>
                  <a:cubicBezTo>
                    <a:pt x="673" y="1951"/>
                    <a:pt x="707" y="1916"/>
                    <a:pt x="742" y="1876"/>
                  </a:cubicBezTo>
                  <a:cubicBezTo>
                    <a:pt x="845" y="1749"/>
                    <a:pt x="937" y="1606"/>
                    <a:pt x="1017" y="1457"/>
                  </a:cubicBezTo>
                  <a:cubicBezTo>
                    <a:pt x="1144" y="1221"/>
                    <a:pt x="1253" y="980"/>
                    <a:pt x="1345" y="727"/>
                  </a:cubicBezTo>
                  <a:cubicBezTo>
                    <a:pt x="1414" y="509"/>
                    <a:pt x="1506" y="130"/>
                    <a:pt x="1218" y="21"/>
                  </a:cubicBezTo>
                  <a:cubicBezTo>
                    <a:pt x="1178" y="7"/>
                    <a:pt x="1137" y="1"/>
                    <a:pt x="1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496;p38">
              <a:extLst>
                <a:ext uri="{FF2B5EF4-FFF2-40B4-BE49-F238E27FC236}">
                  <a16:creationId xmlns:a16="http://schemas.microsoft.com/office/drawing/2014/main" id="{E55702D8-8DEF-8722-2E59-2C11E556904E}"/>
                </a:ext>
              </a:extLst>
            </p:cNvPr>
            <p:cNvSpPr/>
            <p:nvPr/>
          </p:nvSpPr>
          <p:spPr>
            <a:xfrm>
              <a:off x="2687618" y="3911336"/>
              <a:ext cx="447996" cy="368064"/>
            </a:xfrm>
            <a:custGeom>
              <a:avLst/>
              <a:gdLst/>
              <a:ahLst/>
              <a:cxnLst/>
              <a:rect l="l" t="t" r="r" b="b"/>
              <a:pathLst>
                <a:path w="3907" h="3243" extrusionOk="0">
                  <a:moveTo>
                    <a:pt x="2365" y="0"/>
                  </a:moveTo>
                  <a:cubicBezTo>
                    <a:pt x="2356" y="0"/>
                    <a:pt x="2347" y="1"/>
                    <a:pt x="2338" y="2"/>
                  </a:cubicBezTo>
                  <a:cubicBezTo>
                    <a:pt x="2241" y="20"/>
                    <a:pt x="2160" y="65"/>
                    <a:pt x="2097" y="140"/>
                  </a:cubicBezTo>
                  <a:cubicBezTo>
                    <a:pt x="2068" y="157"/>
                    <a:pt x="2040" y="180"/>
                    <a:pt x="2011" y="203"/>
                  </a:cubicBezTo>
                  <a:cubicBezTo>
                    <a:pt x="1879" y="318"/>
                    <a:pt x="1770" y="462"/>
                    <a:pt x="1689" y="617"/>
                  </a:cubicBezTo>
                  <a:cubicBezTo>
                    <a:pt x="1626" y="720"/>
                    <a:pt x="1569" y="835"/>
                    <a:pt x="1517" y="939"/>
                  </a:cubicBezTo>
                  <a:cubicBezTo>
                    <a:pt x="1517" y="916"/>
                    <a:pt x="1523" y="893"/>
                    <a:pt x="1523" y="870"/>
                  </a:cubicBezTo>
                  <a:cubicBezTo>
                    <a:pt x="1523" y="726"/>
                    <a:pt x="1482" y="571"/>
                    <a:pt x="1333" y="514"/>
                  </a:cubicBezTo>
                  <a:cubicBezTo>
                    <a:pt x="1294" y="502"/>
                    <a:pt x="1255" y="496"/>
                    <a:pt x="1217" y="496"/>
                  </a:cubicBezTo>
                  <a:cubicBezTo>
                    <a:pt x="1142" y="496"/>
                    <a:pt x="1070" y="518"/>
                    <a:pt x="1006" y="559"/>
                  </a:cubicBezTo>
                  <a:cubicBezTo>
                    <a:pt x="793" y="692"/>
                    <a:pt x="615" y="870"/>
                    <a:pt x="477" y="1076"/>
                  </a:cubicBezTo>
                  <a:cubicBezTo>
                    <a:pt x="362" y="1226"/>
                    <a:pt x="265" y="1392"/>
                    <a:pt x="184" y="1559"/>
                  </a:cubicBezTo>
                  <a:cubicBezTo>
                    <a:pt x="104" y="1714"/>
                    <a:pt x="1" y="1904"/>
                    <a:pt x="41" y="2076"/>
                  </a:cubicBezTo>
                  <a:cubicBezTo>
                    <a:pt x="47" y="2105"/>
                    <a:pt x="58" y="2122"/>
                    <a:pt x="81" y="2139"/>
                  </a:cubicBezTo>
                  <a:cubicBezTo>
                    <a:pt x="75" y="2145"/>
                    <a:pt x="69" y="2156"/>
                    <a:pt x="69" y="2168"/>
                  </a:cubicBezTo>
                  <a:cubicBezTo>
                    <a:pt x="64" y="2260"/>
                    <a:pt x="98" y="2346"/>
                    <a:pt x="161" y="2409"/>
                  </a:cubicBezTo>
                  <a:cubicBezTo>
                    <a:pt x="225" y="2489"/>
                    <a:pt x="288" y="2558"/>
                    <a:pt x="357" y="2627"/>
                  </a:cubicBezTo>
                  <a:cubicBezTo>
                    <a:pt x="483" y="2736"/>
                    <a:pt x="615" y="2840"/>
                    <a:pt x="753" y="2932"/>
                  </a:cubicBezTo>
                  <a:cubicBezTo>
                    <a:pt x="954" y="3070"/>
                    <a:pt x="1172" y="3167"/>
                    <a:pt x="1408" y="3230"/>
                  </a:cubicBezTo>
                  <a:cubicBezTo>
                    <a:pt x="1440" y="3238"/>
                    <a:pt x="1473" y="3242"/>
                    <a:pt x="1506" y="3242"/>
                  </a:cubicBezTo>
                  <a:cubicBezTo>
                    <a:pt x="1589" y="3242"/>
                    <a:pt x="1671" y="3217"/>
                    <a:pt x="1741" y="3167"/>
                  </a:cubicBezTo>
                  <a:cubicBezTo>
                    <a:pt x="1850" y="3075"/>
                    <a:pt x="1879" y="2920"/>
                    <a:pt x="1821" y="2794"/>
                  </a:cubicBezTo>
                  <a:cubicBezTo>
                    <a:pt x="1729" y="2581"/>
                    <a:pt x="1488" y="2461"/>
                    <a:pt x="1293" y="2375"/>
                  </a:cubicBezTo>
                  <a:cubicBezTo>
                    <a:pt x="1184" y="2323"/>
                    <a:pt x="1063" y="2277"/>
                    <a:pt x="948" y="2237"/>
                  </a:cubicBezTo>
                  <a:cubicBezTo>
                    <a:pt x="816" y="2185"/>
                    <a:pt x="690" y="2139"/>
                    <a:pt x="558" y="2099"/>
                  </a:cubicBezTo>
                  <a:cubicBezTo>
                    <a:pt x="765" y="1995"/>
                    <a:pt x="925" y="1817"/>
                    <a:pt x="1080" y="1645"/>
                  </a:cubicBezTo>
                  <a:cubicBezTo>
                    <a:pt x="1195" y="1524"/>
                    <a:pt x="1299" y="1398"/>
                    <a:pt x="1396" y="1260"/>
                  </a:cubicBezTo>
                  <a:lnTo>
                    <a:pt x="1396" y="1260"/>
                  </a:lnTo>
                  <a:cubicBezTo>
                    <a:pt x="1333" y="1467"/>
                    <a:pt x="1322" y="1685"/>
                    <a:pt x="1350" y="1904"/>
                  </a:cubicBezTo>
                  <a:cubicBezTo>
                    <a:pt x="1356" y="1944"/>
                    <a:pt x="1379" y="1978"/>
                    <a:pt x="1408" y="2007"/>
                  </a:cubicBezTo>
                  <a:lnTo>
                    <a:pt x="1396" y="2041"/>
                  </a:lnTo>
                  <a:cubicBezTo>
                    <a:pt x="1385" y="2076"/>
                    <a:pt x="1408" y="2110"/>
                    <a:pt x="1442" y="2116"/>
                  </a:cubicBezTo>
                  <a:lnTo>
                    <a:pt x="1482" y="2122"/>
                  </a:lnTo>
                  <a:cubicBezTo>
                    <a:pt x="1488" y="2151"/>
                    <a:pt x="1500" y="2174"/>
                    <a:pt x="1517" y="2202"/>
                  </a:cubicBezTo>
                  <a:cubicBezTo>
                    <a:pt x="1597" y="2306"/>
                    <a:pt x="1695" y="2392"/>
                    <a:pt x="1816" y="2449"/>
                  </a:cubicBezTo>
                  <a:cubicBezTo>
                    <a:pt x="1867" y="2501"/>
                    <a:pt x="1919" y="2558"/>
                    <a:pt x="1976" y="2604"/>
                  </a:cubicBezTo>
                  <a:cubicBezTo>
                    <a:pt x="2132" y="2719"/>
                    <a:pt x="2298" y="2823"/>
                    <a:pt x="2476" y="2914"/>
                  </a:cubicBezTo>
                  <a:cubicBezTo>
                    <a:pt x="2739" y="3069"/>
                    <a:pt x="3039" y="3228"/>
                    <a:pt x="3350" y="3228"/>
                  </a:cubicBezTo>
                  <a:cubicBezTo>
                    <a:pt x="3420" y="3228"/>
                    <a:pt x="3491" y="3220"/>
                    <a:pt x="3562" y="3202"/>
                  </a:cubicBezTo>
                  <a:cubicBezTo>
                    <a:pt x="3734" y="3161"/>
                    <a:pt x="3906" y="3047"/>
                    <a:pt x="3906" y="2857"/>
                  </a:cubicBezTo>
                  <a:cubicBezTo>
                    <a:pt x="3906" y="2685"/>
                    <a:pt x="3803" y="2553"/>
                    <a:pt x="3682" y="2443"/>
                  </a:cubicBezTo>
                  <a:cubicBezTo>
                    <a:pt x="3573" y="2346"/>
                    <a:pt x="3447" y="2277"/>
                    <a:pt x="3309" y="2225"/>
                  </a:cubicBezTo>
                  <a:cubicBezTo>
                    <a:pt x="3148" y="2162"/>
                    <a:pt x="2987" y="2110"/>
                    <a:pt x="2821" y="2064"/>
                  </a:cubicBezTo>
                  <a:cubicBezTo>
                    <a:pt x="2626" y="2007"/>
                    <a:pt x="2425" y="1972"/>
                    <a:pt x="2223" y="1961"/>
                  </a:cubicBezTo>
                  <a:cubicBezTo>
                    <a:pt x="2183" y="1959"/>
                    <a:pt x="2142" y="1957"/>
                    <a:pt x="2100" y="1957"/>
                  </a:cubicBezTo>
                  <a:cubicBezTo>
                    <a:pt x="2041" y="1957"/>
                    <a:pt x="1982" y="1960"/>
                    <a:pt x="1925" y="1967"/>
                  </a:cubicBezTo>
                  <a:cubicBezTo>
                    <a:pt x="1902" y="1972"/>
                    <a:pt x="1873" y="1972"/>
                    <a:pt x="1850" y="1984"/>
                  </a:cubicBezTo>
                  <a:cubicBezTo>
                    <a:pt x="1833" y="1972"/>
                    <a:pt x="1821" y="1967"/>
                    <a:pt x="1810" y="1955"/>
                  </a:cubicBezTo>
                  <a:cubicBezTo>
                    <a:pt x="1827" y="1938"/>
                    <a:pt x="1844" y="1921"/>
                    <a:pt x="1862" y="1904"/>
                  </a:cubicBezTo>
                  <a:cubicBezTo>
                    <a:pt x="1982" y="1771"/>
                    <a:pt x="2086" y="1622"/>
                    <a:pt x="2166" y="1467"/>
                  </a:cubicBezTo>
                  <a:lnTo>
                    <a:pt x="2172" y="1456"/>
                  </a:lnTo>
                  <a:cubicBezTo>
                    <a:pt x="2206" y="1415"/>
                    <a:pt x="2235" y="1369"/>
                    <a:pt x="2264" y="1329"/>
                  </a:cubicBezTo>
                  <a:cubicBezTo>
                    <a:pt x="2419" y="1088"/>
                    <a:pt x="2562" y="824"/>
                    <a:pt x="2603" y="542"/>
                  </a:cubicBezTo>
                  <a:cubicBezTo>
                    <a:pt x="2608" y="508"/>
                    <a:pt x="2614" y="468"/>
                    <a:pt x="2614" y="433"/>
                  </a:cubicBezTo>
                  <a:cubicBezTo>
                    <a:pt x="2637" y="324"/>
                    <a:pt x="2614" y="215"/>
                    <a:pt x="2551" y="134"/>
                  </a:cubicBezTo>
                  <a:cubicBezTo>
                    <a:pt x="2551" y="123"/>
                    <a:pt x="2545" y="117"/>
                    <a:pt x="2539" y="111"/>
                  </a:cubicBezTo>
                  <a:cubicBezTo>
                    <a:pt x="2504" y="40"/>
                    <a:pt x="2436" y="0"/>
                    <a:pt x="2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497;p38">
              <a:extLst>
                <a:ext uri="{FF2B5EF4-FFF2-40B4-BE49-F238E27FC236}">
                  <a16:creationId xmlns:a16="http://schemas.microsoft.com/office/drawing/2014/main" id="{2F9F95D6-709C-CC9A-1B38-D4A415CBAFF1}"/>
                </a:ext>
              </a:extLst>
            </p:cNvPr>
            <p:cNvSpPr/>
            <p:nvPr/>
          </p:nvSpPr>
          <p:spPr>
            <a:xfrm>
              <a:off x="3108783" y="3899192"/>
              <a:ext cx="166494" cy="140961"/>
            </a:xfrm>
            <a:custGeom>
              <a:avLst/>
              <a:gdLst/>
              <a:ahLst/>
              <a:cxnLst/>
              <a:rect l="l" t="t" r="r" b="b"/>
              <a:pathLst>
                <a:path w="1452" h="1242" extrusionOk="0">
                  <a:moveTo>
                    <a:pt x="733" y="0"/>
                  </a:moveTo>
                  <a:cubicBezTo>
                    <a:pt x="710" y="17"/>
                    <a:pt x="693" y="35"/>
                    <a:pt x="676" y="58"/>
                  </a:cubicBezTo>
                  <a:cubicBezTo>
                    <a:pt x="532" y="213"/>
                    <a:pt x="406" y="379"/>
                    <a:pt x="291" y="557"/>
                  </a:cubicBezTo>
                  <a:cubicBezTo>
                    <a:pt x="182" y="730"/>
                    <a:pt x="96" y="913"/>
                    <a:pt x="32" y="1109"/>
                  </a:cubicBezTo>
                  <a:cubicBezTo>
                    <a:pt x="1" y="1168"/>
                    <a:pt x="51" y="1219"/>
                    <a:pt x="100" y="1219"/>
                  </a:cubicBezTo>
                  <a:cubicBezTo>
                    <a:pt x="122" y="1219"/>
                    <a:pt x="144" y="1209"/>
                    <a:pt x="159" y="1183"/>
                  </a:cubicBezTo>
                  <a:cubicBezTo>
                    <a:pt x="187" y="1212"/>
                    <a:pt x="228" y="1235"/>
                    <a:pt x="274" y="1241"/>
                  </a:cubicBezTo>
                  <a:cubicBezTo>
                    <a:pt x="285" y="1241"/>
                    <a:pt x="296" y="1241"/>
                    <a:pt x="307" y="1241"/>
                  </a:cubicBezTo>
                  <a:cubicBezTo>
                    <a:pt x="473" y="1241"/>
                    <a:pt x="634" y="1201"/>
                    <a:pt x="785" y="1126"/>
                  </a:cubicBezTo>
                  <a:cubicBezTo>
                    <a:pt x="951" y="1051"/>
                    <a:pt x="1107" y="954"/>
                    <a:pt x="1256" y="850"/>
                  </a:cubicBezTo>
                  <a:cubicBezTo>
                    <a:pt x="1319" y="804"/>
                    <a:pt x="1388" y="753"/>
                    <a:pt x="1451" y="707"/>
                  </a:cubicBezTo>
                  <a:cubicBezTo>
                    <a:pt x="1290" y="672"/>
                    <a:pt x="1141" y="609"/>
                    <a:pt x="1009" y="506"/>
                  </a:cubicBezTo>
                  <a:cubicBezTo>
                    <a:pt x="854" y="385"/>
                    <a:pt x="756" y="207"/>
                    <a:pt x="733" y="12"/>
                  </a:cubicBezTo>
                  <a:cubicBezTo>
                    <a:pt x="733" y="6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498;p38">
              <a:extLst>
                <a:ext uri="{FF2B5EF4-FFF2-40B4-BE49-F238E27FC236}">
                  <a16:creationId xmlns:a16="http://schemas.microsoft.com/office/drawing/2014/main" id="{20625F49-0BB1-FE90-3B64-38716884D74F}"/>
                </a:ext>
              </a:extLst>
            </p:cNvPr>
            <p:cNvSpPr/>
            <p:nvPr/>
          </p:nvSpPr>
          <p:spPr>
            <a:xfrm>
              <a:off x="2972790" y="3955826"/>
              <a:ext cx="185184" cy="220521"/>
            </a:xfrm>
            <a:custGeom>
              <a:avLst/>
              <a:gdLst/>
              <a:ahLst/>
              <a:cxnLst/>
              <a:rect l="l" t="t" r="r" b="b"/>
              <a:pathLst>
                <a:path w="1615" h="1943" extrusionOk="0">
                  <a:moveTo>
                    <a:pt x="288" y="1"/>
                  </a:moveTo>
                  <a:cubicBezTo>
                    <a:pt x="259" y="70"/>
                    <a:pt x="230" y="150"/>
                    <a:pt x="207" y="225"/>
                  </a:cubicBezTo>
                  <a:cubicBezTo>
                    <a:pt x="127" y="478"/>
                    <a:pt x="87" y="730"/>
                    <a:pt x="24" y="983"/>
                  </a:cubicBezTo>
                  <a:cubicBezTo>
                    <a:pt x="1" y="1046"/>
                    <a:pt x="12" y="1109"/>
                    <a:pt x="52" y="1161"/>
                  </a:cubicBezTo>
                  <a:cubicBezTo>
                    <a:pt x="75" y="1190"/>
                    <a:pt x="110" y="1207"/>
                    <a:pt x="144" y="1219"/>
                  </a:cubicBezTo>
                  <a:cubicBezTo>
                    <a:pt x="139" y="1224"/>
                    <a:pt x="133" y="1236"/>
                    <a:pt x="127" y="1242"/>
                  </a:cubicBezTo>
                  <a:lnTo>
                    <a:pt x="116" y="1253"/>
                  </a:lnTo>
                  <a:cubicBezTo>
                    <a:pt x="104" y="1265"/>
                    <a:pt x="98" y="1282"/>
                    <a:pt x="110" y="1299"/>
                  </a:cubicBezTo>
                  <a:cubicBezTo>
                    <a:pt x="93" y="1391"/>
                    <a:pt x="144" y="1477"/>
                    <a:pt x="230" y="1512"/>
                  </a:cubicBezTo>
                  <a:cubicBezTo>
                    <a:pt x="294" y="1546"/>
                    <a:pt x="363" y="1580"/>
                    <a:pt x="431" y="1609"/>
                  </a:cubicBezTo>
                  <a:cubicBezTo>
                    <a:pt x="638" y="1626"/>
                    <a:pt x="839" y="1695"/>
                    <a:pt x="1006" y="1816"/>
                  </a:cubicBezTo>
                  <a:cubicBezTo>
                    <a:pt x="1109" y="1845"/>
                    <a:pt x="1207" y="1873"/>
                    <a:pt x="1310" y="1896"/>
                  </a:cubicBezTo>
                  <a:lnTo>
                    <a:pt x="1465" y="1942"/>
                  </a:lnTo>
                  <a:cubicBezTo>
                    <a:pt x="1414" y="1914"/>
                    <a:pt x="1368" y="1879"/>
                    <a:pt x="1322" y="1839"/>
                  </a:cubicBezTo>
                  <a:cubicBezTo>
                    <a:pt x="1144" y="1649"/>
                    <a:pt x="1172" y="1397"/>
                    <a:pt x="1328" y="1207"/>
                  </a:cubicBezTo>
                  <a:cubicBezTo>
                    <a:pt x="1408" y="1109"/>
                    <a:pt x="1506" y="1029"/>
                    <a:pt x="1615" y="972"/>
                  </a:cubicBezTo>
                  <a:lnTo>
                    <a:pt x="1540" y="972"/>
                  </a:lnTo>
                  <a:cubicBezTo>
                    <a:pt x="1293" y="977"/>
                    <a:pt x="1040" y="1000"/>
                    <a:pt x="793" y="1046"/>
                  </a:cubicBezTo>
                  <a:cubicBezTo>
                    <a:pt x="742" y="1052"/>
                    <a:pt x="696" y="1064"/>
                    <a:pt x="644" y="1069"/>
                  </a:cubicBezTo>
                  <a:cubicBezTo>
                    <a:pt x="678" y="1041"/>
                    <a:pt x="713" y="1006"/>
                    <a:pt x="747" y="966"/>
                  </a:cubicBezTo>
                  <a:cubicBezTo>
                    <a:pt x="851" y="839"/>
                    <a:pt x="943" y="696"/>
                    <a:pt x="1017" y="547"/>
                  </a:cubicBezTo>
                  <a:cubicBezTo>
                    <a:pt x="1109" y="380"/>
                    <a:pt x="1195" y="208"/>
                    <a:pt x="1270" y="30"/>
                  </a:cubicBezTo>
                  <a:lnTo>
                    <a:pt x="1270" y="30"/>
                  </a:lnTo>
                  <a:cubicBezTo>
                    <a:pt x="1230" y="76"/>
                    <a:pt x="1190" y="116"/>
                    <a:pt x="1149" y="156"/>
                  </a:cubicBezTo>
                  <a:cubicBezTo>
                    <a:pt x="1026" y="265"/>
                    <a:pt x="864" y="365"/>
                    <a:pt x="693" y="365"/>
                  </a:cubicBezTo>
                  <a:cubicBezTo>
                    <a:pt x="665" y="365"/>
                    <a:pt x="637" y="363"/>
                    <a:pt x="610" y="357"/>
                  </a:cubicBezTo>
                  <a:cubicBezTo>
                    <a:pt x="437" y="323"/>
                    <a:pt x="328" y="167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499;p38">
              <a:extLst>
                <a:ext uri="{FF2B5EF4-FFF2-40B4-BE49-F238E27FC236}">
                  <a16:creationId xmlns:a16="http://schemas.microsoft.com/office/drawing/2014/main" id="{E2DBCF26-F9F1-C514-E1A0-510E72DB3B82}"/>
                </a:ext>
              </a:extLst>
            </p:cNvPr>
            <p:cNvSpPr/>
            <p:nvPr/>
          </p:nvSpPr>
          <p:spPr>
            <a:xfrm>
              <a:off x="2687618" y="3984540"/>
              <a:ext cx="308334" cy="289526"/>
            </a:xfrm>
            <a:custGeom>
              <a:avLst/>
              <a:gdLst/>
              <a:ahLst/>
              <a:cxnLst/>
              <a:rect l="l" t="t" r="r" b="b"/>
              <a:pathLst>
                <a:path w="2689" h="2551" extrusionOk="0">
                  <a:moveTo>
                    <a:pt x="1672" y="1"/>
                  </a:moveTo>
                  <a:cubicBezTo>
                    <a:pt x="1620" y="98"/>
                    <a:pt x="1563" y="196"/>
                    <a:pt x="1517" y="299"/>
                  </a:cubicBezTo>
                  <a:cubicBezTo>
                    <a:pt x="1517" y="271"/>
                    <a:pt x="1523" y="248"/>
                    <a:pt x="1523" y="225"/>
                  </a:cubicBezTo>
                  <a:cubicBezTo>
                    <a:pt x="1523" y="167"/>
                    <a:pt x="1511" y="104"/>
                    <a:pt x="1494" y="47"/>
                  </a:cubicBezTo>
                  <a:cubicBezTo>
                    <a:pt x="1477" y="104"/>
                    <a:pt x="1465" y="161"/>
                    <a:pt x="1448" y="219"/>
                  </a:cubicBezTo>
                  <a:cubicBezTo>
                    <a:pt x="1391" y="426"/>
                    <a:pt x="1327" y="661"/>
                    <a:pt x="1178" y="833"/>
                  </a:cubicBezTo>
                  <a:cubicBezTo>
                    <a:pt x="1114" y="913"/>
                    <a:pt x="1023" y="951"/>
                    <a:pt x="933" y="951"/>
                  </a:cubicBezTo>
                  <a:cubicBezTo>
                    <a:pt x="820" y="951"/>
                    <a:pt x="707" y="891"/>
                    <a:pt x="650" y="776"/>
                  </a:cubicBezTo>
                  <a:cubicBezTo>
                    <a:pt x="575" y="644"/>
                    <a:pt x="540" y="489"/>
                    <a:pt x="552" y="334"/>
                  </a:cubicBezTo>
                  <a:lnTo>
                    <a:pt x="552" y="334"/>
                  </a:lnTo>
                  <a:cubicBezTo>
                    <a:pt x="529" y="362"/>
                    <a:pt x="500" y="397"/>
                    <a:pt x="483" y="431"/>
                  </a:cubicBezTo>
                  <a:cubicBezTo>
                    <a:pt x="368" y="586"/>
                    <a:pt x="271" y="747"/>
                    <a:pt x="184" y="920"/>
                  </a:cubicBezTo>
                  <a:cubicBezTo>
                    <a:pt x="110" y="1069"/>
                    <a:pt x="1" y="1259"/>
                    <a:pt x="41" y="1437"/>
                  </a:cubicBezTo>
                  <a:cubicBezTo>
                    <a:pt x="47" y="1460"/>
                    <a:pt x="64" y="1483"/>
                    <a:pt x="81" y="1494"/>
                  </a:cubicBezTo>
                  <a:cubicBezTo>
                    <a:pt x="81" y="1506"/>
                    <a:pt x="75" y="1511"/>
                    <a:pt x="75" y="1523"/>
                  </a:cubicBezTo>
                  <a:cubicBezTo>
                    <a:pt x="69" y="1615"/>
                    <a:pt x="104" y="1701"/>
                    <a:pt x="167" y="1770"/>
                  </a:cubicBezTo>
                  <a:cubicBezTo>
                    <a:pt x="225" y="1844"/>
                    <a:pt x="293" y="1919"/>
                    <a:pt x="362" y="1982"/>
                  </a:cubicBezTo>
                  <a:cubicBezTo>
                    <a:pt x="483" y="2097"/>
                    <a:pt x="621" y="2195"/>
                    <a:pt x="759" y="2287"/>
                  </a:cubicBezTo>
                  <a:cubicBezTo>
                    <a:pt x="920" y="2396"/>
                    <a:pt x="1098" y="2488"/>
                    <a:pt x="1287" y="2551"/>
                  </a:cubicBezTo>
                  <a:cubicBezTo>
                    <a:pt x="1247" y="2522"/>
                    <a:pt x="1207" y="2493"/>
                    <a:pt x="1167" y="2465"/>
                  </a:cubicBezTo>
                  <a:cubicBezTo>
                    <a:pt x="1057" y="2379"/>
                    <a:pt x="971" y="2269"/>
                    <a:pt x="925" y="2137"/>
                  </a:cubicBezTo>
                  <a:cubicBezTo>
                    <a:pt x="879" y="2011"/>
                    <a:pt x="902" y="1873"/>
                    <a:pt x="989" y="1764"/>
                  </a:cubicBezTo>
                  <a:cubicBezTo>
                    <a:pt x="1029" y="1724"/>
                    <a:pt x="1075" y="1684"/>
                    <a:pt x="1121" y="1655"/>
                  </a:cubicBezTo>
                  <a:lnTo>
                    <a:pt x="948" y="1592"/>
                  </a:lnTo>
                  <a:cubicBezTo>
                    <a:pt x="822" y="1540"/>
                    <a:pt x="696" y="1494"/>
                    <a:pt x="563" y="1454"/>
                  </a:cubicBezTo>
                  <a:cubicBezTo>
                    <a:pt x="770" y="1350"/>
                    <a:pt x="931" y="1172"/>
                    <a:pt x="1080" y="1006"/>
                  </a:cubicBezTo>
                  <a:cubicBezTo>
                    <a:pt x="1201" y="885"/>
                    <a:pt x="1304" y="753"/>
                    <a:pt x="1396" y="615"/>
                  </a:cubicBezTo>
                  <a:lnTo>
                    <a:pt x="1396" y="615"/>
                  </a:lnTo>
                  <a:cubicBezTo>
                    <a:pt x="1339" y="822"/>
                    <a:pt x="1322" y="1046"/>
                    <a:pt x="1356" y="1259"/>
                  </a:cubicBezTo>
                  <a:cubicBezTo>
                    <a:pt x="1362" y="1299"/>
                    <a:pt x="1379" y="1339"/>
                    <a:pt x="1408" y="1362"/>
                  </a:cubicBezTo>
                  <a:lnTo>
                    <a:pt x="1396" y="1396"/>
                  </a:lnTo>
                  <a:cubicBezTo>
                    <a:pt x="1385" y="1431"/>
                    <a:pt x="1408" y="1471"/>
                    <a:pt x="1448" y="1471"/>
                  </a:cubicBezTo>
                  <a:lnTo>
                    <a:pt x="1482" y="1477"/>
                  </a:lnTo>
                  <a:cubicBezTo>
                    <a:pt x="1488" y="1506"/>
                    <a:pt x="1500" y="1534"/>
                    <a:pt x="1517" y="1557"/>
                  </a:cubicBezTo>
                  <a:cubicBezTo>
                    <a:pt x="1597" y="1661"/>
                    <a:pt x="1701" y="1747"/>
                    <a:pt x="1816" y="1804"/>
                  </a:cubicBezTo>
                  <a:cubicBezTo>
                    <a:pt x="1867" y="1862"/>
                    <a:pt x="1919" y="1913"/>
                    <a:pt x="1976" y="1959"/>
                  </a:cubicBezTo>
                  <a:cubicBezTo>
                    <a:pt x="2057" y="2028"/>
                    <a:pt x="2143" y="2086"/>
                    <a:pt x="2235" y="2132"/>
                  </a:cubicBezTo>
                  <a:cubicBezTo>
                    <a:pt x="2218" y="2080"/>
                    <a:pt x="2212" y="2028"/>
                    <a:pt x="2212" y="1977"/>
                  </a:cubicBezTo>
                  <a:cubicBezTo>
                    <a:pt x="2218" y="1701"/>
                    <a:pt x="2430" y="1471"/>
                    <a:pt x="2689" y="1391"/>
                  </a:cubicBezTo>
                  <a:cubicBezTo>
                    <a:pt x="2534" y="1350"/>
                    <a:pt x="2379" y="1327"/>
                    <a:pt x="2223" y="1316"/>
                  </a:cubicBezTo>
                  <a:cubicBezTo>
                    <a:pt x="2197" y="1314"/>
                    <a:pt x="2171" y="1314"/>
                    <a:pt x="2144" y="1314"/>
                  </a:cubicBezTo>
                  <a:cubicBezTo>
                    <a:pt x="2071" y="1314"/>
                    <a:pt x="1996" y="1319"/>
                    <a:pt x="1925" y="1327"/>
                  </a:cubicBezTo>
                  <a:cubicBezTo>
                    <a:pt x="1902" y="1327"/>
                    <a:pt x="1873" y="1333"/>
                    <a:pt x="1850" y="1339"/>
                  </a:cubicBezTo>
                  <a:cubicBezTo>
                    <a:pt x="1833" y="1327"/>
                    <a:pt x="1821" y="1322"/>
                    <a:pt x="1810" y="1310"/>
                  </a:cubicBezTo>
                  <a:cubicBezTo>
                    <a:pt x="1827" y="1299"/>
                    <a:pt x="1844" y="1282"/>
                    <a:pt x="1862" y="1264"/>
                  </a:cubicBezTo>
                  <a:cubicBezTo>
                    <a:pt x="1982" y="1126"/>
                    <a:pt x="2086" y="983"/>
                    <a:pt x="2166" y="822"/>
                  </a:cubicBezTo>
                  <a:cubicBezTo>
                    <a:pt x="2172" y="816"/>
                    <a:pt x="2172" y="816"/>
                    <a:pt x="2172" y="811"/>
                  </a:cubicBezTo>
                  <a:cubicBezTo>
                    <a:pt x="2206" y="770"/>
                    <a:pt x="2235" y="724"/>
                    <a:pt x="2264" y="684"/>
                  </a:cubicBezTo>
                  <a:cubicBezTo>
                    <a:pt x="2304" y="627"/>
                    <a:pt x="2333" y="569"/>
                    <a:pt x="2373" y="506"/>
                  </a:cubicBezTo>
                  <a:lnTo>
                    <a:pt x="2373" y="506"/>
                  </a:lnTo>
                  <a:cubicBezTo>
                    <a:pt x="2356" y="514"/>
                    <a:pt x="2339" y="520"/>
                    <a:pt x="2322" y="520"/>
                  </a:cubicBezTo>
                  <a:cubicBezTo>
                    <a:pt x="2316" y="520"/>
                    <a:pt x="2310" y="519"/>
                    <a:pt x="2304" y="518"/>
                  </a:cubicBezTo>
                  <a:cubicBezTo>
                    <a:pt x="2292" y="518"/>
                    <a:pt x="2287" y="512"/>
                    <a:pt x="2281" y="512"/>
                  </a:cubicBezTo>
                  <a:cubicBezTo>
                    <a:pt x="2223" y="575"/>
                    <a:pt x="2137" y="615"/>
                    <a:pt x="2045" y="627"/>
                  </a:cubicBezTo>
                  <a:cubicBezTo>
                    <a:pt x="1862" y="627"/>
                    <a:pt x="1758" y="454"/>
                    <a:pt x="1712" y="299"/>
                  </a:cubicBezTo>
                  <a:cubicBezTo>
                    <a:pt x="1684" y="202"/>
                    <a:pt x="1672" y="104"/>
                    <a:pt x="1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500;p38">
              <a:extLst>
                <a:ext uri="{FF2B5EF4-FFF2-40B4-BE49-F238E27FC236}">
                  <a16:creationId xmlns:a16="http://schemas.microsoft.com/office/drawing/2014/main" id="{4D8C8A79-A046-42A5-E818-41F2D26CBAC6}"/>
                </a:ext>
              </a:extLst>
            </p:cNvPr>
            <p:cNvSpPr/>
            <p:nvPr/>
          </p:nvSpPr>
          <p:spPr>
            <a:xfrm>
              <a:off x="2558047" y="3897149"/>
              <a:ext cx="709891" cy="358077"/>
            </a:xfrm>
            <a:custGeom>
              <a:avLst/>
              <a:gdLst/>
              <a:ahLst/>
              <a:cxnLst/>
              <a:rect l="l" t="t" r="r" b="b"/>
              <a:pathLst>
                <a:path w="6191" h="3155" extrusionOk="0">
                  <a:moveTo>
                    <a:pt x="5984" y="1"/>
                  </a:moveTo>
                  <a:cubicBezTo>
                    <a:pt x="5973" y="7"/>
                    <a:pt x="5955" y="12"/>
                    <a:pt x="5944" y="18"/>
                  </a:cubicBezTo>
                  <a:cubicBezTo>
                    <a:pt x="5915" y="30"/>
                    <a:pt x="5887" y="53"/>
                    <a:pt x="5875" y="81"/>
                  </a:cubicBezTo>
                  <a:cubicBezTo>
                    <a:pt x="5864" y="93"/>
                    <a:pt x="5852" y="104"/>
                    <a:pt x="5841" y="116"/>
                  </a:cubicBezTo>
                  <a:cubicBezTo>
                    <a:pt x="5835" y="127"/>
                    <a:pt x="5823" y="145"/>
                    <a:pt x="5818" y="156"/>
                  </a:cubicBezTo>
                  <a:cubicBezTo>
                    <a:pt x="5812" y="179"/>
                    <a:pt x="5806" y="196"/>
                    <a:pt x="5806" y="219"/>
                  </a:cubicBezTo>
                  <a:cubicBezTo>
                    <a:pt x="5806" y="248"/>
                    <a:pt x="5812" y="277"/>
                    <a:pt x="5823" y="305"/>
                  </a:cubicBezTo>
                  <a:cubicBezTo>
                    <a:pt x="5823" y="311"/>
                    <a:pt x="5829" y="317"/>
                    <a:pt x="5835" y="323"/>
                  </a:cubicBezTo>
                  <a:cubicBezTo>
                    <a:pt x="5760" y="386"/>
                    <a:pt x="5691" y="455"/>
                    <a:pt x="5622" y="518"/>
                  </a:cubicBezTo>
                  <a:cubicBezTo>
                    <a:pt x="5456" y="661"/>
                    <a:pt x="5283" y="794"/>
                    <a:pt x="5111" y="926"/>
                  </a:cubicBezTo>
                  <a:cubicBezTo>
                    <a:pt x="4933" y="1058"/>
                    <a:pt x="4755" y="1178"/>
                    <a:pt x="4571" y="1293"/>
                  </a:cubicBezTo>
                  <a:cubicBezTo>
                    <a:pt x="4422" y="1385"/>
                    <a:pt x="4267" y="1466"/>
                    <a:pt x="4106" y="1540"/>
                  </a:cubicBezTo>
                  <a:cubicBezTo>
                    <a:pt x="4186" y="1420"/>
                    <a:pt x="4261" y="1293"/>
                    <a:pt x="4330" y="1167"/>
                  </a:cubicBezTo>
                  <a:cubicBezTo>
                    <a:pt x="4399" y="1035"/>
                    <a:pt x="4462" y="903"/>
                    <a:pt x="4519" y="765"/>
                  </a:cubicBezTo>
                  <a:cubicBezTo>
                    <a:pt x="4537" y="725"/>
                    <a:pt x="4554" y="684"/>
                    <a:pt x="4571" y="639"/>
                  </a:cubicBezTo>
                  <a:cubicBezTo>
                    <a:pt x="4588" y="639"/>
                    <a:pt x="4606" y="633"/>
                    <a:pt x="4629" y="627"/>
                  </a:cubicBezTo>
                  <a:lnTo>
                    <a:pt x="4640" y="616"/>
                  </a:lnTo>
                  <a:cubicBezTo>
                    <a:pt x="4657" y="610"/>
                    <a:pt x="4669" y="604"/>
                    <a:pt x="4680" y="593"/>
                  </a:cubicBezTo>
                  <a:cubicBezTo>
                    <a:pt x="4698" y="575"/>
                    <a:pt x="4709" y="564"/>
                    <a:pt x="4721" y="541"/>
                  </a:cubicBezTo>
                  <a:cubicBezTo>
                    <a:pt x="4744" y="506"/>
                    <a:pt x="4761" y="460"/>
                    <a:pt x="4761" y="414"/>
                  </a:cubicBezTo>
                  <a:cubicBezTo>
                    <a:pt x="4766" y="363"/>
                    <a:pt x="4749" y="311"/>
                    <a:pt x="4721" y="265"/>
                  </a:cubicBezTo>
                  <a:cubicBezTo>
                    <a:pt x="4698" y="242"/>
                    <a:pt x="4675" y="225"/>
                    <a:pt x="4646" y="213"/>
                  </a:cubicBezTo>
                  <a:cubicBezTo>
                    <a:pt x="4634" y="208"/>
                    <a:pt x="4623" y="202"/>
                    <a:pt x="4611" y="202"/>
                  </a:cubicBezTo>
                  <a:lnTo>
                    <a:pt x="4577" y="196"/>
                  </a:lnTo>
                  <a:cubicBezTo>
                    <a:pt x="4519" y="196"/>
                    <a:pt x="4468" y="219"/>
                    <a:pt x="4433" y="254"/>
                  </a:cubicBezTo>
                  <a:cubicBezTo>
                    <a:pt x="4399" y="288"/>
                    <a:pt x="4370" y="323"/>
                    <a:pt x="4353" y="369"/>
                  </a:cubicBezTo>
                  <a:cubicBezTo>
                    <a:pt x="4341" y="409"/>
                    <a:pt x="4336" y="455"/>
                    <a:pt x="4347" y="495"/>
                  </a:cubicBezTo>
                  <a:cubicBezTo>
                    <a:pt x="4353" y="535"/>
                    <a:pt x="4376" y="570"/>
                    <a:pt x="4410" y="593"/>
                  </a:cubicBezTo>
                  <a:cubicBezTo>
                    <a:pt x="4387" y="627"/>
                    <a:pt x="4370" y="656"/>
                    <a:pt x="4353" y="690"/>
                  </a:cubicBezTo>
                  <a:cubicBezTo>
                    <a:pt x="4278" y="817"/>
                    <a:pt x="4204" y="937"/>
                    <a:pt x="4129" y="1064"/>
                  </a:cubicBezTo>
                  <a:cubicBezTo>
                    <a:pt x="4048" y="1184"/>
                    <a:pt x="3974" y="1311"/>
                    <a:pt x="3893" y="1437"/>
                  </a:cubicBezTo>
                  <a:cubicBezTo>
                    <a:pt x="3853" y="1500"/>
                    <a:pt x="3813" y="1563"/>
                    <a:pt x="3773" y="1626"/>
                  </a:cubicBezTo>
                  <a:cubicBezTo>
                    <a:pt x="3756" y="1655"/>
                    <a:pt x="3738" y="1684"/>
                    <a:pt x="3721" y="1718"/>
                  </a:cubicBezTo>
                  <a:cubicBezTo>
                    <a:pt x="3428" y="1839"/>
                    <a:pt x="3124" y="1937"/>
                    <a:pt x="2808" y="2006"/>
                  </a:cubicBezTo>
                  <a:cubicBezTo>
                    <a:pt x="2831" y="1954"/>
                    <a:pt x="2859" y="1902"/>
                    <a:pt x="2882" y="1845"/>
                  </a:cubicBezTo>
                  <a:cubicBezTo>
                    <a:pt x="2946" y="1713"/>
                    <a:pt x="3020" y="1581"/>
                    <a:pt x="3089" y="1448"/>
                  </a:cubicBezTo>
                  <a:cubicBezTo>
                    <a:pt x="3164" y="1316"/>
                    <a:pt x="3227" y="1184"/>
                    <a:pt x="3285" y="1052"/>
                  </a:cubicBezTo>
                  <a:lnTo>
                    <a:pt x="3325" y="954"/>
                  </a:lnTo>
                  <a:cubicBezTo>
                    <a:pt x="3331" y="955"/>
                    <a:pt x="3336" y="955"/>
                    <a:pt x="3342" y="955"/>
                  </a:cubicBezTo>
                  <a:cubicBezTo>
                    <a:pt x="3392" y="955"/>
                    <a:pt x="3432" y="934"/>
                    <a:pt x="3468" y="903"/>
                  </a:cubicBezTo>
                  <a:cubicBezTo>
                    <a:pt x="3532" y="845"/>
                    <a:pt x="3560" y="759"/>
                    <a:pt x="3549" y="679"/>
                  </a:cubicBezTo>
                  <a:cubicBezTo>
                    <a:pt x="3543" y="627"/>
                    <a:pt x="3520" y="581"/>
                    <a:pt x="3480" y="547"/>
                  </a:cubicBezTo>
                  <a:cubicBezTo>
                    <a:pt x="3468" y="541"/>
                    <a:pt x="3451" y="529"/>
                    <a:pt x="3440" y="524"/>
                  </a:cubicBezTo>
                  <a:cubicBezTo>
                    <a:pt x="3419" y="520"/>
                    <a:pt x="3402" y="516"/>
                    <a:pt x="3383" y="516"/>
                  </a:cubicBezTo>
                  <a:cubicBezTo>
                    <a:pt x="3376" y="516"/>
                    <a:pt x="3368" y="516"/>
                    <a:pt x="3359" y="518"/>
                  </a:cubicBezTo>
                  <a:lnTo>
                    <a:pt x="3342" y="518"/>
                  </a:lnTo>
                  <a:cubicBezTo>
                    <a:pt x="3334" y="517"/>
                    <a:pt x="3326" y="516"/>
                    <a:pt x="3318" y="516"/>
                  </a:cubicBezTo>
                  <a:cubicBezTo>
                    <a:pt x="3292" y="516"/>
                    <a:pt x="3266" y="523"/>
                    <a:pt x="3244" y="541"/>
                  </a:cubicBezTo>
                  <a:cubicBezTo>
                    <a:pt x="3210" y="558"/>
                    <a:pt x="3181" y="593"/>
                    <a:pt x="3164" y="627"/>
                  </a:cubicBezTo>
                  <a:cubicBezTo>
                    <a:pt x="3152" y="644"/>
                    <a:pt x="3141" y="667"/>
                    <a:pt x="3135" y="684"/>
                  </a:cubicBezTo>
                  <a:cubicBezTo>
                    <a:pt x="3124" y="713"/>
                    <a:pt x="3124" y="748"/>
                    <a:pt x="3124" y="776"/>
                  </a:cubicBezTo>
                  <a:cubicBezTo>
                    <a:pt x="3129" y="828"/>
                    <a:pt x="3152" y="868"/>
                    <a:pt x="3193" y="903"/>
                  </a:cubicBezTo>
                  <a:lnTo>
                    <a:pt x="3147" y="983"/>
                  </a:lnTo>
                  <a:cubicBezTo>
                    <a:pt x="3066" y="1115"/>
                    <a:pt x="2986" y="1242"/>
                    <a:pt x="2911" y="1374"/>
                  </a:cubicBezTo>
                  <a:cubicBezTo>
                    <a:pt x="2831" y="1506"/>
                    <a:pt x="2762" y="1632"/>
                    <a:pt x="2693" y="1764"/>
                  </a:cubicBezTo>
                  <a:cubicBezTo>
                    <a:pt x="2658" y="1828"/>
                    <a:pt x="2630" y="1896"/>
                    <a:pt x="2595" y="1965"/>
                  </a:cubicBezTo>
                  <a:cubicBezTo>
                    <a:pt x="2584" y="1994"/>
                    <a:pt x="2567" y="2029"/>
                    <a:pt x="2549" y="2063"/>
                  </a:cubicBezTo>
                  <a:cubicBezTo>
                    <a:pt x="2303" y="2103"/>
                    <a:pt x="2054" y="2126"/>
                    <a:pt x="1804" y="2126"/>
                  </a:cubicBezTo>
                  <a:cubicBezTo>
                    <a:pt x="1732" y="2126"/>
                    <a:pt x="1661" y="2124"/>
                    <a:pt x="1590" y="2120"/>
                  </a:cubicBezTo>
                  <a:cubicBezTo>
                    <a:pt x="1630" y="2080"/>
                    <a:pt x="1659" y="2034"/>
                    <a:pt x="1699" y="1994"/>
                  </a:cubicBezTo>
                  <a:cubicBezTo>
                    <a:pt x="1774" y="1902"/>
                    <a:pt x="1849" y="1810"/>
                    <a:pt x="1923" y="1718"/>
                  </a:cubicBezTo>
                  <a:cubicBezTo>
                    <a:pt x="1998" y="1626"/>
                    <a:pt x="2096" y="1523"/>
                    <a:pt x="2164" y="1414"/>
                  </a:cubicBezTo>
                  <a:cubicBezTo>
                    <a:pt x="2182" y="1397"/>
                    <a:pt x="2193" y="1374"/>
                    <a:pt x="2205" y="1356"/>
                  </a:cubicBezTo>
                  <a:cubicBezTo>
                    <a:pt x="2222" y="1356"/>
                    <a:pt x="2245" y="1351"/>
                    <a:pt x="2262" y="1351"/>
                  </a:cubicBezTo>
                  <a:cubicBezTo>
                    <a:pt x="2285" y="1345"/>
                    <a:pt x="2302" y="1334"/>
                    <a:pt x="2325" y="1322"/>
                  </a:cubicBezTo>
                  <a:cubicBezTo>
                    <a:pt x="2343" y="1311"/>
                    <a:pt x="2366" y="1299"/>
                    <a:pt x="2383" y="1282"/>
                  </a:cubicBezTo>
                  <a:cubicBezTo>
                    <a:pt x="2400" y="1265"/>
                    <a:pt x="2411" y="1247"/>
                    <a:pt x="2429" y="1224"/>
                  </a:cubicBezTo>
                  <a:cubicBezTo>
                    <a:pt x="2440" y="1207"/>
                    <a:pt x="2446" y="1184"/>
                    <a:pt x="2452" y="1167"/>
                  </a:cubicBezTo>
                  <a:cubicBezTo>
                    <a:pt x="2452" y="1150"/>
                    <a:pt x="2452" y="1132"/>
                    <a:pt x="2446" y="1115"/>
                  </a:cubicBezTo>
                  <a:cubicBezTo>
                    <a:pt x="2440" y="1098"/>
                    <a:pt x="2434" y="1087"/>
                    <a:pt x="2423" y="1075"/>
                  </a:cubicBezTo>
                  <a:cubicBezTo>
                    <a:pt x="2406" y="1058"/>
                    <a:pt x="2388" y="1046"/>
                    <a:pt x="2366" y="1035"/>
                  </a:cubicBezTo>
                  <a:cubicBezTo>
                    <a:pt x="2360" y="1029"/>
                    <a:pt x="2348" y="1029"/>
                    <a:pt x="2337" y="1023"/>
                  </a:cubicBezTo>
                  <a:cubicBezTo>
                    <a:pt x="2320" y="1018"/>
                    <a:pt x="2297" y="1012"/>
                    <a:pt x="2279" y="1012"/>
                  </a:cubicBezTo>
                  <a:cubicBezTo>
                    <a:pt x="2262" y="1012"/>
                    <a:pt x="2239" y="1012"/>
                    <a:pt x="2222" y="1018"/>
                  </a:cubicBezTo>
                  <a:cubicBezTo>
                    <a:pt x="2193" y="1023"/>
                    <a:pt x="2164" y="1035"/>
                    <a:pt x="2141" y="1052"/>
                  </a:cubicBezTo>
                  <a:cubicBezTo>
                    <a:pt x="2119" y="1069"/>
                    <a:pt x="2101" y="1098"/>
                    <a:pt x="2090" y="1127"/>
                  </a:cubicBezTo>
                  <a:cubicBezTo>
                    <a:pt x="2084" y="1138"/>
                    <a:pt x="2084" y="1144"/>
                    <a:pt x="2078" y="1155"/>
                  </a:cubicBezTo>
                  <a:cubicBezTo>
                    <a:pt x="2078" y="1161"/>
                    <a:pt x="2078" y="1167"/>
                    <a:pt x="2078" y="1173"/>
                  </a:cubicBezTo>
                  <a:lnTo>
                    <a:pt x="2078" y="1178"/>
                  </a:lnTo>
                  <a:lnTo>
                    <a:pt x="2078" y="1184"/>
                  </a:lnTo>
                  <a:cubicBezTo>
                    <a:pt x="2078" y="1201"/>
                    <a:pt x="2078" y="1219"/>
                    <a:pt x="2078" y="1236"/>
                  </a:cubicBezTo>
                  <a:cubicBezTo>
                    <a:pt x="2084" y="1242"/>
                    <a:pt x="2084" y="1253"/>
                    <a:pt x="2084" y="1259"/>
                  </a:cubicBezTo>
                  <a:lnTo>
                    <a:pt x="2096" y="1288"/>
                  </a:lnTo>
                  <a:cubicBezTo>
                    <a:pt x="2096" y="1293"/>
                    <a:pt x="2101" y="1293"/>
                    <a:pt x="2101" y="1299"/>
                  </a:cubicBezTo>
                  <a:lnTo>
                    <a:pt x="2055" y="1351"/>
                  </a:lnTo>
                  <a:cubicBezTo>
                    <a:pt x="1975" y="1443"/>
                    <a:pt x="1889" y="1535"/>
                    <a:pt x="1808" y="1632"/>
                  </a:cubicBezTo>
                  <a:cubicBezTo>
                    <a:pt x="1682" y="1799"/>
                    <a:pt x="1544" y="1960"/>
                    <a:pt x="1395" y="2109"/>
                  </a:cubicBezTo>
                  <a:cubicBezTo>
                    <a:pt x="1211" y="2086"/>
                    <a:pt x="1027" y="2046"/>
                    <a:pt x="849" y="1994"/>
                  </a:cubicBezTo>
                  <a:cubicBezTo>
                    <a:pt x="723" y="1948"/>
                    <a:pt x="596" y="1896"/>
                    <a:pt x="476" y="1845"/>
                  </a:cubicBezTo>
                  <a:cubicBezTo>
                    <a:pt x="355" y="1787"/>
                    <a:pt x="240" y="1707"/>
                    <a:pt x="102" y="1701"/>
                  </a:cubicBezTo>
                  <a:cubicBezTo>
                    <a:pt x="100" y="1701"/>
                    <a:pt x="98" y="1701"/>
                    <a:pt x="96" y="1701"/>
                  </a:cubicBezTo>
                  <a:cubicBezTo>
                    <a:pt x="36" y="1701"/>
                    <a:pt x="0" y="1772"/>
                    <a:pt x="39" y="1822"/>
                  </a:cubicBezTo>
                  <a:cubicBezTo>
                    <a:pt x="114" y="1937"/>
                    <a:pt x="229" y="1983"/>
                    <a:pt x="344" y="2034"/>
                  </a:cubicBezTo>
                  <a:cubicBezTo>
                    <a:pt x="453" y="2092"/>
                    <a:pt x="568" y="2138"/>
                    <a:pt x="683" y="2178"/>
                  </a:cubicBezTo>
                  <a:cubicBezTo>
                    <a:pt x="861" y="2247"/>
                    <a:pt x="1050" y="2293"/>
                    <a:pt x="1240" y="2321"/>
                  </a:cubicBezTo>
                  <a:cubicBezTo>
                    <a:pt x="1280" y="2350"/>
                    <a:pt x="1320" y="2379"/>
                    <a:pt x="1360" y="2408"/>
                  </a:cubicBezTo>
                  <a:cubicBezTo>
                    <a:pt x="1481" y="2500"/>
                    <a:pt x="1607" y="2580"/>
                    <a:pt x="1745" y="2649"/>
                  </a:cubicBezTo>
                  <a:cubicBezTo>
                    <a:pt x="1981" y="2764"/>
                    <a:pt x="2216" y="2861"/>
                    <a:pt x="2457" y="2965"/>
                  </a:cubicBezTo>
                  <a:cubicBezTo>
                    <a:pt x="2457" y="2976"/>
                    <a:pt x="2463" y="2994"/>
                    <a:pt x="2469" y="3011"/>
                  </a:cubicBezTo>
                  <a:cubicBezTo>
                    <a:pt x="2475" y="3022"/>
                    <a:pt x="2480" y="3034"/>
                    <a:pt x="2492" y="3045"/>
                  </a:cubicBezTo>
                  <a:lnTo>
                    <a:pt x="2498" y="3051"/>
                  </a:lnTo>
                  <a:cubicBezTo>
                    <a:pt x="2503" y="3062"/>
                    <a:pt x="2515" y="3068"/>
                    <a:pt x="2526" y="3080"/>
                  </a:cubicBezTo>
                  <a:cubicBezTo>
                    <a:pt x="2532" y="3091"/>
                    <a:pt x="2549" y="3103"/>
                    <a:pt x="2561" y="3114"/>
                  </a:cubicBezTo>
                  <a:lnTo>
                    <a:pt x="2572" y="3126"/>
                  </a:lnTo>
                  <a:cubicBezTo>
                    <a:pt x="2595" y="3143"/>
                    <a:pt x="2624" y="3149"/>
                    <a:pt x="2653" y="3154"/>
                  </a:cubicBezTo>
                  <a:lnTo>
                    <a:pt x="2693" y="3154"/>
                  </a:lnTo>
                  <a:cubicBezTo>
                    <a:pt x="2699" y="3149"/>
                    <a:pt x="2710" y="3149"/>
                    <a:pt x="2722" y="3143"/>
                  </a:cubicBezTo>
                  <a:cubicBezTo>
                    <a:pt x="2733" y="3137"/>
                    <a:pt x="2745" y="3131"/>
                    <a:pt x="2750" y="3126"/>
                  </a:cubicBezTo>
                  <a:cubicBezTo>
                    <a:pt x="2773" y="3108"/>
                    <a:pt x="2791" y="3085"/>
                    <a:pt x="2802" y="3057"/>
                  </a:cubicBezTo>
                  <a:cubicBezTo>
                    <a:pt x="2802" y="3051"/>
                    <a:pt x="2808" y="3045"/>
                    <a:pt x="2808" y="3034"/>
                  </a:cubicBezTo>
                  <a:cubicBezTo>
                    <a:pt x="2814" y="3017"/>
                    <a:pt x="2814" y="2999"/>
                    <a:pt x="2819" y="2976"/>
                  </a:cubicBezTo>
                  <a:cubicBezTo>
                    <a:pt x="2819" y="2959"/>
                    <a:pt x="2819" y="2936"/>
                    <a:pt x="2819" y="2919"/>
                  </a:cubicBezTo>
                  <a:cubicBezTo>
                    <a:pt x="2819" y="2907"/>
                    <a:pt x="2814" y="2902"/>
                    <a:pt x="2814" y="2890"/>
                  </a:cubicBezTo>
                  <a:cubicBezTo>
                    <a:pt x="2808" y="2879"/>
                    <a:pt x="2808" y="2861"/>
                    <a:pt x="2802" y="2850"/>
                  </a:cubicBezTo>
                  <a:lnTo>
                    <a:pt x="2802" y="2838"/>
                  </a:lnTo>
                  <a:cubicBezTo>
                    <a:pt x="2791" y="2821"/>
                    <a:pt x="2785" y="2810"/>
                    <a:pt x="2773" y="2792"/>
                  </a:cubicBezTo>
                  <a:cubicBezTo>
                    <a:pt x="2756" y="2775"/>
                    <a:pt x="2733" y="2758"/>
                    <a:pt x="2710" y="2752"/>
                  </a:cubicBezTo>
                  <a:lnTo>
                    <a:pt x="2693" y="2752"/>
                  </a:lnTo>
                  <a:lnTo>
                    <a:pt x="2676" y="2747"/>
                  </a:lnTo>
                  <a:lnTo>
                    <a:pt x="2635" y="2747"/>
                  </a:lnTo>
                  <a:cubicBezTo>
                    <a:pt x="2618" y="2747"/>
                    <a:pt x="2607" y="2752"/>
                    <a:pt x="2595" y="2758"/>
                  </a:cubicBezTo>
                  <a:cubicBezTo>
                    <a:pt x="2567" y="2775"/>
                    <a:pt x="2538" y="2792"/>
                    <a:pt x="2521" y="2821"/>
                  </a:cubicBezTo>
                  <a:cubicBezTo>
                    <a:pt x="2279" y="2712"/>
                    <a:pt x="2044" y="2609"/>
                    <a:pt x="1803" y="2511"/>
                  </a:cubicBezTo>
                  <a:cubicBezTo>
                    <a:pt x="1711" y="2465"/>
                    <a:pt x="1619" y="2419"/>
                    <a:pt x="1533" y="2367"/>
                  </a:cubicBezTo>
                  <a:lnTo>
                    <a:pt x="1533" y="2367"/>
                  </a:lnTo>
                  <a:cubicBezTo>
                    <a:pt x="1606" y="2371"/>
                    <a:pt x="1680" y="2372"/>
                    <a:pt x="1753" y="2372"/>
                  </a:cubicBezTo>
                  <a:cubicBezTo>
                    <a:pt x="2075" y="2372"/>
                    <a:pt x="2397" y="2341"/>
                    <a:pt x="2710" y="2276"/>
                  </a:cubicBezTo>
                  <a:lnTo>
                    <a:pt x="2756" y="2264"/>
                  </a:lnTo>
                  <a:cubicBezTo>
                    <a:pt x="2808" y="2310"/>
                    <a:pt x="2871" y="2350"/>
                    <a:pt x="2934" y="2390"/>
                  </a:cubicBezTo>
                  <a:cubicBezTo>
                    <a:pt x="3066" y="2459"/>
                    <a:pt x="3204" y="2517"/>
                    <a:pt x="3348" y="2563"/>
                  </a:cubicBezTo>
                  <a:cubicBezTo>
                    <a:pt x="3509" y="2614"/>
                    <a:pt x="3664" y="2666"/>
                    <a:pt x="3824" y="2706"/>
                  </a:cubicBezTo>
                  <a:cubicBezTo>
                    <a:pt x="3985" y="2747"/>
                    <a:pt x="4135" y="2781"/>
                    <a:pt x="4284" y="2833"/>
                  </a:cubicBezTo>
                  <a:cubicBezTo>
                    <a:pt x="4353" y="2856"/>
                    <a:pt x="4422" y="2879"/>
                    <a:pt x="4497" y="2896"/>
                  </a:cubicBezTo>
                  <a:cubicBezTo>
                    <a:pt x="4497" y="2896"/>
                    <a:pt x="4497" y="2902"/>
                    <a:pt x="4502" y="2902"/>
                  </a:cubicBezTo>
                  <a:cubicBezTo>
                    <a:pt x="4502" y="2919"/>
                    <a:pt x="4508" y="2936"/>
                    <a:pt x="4514" y="2959"/>
                  </a:cubicBezTo>
                  <a:cubicBezTo>
                    <a:pt x="4539" y="3020"/>
                    <a:pt x="4605" y="3059"/>
                    <a:pt x="4672" y="3059"/>
                  </a:cubicBezTo>
                  <a:cubicBezTo>
                    <a:pt x="4680" y="3059"/>
                    <a:pt x="4689" y="3058"/>
                    <a:pt x="4698" y="3057"/>
                  </a:cubicBezTo>
                  <a:cubicBezTo>
                    <a:pt x="4715" y="3051"/>
                    <a:pt x="4726" y="3045"/>
                    <a:pt x="4744" y="3039"/>
                  </a:cubicBezTo>
                  <a:cubicBezTo>
                    <a:pt x="4749" y="3034"/>
                    <a:pt x="4755" y="3034"/>
                    <a:pt x="4766" y="3028"/>
                  </a:cubicBezTo>
                  <a:lnTo>
                    <a:pt x="4772" y="3022"/>
                  </a:lnTo>
                  <a:lnTo>
                    <a:pt x="4784" y="3017"/>
                  </a:lnTo>
                  <a:lnTo>
                    <a:pt x="4789" y="3011"/>
                  </a:lnTo>
                  <a:lnTo>
                    <a:pt x="4784" y="3011"/>
                  </a:lnTo>
                  <a:cubicBezTo>
                    <a:pt x="4789" y="3011"/>
                    <a:pt x="4795" y="3005"/>
                    <a:pt x="4795" y="3005"/>
                  </a:cubicBezTo>
                  <a:cubicBezTo>
                    <a:pt x="4807" y="2994"/>
                    <a:pt x="4818" y="2982"/>
                    <a:pt x="4830" y="2971"/>
                  </a:cubicBezTo>
                  <a:cubicBezTo>
                    <a:pt x="4830" y="2965"/>
                    <a:pt x="4835" y="2959"/>
                    <a:pt x="4841" y="2953"/>
                  </a:cubicBezTo>
                  <a:cubicBezTo>
                    <a:pt x="4858" y="2925"/>
                    <a:pt x="4870" y="2890"/>
                    <a:pt x="4870" y="2861"/>
                  </a:cubicBezTo>
                  <a:cubicBezTo>
                    <a:pt x="4870" y="2844"/>
                    <a:pt x="4870" y="2833"/>
                    <a:pt x="4870" y="2815"/>
                  </a:cubicBezTo>
                  <a:lnTo>
                    <a:pt x="4870" y="2810"/>
                  </a:lnTo>
                  <a:cubicBezTo>
                    <a:pt x="4870" y="2798"/>
                    <a:pt x="4864" y="2781"/>
                    <a:pt x="4858" y="2770"/>
                  </a:cubicBezTo>
                  <a:cubicBezTo>
                    <a:pt x="4858" y="2770"/>
                    <a:pt x="4858" y="2764"/>
                    <a:pt x="4858" y="2764"/>
                  </a:cubicBezTo>
                  <a:cubicBezTo>
                    <a:pt x="4853" y="2747"/>
                    <a:pt x="4841" y="2735"/>
                    <a:pt x="4830" y="2724"/>
                  </a:cubicBezTo>
                  <a:cubicBezTo>
                    <a:pt x="4830" y="2718"/>
                    <a:pt x="4824" y="2712"/>
                    <a:pt x="4824" y="2712"/>
                  </a:cubicBezTo>
                  <a:cubicBezTo>
                    <a:pt x="4812" y="2695"/>
                    <a:pt x="4795" y="2683"/>
                    <a:pt x="4784" y="2678"/>
                  </a:cubicBezTo>
                  <a:cubicBezTo>
                    <a:pt x="4772" y="2666"/>
                    <a:pt x="4755" y="2660"/>
                    <a:pt x="4738" y="2649"/>
                  </a:cubicBezTo>
                  <a:lnTo>
                    <a:pt x="4726" y="2643"/>
                  </a:lnTo>
                  <a:cubicBezTo>
                    <a:pt x="4715" y="2643"/>
                    <a:pt x="4698" y="2637"/>
                    <a:pt x="4686" y="2637"/>
                  </a:cubicBezTo>
                  <a:lnTo>
                    <a:pt x="4675" y="2637"/>
                  </a:lnTo>
                  <a:cubicBezTo>
                    <a:pt x="4667" y="2636"/>
                    <a:pt x="4660" y="2635"/>
                    <a:pt x="4652" y="2635"/>
                  </a:cubicBezTo>
                  <a:cubicBezTo>
                    <a:pt x="4629" y="2635"/>
                    <a:pt x="4604" y="2642"/>
                    <a:pt x="4583" y="2655"/>
                  </a:cubicBezTo>
                  <a:cubicBezTo>
                    <a:pt x="4554" y="2666"/>
                    <a:pt x="4525" y="2683"/>
                    <a:pt x="4508" y="2712"/>
                  </a:cubicBezTo>
                  <a:cubicBezTo>
                    <a:pt x="4433" y="2689"/>
                    <a:pt x="4353" y="2666"/>
                    <a:pt x="4278" y="2643"/>
                  </a:cubicBezTo>
                  <a:cubicBezTo>
                    <a:pt x="4060" y="2574"/>
                    <a:pt x="3836" y="2534"/>
                    <a:pt x="3618" y="2471"/>
                  </a:cubicBezTo>
                  <a:cubicBezTo>
                    <a:pt x="3445" y="2413"/>
                    <a:pt x="3267" y="2367"/>
                    <a:pt x="3095" y="2299"/>
                  </a:cubicBezTo>
                  <a:cubicBezTo>
                    <a:pt x="3038" y="2281"/>
                    <a:pt x="2986" y="2258"/>
                    <a:pt x="2934" y="2230"/>
                  </a:cubicBezTo>
                  <a:cubicBezTo>
                    <a:pt x="3216" y="2161"/>
                    <a:pt x="3491" y="2069"/>
                    <a:pt x="3761" y="1960"/>
                  </a:cubicBezTo>
                  <a:cubicBezTo>
                    <a:pt x="3779" y="1960"/>
                    <a:pt x="3790" y="1965"/>
                    <a:pt x="3807" y="1965"/>
                  </a:cubicBezTo>
                  <a:cubicBezTo>
                    <a:pt x="3830" y="1977"/>
                    <a:pt x="3865" y="1983"/>
                    <a:pt x="3893" y="1988"/>
                  </a:cubicBezTo>
                  <a:cubicBezTo>
                    <a:pt x="3974" y="2006"/>
                    <a:pt x="4048" y="2017"/>
                    <a:pt x="4129" y="2023"/>
                  </a:cubicBezTo>
                  <a:cubicBezTo>
                    <a:pt x="4318" y="2040"/>
                    <a:pt x="4508" y="2074"/>
                    <a:pt x="4703" y="2086"/>
                  </a:cubicBezTo>
                  <a:cubicBezTo>
                    <a:pt x="4899" y="2092"/>
                    <a:pt x="5088" y="2103"/>
                    <a:pt x="5278" y="2103"/>
                  </a:cubicBezTo>
                  <a:cubicBezTo>
                    <a:pt x="5352" y="2103"/>
                    <a:pt x="5421" y="2097"/>
                    <a:pt x="5496" y="2092"/>
                  </a:cubicBezTo>
                  <a:cubicBezTo>
                    <a:pt x="5502" y="2109"/>
                    <a:pt x="5513" y="2132"/>
                    <a:pt x="5525" y="2149"/>
                  </a:cubicBezTo>
                  <a:cubicBezTo>
                    <a:pt x="5536" y="2161"/>
                    <a:pt x="5548" y="2172"/>
                    <a:pt x="5559" y="2184"/>
                  </a:cubicBezTo>
                  <a:lnTo>
                    <a:pt x="5565" y="2189"/>
                  </a:lnTo>
                  <a:cubicBezTo>
                    <a:pt x="5588" y="2201"/>
                    <a:pt x="5617" y="2212"/>
                    <a:pt x="5651" y="2218"/>
                  </a:cubicBezTo>
                  <a:cubicBezTo>
                    <a:pt x="5680" y="2218"/>
                    <a:pt x="5708" y="2212"/>
                    <a:pt x="5743" y="2201"/>
                  </a:cubicBezTo>
                  <a:cubicBezTo>
                    <a:pt x="5749" y="2195"/>
                    <a:pt x="5760" y="2189"/>
                    <a:pt x="5772" y="2184"/>
                  </a:cubicBezTo>
                  <a:cubicBezTo>
                    <a:pt x="5795" y="2172"/>
                    <a:pt x="5812" y="2161"/>
                    <a:pt x="5829" y="2143"/>
                  </a:cubicBezTo>
                  <a:cubicBezTo>
                    <a:pt x="5846" y="2132"/>
                    <a:pt x="5864" y="2115"/>
                    <a:pt x="5875" y="2097"/>
                  </a:cubicBezTo>
                  <a:cubicBezTo>
                    <a:pt x="5881" y="2069"/>
                    <a:pt x="5881" y="2040"/>
                    <a:pt x="5875" y="2011"/>
                  </a:cubicBezTo>
                  <a:cubicBezTo>
                    <a:pt x="5875" y="1988"/>
                    <a:pt x="5875" y="1971"/>
                    <a:pt x="5875" y="1954"/>
                  </a:cubicBezTo>
                  <a:cubicBezTo>
                    <a:pt x="5869" y="1925"/>
                    <a:pt x="5852" y="1896"/>
                    <a:pt x="5835" y="1873"/>
                  </a:cubicBezTo>
                  <a:cubicBezTo>
                    <a:pt x="5835" y="1868"/>
                    <a:pt x="5829" y="1868"/>
                    <a:pt x="5829" y="1862"/>
                  </a:cubicBezTo>
                  <a:cubicBezTo>
                    <a:pt x="5818" y="1850"/>
                    <a:pt x="5806" y="1845"/>
                    <a:pt x="5789" y="1833"/>
                  </a:cubicBezTo>
                  <a:cubicBezTo>
                    <a:pt x="5772" y="1822"/>
                    <a:pt x="5754" y="1810"/>
                    <a:pt x="5737" y="1805"/>
                  </a:cubicBezTo>
                  <a:cubicBezTo>
                    <a:pt x="5718" y="1795"/>
                    <a:pt x="5699" y="1791"/>
                    <a:pt x="5680" y="1791"/>
                  </a:cubicBezTo>
                  <a:cubicBezTo>
                    <a:pt x="5665" y="1791"/>
                    <a:pt x="5649" y="1794"/>
                    <a:pt x="5634" y="1799"/>
                  </a:cubicBezTo>
                  <a:cubicBezTo>
                    <a:pt x="5630" y="1797"/>
                    <a:pt x="5627" y="1796"/>
                    <a:pt x="5624" y="1796"/>
                  </a:cubicBezTo>
                  <a:cubicBezTo>
                    <a:pt x="5616" y="1796"/>
                    <a:pt x="5607" y="1800"/>
                    <a:pt x="5599" y="1805"/>
                  </a:cubicBezTo>
                  <a:lnTo>
                    <a:pt x="5582" y="1805"/>
                  </a:lnTo>
                  <a:lnTo>
                    <a:pt x="5542" y="1828"/>
                  </a:lnTo>
                  <a:cubicBezTo>
                    <a:pt x="5530" y="1839"/>
                    <a:pt x="5513" y="1856"/>
                    <a:pt x="5502" y="1873"/>
                  </a:cubicBezTo>
                  <a:cubicBezTo>
                    <a:pt x="5490" y="1891"/>
                    <a:pt x="5484" y="1908"/>
                    <a:pt x="5473" y="1925"/>
                  </a:cubicBezTo>
                  <a:cubicBezTo>
                    <a:pt x="5473" y="1931"/>
                    <a:pt x="5467" y="1937"/>
                    <a:pt x="5467" y="1942"/>
                  </a:cubicBezTo>
                  <a:cubicBezTo>
                    <a:pt x="5398" y="1942"/>
                    <a:pt x="5318" y="1937"/>
                    <a:pt x="5249" y="1931"/>
                  </a:cubicBezTo>
                  <a:cubicBezTo>
                    <a:pt x="5065" y="1919"/>
                    <a:pt x="4876" y="1902"/>
                    <a:pt x="4692" y="1879"/>
                  </a:cubicBezTo>
                  <a:cubicBezTo>
                    <a:pt x="4508" y="1862"/>
                    <a:pt x="4330" y="1828"/>
                    <a:pt x="4146" y="1810"/>
                  </a:cubicBezTo>
                  <a:lnTo>
                    <a:pt x="4071" y="1805"/>
                  </a:lnTo>
                  <a:cubicBezTo>
                    <a:pt x="4422" y="1626"/>
                    <a:pt x="4761" y="1420"/>
                    <a:pt x="5077" y="1184"/>
                  </a:cubicBezTo>
                  <a:cubicBezTo>
                    <a:pt x="5278" y="1041"/>
                    <a:pt x="5473" y="874"/>
                    <a:pt x="5657" y="696"/>
                  </a:cubicBezTo>
                  <a:cubicBezTo>
                    <a:pt x="5749" y="610"/>
                    <a:pt x="5846" y="512"/>
                    <a:pt x="5932" y="409"/>
                  </a:cubicBezTo>
                  <a:lnTo>
                    <a:pt x="5938" y="409"/>
                  </a:lnTo>
                  <a:cubicBezTo>
                    <a:pt x="5964" y="420"/>
                    <a:pt x="5990" y="426"/>
                    <a:pt x="6015" y="426"/>
                  </a:cubicBezTo>
                  <a:cubicBezTo>
                    <a:pt x="6040" y="426"/>
                    <a:pt x="6065" y="420"/>
                    <a:pt x="6088" y="409"/>
                  </a:cubicBezTo>
                  <a:cubicBezTo>
                    <a:pt x="6134" y="392"/>
                    <a:pt x="6168" y="351"/>
                    <a:pt x="6179" y="305"/>
                  </a:cubicBezTo>
                  <a:cubicBezTo>
                    <a:pt x="6185" y="288"/>
                    <a:pt x="6191" y="271"/>
                    <a:pt x="6191" y="248"/>
                  </a:cubicBezTo>
                  <a:cubicBezTo>
                    <a:pt x="6191" y="231"/>
                    <a:pt x="6191" y="208"/>
                    <a:pt x="6191" y="190"/>
                  </a:cubicBezTo>
                  <a:cubicBezTo>
                    <a:pt x="6191" y="185"/>
                    <a:pt x="6191" y="173"/>
                    <a:pt x="6191" y="168"/>
                  </a:cubicBezTo>
                  <a:cubicBezTo>
                    <a:pt x="6191" y="150"/>
                    <a:pt x="6179" y="139"/>
                    <a:pt x="6179" y="122"/>
                  </a:cubicBezTo>
                  <a:lnTo>
                    <a:pt x="6174" y="110"/>
                  </a:lnTo>
                  <a:cubicBezTo>
                    <a:pt x="6162" y="93"/>
                    <a:pt x="6151" y="76"/>
                    <a:pt x="6139" y="64"/>
                  </a:cubicBezTo>
                  <a:cubicBezTo>
                    <a:pt x="6128" y="53"/>
                    <a:pt x="6116" y="41"/>
                    <a:pt x="6105" y="30"/>
                  </a:cubicBezTo>
                  <a:cubicBezTo>
                    <a:pt x="6093" y="24"/>
                    <a:pt x="6082" y="18"/>
                    <a:pt x="6070" y="12"/>
                  </a:cubicBezTo>
                  <a:lnTo>
                    <a:pt x="6065" y="12"/>
                  </a:lnTo>
                  <a:cubicBezTo>
                    <a:pt x="6053" y="7"/>
                    <a:pt x="6036" y="7"/>
                    <a:pt x="6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501;p38">
              <a:extLst>
                <a:ext uri="{FF2B5EF4-FFF2-40B4-BE49-F238E27FC236}">
                  <a16:creationId xmlns:a16="http://schemas.microsoft.com/office/drawing/2014/main" id="{FC479E78-8283-7D22-549F-23C2647E3DAD}"/>
                </a:ext>
              </a:extLst>
            </p:cNvPr>
            <p:cNvSpPr/>
            <p:nvPr/>
          </p:nvSpPr>
          <p:spPr>
            <a:xfrm>
              <a:off x="2447280" y="2988395"/>
              <a:ext cx="535486" cy="599254"/>
            </a:xfrm>
            <a:custGeom>
              <a:avLst/>
              <a:gdLst/>
              <a:ahLst/>
              <a:cxnLst/>
              <a:rect l="l" t="t" r="r" b="b"/>
              <a:pathLst>
                <a:path w="4670" h="5280" extrusionOk="0">
                  <a:moveTo>
                    <a:pt x="4188" y="0"/>
                  </a:moveTo>
                  <a:cubicBezTo>
                    <a:pt x="4066" y="0"/>
                    <a:pt x="3941" y="34"/>
                    <a:pt x="3831" y="70"/>
                  </a:cubicBezTo>
                  <a:cubicBezTo>
                    <a:pt x="3389" y="225"/>
                    <a:pt x="3027" y="558"/>
                    <a:pt x="2780" y="949"/>
                  </a:cubicBezTo>
                  <a:cubicBezTo>
                    <a:pt x="2728" y="1029"/>
                    <a:pt x="2677" y="1115"/>
                    <a:pt x="2631" y="1201"/>
                  </a:cubicBezTo>
                  <a:cubicBezTo>
                    <a:pt x="2636" y="1012"/>
                    <a:pt x="2614" y="828"/>
                    <a:pt x="2556" y="650"/>
                  </a:cubicBezTo>
                  <a:cubicBezTo>
                    <a:pt x="2504" y="506"/>
                    <a:pt x="2378" y="363"/>
                    <a:pt x="2217" y="340"/>
                  </a:cubicBezTo>
                  <a:cubicBezTo>
                    <a:pt x="2205" y="338"/>
                    <a:pt x="2192" y="338"/>
                    <a:pt x="2180" y="338"/>
                  </a:cubicBezTo>
                  <a:cubicBezTo>
                    <a:pt x="1905" y="338"/>
                    <a:pt x="1748" y="705"/>
                    <a:pt x="1666" y="920"/>
                  </a:cubicBezTo>
                  <a:cubicBezTo>
                    <a:pt x="1608" y="1092"/>
                    <a:pt x="1568" y="1270"/>
                    <a:pt x="1545" y="1454"/>
                  </a:cubicBezTo>
                  <a:cubicBezTo>
                    <a:pt x="1476" y="1293"/>
                    <a:pt x="1367" y="1155"/>
                    <a:pt x="1218" y="1063"/>
                  </a:cubicBezTo>
                  <a:cubicBezTo>
                    <a:pt x="1137" y="1014"/>
                    <a:pt x="1046" y="983"/>
                    <a:pt x="956" y="983"/>
                  </a:cubicBezTo>
                  <a:cubicBezTo>
                    <a:pt x="880" y="983"/>
                    <a:pt x="804" y="1005"/>
                    <a:pt x="735" y="1058"/>
                  </a:cubicBezTo>
                  <a:cubicBezTo>
                    <a:pt x="626" y="1161"/>
                    <a:pt x="546" y="1293"/>
                    <a:pt x="517" y="1443"/>
                  </a:cubicBezTo>
                  <a:cubicBezTo>
                    <a:pt x="419" y="1804"/>
                    <a:pt x="402" y="2178"/>
                    <a:pt x="460" y="2545"/>
                  </a:cubicBezTo>
                  <a:lnTo>
                    <a:pt x="471" y="2597"/>
                  </a:lnTo>
                  <a:cubicBezTo>
                    <a:pt x="462" y="2596"/>
                    <a:pt x="454" y="2596"/>
                    <a:pt x="446" y="2596"/>
                  </a:cubicBezTo>
                  <a:cubicBezTo>
                    <a:pt x="287" y="2596"/>
                    <a:pt x="181" y="2748"/>
                    <a:pt x="132" y="2884"/>
                  </a:cubicBezTo>
                  <a:cubicBezTo>
                    <a:pt x="0" y="3246"/>
                    <a:pt x="63" y="3625"/>
                    <a:pt x="213" y="3976"/>
                  </a:cubicBezTo>
                  <a:cubicBezTo>
                    <a:pt x="304" y="4182"/>
                    <a:pt x="408" y="4383"/>
                    <a:pt x="517" y="4585"/>
                  </a:cubicBezTo>
                  <a:cubicBezTo>
                    <a:pt x="574" y="4688"/>
                    <a:pt x="632" y="4791"/>
                    <a:pt x="695" y="4889"/>
                  </a:cubicBezTo>
                  <a:cubicBezTo>
                    <a:pt x="724" y="4929"/>
                    <a:pt x="752" y="4987"/>
                    <a:pt x="793" y="5033"/>
                  </a:cubicBezTo>
                  <a:cubicBezTo>
                    <a:pt x="775" y="5067"/>
                    <a:pt x="764" y="5101"/>
                    <a:pt x="758" y="5136"/>
                  </a:cubicBezTo>
                  <a:cubicBezTo>
                    <a:pt x="741" y="5176"/>
                    <a:pt x="752" y="5228"/>
                    <a:pt x="793" y="5262"/>
                  </a:cubicBezTo>
                  <a:cubicBezTo>
                    <a:pt x="813" y="5274"/>
                    <a:pt x="837" y="5280"/>
                    <a:pt x="862" y="5280"/>
                  </a:cubicBezTo>
                  <a:cubicBezTo>
                    <a:pt x="887" y="5280"/>
                    <a:pt x="913" y="5274"/>
                    <a:pt x="936" y="5262"/>
                  </a:cubicBezTo>
                  <a:cubicBezTo>
                    <a:pt x="994" y="5239"/>
                    <a:pt x="1045" y="5193"/>
                    <a:pt x="1080" y="5136"/>
                  </a:cubicBezTo>
                  <a:cubicBezTo>
                    <a:pt x="1109" y="5142"/>
                    <a:pt x="1132" y="5147"/>
                    <a:pt x="1160" y="5147"/>
                  </a:cubicBezTo>
                  <a:cubicBezTo>
                    <a:pt x="1269" y="5165"/>
                    <a:pt x="1379" y="5176"/>
                    <a:pt x="1488" y="5176"/>
                  </a:cubicBezTo>
                  <a:cubicBezTo>
                    <a:pt x="1614" y="5176"/>
                    <a:pt x="1740" y="5176"/>
                    <a:pt x="1867" y="5170"/>
                  </a:cubicBezTo>
                  <a:cubicBezTo>
                    <a:pt x="2079" y="5159"/>
                    <a:pt x="2286" y="5124"/>
                    <a:pt x="2499" y="5096"/>
                  </a:cubicBezTo>
                  <a:cubicBezTo>
                    <a:pt x="2878" y="5038"/>
                    <a:pt x="3326" y="4952"/>
                    <a:pt x="3596" y="4642"/>
                  </a:cubicBezTo>
                  <a:cubicBezTo>
                    <a:pt x="3722" y="4498"/>
                    <a:pt x="3825" y="4280"/>
                    <a:pt x="3762" y="4085"/>
                  </a:cubicBezTo>
                  <a:cubicBezTo>
                    <a:pt x="3751" y="4039"/>
                    <a:pt x="3728" y="3999"/>
                    <a:pt x="3693" y="3970"/>
                  </a:cubicBezTo>
                  <a:cubicBezTo>
                    <a:pt x="3785" y="3930"/>
                    <a:pt x="3877" y="3890"/>
                    <a:pt x="3958" y="3838"/>
                  </a:cubicBezTo>
                  <a:cubicBezTo>
                    <a:pt x="4107" y="3757"/>
                    <a:pt x="4228" y="3637"/>
                    <a:pt x="4308" y="3487"/>
                  </a:cubicBezTo>
                  <a:cubicBezTo>
                    <a:pt x="4383" y="3338"/>
                    <a:pt x="4331" y="3154"/>
                    <a:pt x="4187" y="3062"/>
                  </a:cubicBezTo>
                  <a:cubicBezTo>
                    <a:pt x="4090" y="3005"/>
                    <a:pt x="3981" y="2965"/>
                    <a:pt x="3866" y="2953"/>
                  </a:cubicBezTo>
                  <a:cubicBezTo>
                    <a:pt x="3917" y="2930"/>
                    <a:pt x="3969" y="2907"/>
                    <a:pt x="4021" y="2884"/>
                  </a:cubicBezTo>
                  <a:cubicBezTo>
                    <a:pt x="4164" y="2815"/>
                    <a:pt x="4296" y="2729"/>
                    <a:pt x="4423" y="2632"/>
                  </a:cubicBezTo>
                  <a:cubicBezTo>
                    <a:pt x="4532" y="2551"/>
                    <a:pt x="4612" y="2436"/>
                    <a:pt x="4647" y="2310"/>
                  </a:cubicBezTo>
                  <a:cubicBezTo>
                    <a:pt x="4670" y="2161"/>
                    <a:pt x="4595" y="2017"/>
                    <a:pt x="4463" y="1948"/>
                  </a:cubicBezTo>
                  <a:cubicBezTo>
                    <a:pt x="4331" y="1864"/>
                    <a:pt x="4174" y="1839"/>
                    <a:pt x="4019" y="1839"/>
                  </a:cubicBezTo>
                  <a:cubicBezTo>
                    <a:pt x="3952" y="1839"/>
                    <a:pt x="3884" y="1843"/>
                    <a:pt x="3820" y="1850"/>
                  </a:cubicBezTo>
                  <a:cubicBezTo>
                    <a:pt x="3716" y="1862"/>
                    <a:pt x="3619" y="1879"/>
                    <a:pt x="3521" y="1902"/>
                  </a:cubicBezTo>
                  <a:cubicBezTo>
                    <a:pt x="3653" y="1810"/>
                    <a:pt x="3791" y="1718"/>
                    <a:pt x="3917" y="1615"/>
                  </a:cubicBezTo>
                  <a:cubicBezTo>
                    <a:pt x="4245" y="1339"/>
                    <a:pt x="4612" y="1000"/>
                    <a:pt x="4641" y="541"/>
                  </a:cubicBezTo>
                  <a:cubicBezTo>
                    <a:pt x="4653" y="368"/>
                    <a:pt x="4607" y="179"/>
                    <a:pt x="4457" y="76"/>
                  </a:cubicBezTo>
                  <a:cubicBezTo>
                    <a:pt x="4375" y="20"/>
                    <a:pt x="4282" y="0"/>
                    <a:pt x="4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502;p38">
              <a:extLst>
                <a:ext uri="{FF2B5EF4-FFF2-40B4-BE49-F238E27FC236}">
                  <a16:creationId xmlns:a16="http://schemas.microsoft.com/office/drawing/2014/main" id="{33DD8197-E40A-AFFF-11B4-E0C44FD00220}"/>
                </a:ext>
              </a:extLst>
            </p:cNvPr>
            <p:cNvSpPr/>
            <p:nvPr/>
          </p:nvSpPr>
          <p:spPr>
            <a:xfrm>
              <a:off x="2509085" y="3042305"/>
              <a:ext cx="432860" cy="550678"/>
            </a:xfrm>
            <a:custGeom>
              <a:avLst/>
              <a:gdLst/>
              <a:ahLst/>
              <a:cxnLst/>
              <a:rect l="l" t="t" r="r" b="b"/>
              <a:pathLst>
                <a:path w="3775" h="4852" extrusionOk="0">
                  <a:moveTo>
                    <a:pt x="3506" y="1"/>
                  </a:moveTo>
                  <a:cubicBezTo>
                    <a:pt x="3460" y="1"/>
                    <a:pt x="3413" y="11"/>
                    <a:pt x="3367" y="31"/>
                  </a:cubicBezTo>
                  <a:cubicBezTo>
                    <a:pt x="3235" y="89"/>
                    <a:pt x="3114" y="169"/>
                    <a:pt x="3011" y="267"/>
                  </a:cubicBezTo>
                  <a:cubicBezTo>
                    <a:pt x="2896" y="370"/>
                    <a:pt x="2787" y="479"/>
                    <a:pt x="2695" y="594"/>
                  </a:cubicBezTo>
                  <a:cubicBezTo>
                    <a:pt x="2586" y="721"/>
                    <a:pt x="2494" y="858"/>
                    <a:pt x="2413" y="996"/>
                  </a:cubicBezTo>
                  <a:cubicBezTo>
                    <a:pt x="2373" y="1071"/>
                    <a:pt x="2339" y="1146"/>
                    <a:pt x="2299" y="1220"/>
                  </a:cubicBezTo>
                  <a:cubicBezTo>
                    <a:pt x="2161" y="1381"/>
                    <a:pt x="2029" y="1542"/>
                    <a:pt x="1902" y="1714"/>
                  </a:cubicBezTo>
                  <a:lnTo>
                    <a:pt x="1850" y="1789"/>
                  </a:lnTo>
                  <a:cubicBezTo>
                    <a:pt x="1850" y="1686"/>
                    <a:pt x="1850" y="1588"/>
                    <a:pt x="1845" y="1485"/>
                  </a:cubicBezTo>
                  <a:cubicBezTo>
                    <a:pt x="1839" y="1249"/>
                    <a:pt x="1828" y="1008"/>
                    <a:pt x="1736" y="790"/>
                  </a:cubicBezTo>
                  <a:cubicBezTo>
                    <a:pt x="1695" y="686"/>
                    <a:pt x="1609" y="606"/>
                    <a:pt x="1506" y="577"/>
                  </a:cubicBezTo>
                  <a:cubicBezTo>
                    <a:pt x="1501" y="577"/>
                    <a:pt x="1497" y="576"/>
                    <a:pt x="1493" y="576"/>
                  </a:cubicBezTo>
                  <a:cubicBezTo>
                    <a:pt x="1447" y="576"/>
                    <a:pt x="1407" y="604"/>
                    <a:pt x="1391" y="646"/>
                  </a:cubicBezTo>
                  <a:cubicBezTo>
                    <a:pt x="1293" y="881"/>
                    <a:pt x="1328" y="1140"/>
                    <a:pt x="1379" y="1381"/>
                  </a:cubicBezTo>
                  <a:cubicBezTo>
                    <a:pt x="1414" y="1508"/>
                    <a:pt x="1448" y="1634"/>
                    <a:pt x="1500" y="1755"/>
                  </a:cubicBezTo>
                  <a:cubicBezTo>
                    <a:pt x="1517" y="1812"/>
                    <a:pt x="1540" y="1869"/>
                    <a:pt x="1558" y="1927"/>
                  </a:cubicBezTo>
                  <a:cubicBezTo>
                    <a:pt x="1569" y="1956"/>
                    <a:pt x="1581" y="1984"/>
                    <a:pt x="1598" y="2007"/>
                  </a:cubicBezTo>
                  <a:cubicBezTo>
                    <a:pt x="1604" y="2047"/>
                    <a:pt x="1609" y="2088"/>
                    <a:pt x="1626" y="2122"/>
                  </a:cubicBezTo>
                  <a:cubicBezTo>
                    <a:pt x="1466" y="2358"/>
                    <a:pt x="1316" y="2599"/>
                    <a:pt x="1173" y="2846"/>
                  </a:cubicBezTo>
                  <a:cubicBezTo>
                    <a:pt x="1150" y="2742"/>
                    <a:pt x="1127" y="2639"/>
                    <a:pt x="1104" y="2541"/>
                  </a:cubicBezTo>
                  <a:cubicBezTo>
                    <a:pt x="1023" y="2231"/>
                    <a:pt x="954" y="1921"/>
                    <a:pt x="851" y="1617"/>
                  </a:cubicBezTo>
                  <a:cubicBezTo>
                    <a:pt x="817" y="1496"/>
                    <a:pt x="765" y="1381"/>
                    <a:pt x="696" y="1272"/>
                  </a:cubicBezTo>
                  <a:cubicBezTo>
                    <a:pt x="647" y="1210"/>
                    <a:pt x="570" y="1168"/>
                    <a:pt x="495" y="1168"/>
                  </a:cubicBezTo>
                  <a:cubicBezTo>
                    <a:pt x="438" y="1168"/>
                    <a:pt x="382" y="1192"/>
                    <a:pt x="340" y="1249"/>
                  </a:cubicBezTo>
                  <a:cubicBezTo>
                    <a:pt x="271" y="1347"/>
                    <a:pt x="282" y="1490"/>
                    <a:pt x="294" y="1605"/>
                  </a:cubicBezTo>
                  <a:cubicBezTo>
                    <a:pt x="323" y="1800"/>
                    <a:pt x="374" y="1990"/>
                    <a:pt x="455" y="2168"/>
                  </a:cubicBezTo>
                  <a:cubicBezTo>
                    <a:pt x="541" y="2346"/>
                    <a:pt x="633" y="2518"/>
                    <a:pt x="742" y="2685"/>
                  </a:cubicBezTo>
                  <a:cubicBezTo>
                    <a:pt x="788" y="2771"/>
                    <a:pt x="840" y="2857"/>
                    <a:pt x="880" y="2944"/>
                  </a:cubicBezTo>
                  <a:cubicBezTo>
                    <a:pt x="908" y="3024"/>
                    <a:pt x="949" y="3099"/>
                    <a:pt x="989" y="3173"/>
                  </a:cubicBezTo>
                  <a:cubicBezTo>
                    <a:pt x="897" y="3334"/>
                    <a:pt x="805" y="3501"/>
                    <a:pt x="719" y="3662"/>
                  </a:cubicBezTo>
                  <a:cubicBezTo>
                    <a:pt x="696" y="3707"/>
                    <a:pt x="673" y="3748"/>
                    <a:pt x="650" y="3794"/>
                  </a:cubicBezTo>
                  <a:lnTo>
                    <a:pt x="650" y="3788"/>
                  </a:lnTo>
                  <a:cubicBezTo>
                    <a:pt x="644" y="3639"/>
                    <a:pt x="633" y="3489"/>
                    <a:pt x="604" y="3340"/>
                  </a:cubicBezTo>
                  <a:cubicBezTo>
                    <a:pt x="564" y="3064"/>
                    <a:pt x="495" y="2754"/>
                    <a:pt x="271" y="2564"/>
                  </a:cubicBezTo>
                  <a:cubicBezTo>
                    <a:pt x="250" y="2548"/>
                    <a:pt x="226" y="2540"/>
                    <a:pt x="202" y="2540"/>
                  </a:cubicBezTo>
                  <a:cubicBezTo>
                    <a:pt x="168" y="2540"/>
                    <a:pt x="134" y="2557"/>
                    <a:pt x="110" y="2587"/>
                  </a:cubicBezTo>
                  <a:cubicBezTo>
                    <a:pt x="41" y="2702"/>
                    <a:pt x="1" y="2840"/>
                    <a:pt x="12" y="2972"/>
                  </a:cubicBezTo>
                  <a:cubicBezTo>
                    <a:pt x="12" y="3122"/>
                    <a:pt x="30" y="3265"/>
                    <a:pt x="58" y="3403"/>
                  </a:cubicBezTo>
                  <a:cubicBezTo>
                    <a:pt x="93" y="3547"/>
                    <a:pt x="133" y="3690"/>
                    <a:pt x="179" y="3828"/>
                  </a:cubicBezTo>
                  <a:cubicBezTo>
                    <a:pt x="231" y="3972"/>
                    <a:pt x="300" y="4138"/>
                    <a:pt x="437" y="4224"/>
                  </a:cubicBezTo>
                  <a:cubicBezTo>
                    <a:pt x="357" y="4374"/>
                    <a:pt x="265" y="4512"/>
                    <a:pt x="173" y="4655"/>
                  </a:cubicBezTo>
                  <a:cubicBezTo>
                    <a:pt x="139" y="4707"/>
                    <a:pt x="145" y="4776"/>
                    <a:pt x="185" y="4816"/>
                  </a:cubicBezTo>
                  <a:cubicBezTo>
                    <a:pt x="208" y="4840"/>
                    <a:pt x="238" y="4851"/>
                    <a:pt x="268" y="4851"/>
                  </a:cubicBezTo>
                  <a:cubicBezTo>
                    <a:pt x="296" y="4851"/>
                    <a:pt x="323" y="4841"/>
                    <a:pt x="346" y="4822"/>
                  </a:cubicBezTo>
                  <a:cubicBezTo>
                    <a:pt x="466" y="4695"/>
                    <a:pt x="564" y="4552"/>
                    <a:pt x="639" y="4391"/>
                  </a:cubicBezTo>
                  <a:cubicBezTo>
                    <a:pt x="667" y="4339"/>
                    <a:pt x="696" y="4288"/>
                    <a:pt x="725" y="4230"/>
                  </a:cubicBezTo>
                  <a:cubicBezTo>
                    <a:pt x="748" y="4236"/>
                    <a:pt x="771" y="4236"/>
                    <a:pt x="794" y="4242"/>
                  </a:cubicBezTo>
                  <a:cubicBezTo>
                    <a:pt x="832" y="4244"/>
                    <a:pt x="870" y="4244"/>
                    <a:pt x="908" y="4244"/>
                  </a:cubicBezTo>
                  <a:cubicBezTo>
                    <a:pt x="985" y="4244"/>
                    <a:pt x="1062" y="4242"/>
                    <a:pt x="1138" y="4242"/>
                  </a:cubicBezTo>
                  <a:cubicBezTo>
                    <a:pt x="1184" y="4242"/>
                    <a:pt x="1224" y="4242"/>
                    <a:pt x="1265" y="4236"/>
                  </a:cubicBezTo>
                  <a:lnTo>
                    <a:pt x="1345" y="4236"/>
                  </a:lnTo>
                  <a:lnTo>
                    <a:pt x="1466" y="4242"/>
                  </a:lnTo>
                  <a:cubicBezTo>
                    <a:pt x="1543" y="4247"/>
                    <a:pt x="1621" y="4250"/>
                    <a:pt x="1698" y="4250"/>
                  </a:cubicBezTo>
                  <a:cubicBezTo>
                    <a:pt x="1774" y="4250"/>
                    <a:pt x="1850" y="4247"/>
                    <a:pt x="1925" y="4242"/>
                  </a:cubicBezTo>
                  <a:cubicBezTo>
                    <a:pt x="2052" y="4236"/>
                    <a:pt x="2172" y="4196"/>
                    <a:pt x="2276" y="4115"/>
                  </a:cubicBezTo>
                  <a:cubicBezTo>
                    <a:pt x="2356" y="4046"/>
                    <a:pt x="2379" y="3931"/>
                    <a:pt x="2333" y="3834"/>
                  </a:cubicBezTo>
                  <a:cubicBezTo>
                    <a:pt x="2257" y="3687"/>
                    <a:pt x="2105" y="3645"/>
                    <a:pt x="1944" y="3645"/>
                  </a:cubicBezTo>
                  <a:cubicBezTo>
                    <a:pt x="1803" y="3645"/>
                    <a:pt x="1653" y="3678"/>
                    <a:pt x="1540" y="3702"/>
                  </a:cubicBezTo>
                  <a:cubicBezTo>
                    <a:pt x="1368" y="3742"/>
                    <a:pt x="1201" y="3799"/>
                    <a:pt x="1041" y="3851"/>
                  </a:cubicBezTo>
                  <a:cubicBezTo>
                    <a:pt x="989" y="3868"/>
                    <a:pt x="937" y="3886"/>
                    <a:pt x="886" y="3903"/>
                  </a:cubicBezTo>
                  <a:cubicBezTo>
                    <a:pt x="983" y="3707"/>
                    <a:pt x="1087" y="3512"/>
                    <a:pt x="1196" y="3328"/>
                  </a:cubicBezTo>
                  <a:cubicBezTo>
                    <a:pt x="1207" y="3328"/>
                    <a:pt x="1219" y="3334"/>
                    <a:pt x="1230" y="3334"/>
                  </a:cubicBezTo>
                  <a:cubicBezTo>
                    <a:pt x="1268" y="3336"/>
                    <a:pt x="1306" y="3338"/>
                    <a:pt x="1345" y="3338"/>
                  </a:cubicBezTo>
                  <a:cubicBezTo>
                    <a:pt x="1399" y="3338"/>
                    <a:pt x="1454" y="3335"/>
                    <a:pt x="1512" y="3328"/>
                  </a:cubicBezTo>
                  <a:cubicBezTo>
                    <a:pt x="1604" y="3328"/>
                    <a:pt x="1701" y="3340"/>
                    <a:pt x="1793" y="3346"/>
                  </a:cubicBezTo>
                  <a:cubicBezTo>
                    <a:pt x="1954" y="3363"/>
                    <a:pt x="2109" y="3369"/>
                    <a:pt x="2270" y="3369"/>
                  </a:cubicBezTo>
                  <a:cubicBezTo>
                    <a:pt x="2319" y="3369"/>
                    <a:pt x="2370" y="3369"/>
                    <a:pt x="2423" y="3369"/>
                  </a:cubicBezTo>
                  <a:cubicBezTo>
                    <a:pt x="2676" y="3369"/>
                    <a:pt x="2956" y="3357"/>
                    <a:pt x="3166" y="3219"/>
                  </a:cubicBezTo>
                  <a:cubicBezTo>
                    <a:pt x="3298" y="3133"/>
                    <a:pt x="3384" y="2955"/>
                    <a:pt x="3264" y="2817"/>
                  </a:cubicBezTo>
                  <a:cubicBezTo>
                    <a:pt x="3188" y="2734"/>
                    <a:pt x="3091" y="2711"/>
                    <a:pt x="2991" y="2711"/>
                  </a:cubicBezTo>
                  <a:cubicBezTo>
                    <a:pt x="2938" y="2711"/>
                    <a:pt x="2884" y="2717"/>
                    <a:pt x="2833" y="2725"/>
                  </a:cubicBezTo>
                  <a:cubicBezTo>
                    <a:pt x="2546" y="2760"/>
                    <a:pt x="2258" y="2783"/>
                    <a:pt x="1977" y="2834"/>
                  </a:cubicBezTo>
                  <a:cubicBezTo>
                    <a:pt x="1805" y="2863"/>
                    <a:pt x="1638" y="2909"/>
                    <a:pt x="1471" y="2966"/>
                  </a:cubicBezTo>
                  <a:lnTo>
                    <a:pt x="1385" y="3001"/>
                  </a:lnTo>
                  <a:cubicBezTo>
                    <a:pt x="1397" y="2989"/>
                    <a:pt x="1402" y="2972"/>
                    <a:pt x="1414" y="2961"/>
                  </a:cubicBezTo>
                  <a:cubicBezTo>
                    <a:pt x="1558" y="2714"/>
                    <a:pt x="1707" y="2473"/>
                    <a:pt x="1862" y="2237"/>
                  </a:cubicBezTo>
                  <a:cubicBezTo>
                    <a:pt x="1910" y="2258"/>
                    <a:pt x="1979" y="2262"/>
                    <a:pt x="2041" y="2262"/>
                  </a:cubicBezTo>
                  <a:cubicBezTo>
                    <a:pt x="2083" y="2262"/>
                    <a:pt x="2122" y="2260"/>
                    <a:pt x="2149" y="2260"/>
                  </a:cubicBezTo>
                  <a:cubicBezTo>
                    <a:pt x="2276" y="2260"/>
                    <a:pt x="2402" y="2254"/>
                    <a:pt x="2523" y="2254"/>
                  </a:cubicBezTo>
                  <a:lnTo>
                    <a:pt x="2672" y="2254"/>
                  </a:lnTo>
                  <a:cubicBezTo>
                    <a:pt x="2758" y="2254"/>
                    <a:pt x="2850" y="2248"/>
                    <a:pt x="2942" y="2243"/>
                  </a:cubicBezTo>
                  <a:cubicBezTo>
                    <a:pt x="3114" y="2231"/>
                    <a:pt x="3281" y="2180"/>
                    <a:pt x="3430" y="2093"/>
                  </a:cubicBezTo>
                  <a:cubicBezTo>
                    <a:pt x="3528" y="2024"/>
                    <a:pt x="3654" y="1944"/>
                    <a:pt x="3671" y="1818"/>
                  </a:cubicBezTo>
                  <a:cubicBezTo>
                    <a:pt x="3689" y="1680"/>
                    <a:pt x="3579" y="1599"/>
                    <a:pt x="3453" y="1599"/>
                  </a:cubicBezTo>
                  <a:cubicBezTo>
                    <a:pt x="3298" y="1599"/>
                    <a:pt x="3143" y="1611"/>
                    <a:pt x="2988" y="1634"/>
                  </a:cubicBezTo>
                  <a:cubicBezTo>
                    <a:pt x="2821" y="1668"/>
                    <a:pt x="2655" y="1709"/>
                    <a:pt x="2494" y="1760"/>
                  </a:cubicBezTo>
                  <a:cubicBezTo>
                    <a:pt x="2362" y="1800"/>
                    <a:pt x="2230" y="1835"/>
                    <a:pt x="2097" y="1887"/>
                  </a:cubicBezTo>
                  <a:cubicBezTo>
                    <a:pt x="2201" y="1743"/>
                    <a:pt x="2310" y="1599"/>
                    <a:pt x="2419" y="1462"/>
                  </a:cubicBezTo>
                  <a:cubicBezTo>
                    <a:pt x="2500" y="1410"/>
                    <a:pt x="2574" y="1347"/>
                    <a:pt x="2649" y="1284"/>
                  </a:cubicBezTo>
                  <a:cubicBezTo>
                    <a:pt x="2775" y="1186"/>
                    <a:pt x="2902" y="1082"/>
                    <a:pt x="3034" y="985"/>
                  </a:cubicBezTo>
                  <a:cubicBezTo>
                    <a:pt x="3160" y="887"/>
                    <a:pt x="3286" y="784"/>
                    <a:pt x="3413" y="675"/>
                  </a:cubicBezTo>
                  <a:cubicBezTo>
                    <a:pt x="3522" y="571"/>
                    <a:pt x="3654" y="468"/>
                    <a:pt x="3723" y="330"/>
                  </a:cubicBezTo>
                  <a:cubicBezTo>
                    <a:pt x="3775" y="238"/>
                    <a:pt x="3757" y="117"/>
                    <a:pt x="3671" y="49"/>
                  </a:cubicBezTo>
                  <a:cubicBezTo>
                    <a:pt x="3620" y="17"/>
                    <a:pt x="3564" y="1"/>
                    <a:pt x="3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503;p38">
              <a:extLst>
                <a:ext uri="{FF2B5EF4-FFF2-40B4-BE49-F238E27FC236}">
                  <a16:creationId xmlns:a16="http://schemas.microsoft.com/office/drawing/2014/main" id="{3C0134D1-E8CD-F3A0-DE6B-46E24083B825}"/>
                </a:ext>
              </a:extLst>
            </p:cNvPr>
            <p:cNvSpPr/>
            <p:nvPr/>
          </p:nvSpPr>
          <p:spPr>
            <a:xfrm>
              <a:off x="2446592" y="3100074"/>
              <a:ext cx="424948" cy="488142"/>
            </a:xfrm>
            <a:custGeom>
              <a:avLst/>
              <a:gdLst/>
              <a:ahLst/>
              <a:cxnLst/>
              <a:rect l="l" t="t" r="r" b="b"/>
              <a:pathLst>
                <a:path w="3706" h="4301" extrusionOk="0">
                  <a:moveTo>
                    <a:pt x="960" y="0"/>
                  </a:moveTo>
                  <a:cubicBezTo>
                    <a:pt x="883" y="0"/>
                    <a:pt x="807" y="24"/>
                    <a:pt x="735" y="79"/>
                  </a:cubicBezTo>
                  <a:cubicBezTo>
                    <a:pt x="626" y="177"/>
                    <a:pt x="546" y="315"/>
                    <a:pt x="517" y="459"/>
                  </a:cubicBezTo>
                  <a:cubicBezTo>
                    <a:pt x="425" y="820"/>
                    <a:pt x="408" y="1194"/>
                    <a:pt x="466" y="1561"/>
                  </a:cubicBezTo>
                  <a:lnTo>
                    <a:pt x="471" y="1613"/>
                  </a:lnTo>
                  <a:cubicBezTo>
                    <a:pt x="463" y="1612"/>
                    <a:pt x="454" y="1612"/>
                    <a:pt x="446" y="1612"/>
                  </a:cubicBezTo>
                  <a:cubicBezTo>
                    <a:pt x="288" y="1612"/>
                    <a:pt x="182" y="1764"/>
                    <a:pt x="132" y="1900"/>
                  </a:cubicBezTo>
                  <a:cubicBezTo>
                    <a:pt x="0" y="2262"/>
                    <a:pt x="69" y="2647"/>
                    <a:pt x="219" y="2992"/>
                  </a:cubicBezTo>
                  <a:cubicBezTo>
                    <a:pt x="305" y="3198"/>
                    <a:pt x="408" y="3405"/>
                    <a:pt x="517" y="3601"/>
                  </a:cubicBezTo>
                  <a:cubicBezTo>
                    <a:pt x="575" y="3704"/>
                    <a:pt x="638" y="3807"/>
                    <a:pt x="701" y="3911"/>
                  </a:cubicBezTo>
                  <a:cubicBezTo>
                    <a:pt x="724" y="3951"/>
                    <a:pt x="758" y="4003"/>
                    <a:pt x="793" y="4054"/>
                  </a:cubicBezTo>
                  <a:cubicBezTo>
                    <a:pt x="776" y="4083"/>
                    <a:pt x="764" y="4117"/>
                    <a:pt x="758" y="4152"/>
                  </a:cubicBezTo>
                  <a:cubicBezTo>
                    <a:pt x="741" y="4198"/>
                    <a:pt x="758" y="4250"/>
                    <a:pt x="793" y="4278"/>
                  </a:cubicBezTo>
                  <a:cubicBezTo>
                    <a:pt x="817" y="4293"/>
                    <a:pt x="843" y="4301"/>
                    <a:pt x="869" y="4301"/>
                  </a:cubicBezTo>
                  <a:cubicBezTo>
                    <a:pt x="892" y="4301"/>
                    <a:pt x="915" y="4295"/>
                    <a:pt x="937" y="4284"/>
                  </a:cubicBezTo>
                  <a:cubicBezTo>
                    <a:pt x="994" y="4255"/>
                    <a:pt x="1046" y="4209"/>
                    <a:pt x="1080" y="4158"/>
                  </a:cubicBezTo>
                  <a:cubicBezTo>
                    <a:pt x="1109" y="4163"/>
                    <a:pt x="1138" y="4163"/>
                    <a:pt x="1166" y="4163"/>
                  </a:cubicBezTo>
                  <a:cubicBezTo>
                    <a:pt x="1270" y="4186"/>
                    <a:pt x="1385" y="4192"/>
                    <a:pt x="1494" y="4192"/>
                  </a:cubicBezTo>
                  <a:cubicBezTo>
                    <a:pt x="1614" y="4192"/>
                    <a:pt x="1741" y="4192"/>
                    <a:pt x="1867" y="4186"/>
                  </a:cubicBezTo>
                  <a:cubicBezTo>
                    <a:pt x="2080" y="4175"/>
                    <a:pt x="2292" y="4146"/>
                    <a:pt x="2499" y="4112"/>
                  </a:cubicBezTo>
                  <a:cubicBezTo>
                    <a:pt x="2878" y="4054"/>
                    <a:pt x="3332" y="3968"/>
                    <a:pt x="3596" y="3664"/>
                  </a:cubicBezTo>
                  <a:cubicBezTo>
                    <a:pt x="3636" y="3618"/>
                    <a:pt x="3671" y="3566"/>
                    <a:pt x="3705" y="3509"/>
                  </a:cubicBezTo>
                  <a:cubicBezTo>
                    <a:pt x="3688" y="3509"/>
                    <a:pt x="3671" y="3514"/>
                    <a:pt x="3653" y="3514"/>
                  </a:cubicBezTo>
                  <a:cubicBezTo>
                    <a:pt x="3596" y="3525"/>
                    <a:pt x="3539" y="3530"/>
                    <a:pt x="3483" y="3530"/>
                  </a:cubicBezTo>
                  <a:cubicBezTo>
                    <a:pt x="3317" y="3530"/>
                    <a:pt x="3154" y="3487"/>
                    <a:pt x="3004" y="3405"/>
                  </a:cubicBezTo>
                  <a:cubicBezTo>
                    <a:pt x="2844" y="3308"/>
                    <a:pt x="2700" y="3170"/>
                    <a:pt x="2597" y="3009"/>
                  </a:cubicBezTo>
                  <a:cubicBezTo>
                    <a:pt x="2487" y="2848"/>
                    <a:pt x="2401" y="2676"/>
                    <a:pt x="2281" y="2526"/>
                  </a:cubicBezTo>
                  <a:cubicBezTo>
                    <a:pt x="2166" y="2371"/>
                    <a:pt x="1993" y="2262"/>
                    <a:pt x="1838" y="2136"/>
                  </a:cubicBezTo>
                  <a:cubicBezTo>
                    <a:pt x="1706" y="2032"/>
                    <a:pt x="1597" y="1912"/>
                    <a:pt x="1511" y="1768"/>
                  </a:cubicBezTo>
                  <a:cubicBezTo>
                    <a:pt x="1431" y="1613"/>
                    <a:pt x="1385" y="1441"/>
                    <a:pt x="1379" y="1268"/>
                  </a:cubicBezTo>
                  <a:cubicBezTo>
                    <a:pt x="1362" y="918"/>
                    <a:pt x="1419" y="550"/>
                    <a:pt x="1367" y="200"/>
                  </a:cubicBezTo>
                  <a:cubicBezTo>
                    <a:pt x="1321" y="154"/>
                    <a:pt x="1275" y="114"/>
                    <a:pt x="1224" y="85"/>
                  </a:cubicBezTo>
                  <a:cubicBezTo>
                    <a:pt x="1140" y="33"/>
                    <a:pt x="1050" y="0"/>
                    <a:pt x="960" y="0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504;p38">
              <a:extLst>
                <a:ext uri="{FF2B5EF4-FFF2-40B4-BE49-F238E27FC236}">
                  <a16:creationId xmlns:a16="http://schemas.microsoft.com/office/drawing/2014/main" id="{DD053BE9-4A2B-7456-1F6E-83655048DFD6}"/>
                </a:ext>
              </a:extLst>
            </p:cNvPr>
            <p:cNvSpPr/>
            <p:nvPr/>
          </p:nvSpPr>
          <p:spPr>
            <a:xfrm>
              <a:off x="2738300" y="3474607"/>
              <a:ext cx="531014" cy="416981"/>
            </a:xfrm>
            <a:custGeom>
              <a:avLst/>
              <a:gdLst/>
              <a:ahLst/>
              <a:cxnLst/>
              <a:rect l="l" t="t" r="r" b="b"/>
              <a:pathLst>
                <a:path w="4631" h="3674" extrusionOk="0">
                  <a:moveTo>
                    <a:pt x="1902" y="1"/>
                  </a:moveTo>
                  <a:cubicBezTo>
                    <a:pt x="1894" y="1"/>
                    <a:pt x="1887" y="1"/>
                    <a:pt x="1879" y="2"/>
                  </a:cubicBezTo>
                  <a:cubicBezTo>
                    <a:pt x="1758" y="19"/>
                    <a:pt x="1649" y="77"/>
                    <a:pt x="1569" y="163"/>
                  </a:cubicBezTo>
                  <a:cubicBezTo>
                    <a:pt x="1345" y="364"/>
                    <a:pt x="1167" y="605"/>
                    <a:pt x="1035" y="881"/>
                  </a:cubicBezTo>
                  <a:cubicBezTo>
                    <a:pt x="1029" y="892"/>
                    <a:pt x="1023" y="904"/>
                    <a:pt x="1018" y="915"/>
                  </a:cubicBezTo>
                  <a:cubicBezTo>
                    <a:pt x="983" y="884"/>
                    <a:pt x="942" y="872"/>
                    <a:pt x="900" y="872"/>
                  </a:cubicBezTo>
                  <a:cubicBezTo>
                    <a:pt x="824" y="872"/>
                    <a:pt x="744" y="913"/>
                    <a:pt x="684" y="961"/>
                  </a:cubicBezTo>
                  <a:cubicBezTo>
                    <a:pt x="437" y="1145"/>
                    <a:pt x="305" y="1432"/>
                    <a:pt x="236" y="1725"/>
                  </a:cubicBezTo>
                  <a:cubicBezTo>
                    <a:pt x="202" y="1903"/>
                    <a:pt x="167" y="2087"/>
                    <a:pt x="144" y="2265"/>
                  </a:cubicBezTo>
                  <a:cubicBezTo>
                    <a:pt x="133" y="2363"/>
                    <a:pt x="127" y="2455"/>
                    <a:pt x="116" y="2552"/>
                  </a:cubicBezTo>
                  <a:cubicBezTo>
                    <a:pt x="116" y="2592"/>
                    <a:pt x="110" y="2638"/>
                    <a:pt x="110" y="2690"/>
                  </a:cubicBezTo>
                  <a:cubicBezTo>
                    <a:pt x="87" y="2702"/>
                    <a:pt x="64" y="2719"/>
                    <a:pt x="47" y="2742"/>
                  </a:cubicBezTo>
                  <a:cubicBezTo>
                    <a:pt x="12" y="2765"/>
                    <a:pt x="1" y="2805"/>
                    <a:pt x="7" y="2839"/>
                  </a:cubicBezTo>
                  <a:cubicBezTo>
                    <a:pt x="24" y="2874"/>
                    <a:pt x="53" y="2903"/>
                    <a:pt x="93" y="2903"/>
                  </a:cubicBezTo>
                  <a:cubicBezTo>
                    <a:pt x="117" y="2881"/>
                    <a:pt x="148" y="2870"/>
                    <a:pt x="179" y="2870"/>
                  </a:cubicBezTo>
                  <a:cubicBezTo>
                    <a:pt x="220" y="2870"/>
                    <a:pt x="262" y="2889"/>
                    <a:pt x="288" y="2926"/>
                  </a:cubicBezTo>
                  <a:cubicBezTo>
                    <a:pt x="345" y="2989"/>
                    <a:pt x="409" y="3040"/>
                    <a:pt x="472" y="3086"/>
                  </a:cubicBezTo>
                  <a:cubicBezTo>
                    <a:pt x="552" y="3144"/>
                    <a:pt x="627" y="3195"/>
                    <a:pt x="707" y="3247"/>
                  </a:cubicBezTo>
                  <a:cubicBezTo>
                    <a:pt x="845" y="3328"/>
                    <a:pt x="983" y="3402"/>
                    <a:pt x="1127" y="3471"/>
                  </a:cubicBezTo>
                  <a:cubicBezTo>
                    <a:pt x="1326" y="3569"/>
                    <a:pt x="1561" y="3673"/>
                    <a:pt x="1797" y="3673"/>
                  </a:cubicBezTo>
                  <a:cubicBezTo>
                    <a:pt x="1867" y="3673"/>
                    <a:pt x="1936" y="3664"/>
                    <a:pt x="2005" y="3644"/>
                  </a:cubicBezTo>
                  <a:cubicBezTo>
                    <a:pt x="2149" y="3603"/>
                    <a:pt x="2310" y="3500"/>
                    <a:pt x="2362" y="3345"/>
                  </a:cubicBezTo>
                  <a:cubicBezTo>
                    <a:pt x="2373" y="3310"/>
                    <a:pt x="2379" y="3270"/>
                    <a:pt x="2373" y="3236"/>
                  </a:cubicBezTo>
                  <a:lnTo>
                    <a:pt x="2373" y="3236"/>
                  </a:lnTo>
                  <a:cubicBezTo>
                    <a:pt x="2448" y="3247"/>
                    <a:pt x="2522" y="3259"/>
                    <a:pt x="2597" y="3264"/>
                  </a:cubicBezTo>
                  <a:cubicBezTo>
                    <a:pt x="2615" y="3266"/>
                    <a:pt x="2634" y="3267"/>
                    <a:pt x="2652" y="3267"/>
                  </a:cubicBezTo>
                  <a:cubicBezTo>
                    <a:pt x="2761" y="3267"/>
                    <a:pt x="2871" y="3238"/>
                    <a:pt x="2965" y="3184"/>
                  </a:cubicBezTo>
                  <a:cubicBezTo>
                    <a:pt x="3080" y="3109"/>
                    <a:pt x="3131" y="2971"/>
                    <a:pt x="3085" y="2845"/>
                  </a:cubicBezTo>
                  <a:cubicBezTo>
                    <a:pt x="3051" y="2759"/>
                    <a:pt x="3005" y="2690"/>
                    <a:pt x="2942" y="2627"/>
                  </a:cubicBezTo>
                  <a:lnTo>
                    <a:pt x="2942" y="2627"/>
                  </a:lnTo>
                  <a:cubicBezTo>
                    <a:pt x="2982" y="2633"/>
                    <a:pt x="3022" y="2638"/>
                    <a:pt x="3062" y="2644"/>
                  </a:cubicBezTo>
                  <a:cubicBezTo>
                    <a:pt x="3129" y="2654"/>
                    <a:pt x="3195" y="2658"/>
                    <a:pt x="3262" y="2658"/>
                  </a:cubicBezTo>
                  <a:cubicBezTo>
                    <a:pt x="3316" y="2658"/>
                    <a:pt x="3370" y="2655"/>
                    <a:pt x="3424" y="2650"/>
                  </a:cubicBezTo>
                  <a:cubicBezTo>
                    <a:pt x="3533" y="2644"/>
                    <a:pt x="3631" y="2604"/>
                    <a:pt x="3711" y="2535"/>
                  </a:cubicBezTo>
                  <a:cubicBezTo>
                    <a:pt x="3792" y="2443"/>
                    <a:pt x="3809" y="2322"/>
                    <a:pt x="3763" y="2213"/>
                  </a:cubicBezTo>
                  <a:cubicBezTo>
                    <a:pt x="3700" y="2047"/>
                    <a:pt x="3556" y="1943"/>
                    <a:pt x="3413" y="1863"/>
                  </a:cubicBezTo>
                  <a:cubicBezTo>
                    <a:pt x="3344" y="1828"/>
                    <a:pt x="3275" y="1794"/>
                    <a:pt x="3206" y="1771"/>
                  </a:cubicBezTo>
                  <a:cubicBezTo>
                    <a:pt x="3327" y="1771"/>
                    <a:pt x="3453" y="1759"/>
                    <a:pt x="3574" y="1748"/>
                  </a:cubicBezTo>
                  <a:cubicBezTo>
                    <a:pt x="3901" y="1714"/>
                    <a:pt x="4280" y="1645"/>
                    <a:pt x="4504" y="1352"/>
                  </a:cubicBezTo>
                  <a:cubicBezTo>
                    <a:pt x="4596" y="1243"/>
                    <a:pt x="4630" y="1099"/>
                    <a:pt x="4602" y="961"/>
                  </a:cubicBezTo>
                  <a:cubicBezTo>
                    <a:pt x="4544" y="789"/>
                    <a:pt x="4372" y="726"/>
                    <a:pt x="4217" y="685"/>
                  </a:cubicBezTo>
                  <a:cubicBezTo>
                    <a:pt x="4112" y="657"/>
                    <a:pt x="4004" y="644"/>
                    <a:pt x="3896" y="644"/>
                  </a:cubicBezTo>
                  <a:cubicBezTo>
                    <a:pt x="3654" y="644"/>
                    <a:pt x="3407" y="709"/>
                    <a:pt x="3177" y="812"/>
                  </a:cubicBezTo>
                  <a:cubicBezTo>
                    <a:pt x="3108" y="846"/>
                    <a:pt x="3039" y="881"/>
                    <a:pt x="2970" y="921"/>
                  </a:cubicBezTo>
                  <a:cubicBezTo>
                    <a:pt x="3062" y="795"/>
                    <a:pt x="3131" y="662"/>
                    <a:pt x="3177" y="519"/>
                  </a:cubicBezTo>
                  <a:cubicBezTo>
                    <a:pt x="3217" y="398"/>
                    <a:pt x="3194" y="260"/>
                    <a:pt x="3108" y="163"/>
                  </a:cubicBezTo>
                  <a:cubicBezTo>
                    <a:pt x="3064" y="121"/>
                    <a:pt x="3010" y="104"/>
                    <a:pt x="2954" y="104"/>
                  </a:cubicBezTo>
                  <a:cubicBezTo>
                    <a:pt x="2800" y="104"/>
                    <a:pt x="2620" y="228"/>
                    <a:pt x="2511" y="312"/>
                  </a:cubicBezTo>
                  <a:cubicBezTo>
                    <a:pt x="2396" y="404"/>
                    <a:pt x="2287" y="502"/>
                    <a:pt x="2195" y="616"/>
                  </a:cubicBezTo>
                  <a:cubicBezTo>
                    <a:pt x="2224" y="484"/>
                    <a:pt x="2218" y="341"/>
                    <a:pt x="2172" y="214"/>
                  </a:cubicBezTo>
                  <a:cubicBezTo>
                    <a:pt x="2123" y="95"/>
                    <a:pt x="2033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505;p38">
              <a:extLst>
                <a:ext uri="{FF2B5EF4-FFF2-40B4-BE49-F238E27FC236}">
                  <a16:creationId xmlns:a16="http://schemas.microsoft.com/office/drawing/2014/main" id="{36AF4303-5407-6127-323E-F6A94E47C16B}"/>
                </a:ext>
              </a:extLst>
            </p:cNvPr>
            <p:cNvSpPr/>
            <p:nvPr/>
          </p:nvSpPr>
          <p:spPr>
            <a:xfrm>
              <a:off x="2731764" y="3531468"/>
              <a:ext cx="496041" cy="315062"/>
            </a:xfrm>
            <a:custGeom>
              <a:avLst/>
              <a:gdLst/>
              <a:ahLst/>
              <a:cxnLst/>
              <a:rect l="l" t="t" r="r" b="b"/>
              <a:pathLst>
                <a:path w="4326" h="2776" extrusionOk="0">
                  <a:moveTo>
                    <a:pt x="1779" y="1"/>
                  </a:moveTo>
                  <a:cubicBezTo>
                    <a:pt x="1761" y="1"/>
                    <a:pt x="1743" y="4"/>
                    <a:pt x="1724" y="12"/>
                  </a:cubicBezTo>
                  <a:cubicBezTo>
                    <a:pt x="1632" y="47"/>
                    <a:pt x="1574" y="150"/>
                    <a:pt x="1534" y="230"/>
                  </a:cubicBezTo>
                  <a:cubicBezTo>
                    <a:pt x="1459" y="374"/>
                    <a:pt x="1408" y="523"/>
                    <a:pt x="1373" y="678"/>
                  </a:cubicBezTo>
                  <a:cubicBezTo>
                    <a:pt x="1344" y="833"/>
                    <a:pt x="1327" y="989"/>
                    <a:pt x="1316" y="1149"/>
                  </a:cubicBezTo>
                  <a:cubicBezTo>
                    <a:pt x="1304" y="1224"/>
                    <a:pt x="1299" y="1304"/>
                    <a:pt x="1281" y="1379"/>
                  </a:cubicBezTo>
                  <a:cubicBezTo>
                    <a:pt x="1264" y="1448"/>
                    <a:pt x="1253" y="1511"/>
                    <a:pt x="1247" y="1580"/>
                  </a:cubicBezTo>
                  <a:cubicBezTo>
                    <a:pt x="1115" y="1649"/>
                    <a:pt x="988" y="1718"/>
                    <a:pt x="856" y="1793"/>
                  </a:cubicBezTo>
                  <a:lnTo>
                    <a:pt x="759" y="1850"/>
                  </a:lnTo>
                  <a:cubicBezTo>
                    <a:pt x="822" y="1747"/>
                    <a:pt x="885" y="1638"/>
                    <a:pt x="937" y="1528"/>
                  </a:cubicBezTo>
                  <a:cubicBezTo>
                    <a:pt x="1034" y="1327"/>
                    <a:pt x="1132" y="1092"/>
                    <a:pt x="1080" y="868"/>
                  </a:cubicBezTo>
                  <a:cubicBezTo>
                    <a:pt x="1071" y="828"/>
                    <a:pt x="1038" y="805"/>
                    <a:pt x="1002" y="805"/>
                  </a:cubicBezTo>
                  <a:cubicBezTo>
                    <a:pt x="992" y="805"/>
                    <a:pt x="981" y="807"/>
                    <a:pt x="971" y="810"/>
                  </a:cubicBezTo>
                  <a:cubicBezTo>
                    <a:pt x="873" y="856"/>
                    <a:pt x="787" y="931"/>
                    <a:pt x="736" y="1029"/>
                  </a:cubicBezTo>
                  <a:cubicBezTo>
                    <a:pt x="667" y="1126"/>
                    <a:pt x="615" y="1230"/>
                    <a:pt x="569" y="1339"/>
                  </a:cubicBezTo>
                  <a:cubicBezTo>
                    <a:pt x="523" y="1448"/>
                    <a:pt x="483" y="1557"/>
                    <a:pt x="448" y="1672"/>
                  </a:cubicBezTo>
                  <a:cubicBezTo>
                    <a:pt x="414" y="1787"/>
                    <a:pt x="385" y="1936"/>
                    <a:pt x="431" y="2051"/>
                  </a:cubicBezTo>
                  <a:cubicBezTo>
                    <a:pt x="311" y="2114"/>
                    <a:pt x="190" y="2166"/>
                    <a:pt x="69" y="2223"/>
                  </a:cubicBezTo>
                  <a:cubicBezTo>
                    <a:pt x="23" y="2241"/>
                    <a:pt x="0" y="2292"/>
                    <a:pt x="6" y="2338"/>
                  </a:cubicBezTo>
                  <a:cubicBezTo>
                    <a:pt x="12" y="2384"/>
                    <a:pt x="58" y="2413"/>
                    <a:pt x="104" y="2413"/>
                  </a:cubicBezTo>
                  <a:cubicBezTo>
                    <a:pt x="236" y="2373"/>
                    <a:pt x="362" y="2321"/>
                    <a:pt x="477" y="2246"/>
                  </a:cubicBezTo>
                  <a:cubicBezTo>
                    <a:pt x="517" y="2223"/>
                    <a:pt x="558" y="2201"/>
                    <a:pt x="604" y="2178"/>
                  </a:cubicBezTo>
                  <a:cubicBezTo>
                    <a:pt x="615" y="2189"/>
                    <a:pt x="626" y="2201"/>
                    <a:pt x="644" y="2212"/>
                  </a:cubicBezTo>
                  <a:cubicBezTo>
                    <a:pt x="713" y="2269"/>
                    <a:pt x="782" y="2315"/>
                    <a:pt x="856" y="2361"/>
                  </a:cubicBezTo>
                  <a:lnTo>
                    <a:pt x="937" y="2413"/>
                  </a:lnTo>
                  <a:lnTo>
                    <a:pt x="954" y="2430"/>
                  </a:lnTo>
                  <a:lnTo>
                    <a:pt x="983" y="2447"/>
                  </a:lnTo>
                  <a:lnTo>
                    <a:pt x="1057" y="2505"/>
                  </a:lnTo>
                  <a:cubicBezTo>
                    <a:pt x="1143" y="2580"/>
                    <a:pt x="1235" y="2643"/>
                    <a:pt x="1333" y="2706"/>
                  </a:cubicBezTo>
                  <a:cubicBezTo>
                    <a:pt x="1405" y="2752"/>
                    <a:pt x="1492" y="2776"/>
                    <a:pt x="1575" y="2776"/>
                  </a:cubicBezTo>
                  <a:cubicBezTo>
                    <a:pt x="1585" y="2776"/>
                    <a:pt x="1594" y="2775"/>
                    <a:pt x="1603" y="2775"/>
                  </a:cubicBezTo>
                  <a:cubicBezTo>
                    <a:pt x="1689" y="2763"/>
                    <a:pt x="1752" y="2694"/>
                    <a:pt x="1770" y="2608"/>
                  </a:cubicBezTo>
                  <a:cubicBezTo>
                    <a:pt x="1804" y="2367"/>
                    <a:pt x="1511" y="2252"/>
                    <a:pt x="1344" y="2178"/>
                  </a:cubicBezTo>
                  <a:cubicBezTo>
                    <a:pt x="1224" y="2132"/>
                    <a:pt x="1097" y="2091"/>
                    <a:pt x="965" y="2063"/>
                  </a:cubicBezTo>
                  <a:cubicBezTo>
                    <a:pt x="931" y="2051"/>
                    <a:pt x="896" y="2040"/>
                    <a:pt x="856" y="2028"/>
                  </a:cubicBezTo>
                  <a:cubicBezTo>
                    <a:pt x="1000" y="1936"/>
                    <a:pt x="1155" y="1856"/>
                    <a:pt x="1304" y="1775"/>
                  </a:cubicBezTo>
                  <a:cubicBezTo>
                    <a:pt x="1310" y="1781"/>
                    <a:pt x="1316" y="1787"/>
                    <a:pt x="1322" y="1793"/>
                  </a:cubicBezTo>
                  <a:cubicBezTo>
                    <a:pt x="1373" y="1839"/>
                    <a:pt x="1436" y="1879"/>
                    <a:pt x="1500" y="1913"/>
                  </a:cubicBezTo>
                  <a:cubicBezTo>
                    <a:pt x="1551" y="1954"/>
                    <a:pt x="1609" y="1999"/>
                    <a:pt x="1660" y="2045"/>
                  </a:cubicBezTo>
                  <a:cubicBezTo>
                    <a:pt x="1752" y="2126"/>
                    <a:pt x="1844" y="2201"/>
                    <a:pt x="1942" y="2269"/>
                  </a:cubicBezTo>
                  <a:cubicBezTo>
                    <a:pt x="2120" y="2396"/>
                    <a:pt x="2327" y="2557"/>
                    <a:pt x="2556" y="2557"/>
                  </a:cubicBezTo>
                  <a:cubicBezTo>
                    <a:pt x="2677" y="2557"/>
                    <a:pt x="2815" y="2476"/>
                    <a:pt x="2798" y="2333"/>
                  </a:cubicBezTo>
                  <a:cubicBezTo>
                    <a:pt x="2786" y="2201"/>
                    <a:pt x="2677" y="2132"/>
                    <a:pt x="2579" y="2080"/>
                  </a:cubicBezTo>
                  <a:cubicBezTo>
                    <a:pt x="2390" y="1982"/>
                    <a:pt x="2206" y="1873"/>
                    <a:pt x="2005" y="1781"/>
                  </a:cubicBezTo>
                  <a:cubicBezTo>
                    <a:pt x="1884" y="1730"/>
                    <a:pt x="1758" y="1684"/>
                    <a:pt x="1632" y="1655"/>
                  </a:cubicBezTo>
                  <a:cubicBezTo>
                    <a:pt x="1609" y="1649"/>
                    <a:pt x="1591" y="1643"/>
                    <a:pt x="1568" y="1638"/>
                  </a:cubicBezTo>
                  <a:lnTo>
                    <a:pt x="1603" y="1620"/>
                  </a:lnTo>
                  <a:cubicBezTo>
                    <a:pt x="1798" y="1523"/>
                    <a:pt x="2005" y="1425"/>
                    <a:pt x="2206" y="1333"/>
                  </a:cubicBezTo>
                  <a:cubicBezTo>
                    <a:pt x="2252" y="1391"/>
                    <a:pt x="2304" y="1442"/>
                    <a:pt x="2367" y="1477"/>
                  </a:cubicBezTo>
                  <a:cubicBezTo>
                    <a:pt x="2447" y="1534"/>
                    <a:pt x="2522" y="1580"/>
                    <a:pt x="2602" y="1638"/>
                  </a:cubicBezTo>
                  <a:lnTo>
                    <a:pt x="2614" y="1643"/>
                  </a:lnTo>
                  <a:lnTo>
                    <a:pt x="2631" y="1655"/>
                  </a:lnTo>
                  <a:lnTo>
                    <a:pt x="2689" y="1701"/>
                  </a:lnTo>
                  <a:cubicBezTo>
                    <a:pt x="2740" y="1741"/>
                    <a:pt x="2798" y="1781"/>
                    <a:pt x="2861" y="1810"/>
                  </a:cubicBezTo>
                  <a:cubicBezTo>
                    <a:pt x="2970" y="1879"/>
                    <a:pt x="3096" y="1919"/>
                    <a:pt x="3229" y="1925"/>
                  </a:cubicBezTo>
                  <a:cubicBezTo>
                    <a:pt x="3315" y="1925"/>
                    <a:pt x="3430" y="1925"/>
                    <a:pt x="3498" y="1844"/>
                  </a:cubicBezTo>
                  <a:cubicBezTo>
                    <a:pt x="3567" y="1770"/>
                    <a:pt x="3550" y="1655"/>
                    <a:pt x="3464" y="1603"/>
                  </a:cubicBezTo>
                  <a:cubicBezTo>
                    <a:pt x="3366" y="1534"/>
                    <a:pt x="3269" y="1477"/>
                    <a:pt x="3165" y="1425"/>
                  </a:cubicBezTo>
                  <a:cubicBezTo>
                    <a:pt x="3050" y="1373"/>
                    <a:pt x="2930" y="1327"/>
                    <a:pt x="2803" y="1293"/>
                  </a:cubicBezTo>
                  <a:cubicBezTo>
                    <a:pt x="2706" y="1264"/>
                    <a:pt x="2608" y="1230"/>
                    <a:pt x="2505" y="1207"/>
                  </a:cubicBezTo>
                  <a:cubicBezTo>
                    <a:pt x="2631" y="1149"/>
                    <a:pt x="2763" y="1103"/>
                    <a:pt x="2890" y="1063"/>
                  </a:cubicBezTo>
                  <a:cubicBezTo>
                    <a:pt x="2964" y="1057"/>
                    <a:pt x="3039" y="1052"/>
                    <a:pt x="3114" y="1040"/>
                  </a:cubicBezTo>
                  <a:cubicBezTo>
                    <a:pt x="3240" y="1029"/>
                    <a:pt x="3361" y="1017"/>
                    <a:pt x="3487" y="1006"/>
                  </a:cubicBezTo>
                  <a:cubicBezTo>
                    <a:pt x="3608" y="994"/>
                    <a:pt x="3734" y="983"/>
                    <a:pt x="3860" y="960"/>
                  </a:cubicBezTo>
                  <a:cubicBezTo>
                    <a:pt x="3981" y="948"/>
                    <a:pt x="4096" y="920"/>
                    <a:pt x="4205" y="868"/>
                  </a:cubicBezTo>
                  <a:cubicBezTo>
                    <a:pt x="4285" y="828"/>
                    <a:pt x="4326" y="736"/>
                    <a:pt x="4308" y="650"/>
                  </a:cubicBezTo>
                  <a:cubicBezTo>
                    <a:pt x="4274" y="575"/>
                    <a:pt x="4205" y="523"/>
                    <a:pt x="4130" y="506"/>
                  </a:cubicBezTo>
                  <a:cubicBezTo>
                    <a:pt x="4080" y="498"/>
                    <a:pt x="4029" y="494"/>
                    <a:pt x="3978" y="494"/>
                  </a:cubicBezTo>
                  <a:cubicBezTo>
                    <a:pt x="3920" y="494"/>
                    <a:pt x="3861" y="499"/>
                    <a:pt x="3803" y="512"/>
                  </a:cubicBezTo>
                  <a:cubicBezTo>
                    <a:pt x="3688" y="529"/>
                    <a:pt x="3573" y="558"/>
                    <a:pt x="3458" y="598"/>
                  </a:cubicBezTo>
                  <a:cubicBezTo>
                    <a:pt x="3338" y="632"/>
                    <a:pt x="3217" y="684"/>
                    <a:pt x="3108" y="742"/>
                  </a:cubicBezTo>
                  <a:cubicBezTo>
                    <a:pt x="3050" y="776"/>
                    <a:pt x="2993" y="810"/>
                    <a:pt x="2936" y="845"/>
                  </a:cubicBezTo>
                  <a:cubicBezTo>
                    <a:pt x="2775" y="891"/>
                    <a:pt x="2620" y="943"/>
                    <a:pt x="2470" y="1006"/>
                  </a:cubicBezTo>
                  <a:lnTo>
                    <a:pt x="2401" y="1029"/>
                  </a:lnTo>
                  <a:cubicBezTo>
                    <a:pt x="2447" y="960"/>
                    <a:pt x="2493" y="891"/>
                    <a:pt x="2539" y="822"/>
                  </a:cubicBezTo>
                  <a:cubicBezTo>
                    <a:pt x="2648" y="667"/>
                    <a:pt x="2729" y="495"/>
                    <a:pt x="2780" y="311"/>
                  </a:cubicBezTo>
                  <a:cubicBezTo>
                    <a:pt x="2809" y="225"/>
                    <a:pt x="2792" y="133"/>
                    <a:pt x="2740" y="70"/>
                  </a:cubicBezTo>
                  <a:cubicBezTo>
                    <a:pt x="2725" y="54"/>
                    <a:pt x="2707" y="47"/>
                    <a:pt x="2688" y="47"/>
                  </a:cubicBezTo>
                  <a:cubicBezTo>
                    <a:pt x="2671" y="47"/>
                    <a:pt x="2653" y="53"/>
                    <a:pt x="2637" y="64"/>
                  </a:cubicBezTo>
                  <a:cubicBezTo>
                    <a:pt x="2476" y="179"/>
                    <a:pt x="2373" y="368"/>
                    <a:pt x="2298" y="552"/>
                  </a:cubicBezTo>
                  <a:cubicBezTo>
                    <a:pt x="2258" y="650"/>
                    <a:pt x="2229" y="753"/>
                    <a:pt x="2200" y="851"/>
                  </a:cubicBezTo>
                  <a:cubicBezTo>
                    <a:pt x="2189" y="902"/>
                    <a:pt x="2172" y="948"/>
                    <a:pt x="2160" y="994"/>
                  </a:cubicBezTo>
                  <a:cubicBezTo>
                    <a:pt x="2154" y="1017"/>
                    <a:pt x="2149" y="1046"/>
                    <a:pt x="2149" y="1069"/>
                  </a:cubicBezTo>
                  <a:cubicBezTo>
                    <a:pt x="2131" y="1098"/>
                    <a:pt x="2120" y="1126"/>
                    <a:pt x="2114" y="1155"/>
                  </a:cubicBezTo>
                  <a:cubicBezTo>
                    <a:pt x="1907" y="1247"/>
                    <a:pt x="1706" y="1345"/>
                    <a:pt x="1511" y="1442"/>
                  </a:cubicBezTo>
                  <a:cubicBezTo>
                    <a:pt x="1546" y="1368"/>
                    <a:pt x="1574" y="1287"/>
                    <a:pt x="1603" y="1207"/>
                  </a:cubicBezTo>
                  <a:cubicBezTo>
                    <a:pt x="1695" y="966"/>
                    <a:pt x="1793" y="724"/>
                    <a:pt x="1867" y="483"/>
                  </a:cubicBezTo>
                  <a:cubicBezTo>
                    <a:pt x="1902" y="385"/>
                    <a:pt x="1925" y="282"/>
                    <a:pt x="1930" y="184"/>
                  </a:cubicBezTo>
                  <a:cubicBezTo>
                    <a:pt x="1930" y="89"/>
                    <a:pt x="1867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506;p38">
              <a:extLst>
                <a:ext uri="{FF2B5EF4-FFF2-40B4-BE49-F238E27FC236}">
                  <a16:creationId xmlns:a16="http://schemas.microsoft.com/office/drawing/2014/main" id="{6067AF70-EA82-FE0A-0C54-D4B82EC1D881}"/>
                </a:ext>
              </a:extLst>
            </p:cNvPr>
            <p:cNvSpPr/>
            <p:nvPr/>
          </p:nvSpPr>
          <p:spPr>
            <a:xfrm>
              <a:off x="2738300" y="3474721"/>
              <a:ext cx="264303" cy="416867"/>
            </a:xfrm>
            <a:custGeom>
              <a:avLst/>
              <a:gdLst/>
              <a:ahLst/>
              <a:cxnLst/>
              <a:rect l="l" t="t" r="r" b="b"/>
              <a:pathLst>
                <a:path w="2305" h="3673" extrusionOk="0">
                  <a:moveTo>
                    <a:pt x="1879" y="1"/>
                  </a:moveTo>
                  <a:cubicBezTo>
                    <a:pt x="1758" y="18"/>
                    <a:pt x="1649" y="76"/>
                    <a:pt x="1569" y="162"/>
                  </a:cubicBezTo>
                  <a:cubicBezTo>
                    <a:pt x="1345" y="363"/>
                    <a:pt x="1167" y="610"/>
                    <a:pt x="1035" y="880"/>
                  </a:cubicBezTo>
                  <a:cubicBezTo>
                    <a:pt x="1029" y="891"/>
                    <a:pt x="1023" y="903"/>
                    <a:pt x="1018" y="914"/>
                  </a:cubicBezTo>
                  <a:cubicBezTo>
                    <a:pt x="983" y="883"/>
                    <a:pt x="942" y="871"/>
                    <a:pt x="900" y="871"/>
                  </a:cubicBezTo>
                  <a:cubicBezTo>
                    <a:pt x="824" y="871"/>
                    <a:pt x="744" y="912"/>
                    <a:pt x="684" y="960"/>
                  </a:cubicBezTo>
                  <a:cubicBezTo>
                    <a:pt x="437" y="1144"/>
                    <a:pt x="305" y="1431"/>
                    <a:pt x="236" y="1724"/>
                  </a:cubicBezTo>
                  <a:cubicBezTo>
                    <a:pt x="202" y="1908"/>
                    <a:pt x="167" y="2086"/>
                    <a:pt x="144" y="2264"/>
                  </a:cubicBezTo>
                  <a:cubicBezTo>
                    <a:pt x="133" y="2362"/>
                    <a:pt x="127" y="2454"/>
                    <a:pt x="116" y="2551"/>
                  </a:cubicBezTo>
                  <a:cubicBezTo>
                    <a:pt x="116" y="2591"/>
                    <a:pt x="110" y="2637"/>
                    <a:pt x="110" y="2689"/>
                  </a:cubicBezTo>
                  <a:cubicBezTo>
                    <a:pt x="87" y="2701"/>
                    <a:pt x="64" y="2718"/>
                    <a:pt x="47" y="2741"/>
                  </a:cubicBezTo>
                  <a:cubicBezTo>
                    <a:pt x="12" y="2764"/>
                    <a:pt x="1" y="2804"/>
                    <a:pt x="7" y="2838"/>
                  </a:cubicBezTo>
                  <a:cubicBezTo>
                    <a:pt x="24" y="2873"/>
                    <a:pt x="53" y="2902"/>
                    <a:pt x="93" y="2902"/>
                  </a:cubicBezTo>
                  <a:cubicBezTo>
                    <a:pt x="117" y="2880"/>
                    <a:pt x="148" y="2869"/>
                    <a:pt x="179" y="2869"/>
                  </a:cubicBezTo>
                  <a:cubicBezTo>
                    <a:pt x="220" y="2869"/>
                    <a:pt x="262" y="2888"/>
                    <a:pt x="288" y="2925"/>
                  </a:cubicBezTo>
                  <a:cubicBezTo>
                    <a:pt x="345" y="2988"/>
                    <a:pt x="409" y="3039"/>
                    <a:pt x="472" y="3085"/>
                  </a:cubicBezTo>
                  <a:cubicBezTo>
                    <a:pt x="552" y="3143"/>
                    <a:pt x="627" y="3194"/>
                    <a:pt x="707" y="3246"/>
                  </a:cubicBezTo>
                  <a:cubicBezTo>
                    <a:pt x="845" y="3327"/>
                    <a:pt x="983" y="3401"/>
                    <a:pt x="1127" y="3470"/>
                  </a:cubicBezTo>
                  <a:cubicBezTo>
                    <a:pt x="1326" y="3568"/>
                    <a:pt x="1561" y="3672"/>
                    <a:pt x="1797" y="3672"/>
                  </a:cubicBezTo>
                  <a:cubicBezTo>
                    <a:pt x="1867" y="3672"/>
                    <a:pt x="1936" y="3663"/>
                    <a:pt x="2005" y="3643"/>
                  </a:cubicBezTo>
                  <a:cubicBezTo>
                    <a:pt x="2120" y="3614"/>
                    <a:pt x="2229" y="3545"/>
                    <a:pt x="2304" y="3447"/>
                  </a:cubicBezTo>
                  <a:cubicBezTo>
                    <a:pt x="2235" y="3430"/>
                    <a:pt x="2166" y="3401"/>
                    <a:pt x="2097" y="3367"/>
                  </a:cubicBezTo>
                  <a:cubicBezTo>
                    <a:pt x="1770" y="3200"/>
                    <a:pt x="1517" y="2913"/>
                    <a:pt x="1391" y="2563"/>
                  </a:cubicBezTo>
                  <a:cubicBezTo>
                    <a:pt x="1265" y="2224"/>
                    <a:pt x="1265" y="1845"/>
                    <a:pt x="1316" y="1489"/>
                  </a:cubicBezTo>
                  <a:cubicBezTo>
                    <a:pt x="1374" y="1109"/>
                    <a:pt x="1489" y="748"/>
                    <a:pt x="1655" y="409"/>
                  </a:cubicBezTo>
                  <a:cubicBezTo>
                    <a:pt x="1724" y="265"/>
                    <a:pt x="1804" y="127"/>
                    <a:pt x="1891" y="1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507;p38">
              <a:extLst>
                <a:ext uri="{FF2B5EF4-FFF2-40B4-BE49-F238E27FC236}">
                  <a16:creationId xmlns:a16="http://schemas.microsoft.com/office/drawing/2014/main" id="{26A351CC-5CCE-1BE1-4EB3-602D51BD6373}"/>
                </a:ext>
              </a:extLst>
            </p:cNvPr>
            <p:cNvSpPr/>
            <p:nvPr/>
          </p:nvSpPr>
          <p:spPr>
            <a:xfrm>
              <a:off x="2110624" y="1823482"/>
              <a:ext cx="171997" cy="385656"/>
            </a:xfrm>
            <a:custGeom>
              <a:avLst/>
              <a:gdLst/>
              <a:ahLst/>
              <a:cxnLst/>
              <a:rect l="l" t="t" r="r" b="b"/>
              <a:pathLst>
                <a:path w="1500" h="3398" extrusionOk="0">
                  <a:moveTo>
                    <a:pt x="696" y="0"/>
                  </a:moveTo>
                  <a:cubicBezTo>
                    <a:pt x="374" y="6"/>
                    <a:pt x="208" y="316"/>
                    <a:pt x="150" y="575"/>
                  </a:cubicBezTo>
                  <a:cubicBezTo>
                    <a:pt x="1" y="1264"/>
                    <a:pt x="93" y="2085"/>
                    <a:pt x="564" y="2746"/>
                  </a:cubicBezTo>
                  <a:cubicBezTo>
                    <a:pt x="661" y="2878"/>
                    <a:pt x="771" y="3005"/>
                    <a:pt x="885" y="3119"/>
                  </a:cubicBezTo>
                  <a:cubicBezTo>
                    <a:pt x="1006" y="3240"/>
                    <a:pt x="1150" y="3361"/>
                    <a:pt x="1316" y="3395"/>
                  </a:cubicBezTo>
                  <a:cubicBezTo>
                    <a:pt x="1326" y="3397"/>
                    <a:pt x="1335" y="3398"/>
                    <a:pt x="1344" y="3398"/>
                  </a:cubicBezTo>
                  <a:cubicBezTo>
                    <a:pt x="1452" y="3398"/>
                    <a:pt x="1500" y="3278"/>
                    <a:pt x="1425" y="3183"/>
                  </a:cubicBezTo>
                  <a:cubicBezTo>
                    <a:pt x="1316" y="3045"/>
                    <a:pt x="1265" y="2867"/>
                    <a:pt x="1201" y="2712"/>
                  </a:cubicBezTo>
                  <a:cubicBezTo>
                    <a:pt x="1115" y="2534"/>
                    <a:pt x="1046" y="2344"/>
                    <a:pt x="1000" y="2149"/>
                  </a:cubicBezTo>
                  <a:cubicBezTo>
                    <a:pt x="931" y="1758"/>
                    <a:pt x="983" y="1356"/>
                    <a:pt x="1150" y="994"/>
                  </a:cubicBezTo>
                  <a:cubicBezTo>
                    <a:pt x="1230" y="822"/>
                    <a:pt x="1345" y="615"/>
                    <a:pt x="1270" y="397"/>
                  </a:cubicBezTo>
                  <a:cubicBezTo>
                    <a:pt x="1178" y="156"/>
                    <a:pt x="954" y="0"/>
                    <a:pt x="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508;p38">
              <a:extLst>
                <a:ext uri="{FF2B5EF4-FFF2-40B4-BE49-F238E27FC236}">
                  <a16:creationId xmlns:a16="http://schemas.microsoft.com/office/drawing/2014/main" id="{5C87F2EB-BF1A-FD76-C5D3-F9C9ADF69254}"/>
                </a:ext>
              </a:extLst>
            </p:cNvPr>
            <p:cNvSpPr/>
            <p:nvPr/>
          </p:nvSpPr>
          <p:spPr>
            <a:xfrm>
              <a:off x="2117963" y="1823482"/>
              <a:ext cx="146886" cy="209398"/>
            </a:xfrm>
            <a:custGeom>
              <a:avLst/>
              <a:gdLst/>
              <a:ahLst/>
              <a:cxnLst/>
              <a:rect l="l" t="t" r="r" b="b"/>
              <a:pathLst>
                <a:path w="1281" h="1845" extrusionOk="0">
                  <a:moveTo>
                    <a:pt x="638" y="0"/>
                  </a:moveTo>
                  <a:cubicBezTo>
                    <a:pt x="316" y="6"/>
                    <a:pt x="144" y="316"/>
                    <a:pt x="92" y="575"/>
                  </a:cubicBezTo>
                  <a:cubicBezTo>
                    <a:pt x="0" y="994"/>
                    <a:pt x="6" y="1425"/>
                    <a:pt x="103" y="1844"/>
                  </a:cubicBezTo>
                  <a:cubicBezTo>
                    <a:pt x="121" y="1821"/>
                    <a:pt x="144" y="1804"/>
                    <a:pt x="167" y="1787"/>
                  </a:cubicBezTo>
                  <a:cubicBezTo>
                    <a:pt x="333" y="1649"/>
                    <a:pt x="517" y="1546"/>
                    <a:pt x="718" y="1477"/>
                  </a:cubicBezTo>
                  <a:cubicBezTo>
                    <a:pt x="793" y="1454"/>
                    <a:pt x="867" y="1436"/>
                    <a:pt x="948" y="1431"/>
                  </a:cubicBezTo>
                  <a:cubicBezTo>
                    <a:pt x="982" y="1281"/>
                    <a:pt x="1028" y="1138"/>
                    <a:pt x="1091" y="994"/>
                  </a:cubicBezTo>
                  <a:cubicBezTo>
                    <a:pt x="1166" y="816"/>
                    <a:pt x="1281" y="615"/>
                    <a:pt x="1212" y="397"/>
                  </a:cubicBezTo>
                  <a:cubicBezTo>
                    <a:pt x="1120" y="156"/>
                    <a:pt x="890" y="0"/>
                    <a:pt x="638" y="0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509;p38">
              <a:extLst>
                <a:ext uri="{FF2B5EF4-FFF2-40B4-BE49-F238E27FC236}">
                  <a16:creationId xmlns:a16="http://schemas.microsoft.com/office/drawing/2014/main" id="{755A069B-BB5B-02CC-D96F-5E1E4986068A}"/>
                </a:ext>
              </a:extLst>
            </p:cNvPr>
            <p:cNvSpPr/>
            <p:nvPr/>
          </p:nvSpPr>
          <p:spPr>
            <a:xfrm>
              <a:off x="1394082" y="3266798"/>
              <a:ext cx="1444435" cy="1030081"/>
            </a:xfrm>
            <a:custGeom>
              <a:avLst/>
              <a:gdLst/>
              <a:ahLst/>
              <a:cxnLst/>
              <a:rect l="l" t="t" r="r" b="b"/>
              <a:pathLst>
                <a:path w="12597" h="9076" extrusionOk="0">
                  <a:moveTo>
                    <a:pt x="6302" y="1"/>
                  </a:moveTo>
                  <a:cubicBezTo>
                    <a:pt x="2821" y="1"/>
                    <a:pt x="0" y="2034"/>
                    <a:pt x="0" y="4538"/>
                  </a:cubicBezTo>
                  <a:cubicBezTo>
                    <a:pt x="0" y="7048"/>
                    <a:pt x="2821" y="9076"/>
                    <a:pt x="6302" y="9076"/>
                  </a:cubicBezTo>
                  <a:cubicBezTo>
                    <a:pt x="9777" y="9076"/>
                    <a:pt x="12597" y="7048"/>
                    <a:pt x="12597" y="4538"/>
                  </a:cubicBezTo>
                  <a:cubicBezTo>
                    <a:pt x="12597" y="2034"/>
                    <a:pt x="9777" y="1"/>
                    <a:pt x="6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510;p38">
              <a:extLst>
                <a:ext uri="{FF2B5EF4-FFF2-40B4-BE49-F238E27FC236}">
                  <a16:creationId xmlns:a16="http://schemas.microsoft.com/office/drawing/2014/main" id="{A394A285-54EA-5BD1-AF0B-D15698E256A7}"/>
                </a:ext>
              </a:extLst>
            </p:cNvPr>
            <p:cNvSpPr/>
            <p:nvPr/>
          </p:nvSpPr>
          <p:spPr>
            <a:xfrm>
              <a:off x="1394082" y="3616930"/>
              <a:ext cx="1444435" cy="680630"/>
            </a:xfrm>
            <a:custGeom>
              <a:avLst/>
              <a:gdLst/>
              <a:ahLst/>
              <a:cxnLst/>
              <a:rect l="l" t="t" r="r" b="b"/>
              <a:pathLst>
                <a:path w="12597" h="5997" extrusionOk="0">
                  <a:moveTo>
                    <a:pt x="12264" y="0"/>
                  </a:moveTo>
                  <a:cubicBezTo>
                    <a:pt x="11994" y="546"/>
                    <a:pt x="11649" y="1051"/>
                    <a:pt x="11241" y="1499"/>
                  </a:cubicBezTo>
                  <a:cubicBezTo>
                    <a:pt x="10776" y="2010"/>
                    <a:pt x="10219" y="2418"/>
                    <a:pt x="9599" y="2711"/>
                  </a:cubicBezTo>
                  <a:cubicBezTo>
                    <a:pt x="9070" y="2935"/>
                    <a:pt x="8519" y="3096"/>
                    <a:pt x="7950" y="3199"/>
                  </a:cubicBezTo>
                  <a:cubicBezTo>
                    <a:pt x="7323" y="3324"/>
                    <a:pt x="6687" y="3387"/>
                    <a:pt x="6050" y="3387"/>
                  </a:cubicBezTo>
                  <a:cubicBezTo>
                    <a:pt x="5543" y="3387"/>
                    <a:pt x="5036" y="3347"/>
                    <a:pt x="4532" y="3268"/>
                  </a:cubicBezTo>
                  <a:cubicBezTo>
                    <a:pt x="3458" y="3096"/>
                    <a:pt x="2401" y="2705"/>
                    <a:pt x="1557" y="2005"/>
                  </a:cubicBezTo>
                  <a:cubicBezTo>
                    <a:pt x="1143" y="1666"/>
                    <a:pt x="793" y="1252"/>
                    <a:pt x="529" y="787"/>
                  </a:cubicBezTo>
                  <a:cubicBezTo>
                    <a:pt x="420" y="597"/>
                    <a:pt x="328" y="396"/>
                    <a:pt x="247" y="195"/>
                  </a:cubicBezTo>
                  <a:cubicBezTo>
                    <a:pt x="87" y="597"/>
                    <a:pt x="6" y="1022"/>
                    <a:pt x="0" y="1459"/>
                  </a:cubicBezTo>
                  <a:cubicBezTo>
                    <a:pt x="0" y="3963"/>
                    <a:pt x="2821" y="5997"/>
                    <a:pt x="6302" y="5997"/>
                  </a:cubicBezTo>
                  <a:cubicBezTo>
                    <a:pt x="9777" y="5997"/>
                    <a:pt x="12597" y="3963"/>
                    <a:pt x="12597" y="1459"/>
                  </a:cubicBezTo>
                  <a:cubicBezTo>
                    <a:pt x="12597" y="954"/>
                    <a:pt x="12482" y="454"/>
                    <a:pt x="12264" y="0"/>
                  </a:cubicBez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511;p38">
              <a:extLst>
                <a:ext uri="{FF2B5EF4-FFF2-40B4-BE49-F238E27FC236}">
                  <a16:creationId xmlns:a16="http://schemas.microsoft.com/office/drawing/2014/main" id="{C9616AFA-892F-F426-DB25-C9FE5086BD7C}"/>
                </a:ext>
              </a:extLst>
            </p:cNvPr>
            <p:cNvSpPr/>
            <p:nvPr/>
          </p:nvSpPr>
          <p:spPr>
            <a:xfrm>
              <a:off x="1654257" y="3140365"/>
              <a:ext cx="924200" cy="350132"/>
            </a:xfrm>
            <a:custGeom>
              <a:avLst/>
              <a:gdLst/>
              <a:ahLst/>
              <a:cxnLst/>
              <a:rect l="l" t="t" r="r" b="b"/>
              <a:pathLst>
                <a:path w="8060" h="3085" extrusionOk="0">
                  <a:moveTo>
                    <a:pt x="0" y="0"/>
                  </a:moveTo>
                  <a:lnTo>
                    <a:pt x="1161" y="3085"/>
                  </a:lnTo>
                  <a:lnTo>
                    <a:pt x="6905" y="3085"/>
                  </a:lnTo>
                  <a:lnTo>
                    <a:pt x="80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512;p38">
              <a:extLst>
                <a:ext uri="{FF2B5EF4-FFF2-40B4-BE49-F238E27FC236}">
                  <a16:creationId xmlns:a16="http://schemas.microsoft.com/office/drawing/2014/main" id="{7F2FDB37-6505-5163-9AC5-475517E84762}"/>
                </a:ext>
              </a:extLst>
            </p:cNvPr>
            <p:cNvSpPr/>
            <p:nvPr/>
          </p:nvSpPr>
          <p:spPr>
            <a:xfrm>
              <a:off x="1654945" y="3139684"/>
              <a:ext cx="923512" cy="183635"/>
            </a:xfrm>
            <a:custGeom>
              <a:avLst/>
              <a:gdLst/>
              <a:ahLst/>
              <a:cxnLst/>
              <a:rect l="l" t="t" r="r" b="b"/>
              <a:pathLst>
                <a:path w="8054" h="1618" extrusionOk="0">
                  <a:moveTo>
                    <a:pt x="0" y="0"/>
                  </a:moveTo>
                  <a:lnTo>
                    <a:pt x="494" y="1316"/>
                  </a:lnTo>
                  <a:cubicBezTo>
                    <a:pt x="556" y="1338"/>
                    <a:pt x="620" y="1348"/>
                    <a:pt x="685" y="1348"/>
                  </a:cubicBezTo>
                  <a:cubicBezTo>
                    <a:pt x="740" y="1348"/>
                    <a:pt x="795" y="1340"/>
                    <a:pt x="850" y="1327"/>
                  </a:cubicBezTo>
                  <a:cubicBezTo>
                    <a:pt x="1097" y="1264"/>
                    <a:pt x="1321" y="1126"/>
                    <a:pt x="1493" y="931"/>
                  </a:cubicBezTo>
                  <a:cubicBezTo>
                    <a:pt x="1502" y="923"/>
                    <a:pt x="1511" y="919"/>
                    <a:pt x="1521" y="919"/>
                  </a:cubicBezTo>
                  <a:cubicBezTo>
                    <a:pt x="1547" y="919"/>
                    <a:pt x="1572" y="942"/>
                    <a:pt x="1568" y="971"/>
                  </a:cubicBezTo>
                  <a:cubicBezTo>
                    <a:pt x="1522" y="1109"/>
                    <a:pt x="1557" y="1258"/>
                    <a:pt x="1649" y="1368"/>
                  </a:cubicBezTo>
                  <a:cubicBezTo>
                    <a:pt x="1793" y="1525"/>
                    <a:pt x="2021" y="1580"/>
                    <a:pt x="2235" y="1580"/>
                  </a:cubicBezTo>
                  <a:cubicBezTo>
                    <a:pt x="2294" y="1580"/>
                    <a:pt x="2352" y="1576"/>
                    <a:pt x="2407" y="1569"/>
                  </a:cubicBezTo>
                  <a:cubicBezTo>
                    <a:pt x="2665" y="1534"/>
                    <a:pt x="2964" y="1413"/>
                    <a:pt x="3067" y="1155"/>
                  </a:cubicBezTo>
                  <a:cubicBezTo>
                    <a:pt x="3076" y="1128"/>
                    <a:pt x="3103" y="1112"/>
                    <a:pt x="3128" y="1112"/>
                  </a:cubicBezTo>
                  <a:cubicBezTo>
                    <a:pt x="3152" y="1112"/>
                    <a:pt x="3174" y="1125"/>
                    <a:pt x="3182" y="1155"/>
                  </a:cubicBezTo>
                  <a:cubicBezTo>
                    <a:pt x="3217" y="1310"/>
                    <a:pt x="3280" y="1459"/>
                    <a:pt x="3418" y="1546"/>
                  </a:cubicBezTo>
                  <a:cubicBezTo>
                    <a:pt x="3503" y="1593"/>
                    <a:pt x="3599" y="1617"/>
                    <a:pt x="3696" y="1617"/>
                  </a:cubicBezTo>
                  <a:cubicBezTo>
                    <a:pt x="3730" y="1617"/>
                    <a:pt x="3763" y="1615"/>
                    <a:pt x="3797" y="1609"/>
                  </a:cubicBezTo>
                  <a:cubicBezTo>
                    <a:pt x="4095" y="1557"/>
                    <a:pt x="4365" y="1402"/>
                    <a:pt x="4561" y="1166"/>
                  </a:cubicBezTo>
                  <a:cubicBezTo>
                    <a:pt x="4573" y="1154"/>
                    <a:pt x="4590" y="1148"/>
                    <a:pt x="4606" y="1148"/>
                  </a:cubicBezTo>
                  <a:cubicBezTo>
                    <a:pt x="4634" y="1148"/>
                    <a:pt x="4663" y="1166"/>
                    <a:pt x="4670" y="1195"/>
                  </a:cubicBezTo>
                  <a:cubicBezTo>
                    <a:pt x="4716" y="1345"/>
                    <a:pt x="4796" y="1488"/>
                    <a:pt x="4951" y="1546"/>
                  </a:cubicBezTo>
                  <a:cubicBezTo>
                    <a:pt x="5016" y="1564"/>
                    <a:pt x="5082" y="1574"/>
                    <a:pt x="5148" y="1574"/>
                  </a:cubicBezTo>
                  <a:cubicBezTo>
                    <a:pt x="5223" y="1574"/>
                    <a:pt x="5297" y="1562"/>
                    <a:pt x="5371" y="1534"/>
                  </a:cubicBezTo>
                  <a:cubicBezTo>
                    <a:pt x="5669" y="1442"/>
                    <a:pt x="5922" y="1253"/>
                    <a:pt x="6094" y="994"/>
                  </a:cubicBezTo>
                  <a:cubicBezTo>
                    <a:pt x="6110" y="967"/>
                    <a:pt x="6135" y="955"/>
                    <a:pt x="6159" y="955"/>
                  </a:cubicBezTo>
                  <a:cubicBezTo>
                    <a:pt x="6196" y="955"/>
                    <a:pt x="6232" y="983"/>
                    <a:pt x="6232" y="1029"/>
                  </a:cubicBezTo>
                  <a:cubicBezTo>
                    <a:pt x="6238" y="1184"/>
                    <a:pt x="6295" y="1333"/>
                    <a:pt x="6456" y="1379"/>
                  </a:cubicBezTo>
                  <a:cubicBezTo>
                    <a:pt x="6512" y="1389"/>
                    <a:pt x="6568" y="1394"/>
                    <a:pt x="6624" y="1394"/>
                  </a:cubicBezTo>
                  <a:cubicBezTo>
                    <a:pt x="6725" y="1394"/>
                    <a:pt x="6825" y="1378"/>
                    <a:pt x="6922" y="1345"/>
                  </a:cubicBezTo>
                  <a:cubicBezTo>
                    <a:pt x="7117" y="1287"/>
                    <a:pt x="7301" y="1201"/>
                    <a:pt x="7473" y="1092"/>
                  </a:cubicBezTo>
                  <a:cubicBezTo>
                    <a:pt x="7553" y="1040"/>
                    <a:pt x="7634" y="983"/>
                    <a:pt x="7708" y="925"/>
                  </a:cubicBezTo>
                  <a:lnTo>
                    <a:pt x="80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513;p38">
              <a:extLst>
                <a:ext uri="{FF2B5EF4-FFF2-40B4-BE49-F238E27FC236}">
                  <a16:creationId xmlns:a16="http://schemas.microsoft.com/office/drawing/2014/main" id="{03778455-C80E-3205-6649-5F3D7DFA472B}"/>
                </a:ext>
              </a:extLst>
            </p:cNvPr>
            <p:cNvSpPr/>
            <p:nvPr/>
          </p:nvSpPr>
          <p:spPr>
            <a:xfrm>
              <a:off x="1523195" y="3416044"/>
              <a:ext cx="527000" cy="377257"/>
            </a:xfrm>
            <a:custGeom>
              <a:avLst/>
              <a:gdLst/>
              <a:ahLst/>
              <a:cxnLst/>
              <a:rect l="l" t="t" r="r" b="b"/>
              <a:pathLst>
                <a:path w="4596" h="3324" extrusionOk="0">
                  <a:moveTo>
                    <a:pt x="3999" y="0"/>
                  </a:moveTo>
                  <a:cubicBezTo>
                    <a:pt x="3726" y="0"/>
                    <a:pt x="3476" y="201"/>
                    <a:pt x="3292" y="386"/>
                  </a:cubicBezTo>
                  <a:cubicBezTo>
                    <a:pt x="3200" y="478"/>
                    <a:pt x="3113" y="581"/>
                    <a:pt x="3039" y="690"/>
                  </a:cubicBezTo>
                  <a:cubicBezTo>
                    <a:pt x="2947" y="414"/>
                    <a:pt x="2815" y="150"/>
                    <a:pt x="2522" y="58"/>
                  </a:cubicBezTo>
                  <a:cubicBezTo>
                    <a:pt x="2465" y="41"/>
                    <a:pt x="2407" y="33"/>
                    <a:pt x="2350" y="33"/>
                  </a:cubicBezTo>
                  <a:cubicBezTo>
                    <a:pt x="2192" y="33"/>
                    <a:pt x="2038" y="96"/>
                    <a:pt x="1924" y="213"/>
                  </a:cubicBezTo>
                  <a:cubicBezTo>
                    <a:pt x="1781" y="374"/>
                    <a:pt x="1735" y="593"/>
                    <a:pt x="1718" y="799"/>
                  </a:cubicBezTo>
                  <a:cubicBezTo>
                    <a:pt x="1718" y="834"/>
                    <a:pt x="1718" y="868"/>
                    <a:pt x="1718" y="908"/>
                  </a:cubicBezTo>
                  <a:cubicBezTo>
                    <a:pt x="1712" y="903"/>
                    <a:pt x="1706" y="897"/>
                    <a:pt x="1700" y="891"/>
                  </a:cubicBezTo>
                  <a:cubicBezTo>
                    <a:pt x="1556" y="773"/>
                    <a:pt x="1390" y="668"/>
                    <a:pt x="1200" y="668"/>
                  </a:cubicBezTo>
                  <a:cubicBezTo>
                    <a:pt x="1177" y="668"/>
                    <a:pt x="1155" y="670"/>
                    <a:pt x="1132" y="673"/>
                  </a:cubicBezTo>
                  <a:cubicBezTo>
                    <a:pt x="919" y="707"/>
                    <a:pt x="770" y="891"/>
                    <a:pt x="718" y="1087"/>
                  </a:cubicBezTo>
                  <a:cubicBezTo>
                    <a:pt x="678" y="1299"/>
                    <a:pt x="701" y="1517"/>
                    <a:pt x="793" y="1707"/>
                  </a:cubicBezTo>
                  <a:cubicBezTo>
                    <a:pt x="804" y="1741"/>
                    <a:pt x="816" y="1770"/>
                    <a:pt x="833" y="1799"/>
                  </a:cubicBezTo>
                  <a:cubicBezTo>
                    <a:pt x="714" y="1758"/>
                    <a:pt x="583" y="1723"/>
                    <a:pt x="456" y="1723"/>
                  </a:cubicBezTo>
                  <a:cubicBezTo>
                    <a:pt x="405" y="1723"/>
                    <a:pt x="354" y="1728"/>
                    <a:pt x="305" y="1741"/>
                  </a:cubicBezTo>
                  <a:cubicBezTo>
                    <a:pt x="81" y="1804"/>
                    <a:pt x="0" y="2029"/>
                    <a:pt x="23" y="2241"/>
                  </a:cubicBezTo>
                  <a:cubicBezTo>
                    <a:pt x="40" y="2402"/>
                    <a:pt x="104" y="2557"/>
                    <a:pt x="207" y="2683"/>
                  </a:cubicBezTo>
                  <a:cubicBezTo>
                    <a:pt x="247" y="2798"/>
                    <a:pt x="310" y="2913"/>
                    <a:pt x="391" y="3005"/>
                  </a:cubicBezTo>
                  <a:cubicBezTo>
                    <a:pt x="569" y="3200"/>
                    <a:pt x="827" y="3286"/>
                    <a:pt x="1080" y="3315"/>
                  </a:cubicBezTo>
                  <a:cubicBezTo>
                    <a:pt x="1149" y="3321"/>
                    <a:pt x="1218" y="3324"/>
                    <a:pt x="1286" y="3324"/>
                  </a:cubicBezTo>
                  <a:cubicBezTo>
                    <a:pt x="1490" y="3324"/>
                    <a:pt x="1692" y="3298"/>
                    <a:pt x="1890" y="3246"/>
                  </a:cubicBezTo>
                  <a:cubicBezTo>
                    <a:pt x="2154" y="3183"/>
                    <a:pt x="2413" y="3091"/>
                    <a:pt x="2660" y="2965"/>
                  </a:cubicBezTo>
                  <a:cubicBezTo>
                    <a:pt x="2711" y="2936"/>
                    <a:pt x="2763" y="2907"/>
                    <a:pt x="2815" y="2873"/>
                  </a:cubicBezTo>
                  <a:cubicBezTo>
                    <a:pt x="3016" y="2781"/>
                    <a:pt x="3205" y="2672"/>
                    <a:pt x="3389" y="2545"/>
                  </a:cubicBezTo>
                  <a:cubicBezTo>
                    <a:pt x="3854" y="2230"/>
                    <a:pt x="4325" y="1804"/>
                    <a:pt x="4498" y="1253"/>
                  </a:cubicBezTo>
                  <a:cubicBezTo>
                    <a:pt x="4578" y="1000"/>
                    <a:pt x="4595" y="736"/>
                    <a:pt x="4544" y="478"/>
                  </a:cubicBezTo>
                  <a:cubicBezTo>
                    <a:pt x="4486" y="225"/>
                    <a:pt x="4291" y="7"/>
                    <a:pt x="4021" y="1"/>
                  </a:cubicBezTo>
                  <a:cubicBezTo>
                    <a:pt x="4014" y="1"/>
                    <a:pt x="4006" y="0"/>
                    <a:pt x="3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514;p38">
              <a:extLst>
                <a:ext uri="{FF2B5EF4-FFF2-40B4-BE49-F238E27FC236}">
                  <a16:creationId xmlns:a16="http://schemas.microsoft.com/office/drawing/2014/main" id="{2729BB2E-820B-7E00-ECA0-50242E1466AA}"/>
                </a:ext>
              </a:extLst>
            </p:cNvPr>
            <p:cNvSpPr/>
            <p:nvPr/>
          </p:nvSpPr>
          <p:spPr>
            <a:xfrm>
              <a:off x="1566653" y="3658583"/>
              <a:ext cx="124526" cy="87164"/>
            </a:xfrm>
            <a:custGeom>
              <a:avLst/>
              <a:gdLst/>
              <a:ahLst/>
              <a:cxnLst/>
              <a:rect l="l" t="t" r="r" b="b"/>
              <a:pathLst>
                <a:path w="1086" h="768" extrusionOk="0">
                  <a:moveTo>
                    <a:pt x="259" y="1"/>
                  </a:moveTo>
                  <a:cubicBezTo>
                    <a:pt x="242" y="1"/>
                    <a:pt x="224" y="1"/>
                    <a:pt x="201" y="6"/>
                  </a:cubicBezTo>
                  <a:lnTo>
                    <a:pt x="190" y="6"/>
                  </a:lnTo>
                  <a:cubicBezTo>
                    <a:pt x="144" y="18"/>
                    <a:pt x="104" y="41"/>
                    <a:pt x="69" y="75"/>
                  </a:cubicBezTo>
                  <a:cubicBezTo>
                    <a:pt x="41" y="110"/>
                    <a:pt x="23" y="150"/>
                    <a:pt x="12" y="190"/>
                  </a:cubicBezTo>
                  <a:cubicBezTo>
                    <a:pt x="0" y="236"/>
                    <a:pt x="0" y="282"/>
                    <a:pt x="12" y="322"/>
                  </a:cubicBezTo>
                  <a:cubicBezTo>
                    <a:pt x="18" y="345"/>
                    <a:pt x="23" y="368"/>
                    <a:pt x="35" y="385"/>
                  </a:cubicBezTo>
                  <a:cubicBezTo>
                    <a:pt x="41" y="391"/>
                    <a:pt x="41" y="397"/>
                    <a:pt x="46" y="403"/>
                  </a:cubicBezTo>
                  <a:cubicBezTo>
                    <a:pt x="64" y="431"/>
                    <a:pt x="87" y="454"/>
                    <a:pt x="115" y="477"/>
                  </a:cubicBezTo>
                  <a:lnTo>
                    <a:pt x="127" y="483"/>
                  </a:lnTo>
                  <a:cubicBezTo>
                    <a:pt x="138" y="489"/>
                    <a:pt x="155" y="495"/>
                    <a:pt x="167" y="500"/>
                  </a:cubicBezTo>
                  <a:lnTo>
                    <a:pt x="173" y="500"/>
                  </a:lnTo>
                  <a:cubicBezTo>
                    <a:pt x="190" y="503"/>
                    <a:pt x="209" y="505"/>
                    <a:pt x="227" y="505"/>
                  </a:cubicBezTo>
                  <a:cubicBezTo>
                    <a:pt x="246" y="505"/>
                    <a:pt x="265" y="503"/>
                    <a:pt x="282" y="500"/>
                  </a:cubicBezTo>
                  <a:lnTo>
                    <a:pt x="288" y="500"/>
                  </a:lnTo>
                  <a:cubicBezTo>
                    <a:pt x="299" y="495"/>
                    <a:pt x="316" y="489"/>
                    <a:pt x="328" y="483"/>
                  </a:cubicBezTo>
                  <a:lnTo>
                    <a:pt x="339" y="477"/>
                  </a:lnTo>
                  <a:lnTo>
                    <a:pt x="362" y="460"/>
                  </a:lnTo>
                  <a:cubicBezTo>
                    <a:pt x="391" y="489"/>
                    <a:pt x="425" y="518"/>
                    <a:pt x="460" y="546"/>
                  </a:cubicBezTo>
                  <a:cubicBezTo>
                    <a:pt x="523" y="604"/>
                    <a:pt x="598" y="650"/>
                    <a:pt x="672" y="696"/>
                  </a:cubicBezTo>
                  <a:cubicBezTo>
                    <a:pt x="730" y="724"/>
                    <a:pt x="793" y="742"/>
                    <a:pt x="850" y="759"/>
                  </a:cubicBezTo>
                  <a:cubicBezTo>
                    <a:pt x="871" y="765"/>
                    <a:pt x="889" y="767"/>
                    <a:pt x="907" y="767"/>
                  </a:cubicBezTo>
                  <a:cubicBezTo>
                    <a:pt x="925" y="767"/>
                    <a:pt x="942" y="765"/>
                    <a:pt x="960" y="759"/>
                  </a:cubicBezTo>
                  <a:cubicBezTo>
                    <a:pt x="1051" y="736"/>
                    <a:pt x="1086" y="638"/>
                    <a:pt x="1040" y="564"/>
                  </a:cubicBezTo>
                  <a:cubicBezTo>
                    <a:pt x="994" y="489"/>
                    <a:pt x="919" y="483"/>
                    <a:pt x="845" y="460"/>
                  </a:cubicBezTo>
                  <a:lnTo>
                    <a:pt x="816" y="460"/>
                  </a:lnTo>
                  <a:cubicBezTo>
                    <a:pt x="805" y="449"/>
                    <a:pt x="793" y="443"/>
                    <a:pt x="782" y="437"/>
                  </a:cubicBezTo>
                  <a:cubicBezTo>
                    <a:pt x="747" y="414"/>
                    <a:pt x="713" y="397"/>
                    <a:pt x="672" y="374"/>
                  </a:cubicBezTo>
                  <a:cubicBezTo>
                    <a:pt x="609" y="334"/>
                    <a:pt x="546" y="294"/>
                    <a:pt x="477" y="259"/>
                  </a:cubicBezTo>
                  <a:cubicBezTo>
                    <a:pt x="477" y="236"/>
                    <a:pt x="477" y="207"/>
                    <a:pt x="471" y="184"/>
                  </a:cubicBezTo>
                  <a:cubicBezTo>
                    <a:pt x="471" y="184"/>
                    <a:pt x="471" y="179"/>
                    <a:pt x="471" y="179"/>
                  </a:cubicBezTo>
                  <a:cubicBezTo>
                    <a:pt x="466" y="167"/>
                    <a:pt x="466" y="161"/>
                    <a:pt x="460" y="150"/>
                  </a:cubicBezTo>
                  <a:lnTo>
                    <a:pt x="460" y="144"/>
                  </a:lnTo>
                  <a:cubicBezTo>
                    <a:pt x="460" y="121"/>
                    <a:pt x="448" y="104"/>
                    <a:pt x="437" y="87"/>
                  </a:cubicBezTo>
                  <a:lnTo>
                    <a:pt x="414" y="52"/>
                  </a:lnTo>
                  <a:cubicBezTo>
                    <a:pt x="397" y="35"/>
                    <a:pt x="368" y="18"/>
                    <a:pt x="345" y="12"/>
                  </a:cubicBezTo>
                  <a:cubicBezTo>
                    <a:pt x="316" y="6"/>
                    <a:pt x="288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515;p38">
              <a:extLst>
                <a:ext uri="{FF2B5EF4-FFF2-40B4-BE49-F238E27FC236}">
                  <a16:creationId xmlns:a16="http://schemas.microsoft.com/office/drawing/2014/main" id="{A05245E2-A659-5A51-C198-BBB94E6EE4CE}"/>
                </a:ext>
              </a:extLst>
            </p:cNvPr>
            <p:cNvSpPr/>
            <p:nvPr/>
          </p:nvSpPr>
          <p:spPr>
            <a:xfrm>
              <a:off x="1639121" y="3533398"/>
              <a:ext cx="94255" cy="109977"/>
            </a:xfrm>
            <a:custGeom>
              <a:avLst/>
              <a:gdLst/>
              <a:ahLst/>
              <a:cxnLst/>
              <a:rect l="l" t="t" r="r" b="b"/>
              <a:pathLst>
                <a:path w="822" h="969" extrusionOk="0">
                  <a:moveTo>
                    <a:pt x="213" y="1"/>
                  </a:moveTo>
                  <a:cubicBezTo>
                    <a:pt x="190" y="1"/>
                    <a:pt x="167" y="7"/>
                    <a:pt x="144" y="12"/>
                  </a:cubicBezTo>
                  <a:cubicBezTo>
                    <a:pt x="115" y="18"/>
                    <a:pt x="86" y="35"/>
                    <a:pt x="58" y="58"/>
                  </a:cubicBezTo>
                  <a:cubicBezTo>
                    <a:pt x="46" y="75"/>
                    <a:pt x="35" y="87"/>
                    <a:pt x="23" y="104"/>
                  </a:cubicBezTo>
                  <a:cubicBezTo>
                    <a:pt x="12" y="127"/>
                    <a:pt x="0" y="156"/>
                    <a:pt x="0" y="185"/>
                  </a:cubicBezTo>
                  <a:lnTo>
                    <a:pt x="0" y="196"/>
                  </a:lnTo>
                  <a:lnTo>
                    <a:pt x="0" y="202"/>
                  </a:lnTo>
                  <a:cubicBezTo>
                    <a:pt x="0" y="208"/>
                    <a:pt x="0" y="219"/>
                    <a:pt x="0" y="231"/>
                  </a:cubicBezTo>
                  <a:cubicBezTo>
                    <a:pt x="0" y="236"/>
                    <a:pt x="0" y="248"/>
                    <a:pt x="0" y="259"/>
                  </a:cubicBezTo>
                  <a:cubicBezTo>
                    <a:pt x="0" y="277"/>
                    <a:pt x="0" y="299"/>
                    <a:pt x="6" y="317"/>
                  </a:cubicBezTo>
                  <a:cubicBezTo>
                    <a:pt x="12" y="334"/>
                    <a:pt x="23" y="351"/>
                    <a:pt x="29" y="368"/>
                  </a:cubicBezTo>
                  <a:cubicBezTo>
                    <a:pt x="40" y="386"/>
                    <a:pt x="58" y="403"/>
                    <a:pt x="69" y="414"/>
                  </a:cubicBezTo>
                  <a:cubicBezTo>
                    <a:pt x="86" y="432"/>
                    <a:pt x="104" y="443"/>
                    <a:pt x="127" y="455"/>
                  </a:cubicBezTo>
                  <a:cubicBezTo>
                    <a:pt x="150" y="466"/>
                    <a:pt x="173" y="472"/>
                    <a:pt x="195" y="483"/>
                  </a:cubicBezTo>
                  <a:cubicBezTo>
                    <a:pt x="207" y="486"/>
                    <a:pt x="220" y="487"/>
                    <a:pt x="233" y="487"/>
                  </a:cubicBezTo>
                  <a:cubicBezTo>
                    <a:pt x="252" y="487"/>
                    <a:pt x="271" y="484"/>
                    <a:pt x="287" y="478"/>
                  </a:cubicBezTo>
                  <a:cubicBezTo>
                    <a:pt x="305" y="506"/>
                    <a:pt x="322" y="535"/>
                    <a:pt x="345" y="558"/>
                  </a:cubicBezTo>
                  <a:cubicBezTo>
                    <a:pt x="391" y="627"/>
                    <a:pt x="442" y="696"/>
                    <a:pt x="494" y="759"/>
                  </a:cubicBezTo>
                  <a:cubicBezTo>
                    <a:pt x="540" y="834"/>
                    <a:pt x="598" y="897"/>
                    <a:pt x="661" y="954"/>
                  </a:cubicBezTo>
                  <a:cubicBezTo>
                    <a:pt x="677" y="964"/>
                    <a:pt x="695" y="968"/>
                    <a:pt x="712" y="968"/>
                  </a:cubicBezTo>
                  <a:cubicBezTo>
                    <a:pt x="768" y="968"/>
                    <a:pt x="822" y="924"/>
                    <a:pt x="822" y="862"/>
                  </a:cubicBezTo>
                  <a:cubicBezTo>
                    <a:pt x="816" y="845"/>
                    <a:pt x="810" y="828"/>
                    <a:pt x="799" y="811"/>
                  </a:cubicBezTo>
                  <a:cubicBezTo>
                    <a:pt x="776" y="776"/>
                    <a:pt x="747" y="742"/>
                    <a:pt x="718" y="707"/>
                  </a:cubicBezTo>
                  <a:cubicBezTo>
                    <a:pt x="689" y="679"/>
                    <a:pt x="666" y="650"/>
                    <a:pt x="644" y="621"/>
                  </a:cubicBezTo>
                  <a:cubicBezTo>
                    <a:pt x="598" y="564"/>
                    <a:pt x="552" y="506"/>
                    <a:pt x="511" y="443"/>
                  </a:cubicBezTo>
                  <a:cubicBezTo>
                    <a:pt x="477" y="403"/>
                    <a:pt x="448" y="357"/>
                    <a:pt x="414" y="317"/>
                  </a:cubicBezTo>
                  <a:cubicBezTo>
                    <a:pt x="414" y="311"/>
                    <a:pt x="414" y="311"/>
                    <a:pt x="414" y="311"/>
                  </a:cubicBezTo>
                  <a:cubicBezTo>
                    <a:pt x="425" y="282"/>
                    <a:pt x="431" y="259"/>
                    <a:pt x="431" y="231"/>
                  </a:cubicBezTo>
                  <a:cubicBezTo>
                    <a:pt x="431" y="213"/>
                    <a:pt x="431" y="196"/>
                    <a:pt x="431" y="185"/>
                  </a:cubicBezTo>
                  <a:cubicBezTo>
                    <a:pt x="431" y="167"/>
                    <a:pt x="425" y="150"/>
                    <a:pt x="425" y="139"/>
                  </a:cubicBezTo>
                  <a:cubicBezTo>
                    <a:pt x="419" y="116"/>
                    <a:pt x="408" y="98"/>
                    <a:pt x="391" y="81"/>
                  </a:cubicBezTo>
                  <a:cubicBezTo>
                    <a:pt x="385" y="70"/>
                    <a:pt x="379" y="58"/>
                    <a:pt x="362" y="53"/>
                  </a:cubicBezTo>
                  <a:cubicBezTo>
                    <a:pt x="351" y="41"/>
                    <a:pt x="328" y="30"/>
                    <a:pt x="310" y="24"/>
                  </a:cubicBezTo>
                  <a:lnTo>
                    <a:pt x="276" y="12"/>
                  </a:lnTo>
                  <a:cubicBezTo>
                    <a:pt x="253" y="7"/>
                    <a:pt x="230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516;p38">
              <a:extLst>
                <a:ext uri="{FF2B5EF4-FFF2-40B4-BE49-F238E27FC236}">
                  <a16:creationId xmlns:a16="http://schemas.microsoft.com/office/drawing/2014/main" id="{AAED69B7-D389-9B89-F211-A7474DEAE4FD}"/>
                </a:ext>
              </a:extLst>
            </p:cNvPr>
            <p:cNvSpPr/>
            <p:nvPr/>
          </p:nvSpPr>
          <p:spPr>
            <a:xfrm>
              <a:off x="1757685" y="3463031"/>
              <a:ext cx="49421" cy="96811"/>
            </a:xfrm>
            <a:custGeom>
              <a:avLst/>
              <a:gdLst/>
              <a:ahLst/>
              <a:cxnLst/>
              <a:rect l="l" t="t" r="r" b="b"/>
              <a:pathLst>
                <a:path w="431" h="853" extrusionOk="0">
                  <a:moveTo>
                    <a:pt x="218" y="0"/>
                  </a:moveTo>
                  <a:cubicBezTo>
                    <a:pt x="201" y="0"/>
                    <a:pt x="184" y="6"/>
                    <a:pt x="167" y="12"/>
                  </a:cubicBezTo>
                  <a:lnTo>
                    <a:pt x="121" y="12"/>
                  </a:lnTo>
                  <a:lnTo>
                    <a:pt x="81" y="23"/>
                  </a:lnTo>
                  <a:cubicBezTo>
                    <a:pt x="63" y="35"/>
                    <a:pt x="46" y="52"/>
                    <a:pt x="35" y="69"/>
                  </a:cubicBezTo>
                  <a:cubicBezTo>
                    <a:pt x="23" y="81"/>
                    <a:pt x="17" y="92"/>
                    <a:pt x="17" y="104"/>
                  </a:cubicBezTo>
                  <a:cubicBezTo>
                    <a:pt x="6" y="127"/>
                    <a:pt x="0" y="150"/>
                    <a:pt x="0" y="167"/>
                  </a:cubicBezTo>
                  <a:lnTo>
                    <a:pt x="0" y="179"/>
                  </a:lnTo>
                  <a:cubicBezTo>
                    <a:pt x="0" y="196"/>
                    <a:pt x="6" y="213"/>
                    <a:pt x="6" y="230"/>
                  </a:cubicBezTo>
                  <a:lnTo>
                    <a:pt x="6" y="242"/>
                  </a:lnTo>
                  <a:cubicBezTo>
                    <a:pt x="12" y="253"/>
                    <a:pt x="17" y="265"/>
                    <a:pt x="23" y="282"/>
                  </a:cubicBezTo>
                  <a:cubicBezTo>
                    <a:pt x="35" y="293"/>
                    <a:pt x="40" y="305"/>
                    <a:pt x="52" y="316"/>
                  </a:cubicBezTo>
                  <a:lnTo>
                    <a:pt x="86" y="339"/>
                  </a:lnTo>
                  <a:lnTo>
                    <a:pt x="126" y="357"/>
                  </a:lnTo>
                  <a:lnTo>
                    <a:pt x="144" y="357"/>
                  </a:lnTo>
                  <a:cubicBezTo>
                    <a:pt x="149" y="362"/>
                    <a:pt x="161" y="362"/>
                    <a:pt x="178" y="362"/>
                  </a:cubicBezTo>
                  <a:cubicBezTo>
                    <a:pt x="178" y="391"/>
                    <a:pt x="178" y="414"/>
                    <a:pt x="184" y="443"/>
                  </a:cubicBezTo>
                  <a:cubicBezTo>
                    <a:pt x="195" y="512"/>
                    <a:pt x="207" y="586"/>
                    <a:pt x="218" y="650"/>
                  </a:cubicBezTo>
                  <a:cubicBezTo>
                    <a:pt x="224" y="718"/>
                    <a:pt x="247" y="782"/>
                    <a:pt x="293" y="833"/>
                  </a:cubicBezTo>
                  <a:cubicBezTo>
                    <a:pt x="302" y="843"/>
                    <a:pt x="316" y="852"/>
                    <a:pt x="333" y="852"/>
                  </a:cubicBezTo>
                  <a:cubicBezTo>
                    <a:pt x="336" y="852"/>
                    <a:pt x="341" y="852"/>
                    <a:pt x="345" y="851"/>
                  </a:cubicBezTo>
                  <a:cubicBezTo>
                    <a:pt x="391" y="851"/>
                    <a:pt x="425" y="810"/>
                    <a:pt x="431" y="764"/>
                  </a:cubicBezTo>
                  <a:cubicBezTo>
                    <a:pt x="425" y="736"/>
                    <a:pt x="419" y="701"/>
                    <a:pt x="408" y="673"/>
                  </a:cubicBezTo>
                  <a:cubicBezTo>
                    <a:pt x="391" y="604"/>
                    <a:pt x="373" y="535"/>
                    <a:pt x="362" y="460"/>
                  </a:cubicBezTo>
                  <a:cubicBezTo>
                    <a:pt x="350" y="414"/>
                    <a:pt x="345" y="368"/>
                    <a:pt x="345" y="322"/>
                  </a:cubicBezTo>
                  <a:lnTo>
                    <a:pt x="368" y="305"/>
                  </a:lnTo>
                  <a:lnTo>
                    <a:pt x="385" y="288"/>
                  </a:lnTo>
                  <a:cubicBezTo>
                    <a:pt x="402" y="270"/>
                    <a:pt x="414" y="247"/>
                    <a:pt x="425" y="219"/>
                  </a:cubicBezTo>
                  <a:cubicBezTo>
                    <a:pt x="431" y="196"/>
                    <a:pt x="431" y="179"/>
                    <a:pt x="425" y="156"/>
                  </a:cubicBezTo>
                  <a:cubicBezTo>
                    <a:pt x="419" y="133"/>
                    <a:pt x="414" y="115"/>
                    <a:pt x="402" y="98"/>
                  </a:cubicBezTo>
                  <a:cubicBezTo>
                    <a:pt x="391" y="75"/>
                    <a:pt x="373" y="52"/>
                    <a:pt x="350" y="41"/>
                  </a:cubicBezTo>
                  <a:lnTo>
                    <a:pt x="305" y="23"/>
                  </a:lnTo>
                  <a:cubicBezTo>
                    <a:pt x="276" y="6"/>
                    <a:pt x="253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517;p38">
              <a:extLst>
                <a:ext uri="{FF2B5EF4-FFF2-40B4-BE49-F238E27FC236}">
                  <a16:creationId xmlns:a16="http://schemas.microsoft.com/office/drawing/2014/main" id="{1678A003-0139-655B-B7EF-A402FB809DAC}"/>
                </a:ext>
              </a:extLst>
            </p:cNvPr>
            <p:cNvSpPr/>
            <p:nvPr/>
          </p:nvSpPr>
          <p:spPr>
            <a:xfrm>
              <a:off x="1923605" y="3474153"/>
              <a:ext cx="87031" cy="102032"/>
            </a:xfrm>
            <a:custGeom>
              <a:avLst/>
              <a:gdLst/>
              <a:ahLst/>
              <a:cxnLst/>
              <a:rect l="l" t="t" r="r" b="b"/>
              <a:pathLst>
                <a:path w="759" h="899" extrusionOk="0">
                  <a:moveTo>
                    <a:pt x="500" y="0"/>
                  </a:moveTo>
                  <a:cubicBezTo>
                    <a:pt x="483" y="0"/>
                    <a:pt x="472" y="0"/>
                    <a:pt x="454" y="6"/>
                  </a:cubicBezTo>
                  <a:cubicBezTo>
                    <a:pt x="437" y="12"/>
                    <a:pt x="420" y="17"/>
                    <a:pt x="408" y="23"/>
                  </a:cubicBezTo>
                  <a:lnTo>
                    <a:pt x="391" y="35"/>
                  </a:lnTo>
                  <a:cubicBezTo>
                    <a:pt x="351" y="52"/>
                    <a:pt x="322" y="81"/>
                    <a:pt x="305" y="121"/>
                  </a:cubicBezTo>
                  <a:cubicBezTo>
                    <a:pt x="288" y="149"/>
                    <a:pt x="276" y="190"/>
                    <a:pt x="276" y="224"/>
                  </a:cubicBezTo>
                  <a:cubicBezTo>
                    <a:pt x="276" y="247"/>
                    <a:pt x="276" y="270"/>
                    <a:pt x="282" y="293"/>
                  </a:cubicBezTo>
                  <a:cubicBezTo>
                    <a:pt x="288" y="310"/>
                    <a:pt x="294" y="322"/>
                    <a:pt x="299" y="333"/>
                  </a:cubicBezTo>
                  <a:cubicBezTo>
                    <a:pt x="282" y="362"/>
                    <a:pt x="265" y="385"/>
                    <a:pt x="242" y="414"/>
                  </a:cubicBezTo>
                  <a:lnTo>
                    <a:pt x="230" y="425"/>
                  </a:lnTo>
                  <a:cubicBezTo>
                    <a:pt x="219" y="442"/>
                    <a:pt x="207" y="454"/>
                    <a:pt x="196" y="471"/>
                  </a:cubicBezTo>
                  <a:cubicBezTo>
                    <a:pt x="167" y="506"/>
                    <a:pt x="144" y="540"/>
                    <a:pt x="121" y="575"/>
                  </a:cubicBezTo>
                  <a:cubicBezTo>
                    <a:pt x="104" y="597"/>
                    <a:pt x="92" y="620"/>
                    <a:pt x="75" y="649"/>
                  </a:cubicBezTo>
                  <a:lnTo>
                    <a:pt x="70" y="655"/>
                  </a:lnTo>
                  <a:lnTo>
                    <a:pt x="52" y="672"/>
                  </a:lnTo>
                  <a:cubicBezTo>
                    <a:pt x="1" y="724"/>
                    <a:pt x="1" y="810"/>
                    <a:pt x="52" y="862"/>
                  </a:cubicBezTo>
                  <a:cubicBezTo>
                    <a:pt x="58" y="867"/>
                    <a:pt x="70" y="873"/>
                    <a:pt x="81" y="879"/>
                  </a:cubicBezTo>
                  <a:cubicBezTo>
                    <a:pt x="103" y="892"/>
                    <a:pt x="124" y="898"/>
                    <a:pt x="146" y="898"/>
                  </a:cubicBezTo>
                  <a:cubicBezTo>
                    <a:pt x="153" y="898"/>
                    <a:pt x="160" y="898"/>
                    <a:pt x="167" y="896"/>
                  </a:cubicBezTo>
                  <a:cubicBezTo>
                    <a:pt x="190" y="896"/>
                    <a:pt x="207" y="885"/>
                    <a:pt x="225" y="873"/>
                  </a:cubicBezTo>
                  <a:cubicBezTo>
                    <a:pt x="230" y="867"/>
                    <a:pt x="236" y="867"/>
                    <a:pt x="242" y="862"/>
                  </a:cubicBezTo>
                  <a:cubicBezTo>
                    <a:pt x="282" y="810"/>
                    <a:pt x="316" y="764"/>
                    <a:pt x="345" y="712"/>
                  </a:cubicBezTo>
                  <a:cubicBezTo>
                    <a:pt x="362" y="684"/>
                    <a:pt x="380" y="655"/>
                    <a:pt x="397" y="620"/>
                  </a:cubicBezTo>
                  <a:cubicBezTo>
                    <a:pt x="414" y="580"/>
                    <a:pt x="426" y="540"/>
                    <a:pt x="437" y="500"/>
                  </a:cubicBezTo>
                  <a:lnTo>
                    <a:pt x="454" y="465"/>
                  </a:lnTo>
                  <a:cubicBezTo>
                    <a:pt x="466" y="471"/>
                    <a:pt x="477" y="471"/>
                    <a:pt x="489" y="477"/>
                  </a:cubicBezTo>
                  <a:lnTo>
                    <a:pt x="529" y="477"/>
                  </a:lnTo>
                  <a:cubicBezTo>
                    <a:pt x="552" y="471"/>
                    <a:pt x="569" y="465"/>
                    <a:pt x="586" y="454"/>
                  </a:cubicBezTo>
                  <a:cubicBezTo>
                    <a:pt x="638" y="431"/>
                    <a:pt x="684" y="391"/>
                    <a:pt x="719" y="339"/>
                  </a:cubicBezTo>
                  <a:cubicBezTo>
                    <a:pt x="730" y="316"/>
                    <a:pt x="742" y="293"/>
                    <a:pt x="747" y="264"/>
                  </a:cubicBezTo>
                  <a:cubicBezTo>
                    <a:pt x="753" y="241"/>
                    <a:pt x="759" y="218"/>
                    <a:pt x="759" y="195"/>
                  </a:cubicBezTo>
                  <a:lnTo>
                    <a:pt x="759" y="167"/>
                  </a:lnTo>
                  <a:lnTo>
                    <a:pt x="747" y="126"/>
                  </a:lnTo>
                  <a:cubicBezTo>
                    <a:pt x="742" y="109"/>
                    <a:pt x="730" y="92"/>
                    <a:pt x="713" y="75"/>
                  </a:cubicBezTo>
                  <a:cubicBezTo>
                    <a:pt x="707" y="63"/>
                    <a:pt x="701" y="52"/>
                    <a:pt x="684" y="46"/>
                  </a:cubicBezTo>
                  <a:cubicBezTo>
                    <a:pt x="673" y="29"/>
                    <a:pt x="655" y="23"/>
                    <a:pt x="632" y="17"/>
                  </a:cubicBezTo>
                  <a:cubicBezTo>
                    <a:pt x="598" y="6"/>
                    <a:pt x="563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518;p38">
              <a:extLst>
                <a:ext uri="{FF2B5EF4-FFF2-40B4-BE49-F238E27FC236}">
                  <a16:creationId xmlns:a16="http://schemas.microsoft.com/office/drawing/2014/main" id="{7EFCC82D-6BDE-8CFC-1082-E492CAD4959D}"/>
                </a:ext>
              </a:extLst>
            </p:cNvPr>
            <p:cNvSpPr/>
            <p:nvPr/>
          </p:nvSpPr>
          <p:spPr>
            <a:xfrm>
              <a:off x="2183780" y="3416044"/>
              <a:ext cx="527688" cy="377938"/>
            </a:xfrm>
            <a:custGeom>
              <a:avLst/>
              <a:gdLst/>
              <a:ahLst/>
              <a:cxnLst/>
              <a:rect l="l" t="t" r="r" b="b"/>
              <a:pathLst>
                <a:path w="4602" h="3330" extrusionOk="0">
                  <a:moveTo>
                    <a:pt x="592" y="1"/>
                  </a:moveTo>
                  <a:cubicBezTo>
                    <a:pt x="588" y="1"/>
                    <a:pt x="585" y="1"/>
                    <a:pt x="581" y="1"/>
                  </a:cubicBezTo>
                  <a:cubicBezTo>
                    <a:pt x="311" y="12"/>
                    <a:pt x="115" y="231"/>
                    <a:pt x="52" y="478"/>
                  </a:cubicBezTo>
                  <a:cubicBezTo>
                    <a:pt x="0" y="736"/>
                    <a:pt x="18" y="1006"/>
                    <a:pt x="104" y="1259"/>
                  </a:cubicBezTo>
                  <a:cubicBezTo>
                    <a:pt x="270" y="1810"/>
                    <a:pt x="741" y="2235"/>
                    <a:pt x="1207" y="2551"/>
                  </a:cubicBezTo>
                  <a:cubicBezTo>
                    <a:pt x="1390" y="2672"/>
                    <a:pt x="1586" y="2787"/>
                    <a:pt x="1787" y="2879"/>
                  </a:cubicBezTo>
                  <a:cubicBezTo>
                    <a:pt x="1838" y="2913"/>
                    <a:pt x="1890" y="2942"/>
                    <a:pt x="1942" y="2971"/>
                  </a:cubicBezTo>
                  <a:cubicBezTo>
                    <a:pt x="2183" y="3091"/>
                    <a:pt x="2442" y="3189"/>
                    <a:pt x="2712" y="3252"/>
                  </a:cubicBezTo>
                  <a:cubicBezTo>
                    <a:pt x="2905" y="3304"/>
                    <a:pt x="3109" y="3330"/>
                    <a:pt x="3313" y="3330"/>
                  </a:cubicBezTo>
                  <a:cubicBezTo>
                    <a:pt x="3380" y="3330"/>
                    <a:pt x="3448" y="3327"/>
                    <a:pt x="3516" y="3321"/>
                  </a:cubicBezTo>
                  <a:cubicBezTo>
                    <a:pt x="3774" y="3292"/>
                    <a:pt x="4033" y="3206"/>
                    <a:pt x="4211" y="3011"/>
                  </a:cubicBezTo>
                  <a:cubicBezTo>
                    <a:pt x="4291" y="2913"/>
                    <a:pt x="4354" y="2804"/>
                    <a:pt x="4395" y="2683"/>
                  </a:cubicBezTo>
                  <a:cubicBezTo>
                    <a:pt x="4498" y="2557"/>
                    <a:pt x="4561" y="2408"/>
                    <a:pt x="4578" y="2241"/>
                  </a:cubicBezTo>
                  <a:cubicBezTo>
                    <a:pt x="4601" y="2029"/>
                    <a:pt x="4521" y="1810"/>
                    <a:pt x="4297" y="1747"/>
                  </a:cubicBezTo>
                  <a:cubicBezTo>
                    <a:pt x="4247" y="1732"/>
                    <a:pt x="4196" y="1726"/>
                    <a:pt x="4144" y="1726"/>
                  </a:cubicBezTo>
                  <a:cubicBezTo>
                    <a:pt x="4017" y="1726"/>
                    <a:pt x="3887" y="1764"/>
                    <a:pt x="3768" y="1804"/>
                  </a:cubicBezTo>
                  <a:cubicBezTo>
                    <a:pt x="3786" y="1776"/>
                    <a:pt x="3797" y="1741"/>
                    <a:pt x="3809" y="1713"/>
                  </a:cubicBezTo>
                  <a:cubicBezTo>
                    <a:pt x="3901" y="1517"/>
                    <a:pt x="3924" y="1299"/>
                    <a:pt x="3883" y="1092"/>
                  </a:cubicBezTo>
                  <a:cubicBezTo>
                    <a:pt x="3832" y="885"/>
                    <a:pt x="3671" y="725"/>
                    <a:pt x="3464" y="679"/>
                  </a:cubicBezTo>
                  <a:cubicBezTo>
                    <a:pt x="3438" y="674"/>
                    <a:pt x="3413" y="673"/>
                    <a:pt x="3387" y="673"/>
                  </a:cubicBezTo>
                  <a:cubicBezTo>
                    <a:pt x="3205" y="673"/>
                    <a:pt x="3037" y="776"/>
                    <a:pt x="2901" y="897"/>
                  </a:cubicBezTo>
                  <a:cubicBezTo>
                    <a:pt x="2895" y="897"/>
                    <a:pt x="2890" y="908"/>
                    <a:pt x="2884" y="908"/>
                  </a:cubicBezTo>
                  <a:cubicBezTo>
                    <a:pt x="2884" y="874"/>
                    <a:pt x="2884" y="840"/>
                    <a:pt x="2878" y="799"/>
                  </a:cubicBezTo>
                  <a:cubicBezTo>
                    <a:pt x="2861" y="593"/>
                    <a:pt x="2815" y="380"/>
                    <a:pt x="2677" y="219"/>
                  </a:cubicBezTo>
                  <a:cubicBezTo>
                    <a:pt x="2564" y="102"/>
                    <a:pt x="2408" y="36"/>
                    <a:pt x="2249" y="36"/>
                  </a:cubicBezTo>
                  <a:cubicBezTo>
                    <a:pt x="2191" y="36"/>
                    <a:pt x="2131" y="45"/>
                    <a:pt x="2074" y="64"/>
                  </a:cubicBezTo>
                  <a:cubicBezTo>
                    <a:pt x="1787" y="150"/>
                    <a:pt x="1655" y="414"/>
                    <a:pt x="1563" y="690"/>
                  </a:cubicBezTo>
                  <a:cubicBezTo>
                    <a:pt x="1482" y="581"/>
                    <a:pt x="1396" y="483"/>
                    <a:pt x="1304" y="391"/>
                  </a:cubicBezTo>
                  <a:cubicBezTo>
                    <a:pt x="1123" y="199"/>
                    <a:pt x="869" y="1"/>
                    <a:pt x="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519;p38">
              <a:extLst>
                <a:ext uri="{FF2B5EF4-FFF2-40B4-BE49-F238E27FC236}">
                  <a16:creationId xmlns:a16="http://schemas.microsoft.com/office/drawing/2014/main" id="{ACF81D9F-3810-FB0E-A805-0A2921C7FEA0}"/>
                </a:ext>
              </a:extLst>
            </p:cNvPr>
            <p:cNvSpPr/>
            <p:nvPr/>
          </p:nvSpPr>
          <p:spPr>
            <a:xfrm>
              <a:off x="2542682" y="3658583"/>
              <a:ext cx="124641" cy="86483"/>
            </a:xfrm>
            <a:custGeom>
              <a:avLst/>
              <a:gdLst/>
              <a:ahLst/>
              <a:cxnLst/>
              <a:rect l="l" t="t" r="r" b="b"/>
              <a:pathLst>
                <a:path w="1087" h="762" extrusionOk="0">
                  <a:moveTo>
                    <a:pt x="828" y="1"/>
                  </a:moveTo>
                  <a:cubicBezTo>
                    <a:pt x="799" y="1"/>
                    <a:pt x="771" y="6"/>
                    <a:pt x="748" y="12"/>
                  </a:cubicBezTo>
                  <a:cubicBezTo>
                    <a:pt x="719" y="18"/>
                    <a:pt x="696" y="35"/>
                    <a:pt x="673" y="52"/>
                  </a:cubicBezTo>
                  <a:lnTo>
                    <a:pt x="650" y="87"/>
                  </a:lnTo>
                  <a:cubicBezTo>
                    <a:pt x="638" y="104"/>
                    <a:pt x="633" y="121"/>
                    <a:pt x="633" y="144"/>
                  </a:cubicBezTo>
                  <a:lnTo>
                    <a:pt x="633" y="150"/>
                  </a:lnTo>
                  <a:cubicBezTo>
                    <a:pt x="627" y="161"/>
                    <a:pt x="621" y="167"/>
                    <a:pt x="621" y="179"/>
                  </a:cubicBezTo>
                  <a:cubicBezTo>
                    <a:pt x="621" y="179"/>
                    <a:pt x="621" y="184"/>
                    <a:pt x="621" y="184"/>
                  </a:cubicBezTo>
                  <a:cubicBezTo>
                    <a:pt x="615" y="207"/>
                    <a:pt x="610" y="236"/>
                    <a:pt x="610" y="259"/>
                  </a:cubicBezTo>
                  <a:cubicBezTo>
                    <a:pt x="547" y="294"/>
                    <a:pt x="478" y="334"/>
                    <a:pt x="414" y="374"/>
                  </a:cubicBezTo>
                  <a:cubicBezTo>
                    <a:pt x="380" y="397"/>
                    <a:pt x="340" y="414"/>
                    <a:pt x="305" y="437"/>
                  </a:cubicBezTo>
                  <a:cubicBezTo>
                    <a:pt x="294" y="443"/>
                    <a:pt x="282" y="449"/>
                    <a:pt x="271" y="460"/>
                  </a:cubicBezTo>
                  <a:lnTo>
                    <a:pt x="248" y="460"/>
                  </a:lnTo>
                  <a:cubicBezTo>
                    <a:pt x="173" y="483"/>
                    <a:pt x="99" y="489"/>
                    <a:pt x="47" y="564"/>
                  </a:cubicBezTo>
                  <a:cubicBezTo>
                    <a:pt x="1" y="638"/>
                    <a:pt x="41" y="736"/>
                    <a:pt x="127" y="753"/>
                  </a:cubicBezTo>
                  <a:cubicBezTo>
                    <a:pt x="144" y="759"/>
                    <a:pt x="163" y="762"/>
                    <a:pt x="182" y="762"/>
                  </a:cubicBezTo>
                  <a:cubicBezTo>
                    <a:pt x="200" y="762"/>
                    <a:pt x="219" y="759"/>
                    <a:pt x="236" y="753"/>
                  </a:cubicBezTo>
                  <a:cubicBezTo>
                    <a:pt x="300" y="742"/>
                    <a:pt x="357" y="724"/>
                    <a:pt x="414" y="696"/>
                  </a:cubicBezTo>
                  <a:cubicBezTo>
                    <a:pt x="495" y="650"/>
                    <a:pt x="564" y="598"/>
                    <a:pt x="633" y="541"/>
                  </a:cubicBezTo>
                  <a:cubicBezTo>
                    <a:pt x="667" y="518"/>
                    <a:pt x="696" y="489"/>
                    <a:pt x="730" y="460"/>
                  </a:cubicBezTo>
                  <a:lnTo>
                    <a:pt x="748" y="472"/>
                  </a:lnTo>
                  <a:lnTo>
                    <a:pt x="759" y="477"/>
                  </a:lnTo>
                  <a:cubicBezTo>
                    <a:pt x="776" y="483"/>
                    <a:pt x="788" y="495"/>
                    <a:pt x="805" y="500"/>
                  </a:cubicBezTo>
                  <a:lnTo>
                    <a:pt x="811" y="500"/>
                  </a:lnTo>
                  <a:cubicBezTo>
                    <a:pt x="828" y="503"/>
                    <a:pt x="845" y="505"/>
                    <a:pt x="862" y="505"/>
                  </a:cubicBezTo>
                  <a:cubicBezTo>
                    <a:pt x="880" y="505"/>
                    <a:pt x="897" y="503"/>
                    <a:pt x="914" y="500"/>
                  </a:cubicBezTo>
                  <a:lnTo>
                    <a:pt x="920" y="500"/>
                  </a:lnTo>
                  <a:cubicBezTo>
                    <a:pt x="931" y="495"/>
                    <a:pt x="949" y="483"/>
                    <a:pt x="966" y="477"/>
                  </a:cubicBezTo>
                  <a:lnTo>
                    <a:pt x="972" y="477"/>
                  </a:lnTo>
                  <a:cubicBezTo>
                    <a:pt x="1000" y="454"/>
                    <a:pt x="1023" y="431"/>
                    <a:pt x="1041" y="403"/>
                  </a:cubicBezTo>
                  <a:cubicBezTo>
                    <a:pt x="1046" y="397"/>
                    <a:pt x="1052" y="391"/>
                    <a:pt x="1052" y="385"/>
                  </a:cubicBezTo>
                  <a:cubicBezTo>
                    <a:pt x="1064" y="363"/>
                    <a:pt x="1075" y="345"/>
                    <a:pt x="1075" y="322"/>
                  </a:cubicBezTo>
                  <a:cubicBezTo>
                    <a:pt x="1086" y="276"/>
                    <a:pt x="1086" y="230"/>
                    <a:pt x="1075" y="190"/>
                  </a:cubicBezTo>
                  <a:cubicBezTo>
                    <a:pt x="1058" y="98"/>
                    <a:pt x="989" y="29"/>
                    <a:pt x="903" y="6"/>
                  </a:cubicBezTo>
                  <a:lnTo>
                    <a:pt x="885" y="6"/>
                  </a:lnTo>
                  <a:cubicBezTo>
                    <a:pt x="868" y="1"/>
                    <a:pt x="845" y="1"/>
                    <a:pt x="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520;p38">
              <a:extLst>
                <a:ext uri="{FF2B5EF4-FFF2-40B4-BE49-F238E27FC236}">
                  <a16:creationId xmlns:a16="http://schemas.microsoft.com/office/drawing/2014/main" id="{F6EF8D09-A418-FC90-ADA7-C246CE652077}"/>
                </a:ext>
              </a:extLst>
            </p:cNvPr>
            <p:cNvSpPr/>
            <p:nvPr/>
          </p:nvSpPr>
          <p:spPr>
            <a:xfrm>
              <a:off x="2501861" y="3533398"/>
              <a:ext cx="94369" cy="109977"/>
            </a:xfrm>
            <a:custGeom>
              <a:avLst/>
              <a:gdLst/>
              <a:ahLst/>
              <a:cxnLst/>
              <a:rect l="l" t="t" r="r" b="b"/>
              <a:pathLst>
                <a:path w="823" h="969" extrusionOk="0">
                  <a:moveTo>
                    <a:pt x="604" y="1"/>
                  </a:moveTo>
                  <a:cubicBezTo>
                    <a:pt x="581" y="1"/>
                    <a:pt x="564" y="7"/>
                    <a:pt x="541" y="12"/>
                  </a:cubicBezTo>
                  <a:lnTo>
                    <a:pt x="506" y="24"/>
                  </a:lnTo>
                  <a:cubicBezTo>
                    <a:pt x="483" y="30"/>
                    <a:pt x="466" y="41"/>
                    <a:pt x="449" y="53"/>
                  </a:cubicBezTo>
                  <a:cubicBezTo>
                    <a:pt x="437" y="58"/>
                    <a:pt x="426" y="70"/>
                    <a:pt x="420" y="81"/>
                  </a:cubicBezTo>
                  <a:cubicBezTo>
                    <a:pt x="403" y="98"/>
                    <a:pt x="397" y="116"/>
                    <a:pt x="391" y="139"/>
                  </a:cubicBezTo>
                  <a:cubicBezTo>
                    <a:pt x="386" y="150"/>
                    <a:pt x="386" y="167"/>
                    <a:pt x="386" y="185"/>
                  </a:cubicBezTo>
                  <a:cubicBezTo>
                    <a:pt x="386" y="196"/>
                    <a:pt x="386" y="213"/>
                    <a:pt x="386" y="231"/>
                  </a:cubicBezTo>
                  <a:cubicBezTo>
                    <a:pt x="386" y="254"/>
                    <a:pt x="391" y="282"/>
                    <a:pt x="397" y="311"/>
                  </a:cubicBezTo>
                  <a:lnTo>
                    <a:pt x="397" y="317"/>
                  </a:lnTo>
                  <a:cubicBezTo>
                    <a:pt x="368" y="357"/>
                    <a:pt x="334" y="403"/>
                    <a:pt x="305" y="443"/>
                  </a:cubicBezTo>
                  <a:cubicBezTo>
                    <a:pt x="259" y="506"/>
                    <a:pt x="213" y="564"/>
                    <a:pt x="167" y="621"/>
                  </a:cubicBezTo>
                  <a:cubicBezTo>
                    <a:pt x="144" y="650"/>
                    <a:pt x="121" y="679"/>
                    <a:pt x="98" y="707"/>
                  </a:cubicBezTo>
                  <a:cubicBezTo>
                    <a:pt x="70" y="742"/>
                    <a:pt x="41" y="776"/>
                    <a:pt x="18" y="811"/>
                  </a:cubicBezTo>
                  <a:cubicBezTo>
                    <a:pt x="7" y="828"/>
                    <a:pt x="1" y="845"/>
                    <a:pt x="1" y="862"/>
                  </a:cubicBezTo>
                  <a:cubicBezTo>
                    <a:pt x="1" y="924"/>
                    <a:pt x="51" y="968"/>
                    <a:pt x="105" y="968"/>
                  </a:cubicBezTo>
                  <a:cubicBezTo>
                    <a:pt x="122" y="968"/>
                    <a:pt x="139" y="964"/>
                    <a:pt x="156" y="954"/>
                  </a:cubicBezTo>
                  <a:cubicBezTo>
                    <a:pt x="225" y="897"/>
                    <a:pt x="282" y="834"/>
                    <a:pt x="328" y="759"/>
                  </a:cubicBezTo>
                  <a:cubicBezTo>
                    <a:pt x="380" y="696"/>
                    <a:pt x="426" y="627"/>
                    <a:pt x="478" y="558"/>
                  </a:cubicBezTo>
                  <a:cubicBezTo>
                    <a:pt x="495" y="535"/>
                    <a:pt x="512" y="506"/>
                    <a:pt x="529" y="478"/>
                  </a:cubicBezTo>
                  <a:cubicBezTo>
                    <a:pt x="546" y="484"/>
                    <a:pt x="565" y="487"/>
                    <a:pt x="583" y="487"/>
                  </a:cubicBezTo>
                  <a:cubicBezTo>
                    <a:pt x="596" y="487"/>
                    <a:pt x="609" y="486"/>
                    <a:pt x="621" y="483"/>
                  </a:cubicBezTo>
                  <a:cubicBezTo>
                    <a:pt x="650" y="472"/>
                    <a:pt x="673" y="466"/>
                    <a:pt x="696" y="455"/>
                  </a:cubicBezTo>
                  <a:cubicBezTo>
                    <a:pt x="713" y="443"/>
                    <a:pt x="730" y="432"/>
                    <a:pt x="747" y="414"/>
                  </a:cubicBezTo>
                  <a:cubicBezTo>
                    <a:pt x="765" y="403"/>
                    <a:pt x="776" y="386"/>
                    <a:pt x="788" y="368"/>
                  </a:cubicBezTo>
                  <a:cubicBezTo>
                    <a:pt x="799" y="351"/>
                    <a:pt x="805" y="334"/>
                    <a:pt x="811" y="317"/>
                  </a:cubicBezTo>
                  <a:cubicBezTo>
                    <a:pt x="816" y="299"/>
                    <a:pt x="822" y="277"/>
                    <a:pt x="822" y="259"/>
                  </a:cubicBezTo>
                  <a:cubicBezTo>
                    <a:pt x="822" y="248"/>
                    <a:pt x="822" y="236"/>
                    <a:pt x="822" y="231"/>
                  </a:cubicBezTo>
                  <a:cubicBezTo>
                    <a:pt x="822" y="219"/>
                    <a:pt x="816" y="208"/>
                    <a:pt x="816" y="202"/>
                  </a:cubicBezTo>
                  <a:cubicBezTo>
                    <a:pt x="816" y="196"/>
                    <a:pt x="816" y="196"/>
                    <a:pt x="816" y="196"/>
                  </a:cubicBezTo>
                  <a:cubicBezTo>
                    <a:pt x="811" y="190"/>
                    <a:pt x="811" y="185"/>
                    <a:pt x="811" y="185"/>
                  </a:cubicBezTo>
                  <a:cubicBezTo>
                    <a:pt x="811" y="156"/>
                    <a:pt x="805" y="127"/>
                    <a:pt x="793" y="104"/>
                  </a:cubicBezTo>
                  <a:cubicBezTo>
                    <a:pt x="782" y="87"/>
                    <a:pt x="770" y="75"/>
                    <a:pt x="753" y="58"/>
                  </a:cubicBezTo>
                  <a:cubicBezTo>
                    <a:pt x="730" y="35"/>
                    <a:pt x="702" y="18"/>
                    <a:pt x="667" y="12"/>
                  </a:cubicBezTo>
                  <a:cubicBezTo>
                    <a:pt x="650" y="7"/>
                    <a:pt x="627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521;p38">
              <a:extLst>
                <a:ext uri="{FF2B5EF4-FFF2-40B4-BE49-F238E27FC236}">
                  <a16:creationId xmlns:a16="http://schemas.microsoft.com/office/drawing/2014/main" id="{F92FDC82-482E-81E9-8B75-4B733A9CFD67}"/>
                </a:ext>
              </a:extLst>
            </p:cNvPr>
            <p:cNvSpPr/>
            <p:nvPr/>
          </p:nvSpPr>
          <p:spPr>
            <a:xfrm>
              <a:off x="2427443" y="3463031"/>
              <a:ext cx="49535" cy="96811"/>
            </a:xfrm>
            <a:custGeom>
              <a:avLst/>
              <a:gdLst/>
              <a:ahLst/>
              <a:cxnLst/>
              <a:rect l="l" t="t" r="r" b="b"/>
              <a:pathLst>
                <a:path w="432" h="853" extrusionOk="0">
                  <a:moveTo>
                    <a:pt x="202" y="0"/>
                  </a:moveTo>
                  <a:cubicBezTo>
                    <a:pt x="179" y="0"/>
                    <a:pt x="150" y="6"/>
                    <a:pt x="127" y="23"/>
                  </a:cubicBezTo>
                  <a:lnTo>
                    <a:pt x="81" y="41"/>
                  </a:lnTo>
                  <a:cubicBezTo>
                    <a:pt x="58" y="52"/>
                    <a:pt x="35" y="75"/>
                    <a:pt x="24" y="98"/>
                  </a:cubicBezTo>
                  <a:cubicBezTo>
                    <a:pt x="12" y="115"/>
                    <a:pt x="6" y="133"/>
                    <a:pt x="6" y="156"/>
                  </a:cubicBezTo>
                  <a:cubicBezTo>
                    <a:pt x="1" y="179"/>
                    <a:pt x="1" y="196"/>
                    <a:pt x="6" y="219"/>
                  </a:cubicBezTo>
                  <a:cubicBezTo>
                    <a:pt x="12" y="247"/>
                    <a:pt x="24" y="270"/>
                    <a:pt x="47" y="288"/>
                  </a:cubicBezTo>
                  <a:lnTo>
                    <a:pt x="64" y="305"/>
                  </a:lnTo>
                  <a:lnTo>
                    <a:pt x="87" y="322"/>
                  </a:lnTo>
                  <a:cubicBezTo>
                    <a:pt x="81" y="368"/>
                    <a:pt x="75" y="414"/>
                    <a:pt x="70" y="460"/>
                  </a:cubicBezTo>
                  <a:cubicBezTo>
                    <a:pt x="58" y="535"/>
                    <a:pt x="41" y="604"/>
                    <a:pt x="18" y="673"/>
                  </a:cubicBezTo>
                  <a:cubicBezTo>
                    <a:pt x="12" y="701"/>
                    <a:pt x="1" y="736"/>
                    <a:pt x="1" y="764"/>
                  </a:cubicBezTo>
                  <a:cubicBezTo>
                    <a:pt x="1" y="810"/>
                    <a:pt x="41" y="851"/>
                    <a:pt x="87" y="851"/>
                  </a:cubicBezTo>
                  <a:cubicBezTo>
                    <a:pt x="90" y="852"/>
                    <a:pt x="93" y="852"/>
                    <a:pt x="97" y="852"/>
                  </a:cubicBezTo>
                  <a:cubicBezTo>
                    <a:pt x="112" y="852"/>
                    <a:pt x="129" y="843"/>
                    <a:pt x="139" y="833"/>
                  </a:cubicBezTo>
                  <a:cubicBezTo>
                    <a:pt x="179" y="782"/>
                    <a:pt x="202" y="718"/>
                    <a:pt x="207" y="650"/>
                  </a:cubicBezTo>
                  <a:cubicBezTo>
                    <a:pt x="225" y="586"/>
                    <a:pt x="236" y="512"/>
                    <a:pt x="248" y="443"/>
                  </a:cubicBezTo>
                  <a:cubicBezTo>
                    <a:pt x="248" y="414"/>
                    <a:pt x="253" y="391"/>
                    <a:pt x="253" y="362"/>
                  </a:cubicBezTo>
                  <a:cubicBezTo>
                    <a:pt x="265" y="362"/>
                    <a:pt x="276" y="362"/>
                    <a:pt x="288" y="357"/>
                  </a:cubicBezTo>
                  <a:lnTo>
                    <a:pt x="305" y="357"/>
                  </a:lnTo>
                  <a:lnTo>
                    <a:pt x="345" y="339"/>
                  </a:lnTo>
                  <a:lnTo>
                    <a:pt x="374" y="316"/>
                  </a:lnTo>
                  <a:cubicBezTo>
                    <a:pt x="386" y="305"/>
                    <a:pt x="397" y="293"/>
                    <a:pt x="403" y="282"/>
                  </a:cubicBezTo>
                  <a:cubicBezTo>
                    <a:pt x="409" y="265"/>
                    <a:pt x="414" y="253"/>
                    <a:pt x="420" y="242"/>
                  </a:cubicBezTo>
                  <a:cubicBezTo>
                    <a:pt x="420" y="236"/>
                    <a:pt x="420" y="236"/>
                    <a:pt x="420" y="230"/>
                  </a:cubicBezTo>
                  <a:cubicBezTo>
                    <a:pt x="426" y="213"/>
                    <a:pt x="426" y="196"/>
                    <a:pt x="426" y="179"/>
                  </a:cubicBezTo>
                  <a:lnTo>
                    <a:pt x="426" y="167"/>
                  </a:lnTo>
                  <a:cubicBezTo>
                    <a:pt x="431" y="150"/>
                    <a:pt x="426" y="127"/>
                    <a:pt x="414" y="104"/>
                  </a:cubicBezTo>
                  <a:cubicBezTo>
                    <a:pt x="409" y="92"/>
                    <a:pt x="403" y="81"/>
                    <a:pt x="391" y="69"/>
                  </a:cubicBezTo>
                  <a:cubicBezTo>
                    <a:pt x="380" y="52"/>
                    <a:pt x="363" y="35"/>
                    <a:pt x="345" y="23"/>
                  </a:cubicBezTo>
                  <a:lnTo>
                    <a:pt x="305" y="12"/>
                  </a:lnTo>
                  <a:lnTo>
                    <a:pt x="259" y="12"/>
                  </a:lnTo>
                  <a:cubicBezTo>
                    <a:pt x="242" y="6"/>
                    <a:pt x="225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522;p38">
              <a:extLst>
                <a:ext uri="{FF2B5EF4-FFF2-40B4-BE49-F238E27FC236}">
                  <a16:creationId xmlns:a16="http://schemas.microsoft.com/office/drawing/2014/main" id="{FC8E3DC0-AFE0-D249-C339-DFEF876A0328}"/>
                </a:ext>
              </a:extLst>
            </p:cNvPr>
            <p:cNvSpPr/>
            <p:nvPr/>
          </p:nvSpPr>
          <p:spPr>
            <a:xfrm>
              <a:off x="2223913" y="3474153"/>
              <a:ext cx="86457" cy="102032"/>
            </a:xfrm>
            <a:custGeom>
              <a:avLst/>
              <a:gdLst/>
              <a:ahLst/>
              <a:cxnLst/>
              <a:rect l="l" t="t" r="r" b="b"/>
              <a:pathLst>
                <a:path w="754" h="899" extrusionOk="0">
                  <a:moveTo>
                    <a:pt x="231" y="0"/>
                  </a:moveTo>
                  <a:cubicBezTo>
                    <a:pt x="196" y="0"/>
                    <a:pt x="162" y="6"/>
                    <a:pt x="127" y="17"/>
                  </a:cubicBezTo>
                  <a:cubicBezTo>
                    <a:pt x="104" y="23"/>
                    <a:pt x="87" y="29"/>
                    <a:pt x="70" y="46"/>
                  </a:cubicBezTo>
                  <a:cubicBezTo>
                    <a:pt x="58" y="52"/>
                    <a:pt x="47" y="63"/>
                    <a:pt x="41" y="75"/>
                  </a:cubicBezTo>
                  <a:cubicBezTo>
                    <a:pt x="30" y="92"/>
                    <a:pt x="18" y="109"/>
                    <a:pt x="12" y="126"/>
                  </a:cubicBezTo>
                  <a:lnTo>
                    <a:pt x="1" y="167"/>
                  </a:lnTo>
                  <a:lnTo>
                    <a:pt x="1" y="195"/>
                  </a:lnTo>
                  <a:cubicBezTo>
                    <a:pt x="1" y="218"/>
                    <a:pt x="7" y="241"/>
                    <a:pt x="12" y="264"/>
                  </a:cubicBezTo>
                  <a:cubicBezTo>
                    <a:pt x="18" y="293"/>
                    <a:pt x="30" y="316"/>
                    <a:pt x="41" y="339"/>
                  </a:cubicBezTo>
                  <a:cubicBezTo>
                    <a:pt x="75" y="391"/>
                    <a:pt x="121" y="431"/>
                    <a:pt x="173" y="454"/>
                  </a:cubicBezTo>
                  <a:cubicBezTo>
                    <a:pt x="190" y="465"/>
                    <a:pt x="208" y="471"/>
                    <a:pt x="231" y="477"/>
                  </a:cubicBezTo>
                  <a:lnTo>
                    <a:pt x="271" y="477"/>
                  </a:lnTo>
                  <a:cubicBezTo>
                    <a:pt x="282" y="471"/>
                    <a:pt x="294" y="471"/>
                    <a:pt x="305" y="465"/>
                  </a:cubicBezTo>
                  <a:lnTo>
                    <a:pt x="322" y="500"/>
                  </a:lnTo>
                  <a:cubicBezTo>
                    <a:pt x="334" y="540"/>
                    <a:pt x="345" y="580"/>
                    <a:pt x="363" y="620"/>
                  </a:cubicBezTo>
                  <a:cubicBezTo>
                    <a:pt x="380" y="655"/>
                    <a:pt x="397" y="684"/>
                    <a:pt x="414" y="712"/>
                  </a:cubicBezTo>
                  <a:cubicBezTo>
                    <a:pt x="443" y="764"/>
                    <a:pt x="478" y="810"/>
                    <a:pt x="518" y="862"/>
                  </a:cubicBezTo>
                  <a:cubicBezTo>
                    <a:pt x="524" y="867"/>
                    <a:pt x="529" y="867"/>
                    <a:pt x="535" y="873"/>
                  </a:cubicBezTo>
                  <a:cubicBezTo>
                    <a:pt x="552" y="885"/>
                    <a:pt x="569" y="896"/>
                    <a:pt x="592" y="896"/>
                  </a:cubicBezTo>
                  <a:cubicBezTo>
                    <a:pt x="600" y="898"/>
                    <a:pt x="607" y="898"/>
                    <a:pt x="614" y="898"/>
                  </a:cubicBezTo>
                  <a:cubicBezTo>
                    <a:pt x="636" y="898"/>
                    <a:pt x="657" y="892"/>
                    <a:pt x="679" y="879"/>
                  </a:cubicBezTo>
                  <a:lnTo>
                    <a:pt x="673" y="879"/>
                  </a:lnTo>
                  <a:cubicBezTo>
                    <a:pt x="684" y="873"/>
                    <a:pt x="696" y="867"/>
                    <a:pt x="707" y="862"/>
                  </a:cubicBezTo>
                  <a:cubicBezTo>
                    <a:pt x="753" y="810"/>
                    <a:pt x="753" y="724"/>
                    <a:pt x="707" y="672"/>
                  </a:cubicBezTo>
                  <a:lnTo>
                    <a:pt x="690" y="655"/>
                  </a:lnTo>
                  <a:lnTo>
                    <a:pt x="684" y="649"/>
                  </a:lnTo>
                  <a:cubicBezTo>
                    <a:pt x="667" y="620"/>
                    <a:pt x="650" y="597"/>
                    <a:pt x="633" y="575"/>
                  </a:cubicBezTo>
                  <a:cubicBezTo>
                    <a:pt x="615" y="540"/>
                    <a:pt x="587" y="506"/>
                    <a:pt x="564" y="471"/>
                  </a:cubicBezTo>
                  <a:cubicBezTo>
                    <a:pt x="552" y="454"/>
                    <a:pt x="529" y="431"/>
                    <a:pt x="524" y="425"/>
                  </a:cubicBezTo>
                  <a:cubicBezTo>
                    <a:pt x="524" y="425"/>
                    <a:pt x="518" y="419"/>
                    <a:pt x="512" y="414"/>
                  </a:cubicBezTo>
                  <a:cubicBezTo>
                    <a:pt x="495" y="385"/>
                    <a:pt x="478" y="362"/>
                    <a:pt x="455" y="333"/>
                  </a:cubicBezTo>
                  <a:cubicBezTo>
                    <a:pt x="466" y="322"/>
                    <a:pt x="472" y="310"/>
                    <a:pt x="478" y="293"/>
                  </a:cubicBezTo>
                  <a:cubicBezTo>
                    <a:pt x="478" y="270"/>
                    <a:pt x="483" y="247"/>
                    <a:pt x="483" y="224"/>
                  </a:cubicBezTo>
                  <a:cubicBezTo>
                    <a:pt x="483" y="190"/>
                    <a:pt x="472" y="149"/>
                    <a:pt x="455" y="121"/>
                  </a:cubicBezTo>
                  <a:cubicBezTo>
                    <a:pt x="432" y="81"/>
                    <a:pt x="403" y="52"/>
                    <a:pt x="368" y="35"/>
                  </a:cubicBezTo>
                  <a:lnTo>
                    <a:pt x="351" y="23"/>
                  </a:lnTo>
                  <a:cubicBezTo>
                    <a:pt x="334" y="17"/>
                    <a:pt x="317" y="12"/>
                    <a:pt x="305" y="6"/>
                  </a:cubicBezTo>
                  <a:cubicBezTo>
                    <a:pt x="288" y="0"/>
                    <a:pt x="271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523;p38">
              <a:extLst>
                <a:ext uri="{FF2B5EF4-FFF2-40B4-BE49-F238E27FC236}">
                  <a16:creationId xmlns:a16="http://schemas.microsoft.com/office/drawing/2014/main" id="{8F95CF23-7406-C24F-1E3A-F258E63CCA31}"/>
                </a:ext>
              </a:extLst>
            </p:cNvPr>
            <p:cNvSpPr/>
            <p:nvPr/>
          </p:nvSpPr>
          <p:spPr>
            <a:xfrm>
              <a:off x="1654257" y="3040602"/>
              <a:ext cx="924200" cy="199638"/>
            </a:xfrm>
            <a:custGeom>
              <a:avLst/>
              <a:gdLst/>
              <a:ahLst/>
              <a:cxnLst/>
              <a:rect l="l" t="t" r="r" b="b"/>
              <a:pathLst>
                <a:path w="8060" h="1759" extrusionOk="0">
                  <a:moveTo>
                    <a:pt x="4033" y="0"/>
                  </a:moveTo>
                  <a:cubicBezTo>
                    <a:pt x="1804" y="0"/>
                    <a:pt x="0" y="391"/>
                    <a:pt x="0" y="879"/>
                  </a:cubicBezTo>
                  <a:cubicBezTo>
                    <a:pt x="0" y="1362"/>
                    <a:pt x="1804" y="1758"/>
                    <a:pt x="4033" y="1758"/>
                  </a:cubicBezTo>
                  <a:cubicBezTo>
                    <a:pt x="6255" y="1758"/>
                    <a:pt x="8059" y="1362"/>
                    <a:pt x="8059" y="879"/>
                  </a:cubicBezTo>
                  <a:cubicBezTo>
                    <a:pt x="8059" y="391"/>
                    <a:pt x="6255" y="0"/>
                    <a:pt x="4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524;p38">
              <a:extLst>
                <a:ext uri="{FF2B5EF4-FFF2-40B4-BE49-F238E27FC236}">
                  <a16:creationId xmlns:a16="http://schemas.microsoft.com/office/drawing/2014/main" id="{A9EA95C7-C212-FDF7-DB93-1FBE197B389E}"/>
                </a:ext>
              </a:extLst>
            </p:cNvPr>
            <p:cNvSpPr/>
            <p:nvPr/>
          </p:nvSpPr>
          <p:spPr>
            <a:xfrm>
              <a:off x="1627196" y="3526702"/>
              <a:ext cx="394677" cy="385202"/>
            </a:xfrm>
            <a:custGeom>
              <a:avLst/>
              <a:gdLst/>
              <a:ahLst/>
              <a:cxnLst/>
              <a:rect l="l" t="t" r="r" b="b"/>
              <a:pathLst>
                <a:path w="3442" h="3394" extrusionOk="0">
                  <a:moveTo>
                    <a:pt x="2089" y="0"/>
                  </a:moveTo>
                  <a:cubicBezTo>
                    <a:pt x="1546" y="0"/>
                    <a:pt x="950" y="336"/>
                    <a:pt x="558" y="921"/>
                  </a:cubicBezTo>
                  <a:cubicBezTo>
                    <a:pt x="1" y="1754"/>
                    <a:pt x="70" y="2777"/>
                    <a:pt x="713" y="3207"/>
                  </a:cubicBezTo>
                  <a:cubicBezTo>
                    <a:pt x="904" y="3334"/>
                    <a:pt x="1124" y="3394"/>
                    <a:pt x="1353" y="3394"/>
                  </a:cubicBezTo>
                  <a:cubicBezTo>
                    <a:pt x="1896" y="3394"/>
                    <a:pt x="2493" y="3058"/>
                    <a:pt x="2884" y="2472"/>
                  </a:cubicBezTo>
                  <a:cubicBezTo>
                    <a:pt x="3441" y="1639"/>
                    <a:pt x="3372" y="617"/>
                    <a:pt x="2729" y="186"/>
                  </a:cubicBezTo>
                  <a:cubicBezTo>
                    <a:pt x="2538" y="60"/>
                    <a:pt x="2318" y="0"/>
                    <a:pt x="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525;p38">
              <a:extLst>
                <a:ext uri="{FF2B5EF4-FFF2-40B4-BE49-F238E27FC236}">
                  <a16:creationId xmlns:a16="http://schemas.microsoft.com/office/drawing/2014/main" id="{477FD7CE-58BF-E00E-6DD8-26FB8C849A61}"/>
                </a:ext>
              </a:extLst>
            </p:cNvPr>
            <p:cNvSpPr/>
            <p:nvPr/>
          </p:nvSpPr>
          <p:spPr>
            <a:xfrm>
              <a:off x="1634535" y="3539980"/>
              <a:ext cx="331382" cy="372718"/>
            </a:xfrm>
            <a:custGeom>
              <a:avLst/>
              <a:gdLst/>
              <a:ahLst/>
              <a:cxnLst/>
              <a:rect l="l" t="t" r="r" b="b"/>
              <a:pathLst>
                <a:path w="2890" h="3284" extrusionOk="0">
                  <a:moveTo>
                    <a:pt x="1453" y="0"/>
                  </a:moveTo>
                  <a:cubicBezTo>
                    <a:pt x="804" y="264"/>
                    <a:pt x="253" y="942"/>
                    <a:pt x="138" y="1706"/>
                  </a:cubicBezTo>
                  <a:cubicBezTo>
                    <a:pt x="0" y="2598"/>
                    <a:pt x="517" y="3284"/>
                    <a:pt x="1298" y="3284"/>
                  </a:cubicBezTo>
                  <a:cubicBezTo>
                    <a:pt x="1332" y="3284"/>
                    <a:pt x="1367" y="3283"/>
                    <a:pt x="1402" y="3280"/>
                  </a:cubicBezTo>
                  <a:cubicBezTo>
                    <a:pt x="1987" y="3228"/>
                    <a:pt x="2550" y="2821"/>
                    <a:pt x="2889" y="2258"/>
                  </a:cubicBezTo>
                  <a:lnTo>
                    <a:pt x="2889" y="2258"/>
                  </a:lnTo>
                  <a:cubicBezTo>
                    <a:pt x="2757" y="2355"/>
                    <a:pt x="2625" y="2447"/>
                    <a:pt x="2487" y="2539"/>
                  </a:cubicBezTo>
                  <a:cubicBezTo>
                    <a:pt x="2234" y="2711"/>
                    <a:pt x="1953" y="2843"/>
                    <a:pt x="1660" y="2935"/>
                  </a:cubicBezTo>
                  <a:cubicBezTo>
                    <a:pt x="1549" y="2964"/>
                    <a:pt x="1428" y="2984"/>
                    <a:pt x="1309" y="2984"/>
                  </a:cubicBezTo>
                  <a:cubicBezTo>
                    <a:pt x="1145" y="2984"/>
                    <a:pt x="983" y="2947"/>
                    <a:pt x="850" y="2843"/>
                  </a:cubicBezTo>
                  <a:cubicBezTo>
                    <a:pt x="373" y="2470"/>
                    <a:pt x="500" y="1706"/>
                    <a:pt x="666" y="1212"/>
                  </a:cubicBezTo>
                  <a:cubicBezTo>
                    <a:pt x="787" y="873"/>
                    <a:pt x="965" y="557"/>
                    <a:pt x="1195" y="287"/>
                  </a:cubicBezTo>
                  <a:cubicBezTo>
                    <a:pt x="1275" y="184"/>
                    <a:pt x="1361" y="92"/>
                    <a:pt x="1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526;p38">
              <a:extLst>
                <a:ext uri="{FF2B5EF4-FFF2-40B4-BE49-F238E27FC236}">
                  <a16:creationId xmlns:a16="http://schemas.microsoft.com/office/drawing/2014/main" id="{FCCA2E20-F0E7-9AA4-B23F-018087600352}"/>
                </a:ext>
              </a:extLst>
            </p:cNvPr>
            <p:cNvSpPr/>
            <p:nvPr/>
          </p:nvSpPr>
          <p:spPr>
            <a:xfrm>
              <a:off x="2202929" y="3527950"/>
              <a:ext cx="394562" cy="385089"/>
            </a:xfrm>
            <a:custGeom>
              <a:avLst/>
              <a:gdLst/>
              <a:ahLst/>
              <a:cxnLst/>
              <a:rect l="l" t="t" r="r" b="b"/>
              <a:pathLst>
                <a:path w="3441" h="3393" extrusionOk="0">
                  <a:moveTo>
                    <a:pt x="1352" y="1"/>
                  </a:moveTo>
                  <a:cubicBezTo>
                    <a:pt x="1123" y="1"/>
                    <a:pt x="903" y="60"/>
                    <a:pt x="712" y="187"/>
                  </a:cubicBezTo>
                  <a:cubicBezTo>
                    <a:pt x="69" y="617"/>
                    <a:pt x="0" y="1640"/>
                    <a:pt x="557" y="2473"/>
                  </a:cubicBezTo>
                  <a:cubicBezTo>
                    <a:pt x="944" y="3057"/>
                    <a:pt x="1539" y="3392"/>
                    <a:pt x="2082" y="3392"/>
                  </a:cubicBezTo>
                  <a:cubicBezTo>
                    <a:pt x="2314" y="3392"/>
                    <a:pt x="2536" y="3331"/>
                    <a:pt x="2728" y="3202"/>
                  </a:cubicBezTo>
                  <a:cubicBezTo>
                    <a:pt x="3366" y="2777"/>
                    <a:pt x="3441" y="1755"/>
                    <a:pt x="2883" y="922"/>
                  </a:cubicBezTo>
                  <a:cubicBezTo>
                    <a:pt x="2492" y="336"/>
                    <a:pt x="1896" y="1"/>
                    <a:pt x="1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527;p38">
              <a:extLst>
                <a:ext uri="{FF2B5EF4-FFF2-40B4-BE49-F238E27FC236}">
                  <a16:creationId xmlns:a16="http://schemas.microsoft.com/office/drawing/2014/main" id="{23089C7D-8A5C-7F54-8B01-DBC93139E487}"/>
                </a:ext>
              </a:extLst>
            </p:cNvPr>
            <p:cNvSpPr/>
            <p:nvPr/>
          </p:nvSpPr>
          <p:spPr>
            <a:xfrm>
              <a:off x="2258886" y="3539980"/>
              <a:ext cx="331382" cy="372718"/>
            </a:xfrm>
            <a:custGeom>
              <a:avLst/>
              <a:gdLst/>
              <a:ahLst/>
              <a:cxnLst/>
              <a:rect l="l" t="t" r="r" b="b"/>
              <a:pathLst>
                <a:path w="2890" h="3284" extrusionOk="0">
                  <a:moveTo>
                    <a:pt x="1436" y="0"/>
                  </a:moveTo>
                  <a:lnTo>
                    <a:pt x="1436" y="0"/>
                  </a:lnTo>
                  <a:cubicBezTo>
                    <a:pt x="1528" y="92"/>
                    <a:pt x="1614" y="184"/>
                    <a:pt x="1695" y="287"/>
                  </a:cubicBezTo>
                  <a:cubicBezTo>
                    <a:pt x="1924" y="557"/>
                    <a:pt x="2103" y="873"/>
                    <a:pt x="2223" y="1212"/>
                  </a:cubicBezTo>
                  <a:cubicBezTo>
                    <a:pt x="2390" y="1706"/>
                    <a:pt x="2522" y="2470"/>
                    <a:pt x="2039" y="2843"/>
                  </a:cubicBezTo>
                  <a:cubicBezTo>
                    <a:pt x="1906" y="2947"/>
                    <a:pt x="1744" y="2984"/>
                    <a:pt x="1580" y="2984"/>
                  </a:cubicBezTo>
                  <a:cubicBezTo>
                    <a:pt x="1461" y="2984"/>
                    <a:pt x="1341" y="2964"/>
                    <a:pt x="1229" y="2935"/>
                  </a:cubicBezTo>
                  <a:cubicBezTo>
                    <a:pt x="937" y="2843"/>
                    <a:pt x="655" y="2711"/>
                    <a:pt x="402" y="2539"/>
                  </a:cubicBezTo>
                  <a:cubicBezTo>
                    <a:pt x="264" y="2447"/>
                    <a:pt x="132" y="2355"/>
                    <a:pt x="0" y="2258"/>
                  </a:cubicBezTo>
                  <a:lnTo>
                    <a:pt x="0" y="2258"/>
                  </a:lnTo>
                  <a:cubicBezTo>
                    <a:pt x="339" y="2821"/>
                    <a:pt x="902" y="3228"/>
                    <a:pt x="1488" y="3280"/>
                  </a:cubicBezTo>
                  <a:cubicBezTo>
                    <a:pt x="1523" y="3283"/>
                    <a:pt x="1557" y="3284"/>
                    <a:pt x="1591" y="3284"/>
                  </a:cubicBezTo>
                  <a:cubicBezTo>
                    <a:pt x="2373" y="3284"/>
                    <a:pt x="2889" y="2598"/>
                    <a:pt x="2752" y="1706"/>
                  </a:cubicBezTo>
                  <a:cubicBezTo>
                    <a:pt x="2637" y="942"/>
                    <a:pt x="2085" y="264"/>
                    <a:pt x="1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528;p38">
              <a:extLst>
                <a:ext uri="{FF2B5EF4-FFF2-40B4-BE49-F238E27FC236}">
                  <a16:creationId xmlns:a16="http://schemas.microsoft.com/office/drawing/2014/main" id="{2439A888-E650-CE55-87A3-6BA688BEA415}"/>
                </a:ext>
              </a:extLst>
            </p:cNvPr>
            <p:cNvSpPr/>
            <p:nvPr/>
          </p:nvSpPr>
          <p:spPr>
            <a:xfrm>
              <a:off x="2048705" y="3849027"/>
              <a:ext cx="136451" cy="131995"/>
            </a:xfrm>
            <a:custGeom>
              <a:avLst/>
              <a:gdLst/>
              <a:ahLst/>
              <a:cxnLst/>
              <a:rect l="l" t="t" r="r" b="b"/>
              <a:pathLst>
                <a:path w="1190" h="1163" extrusionOk="0">
                  <a:moveTo>
                    <a:pt x="641" y="1"/>
                  </a:moveTo>
                  <a:cubicBezTo>
                    <a:pt x="492" y="1"/>
                    <a:pt x="353" y="109"/>
                    <a:pt x="259" y="235"/>
                  </a:cubicBezTo>
                  <a:cubicBezTo>
                    <a:pt x="179" y="339"/>
                    <a:pt x="122" y="454"/>
                    <a:pt x="81" y="574"/>
                  </a:cubicBezTo>
                  <a:cubicBezTo>
                    <a:pt x="64" y="620"/>
                    <a:pt x="53" y="666"/>
                    <a:pt x="47" y="718"/>
                  </a:cubicBezTo>
                  <a:cubicBezTo>
                    <a:pt x="30" y="758"/>
                    <a:pt x="18" y="804"/>
                    <a:pt x="12" y="844"/>
                  </a:cubicBezTo>
                  <a:cubicBezTo>
                    <a:pt x="1" y="948"/>
                    <a:pt x="41" y="1051"/>
                    <a:pt x="127" y="1108"/>
                  </a:cubicBezTo>
                  <a:cubicBezTo>
                    <a:pt x="183" y="1142"/>
                    <a:pt x="246" y="1161"/>
                    <a:pt x="308" y="1161"/>
                  </a:cubicBezTo>
                  <a:cubicBezTo>
                    <a:pt x="342" y="1161"/>
                    <a:pt x="376" y="1155"/>
                    <a:pt x="409" y="1143"/>
                  </a:cubicBezTo>
                  <a:cubicBezTo>
                    <a:pt x="483" y="1114"/>
                    <a:pt x="552" y="1063"/>
                    <a:pt x="598" y="994"/>
                  </a:cubicBezTo>
                  <a:cubicBezTo>
                    <a:pt x="610" y="982"/>
                    <a:pt x="621" y="965"/>
                    <a:pt x="627" y="953"/>
                  </a:cubicBezTo>
                  <a:cubicBezTo>
                    <a:pt x="707" y="1070"/>
                    <a:pt x="801" y="1162"/>
                    <a:pt x="923" y="1162"/>
                  </a:cubicBezTo>
                  <a:cubicBezTo>
                    <a:pt x="933" y="1162"/>
                    <a:pt x="944" y="1161"/>
                    <a:pt x="954" y="1160"/>
                  </a:cubicBezTo>
                  <a:cubicBezTo>
                    <a:pt x="1155" y="1126"/>
                    <a:pt x="1190" y="861"/>
                    <a:pt x="1155" y="660"/>
                  </a:cubicBezTo>
                  <a:cubicBezTo>
                    <a:pt x="1115" y="425"/>
                    <a:pt x="1012" y="201"/>
                    <a:pt x="828" y="63"/>
                  </a:cubicBezTo>
                  <a:cubicBezTo>
                    <a:pt x="766" y="19"/>
                    <a:pt x="703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529;p38">
              <a:extLst>
                <a:ext uri="{FF2B5EF4-FFF2-40B4-BE49-F238E27FC236}">
                  <a16:creationId xmlns:a16="http://schemas.microsoft.com/office/drawing/2014/main" id="{54C5B53B-7088-7C15-10F4-BE5927C5B5FE}"/>
                </a:ext>
              </a:extLst>
            </p:cNvPr>
            <p:cNvSpPr/>
            <p:nvPr/>
          </p:nvSpPr>
          <p:spPr>
            <a:xfrm>
              <a:off x="2051342" y="3923253"/>
              <a:ext cx="131177" cy="57315"/>
            </a:xfrm>
            <a:custGeom>
              <a:avLst/>
              <a:gdLst/>
              <a:ahLst/>
              <a:cxnLst/>
              <a:rect l="l" t="t" r="r" b="b"/>
              <a:pathLst>
                <a:path w="1144" h="505" extrusionOk="0">
                  <a:moveTo>
                    <a:pt x="587" y="1"/>
                  </a:moveTo>
                  <a:cubicBezTo>
                    <a:pt x="575" y="35"/>
                    <a:pt x="558" y="75"/>
                    <a:pt x="541" y="110"/>
                  </a:cubicBezTo>
                  <a:cubicBezTo>
                    <a:pt x="512" y="167"/>
                    <a:pt x="472" y="213"/>
                    <a:pt x="420" y="253"/>
                  </a:cubicBezTo>
                  <a:cubicBezTo>
                    <a:pt x="380" y="288"/>
                    <a:pt x="328" y="317"/>
                    <a:pt x="277" y="328"/>
                  </a:cubicBezTo>
                  <a:cubicBezTo>
                    <a:pt x="248" y="345"/>
                    <a:pt x="225" y="351"/>
                    <a:pt x="190" y="357"/>
                  </a:cubicBezTo>
                  <a:cubicBezTo>
                    <a:pt x="175" y="362"/>
                    <a:pt x="157" y="365"/>
                    <a:pt x="139" y="365"/>
                  </a:cubicBezTo>
                  <a:cubicBezTo>
                    <a:pt x="117" y="365"/>
                    <a:pt x="95" y="361"/>
                    <a:pt x="76" y="351"/>
                  </a:cubicBezTo>
                  <a:cubicBezTo>
                    <a:pt x="47" y="345"/>
                    <a:pt x="24" y="328"/>
                    <a:pt x="1" y="311"/>
                  </a:cubicBezTo>
                  <a:lnTo>
                    <a:pt x="1" y="311"/>
                  </a:lnTo>
                  <a:cubicBezTo>
                    <a:pt x="18" y="368"/>
                    <a:pt x="53" y="420"/>
                    <a:pt x="104" y="454"/>
                  </a:cubicBezTo>
                  <a:cubicBezTo>
                    <a:pt x="160" y="488"/>
                    <a:pt x="220" y="504"/>
                    <a:pt x="282" y="504"/>
                  </a:cubicBezTo>
                  <a:cubicBezTo>
                    <a:pt x="316" y="504"/>
                    <a:pt x="351" y="499"/>
                    <a:pt x="386" y="489"/>
                  </a:cubicBezTo>
                  <a:cubicBezTo>
                    <a:pt x="460" y="454"/>
                    <a:pt x="529" y="403"/>
                    <a:pt x="575" y="334"/>
                  </a:cubicBezTo>
                  <a:cubicBezTo>
                    <a:pt x="587" y="322"/>
                    <a:pt x="593" y="311"/>
                    <a:pt x="604" y="299"/>
                  </a:cubicBezTo>
                  <a:cubicBezTo>
                    <a:pt x="682" y="413"/>
                    <a:pt x="773" y="504"/>
                    <a:pt x="891" y="504"/>
                  </a:cubicBezTo>
                  <a:cubicBezTo>
                    <a:pt x="904" y="504"/>
                    <a:pt x="918" y="503"/>
                    <a:pt x="931" y="500"/>
                  </a:cubicBezTo>
                  <a:cubicBezTo>
                    <a:pt x="1069" y="477"/>
                    <a:pt x="1127" y="345"/>
                    <a:pt x="1144" y="202"/>
                  </a:cubicBezTo>
                  <a:lnTo>
                    <a:pt x="1144" y="202"/>
                  </a:lnTo>
                  <a:cubicBezTo>
                    <a:pt x="1109" y="259"/>
                    <a:pt x="1052" y="294"/>
                    <a:pt x="989" y="299"/>
                  </a:cubicBezTo>
                  <a:lnTo>
                    <a:pt x="977" y="305"/>
                  </a:lnTo>
                  <a:cubicBezTo>
                    <a:pt x="957" y="311"/>
                    <a:pt x="937" y="314"/>
                    <a:pt x="918" y="314"/>
                  </a:cubicBezTo>
                  <a:cubicBezTo>
                    <a:pt x="898" y="314"/>
                    <a:pt x="880" y="311"/>
                    <a:pt x="862" y="305"/>
                  </a:cubicBezTo>
                  <a:cubicBezTo>
                    <a:pt x="771" y="276"/>
                    <a:pt x="690" y="213"/>
                    <a:pt x="638" y="127"/>
                  </a:cubicBezTo>
                  <a:cubicBezTo>
                    <a:pt x="616" y="87"/>
                    <a:pt x="593" y="47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530;p38">
              <a:extLst>
                <a:ext uri="{FF2B5EF4-FFF2-40B4-BE49-F238E27FC236}">
                  <a16:creationId xmlns:a16="http://schemas.microsoft.com/office/drawing/2014/main" id="{168857B4-8087-1D0B-23F1-31C03FAF08B9}"/>
                </a:ext>
              </a:extLst>
            </p:cNvPr>
            <p:cNvSpPr/>
            <p:nvPr/>
          </p:nvSpPr>
          <p:spPr>
            <a:xfrm>
              <a:off x="2429049" y="4039472"/>
              <a:ext cx="459" cy="1475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3" y="0"/>
                  </a:moveTo>
                  <a:cubicBezTo>
                    <a:pt x="3" y="0"/>
                    <a:pt x="1" y="12"/>
                    <a:pt x="2" y="12"/>
                  </a:cubicBezTo>
                  <a:cubicBezTo>
                    <a:pt x="2" y="12"/>
                    <a:pt x="3" y="10"/>
                    <a:pt x="4" y="5"/>
                  </a:cubicBezTo>
                  <a:cubicBezTo>
                    <a:pt x="4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531;p38">
              <a:extLst>
                <a:ext uri="{FF2B5EF4-FFF2-40B4-BE49-F238E27FC236}">
                  <a16:creationId xmlns:a16="http://schemas.microsoft.com/office/drawing/2014/main" id="{2CBD0F77-25ED-26C7-0E5F-069A7FB7026E}"/>
                </a:ext>
              </a:extLst>
            </p:cNvPr>
            <p:cNvSpPr/>
            <p:nvPr/>
          </p:nvSpPr>
          <p:spPr>
            <a:xfrm>
              <a:off x="2610563" y="4065349"/>
              <a:ext cx="459" cy="1702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1" y="1"/>
                  </a:moveTo>
                  <a:cubicBezTo>
                    <a:pt x="1" y="7"/>
                    <a:pt x="2" y="14"/>
                    <a:pt x="3" y="14"/>
                  </a:cubicBezTo>
                  <a:cubicBezTo>
                    <a:pt x="3" y="14"/>
                    <a:pt x="3" y="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532;p38">
              <a:extLst>
                <a:ext uri="{FF2B5EF4-FFF2-40B4-BE49-F238E27FC236}">
                  <a16:creationId xmlns:a16="http://schemas.microsoft.com/office/drawing/2014/main" id="{EA625DB8-23F6-F9D0-4DD3-9C954DCE40E7}"/>
                </a:ext>
              </a:extLst>
            </p:cNvPr>
            <p:cNvSpPr/>
            <p:nvPr/>
          </p:nvSpPr>
          <p:spPr>
            <a:xfrm>
              <a:off x="1581560" y="3978071"/>
              <a:ext cx="1113282" cy="191126"/>
            </a:xfrm>
            <a:custGeom>
              <a:avLst/>
              <a:gdLst/>
              <a:ahLst/>
              <a:cxnLst/>
              <a:rect l="l" t="t" r="r" b="b"/>
              <a:pathLst>
                <a:path w="9709" h="1684" extrusionOk="0">
                  <a:moveTo>
                    <a:pt x="3636" y="835"/>
                  </a:moveTo>
                  <a:cubicBezTo>
                    <a:pt x="3636" y="835"/>
                    <a:pt x="3636" y="838"/>
                    <a:pt x="3638" y="845"/>
                  </a:cubicBezTo>
                  <a:cubicBezTo>
                    <a:pt x="3638" y="841"/>
                    <a:pt x="3636" y="835"/>
                    <a:pt x="3636" y="835"/>
                  </a:cubicBezTo>
                  <a:close/>
                  <a:moveTo>
                    <a:pt x="9536" y="0"/>
                  </a:moveTo>
                  <a:cubicBezTo>
                    <a:pt x="9517" y="0"/>
                    <a:pt x="9496" y="5"/>
                    <a:pt x="9474" y="17"/>
                  </a:cubicBezTo>
                  <a:cubicBezTo>
                    <a:pt x="9279" y="138"/>
                    <a:pt x="9072" y="241"/>
                    <a:pt x="8865" y="333"/>
                  </a:cubicBezTo>
                  <a:cubicBezTo>
                    <a:pt x="8848" y="287"/>
                    <a:pt x="8825" y="241"/>
                    <a:pt x="8796" y="201"/>
                  </a:cubicBezTo>
                  <a:cubicBezTo>
                    <a:pt x="8762" y="144"/>
                    <a:pt x="8699" y="104"/>
                    <a:pt x="8630" y="86"/>
                  </a:cubicBezTo>
                  <a:cubicBezTo>
                    <a:pt x="8607" y="86"/>
                    <a:pt x="8590" y="104"/>
                    <a:pt x="8584" y="127"/>
                  </a:cubicBezTo>
                  <a:cubicBezTo>
                    <a:pt x="8578" y="150"/>
                    <a:pt x="8578" y="172"/>
                    <a:pt x="8584" y="195"/>
                  </a:cubicBezTo>
                  <a:cubicBezTo>
                    <a:pt x="8584" y="230"/>
                    <a:pt x="8590" y="236"/>
                    <a:pt x="8590" y="270"/>
                  </a:cubicBezTo>
                  <a:cubicBezTo>
                    <a:pt x="8590" y="293"/>
                    <a:pt x="8595" y="310"/>
                    <a:pt x="8601" y="333"/>
                  </a:cubicBezTo>
                  <a:cubicBezTo>
                    <a:pt x="8601" y="339"/>
                    <a:pt x="8601" y="339"/>
                    <a:pt x="8601" y="345"/>
                  </a:cubicBezTo>
                  <a:cubicBezTo>
                    <a:pt x="8601" y="374"/>
                    <a:pt x="8601" y="397"/>
                    <a:pt x="8607" y="419"/>
                  </a:cubicBezTo>
                  <a:cubicBezTo>
                    <a:pt x="8377" y="488"/>
                    <a:pt x="8142" y="552"/>
                    <a:pt x="7906" y="609"/>
                  </a:cubicBezTo>
                  <a:lnTo>
                    <a:pt x="7711" y="655"/>
                  </a:lnTo>
                  <a:cubicBezTo>
                    <a:pt x="7688" y="615"/>
                    <a:pt x="7665" y="575"/>
                    <a:pt x="7636" y="534"/>
                  </a:cubicBezTo>
                  <a:cubicBezTo>
                    <a:pt x="7630" y="529"/>
                    <a:pt x="7630" y="523"/>
                    <a:pt x="7625" y="517"/>
                  </a:cubicBezTo>
                  <a:cubicBezTo>
                    <a:pt x="7619" y="506"/>
                    <a:pt x="7607" y="494"/>
                    <a:pt x="7596" y="483"/>
                  </a:cubicBezTo>
                  <a:cubicBezTo>
                    <a:pt x="7590" y="477"/>
                    <a:pt x="7584" y="471"/>
                    <a:pt x="7573" y="465"/>
                  </a:cubicBezTo>
                  <a:lnTo>
                    <a:pt x="7573" y="460"/>
                  </a:lnTo>
                  <a:cubicBezTo>
                    <a:pt x="7562" y="454"/>
                    <a:pt x="7550" y="442"/>
                    <a:pt x="7539" y="437"/>
                  </a:cubicBezTo>
                  <a:cubicBezTo>
                    <a:pt x="7521" y="425"/>
                    <a:pt x="7498" y="419"/>
                    <a:pt x="7475" y="414"/>
                  </a:cubicBezTo>
                  <a:cubicBezTo>
                    <a:pt x="7458" y="414"/>
                    <a:pt x="7441" y="419"/>
                    <a:pt x="7429" y="437"/>
                  </a:cubicBezTo>
                  <a:lnTo>
                    <a:pt x="7424" y="442"/>
                  </a:lnTo>
                  <a:lnTo>
                    <a:pt x="7418" y="454"/>
                  </a:lnTo>
                  <a:cubicBezTo>
                    <a:pt x="7406" y="465"/>
                    <a:pt x="7401" y="483"/>
                    <a:pt x="7395" y="494"/>
                  </a:cubicBezTo>
                  <a:cubicBezTo>
                    <a:pt x="7389" y="506"/>
                    <a:pt x="7389" y="517"/>
                    <a:pt x="7389" y="534"/>
                  </a:cubicBezTo>
                  <a:cubicBezTo>
                    <a:pt x="7389" y="552"/>
                    <a:pt x="7383" y="580"/>
                    <a:pt x="7383" y="598"/>
                  </a:cubicBezTo>
                  <a:cubicBezTo>
                    <a:pt x="7389" y="643"/>
                    <a:pt x="7395" y="689"/>
                    <a:pt x="7406" y="730"/>
                  </a:cubicBezTo>
                  <a:cubicBezTo>
                    <a:pt x="7154" y="787"/>
                    <a:pt x="6901" y="845"/>
                    <a:pt x="6648" y="896"/>
                  </a:cubicBezTo>
                  <a:lnTo>
                    <a:pt x="6591" y="776"/>
                  </a:lnTo>
                  <a:cubicBezTo>
                    <a:pt x="6568" y="712"/>
                    <a:pt x="6516" y="661"/>
                    <a:pt x="6453" y="632"/>
                  </a:cubicBezTo>
                  <a:cubicBezTo>
                    <a:pt x="6446" y="631"/>
                    <a:pt x="6439" y="630"/>
                    <a:pt x="6432" y="630"/>
                  </a:cubicBezTo>
                  <a:cubicBezTo>
                    <a:pt x="6413" y="630"/>
                    <a:pt x="6395" y="636"/>
                    <a:pt x="6378" y="649"/>
                  </a:cubicBezTo>
                  <a:cubicBezTo>
                    <a:pt x="6338" y="712"/>
                    <a:pt x="6327" y="793"/>
                    <a:pt x="6344" y="868"/>
                  </a:cubicBezTo>
                  <a:lnTo>
                    <a:pt x="6361" y="954"/>
                  </a:lnTo>
                  <a:cubicBezTo>
                    <a:pt x="6189" y="982"/>
                    <a:pt x="6016" y="1011"/>
                    <a:pt x="5844" y="1034"/>
                  </a:cubicBezTo>
                  <a:cubicBezTo>
                    <a:pt x="5752" y="1046"/>
                    <a:pt x="5655" y="1057"/>
                    <a:pt x="5557" y="1069"/>
                  </a:cubicBezTo>
                  <a:cubicBezTo>
                    <a:pt x="5545" y="1034"/>
                    <a:pt x="5534" y="1000"/>
                    <a:pt x="5517" y="971"/>
                  </a:cubicBezTo>
                  <a:cubicBezTo>
                    <a:pt x="5488" y="913"/>
                    <a:pt x="5448" y="839"/>
                    <a:pt x="5373" y="839"/>
                  </a:cubicBezTo>
                  <a:cubicBezTo>
                    <a:pt x="5344" y="839"/>
                    <a:pt x="5316" y="856"/>
                    <a:pt x="5310" y="885"/>
                  </a:cubicBezTo>
                  <a:cubicBezTo>
                    <a:pt x="5298" y="919"/>
                    <a:pt x="5298" y="948"/>
                    <a:pt x="5310" y="982"/>
                  </a:cubicBezTo>
                  <a:lnTo>
                    <a:pt x="5316" y="1017"/>
                  </a:lnTo>
                  <a:cubicBezTo>
                    <a:pt x="5316" y="1028"/>
                    <a:pt x="5316" y="1034"/>
                    <a:pt x="5316" y="1040"/>
                  </a:cubicBezTo>
                  <a:lnTo>
                    <a:pt x="5316" y="1086"/>
                  </a:lnTo>
                  <a:cubicBezTo>
                    <a:pt x="5097" y="1097"/>
                    <a:pt x="4879" y="1103"/>
                    <a:pt x="4655" y="1103"/>
                  </a:cubicBezTo>
                  <a:cubicBezTo>
                    <a:pt x="4649" y="994"/>
                    <a:pt x="4615" y="885"/>
                    <a:pt x="4546" y="793"/>
                  </a:cubicBezTo>
                  <a:cubicBezTo>
                    <a:pt x="4532" y="779"/>
                    <a:pt x="4514" y="772"/>
                    <a:pt x="4496" y="772"/>
                  </a:cubicBezTo>
                  <a:cubicBezTo>
                    <a:pt x="4470" y="772"/>
                    <a:pt x="4442" y="786"/>
                    <a:pt x="4425" y="810"/>
                  </a:cubicBezTo>
                  <a:cubicBezTo>
                    <a:pt x="4402" y="856"/>
                    <a:pt x="4385" y="908"/>
                    <a:pt x="4379" y="959"/>
                  </a:cubicBezTo>
                  <a:cubicBezTo>
                    <a:pt x="4374" y="1005"/>
                    <a:pt x="4368" y="1051"/>
                    <a:pt x="4374" y="1092"/>
                  </a:cubicBezTo>
                  <a:cubicBezTo>
                    <a:pt x="4144" y="1086"/>
                    <a:pt x="3920" y="1063"/>
                    <a:pt x="3690" y="1040"/>
                  </a:cubicBezTo>
                  <a:lnTo>
                    <a:pt x="3667" y="1040"/>
                  </a:lnTo>
                  <a:lnTo>
                    <a:pt x="3667" y="965"/>
                  </a:lnTo>
                  <a:cubicBezTo>
                    <a:pt x="3661" y="925"/>
                    <a:pt x="3656" y="879"/>
                    <a:pt x="3638" y="845"/>
                  </a:cubicBezTo>
                  <a:cubicBezTo>
                    <a:pt x="3638" y="846"/>
                    <a:pt x="3638" y="847"/>
                    <a:pt x="3638" y="847"/>
                  </a:cubicBezTo>
                  <a:cubicBezTo>
                    <a:pt x="3637" y="847"/>
                    <a:pt x="3633" y="827"/>
                    <a:pt x="3633" y="827"/>
                  </a:cubicBezTo>
                  <a:cubicBezTo>
                    <a:pt x="3627" y="810"/>
                    <a:pt x="3615" y="793"/>
                    <a:pt x="3604" y="781"/>
                  </a:cubicBezTo>
                  <a:cubicBezTo>
                    <a:pt x="3588" y="765"/>
                    <a:pt x="3570" y="758"/>
                    <a:pt x="3551" y="758"/>
                  </a:cubicBezTo>
                  <a:cubicBezTo>
                    <a:pt x="3536" y="758"/>
                    <a:pt x="3521" y="762"/>
                    <a:pt x="3506" y="770"/>
                  </a:cubicBezTo>
                  <a:cubicBezTo>
                    <a:pt x="3460" y="799"/>
                    <a:pt x="3426" y="839"/>
                    <a:pt x="3403" y="885"/>
                  </a:cubicBezTo>
                  <a:cubicBezTo>
                    <a:pt x="3386" y="925"/>
                    <a:pt x="3368" y="965"/>
                    <a:pt x="3357" y="1005"/>
                  </a:cubicBezTo>
                  <a:cubicBezTo>
                    <a:pt x="3110" y="977"/>
                    <a:pt x="2863" y="954"/>
                    <a:pt x="2610" y="925"/>
                  </a:cubicBezTo>
                  <a:lnTo>
                    <a:pt x="2576" y="919"/>
                  </a:lnTo>
                  <a:cubicBezTo>
                    <a:pt x="2576" y="902"/>
                    <a:pt x="2581" y="890"/>
                    <a:pt x="2581" y="873"/>
                  </a:cubicBezTo>
                  <a:cubicBezTo>
                    <a:pt x="2599" y="816"/>
                    <a:pt x="2593" y="753"/>
                    <a:pt x="2570" y="695"/>
                  </a:cubicBezTo>
                  <a:cubicBezTo>
                    <a:pt x="2561" y="677"/>
                    <a:pt x="2538" y="663"/>
                    <a:pt x="2512" y="663"/>
                  </a:cubicBezTo>
                  <a:cubicBezTo>
                    <a:pt x="2505" y="663"/>
                    <a:pt x="2497" y="664"/>
                    <a:pt x="2490" y="666"/>
                  </a:cubicBezTo>
                  <a:cubicBezTo>
                    <a:pt x="2426" y="678"/>
                    <a:pt x="2380" y="758"/>
                    <a:pt x="2357" y="816"/>
                  </a:cubicBezTo>
                  <a:cubicBezTo>
                    <a:pt x="2352" y="839"/>
                    <a:pt x="2346" y="862"/>
                    <a:pt x="2340" y="885"/>
                  </a:cubicBezTo>
                  <a:cubicBezTo>
                    <a:pt x="2105" y="850"/>
                    <a:pt x="1875" y="810"/>
                    <a:pt x="1645" y="770"/>
                  </a:cubicBezTo>
                  <a:cubicBezTo>
                    <a:pt x="1553" y="753"/>
                    <a:pt x="1467" y="735"/>
                    <a:pt x="1375" y="718"/>
                  </a:cubicBezTo>
                  <a:lnTo>
                    <a:pt x="1387" y="666"/>
                  </a:lnTo>
                  <a:cubicBezTo>
                    <a:pt x="1404" y="598"/>
                    <a:pt x="1450" y="477"/>
                    <a:pt x="1398" y="414"/>
                  </a:cubicBezTo>
                  <a:cubicBezTo>
                    <a:pt x="1378" y="382"/>
                    <a:pt x="1341" y="363"/>
                    <a:pt x="1305" y="363"/>
                  </a:cubicBezTo>
                  <a:cubicBezTo>
                    <a:pt x="1289" y="363"/>
                    <a:pt x="1274" y="367"/>
                    <a:pt x="1260" y="374"/>
                  </a:cubicBezTo>
                  <a:cubicBezTo>
                    <a:pt x="1180" y="408"/>
                    <a:pt x="1168" y="523"/>
                    <a:pt x="1146" y="598"/>
                  </a:cubicBezTo>
                  <a:cubicBezTo>
                    <a:pt x="1140" y="621"/>
                    <a:pt x="1134" y="643"/>
                    <a:pt x="1128" y="666"/>
                  </a:cubicBezTo>
                  <a:cubicBezTo>
                    <a:pt x="1019" y="643"/>
                    <a:pt x="910" y="615"/>
                    <a:pt x="801" y="580"/>
                  </a:cubicBezTo>
                  <a:cubicBezTo>
                    <a:pt x="663" y="546"/>
                    <a:pt x="531" y="488"/>
                    <a:pt x="405" y="425"/>
                  </a:cubicBezTo>
                  <a:cubicBezTo>
                    <a:pt x="295" y="356"/>
                    <a:pt x="186" y="287"/>
                    <a:pt x="83" y="207"/>
                  </a:cubicBezTo>
                  <a:cubicBezTo>
                    <a:pt x="73" y="200"/>
                    <a:pt x="63" y="196"/>
                    <a:pt x="55" y="196"/>
                  </a:cubicBezTo>
                  <a:cubicBezTo>
                    <a:pt x="22" y="196"/>
                    <a:pt x="0" y="239"/>
                    <a:pt x="14" y="270"/>
                  </a:cubicBezTo>
                  <a:cubicBezTo>
                    <a:pt x="112" y="488"/>
                    <a:pt x="370" y="615"/>
                    <a:pt x="577" y="701"/>
                  </a:cubicBezTo>
                  <a:cubicBezTo>
                    <a:pt x="738" y="770"/>
                    <a:pt x="899" y="827"/>
                    <a:pt x="1071" y="873"/>
                  </a:cubicBezTo>
                  <a:cubicBezTo>
                    <a:pt x="1048" y="942"/>
                    <a:pt x="1025" y="1011"/>
                    <a:pt x="1013" y="1086"/>
                  </a:cubicBezTo>
                  <a:cubicBezTo>
                    <a:pt x="990" y="1166"/>
                    <a:pt x="1048" y="1247"/>
                    <a:pt x="1128" y="1264"/>
                  </a:cubicBezTo>
                  <a:cubicBezTo>
                    <a:pt x="1135" y="1265"/>
                    <a:pt x="1142" y="1265"/>
                    <a:pt x="1148" y="1265"/>
                  </a:cubicBezTo>
                  <a:cubicBezTo>
                    <a:pt x="1180" y="1265"/>
                    <a:pt x="1208" y="1254"/>
                    <a:pt x="1232" y="1235"/>
                  </a:cubicBezTo>
                  <a:cubicBezTo>
                    <a:pt x="1259" y="1212"/>
                    <a:pt x="1280" y="1181"/>
                    <a:pt x="1287" y="1149"/>
                  </a:cubicBezTo>
                  <a:lnTo>
                    <a:pt x="1287" y="1149"/>
                  </a:lnTo>
                  <a:cubicBezTo>
                    <a:pt x="1287" y="1152"/>
                    <a:pt x="1287" y="1153"/>
                    <a:pt x="1287" y="1153"/>
                  </a:cubicBezTo>
                  <a:cubicBezTo>
                    <a:pt x="1287" y="1153"/>
                    <a:pt x="1288" y="1152"/>
                    <a:pt x="1289" y="1149"/>
                  </a:cubicBezTo>
                  <a:lnTo>
                    <a:pt x="1289" y="1132"/>
                  </a:lnTo>
                  <a:lnTo>
                    <a:pt x="1295" y="1109"/>
                  </a:lnTo>
                  <a:lnTo>
                    <a:pt x="1301" y="1063"/>
                  </a:lnTo>
                  <a:cubicBezTo>
                    <a:pt x="1312" y="1023"/>
                    <a:pt x="1318" y="977"/>
                    <a:pt x="1329" y="936"/>
                  </a:cubicBezTo>
                  <a:lnTo>
                    <a:pt x="1352" y="942"/>
                  </a:lnTo>
                  <a:cubicBezTo>
                    <a:pt x="1668" y="1017"/>
                    <a:pt x="1984" y="1074"/>
                    <a:pt x="2300" y="1126"/>
                  </a:cubicBezTo>
                  <a:cubicBezTo>
                    <a:pt x="2300" y="1149"/>
                    <a:pt x="2294" y="1166"/>
                    <a:pt x="2294" y="1189"/>
                  </a:cubicBezTo>
                  <a:cubicBezTo>
                    <a:pt x="2283" y="1252"/>
                    <a:pt x="2289" y="1321"/>
                    <a:pt x="2317" y="1384"/>
                  </a:cubicBezTo>
                  <a:cubicBezTo>
                    <a:pt x="2342" y="1424"/>
                    <a:pt x="2381" y="1442"/>
                    <a:pt x="2420" y="1442"/>
                  </a:cubicBezTo>
                  <a:cubicBezTo>
                    <a:pt x="2471" y="1442"/>
                    <a:pt x="2522" y="1411"/>
                    <a:pt x="2541" y="1356"/>
                  </a:cubicBezTo>
                  <a:cubicBezTo>
                    <a:pt x="2541" y="1298"/>
                    <a:pt x="2541" y="1241"/>
                    <a:pt x="2541" y="1189"/>
                  </a:cubicBezTo>
                  <a:lnTo>
                    <a:pt x="2541" y="1166"/>
                  </a:lnTo>
                  <a:cubicBezTo>
                    <a:pt x="2794" y="1206"/>
                    <a:pt x="3053" y="1235"/>
                    <a:pt x="3311" y="1270"/>
                  </a:cubicBezTo>
                  <a:cubicBezTo>
                    <a:pt x="3305" y="1310"/>
                    <a:pt x="3305" y="1350"/>
                    <a:pt x="3305" y="1396"/>
                  </a:cubicBezTo>
                  <a:cubicBezTo>
                    <a:pt x="3305" y="1494"/>
                    <a:pt x="3328" y="1597"/>
                    <a:pt x="3426" y="1637"/>
                  </a:cubicBezTo>
                  <a:cubicBezTo>
                    <a:pt x="3448" y="1647"/>
                    <a:pt x="3472" y="1653"/>
                    <a:pt x="3494" y="1653"/>
                  </a:cubicBezTo>
                  <a:cubicBezTo>
                    <a:pt x="3535" y="1653"/>
                    <a:pt x="3574" y="1636"/>
                    <a:pt x="3604" y="1603"/>
                  </a:cubicBezTo>
                  <a:cubicBezTo>
                    <a:pt x="3644" y="1563"/>
                    <a:pt x="3667" y="1499"/>
                    <a:pt x="3661" y="1442"/>
                  </a:cubicBezTo>
                  <a:cubicBezTo>
                    <a:pt x="3661" y="1396"/>
                    <a:pt x="3656" y="1356"/>
                    <a:pt x="3656" y="1310"/>
                  </a:cubicBezTo>
                  <a:lnTo>
                    <a:pt x="3656" y="1310"/>
                  </a:lnTo>
                  <a:cubicBezTo>
                    <a:pt x="3897" y="1339"/>
                    <a:pt x="4144" y="1367"/>
                    <a:pt x="4385" y="1379"/>
                  </a:cubicBezTo>
                  <a:lnTo>
                    <a:pt x="4385" y="1413"/>
                  </a:lnTo>
                  <a:cubicBezTo>
                    <a:pt x="4397" y="1494"/>
                    <a:pt x="4408" y="1608"/>
                    <a:pt x="4494" y="1649"/>
                  </a:cubicBezTo>
                  <a:cubicBezTo>
                    <a:pt x="4516" y="1660"/>
                    <a:pt x="4539" y="1665"/>
                    <a:pt x="4561" y="1665"/>
                  </a:cubicBezTo>
                  <a:cubicBezTo>
                    <a:pt x="4607" y="1665"/>
                    <a:pt x="4651" y="1642"/>
                    <a:pt x="4678" y="1603"/>
                  </a:cubicBezTo>
                  <a:cubicBezTo>
                    <a:pt x="4724" y="1540"/>
                    <a:pt x="4701" y="1459"/>
                    <a:pt x="4690" y="1384"/>
                  </a:cubicBezTo>
                  <a:cubicBezTo>
                    <a:pt x="4896" y="1384"/>
                    <a:pt x="5103" y="1379"/>
                    <a:pt x="5310" y="1361"/>
                  </a:cubicBezTo>
                  <a:lnTo>
                    <a:pt x="5310" y="1402"/>
                  </a:lnTo>
                  <a:cubicBezTo>
                    <a:pt x="5310" y="1465"/>
                    <a:pt x="5304" y="1563"/>
                    <a:pt x="5344" y="1614"/>
                  </a:cubicBezTo>
                  <a:cubicBezTo>
                    <a:pt x="5373" y="1654"/>
                    <a:pt x="5425" y="1683"/>
                    <a:pt x="5471" y="1683"/>
                  </a:cubicBezTo>
                  <a:cubicBezTo>
                    <a:pt x="5528" y="1683"/>
                    <a:pt x="5574" y="1654"/>
                    <a:pt x="5603" y="1614"/>
                  </a:cubicBezTo>
                  <a:cubicBezTo>
                    <a:pt x="5626" y="1545"/>
                    <a:pt x="5632" y="1465"/>
                    <a:pt x="5614" y="1396"/>
                  </a:cubicBezTo>
                  <a:cubicBezTo>
                    <a:pt x="5614" y="1379"/>
                    <a:pt x="5614" y="1361"/>
                    <a:pt x="5609" y="1344"/>
                  </a:cubicBezTo>
                  <a:cubicBezTo>
                    <a:pt x="5867" y="1316"/>
                    <a:pt x="6126" y="1275"/>
                    <a:pt x="6378" y="1235"/>
                  </a:cubicBezTo>
                  <a:lnTo>
                    <a:pt x="6378" y="1241"/>
                  </a:lnTo>
                  <a:cubicBezTo>
                    <a:pt x="6384" y="1252"/>
                    <a:pt x="6390" y="1270"/>
                    <a:pt x="6390" y="1287"/>
                  </a:cubicBezTo>
                  <a:cubicBezTo>
                    <a:pt x="6390" y="1282"/>
                    <a:pt x="6390" y="1277"/>
                    <a:pt x="6389" y="1274"/>
                  </a:cubicBezTo>
                  <a:lnTo>
                    <a:pt x="6389" y="1274"/>
                  </a:lnTo>
                  <a:cubicBezTo>
                    <a:pt x="6389" y="1274"/>
                    <a:pt x="6390" y="1275"/>
                    <a:pt x="6390" y="1275"/>
                  </a:cubicBezTo>
                  <a:lnTo>
                    <a:pt x="6390" y="1293"/>
                  </a:lnTo>
                  <a:cubicBezTo>
                    <a:pt x="6395" y="1350"/>
                    <a:pt x="6407" y="1402"/>
                    <a:pt x="6436" y="1453"/>
                  </a:cubicBezTo>
                  <a:cubicBezTo>
                    <a:pt x="6467" y="1511"/>
                    <a:pt x="6528" y="1540"/>
                    <a:pt x="6591" y="1540"/>
                  </a:cubicBezTo>
                  <a:cubicBezTo>
                    <a:pt x="6597" y="1540"/>
                    <a:pt x="6602" y="1540"/>
                    <a:pt x="6608" y="1540"/>
                  </a:cubicBezTo>
                  <a:cubicBezTo>
                    <a:pt x="6677" y="1528"/>
                    <a:pt x="6734" y="1476"/>
                    <a:pt x="6752" y="1413"/>
                  </a:cubicBezTo>
                  <a:cubicBezTo>
                    <a:pt x="6775" y="1333"/>
                    <a:pt x="6769" y="1247"/>
                    <a:pt x="6740" y="1166"/>
                  </a:cubicBezTo>
                  <a:cubicBezTo>
                    <a:pt x="6987" y="1115"/>
                    <a:pt x="7228" y="1063"/>
                    <a:pt x="7470" y="1005"/>
                  </a:cubicBezTo>
                  <a:cubicBezTo>
                    <a:pt x="7470" y="1017"/>
                    <a:pt x="7475" y="1023"/>
                    <a:pt x="7475" y="1034"/>
                  </a:cubicBezTo>
                  <a:cubicBezTo>
                    <a:pt x="7481" y="1063"/>
                    <a:pt x="7487" y="1086"/>
                    <a:pt x="7493" y="1115"/>
                  </a:cubicBezTo>
                  <a:cubicBezTo>
                    <a:pt x="7498" y="1137"/>
                    <a:pt x="7510" y="1160"/>
                    <a:pt x="7527" y="1178"/>
                  </a:cubicBezTo>
                  <a:cubicBezTo>
                    <a:pt x="7527" y="1178"/>
                    <a:pt x="7544" y="1201"/>
                    <a:pt x="7544" y="1201"/>
                  </a:cubicBezTo>
                  <a:cubicBezTo>
                    <a:pt x="7550" y="1206"/>
                    <a:pt x="7550" y="1212"/>
                    <a:pt x="7556" y="1218"/>
                  </a:cubicBezTo>
                  <a:cubicBezTo>
                    <a:pt x="7579" y="1241"/>
                    <a:pt x="7610" y="1253"/>
                    <a:pt x="7642" y="1253"/>
                  </a:cubicBezTo>
                  <a:cubicBezTo>
                    <a:pt x="7664" y="1253"/>
                    <a:pt x="7686" y="1247"/>
                    <a:pt x="7705" y="1235"/>
                  </a:cubicBezTo>
                  <a:cubicBezTo>
                    <a:pt x="7803" y="1189"/>
                    <a:pt x="7814" y="1057"/>
                    <a:pt x="7797" y="965"/>
                  </a:cubicBezTo>
                  <a:cubicBezTo>
                    <a:pt x="7797" y="954"/>
                    <a:pt x="7791" y="942"/>
                    <a:pt x="7786" y="931"/>
                  </a:cubicBezTo>
                  <a:cubicBezTo>
                    <a:pt x="8067" y="862"/>
                    <a:pt x="8343" y="793"/>
                    <a:pt x="8618" y="712"/>
                  </a:cubicBezTo>
                  <a:cubicBezTo>
                    <a:pt x="8630" y="758"/>
                    <a:pt x="8641" y="799"/>
                    <a:pt x="8659" y="839"/>
                  </a:cubicBezTo>
                  <a:cubicBezTo>
                    <a:pt x="8691" y="903"/>
                    <a:pt x="8753" y="972"/>
                    <a:pt x="8831" y="972"/>
                  </a:cubicBezTo>
                  <a:cubicBezTo>
                    <a:pt x="8836" y="972"/>
                    <a:pt x="8842" y="972"/>
                    <a:pt x="8848" y="971"/>
                  </a:cubicBezTo>
                  <a:cubicBezTo>
                    <a:pt x="8900" y="959"/>
                    <a:pt x="8940" y="919"/>
                    <a:pt x="8946" y="873"/>
                  </a:cubicBezTo>
                  <a:cubicBezTo>
                    <a:pt x="8957" y="850"/>
                    <a:pt x="8957" y="833"/>
                    <a:pt x="8957" y="810"/>
                  </a:cubicBezTo>
                  <a:cubicBezTo>
                    <a:pt x="8957" y="799"/>
                    <a:pt x="8957" y="781"/>
                    <a:pt x="8952" y="764"/>
                  </a:cubicBezTo>
                  <a:lnTo>
                    <a:pt x="8952" y="776"/>
                  </a:lnTo>
                  <a:cubicBezTo>
                    <a:pt x="8946" y="724"/>
                    <a:pt x="8934" y="672"/>
                    <a:pt x="8923" y="621"/>
                  </a:cubicBezTo>
                  <a:cubicBezTo>
                    <a:pt x="9176" y="540"/>
                    <a:pt x="9440" y="425"/>
                    <a:pt x="9612" y="236"/>
                  </a:cubicBezTo>
                  <a:cubicBezTo>
                    <a:pt x="9708" y="144"/>
                    <a:pt x="9639" y="0"/>
                    <a:pt x="9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533;p38">
              <a:extLst>
                <a:ext uri="{FF2B5EF4-FFF2-40B4-BE49-F238E27FC236}">
                  <a16:creationId xmlns:a16="http://schemas.microsoft.com/office/drawing/2014/main" id="{18FCCE00-5A90-D67C-0D49-3768CAFDAE88}"/>
                </a:ext>
              </a:extLst>
            </p:cNvPr>
            <p:cNvSpPr/>
            <p:nvPr/>
          </p:nvSpPr>
          <p:spPr>
            <a:xfrm>
              <a:off x="2652760" y="3759593"/>
              <a:ext cx="185757" cy="312452"/>
            </a:xfrm>
            <a:custGeom>
              <a:avLst/>
              <a:gdLst/>
              <a:ahLst/>
              <a:cxnLst/>
              <a:rect l="l" t="t" r="r" b="b"/>
              <a:pathLst>
                <a:path w="1620" h="2753" extrusionOk="0">
                  <a:moveTo>
                    <a:pt x="1574" y="1"/>
                  </a:moveTo>
                  <a:cubicBezTo>
                    <a:pt x="707" y="1"/>
                    <a:pt x="0" y="702"/>
                    <a:pt x="0" y="1575"/>
                  </a:cubicBezTo>
                  <a:cubicBezTo>
                    <a:pt x="0" y="2023"/>
                    <a:pt x="190" y="2454"/>
                    <a:pt x="529" y="2752"/>
                  </a:cubicBezTo>
                  <a:cubicBezTo>
                    <a:pt x="1218" y="2023"/>
                    <a:pt x="1620" y="1144"/>
                    <a:pt x="1620" y="202"/>
                  </a:cubicBezTo>
                  <a:cubicBezTo>
                    <a:pt x="1620" y="133"/>
                    <a:pt x="1620" y="64"/>
                    <a:pt x="1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534;p38">
              <a:extLst>
                <a:ext uri="{FF2B5EF4-FFF2-40B4-BE49-F238E27FC236}">
                  <a16:creationId xmlns:a16="http://schemas.microsoft.com/office/drawing/2014/main" id="{7780526B-1B2C-B1D0-F422-AE61454E6B31}"/>
                </a:ext>
              </a:extLst>
            </p:cNvPr>
            <p:cNvSpPr/>
            <p:nvPr/>
          </p:nvSpPr>
          <p:spPr>
            <a:xfrm>
              <a:off x="1400045" y="3811801"/>
              <a:ext cx="305009" cy="331973"/>
            </a:xfrm>
            <a:custGeom>
              <a:avLst/>
              <a:gdLst/>
              <a:ahLst/>
              <a:cxnLst/>
              <a:rect l="l" t="t" r="r" b="b"/>
              <a:pathLst>
                <a:path w="2660" h="2925" extrusionOk="0">
                  <a:moveTo>
                    <a:pt x="954" y="0"/>
                  </a:moveTo>
                  <a:cubicBezTo>
                    <a:pt x="609" y="0"/>
                    <a:pt x="276" y="115"/>
                    <a:pt x="0" y="322"/>
                  </a:cubicBezTo>
                  <a:cubicBezTo>
                    <a:pt x="184" y="1327"/>
                    <a:pt x="822" y="2235"/>
                    <a:pt x="1764" y="2924"/>
                  </a:cubicBezTo>
                  <a:cubicBezTo>
                    <a:pt x="2372" y="2562"/>
                    <a:pt x="2660" y="1839"/>
                    <a:pt x="2470" y="1155"/>
                  </a:cubicBezTo>
                  <a:cubicBezTo>
                    <a:pt x="2280" y="471"/>
                    <a:pt x="1660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535;p38">
              <a:extLst>
                <a:ext uri="{FF2B5EF4-FFF2-40B4-BE49-F238E27FC236}">
                  <a16:creationId xmlns:a16="http://schemas.microsoft.com/office/drawing/2014/main" id="{D6221C9A-848E-3D9B-4635-074993AAF8CB}"/>
                </a:ext>
              </a:extLst>
            </p:cNvPr>
            <p:cNvSpPr/>
            <p:nvPr/>
          </p:nvSpPr>
          <p:spPr>
            <a:xfrm>
              <a:off x="2084366" y="3671635"/>
              <a:ext cx="69258" cy="139599"/>
            </a:xfrm>
            <a:custGeom>
              <a:avLst/>
              <a:gdLst/>
              <a:ahLst/>
              <a:cxnLst/>
              <a:rect l="l" t="t" r="r" b="b"/>
              <a:pathLst>
                <a:path w="604" h="1230" extrusionOk="0">
                  <a:moveTo>
                    <a:pt x="305" y="1"/>
                  </a:moveTo>
                  <a:cubicBezTo>
                    <a:pt x="138" y="1"/>
                    <a:pt x="0" y="202"/>
                    <a:pt x="0" y="443"/>
                  </a:cubicBezTo>
                  <a:cubicBezTo>
                    <a:pt x="0" y="684"/>
                    <a:pt x="305" y="1230"/>
                    <a:pt x="305" y="1230"/>
                  </a:cubicBezTo>
                  <a:cubicBezTo>
                    <a:pt x="305" y="1230"/>
                    <a:pt x="603" y="684"/>
                    <a:pt x="603" y="443"/>
                  </a:cubicBezTo>
                  <a:cubicBezTo>
                    <a:pt x="603" y="202"/>
                    <a:pt x="471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536;p38">
              <a:extLst>
                <a:ext uri="{FF2B5EF4-FFF2-40B4-BE49-F238E27FC236}">
                  <a16:creationId xmlns:a16="http://schemas.microsoft.com/office/drawing/2014/main" id="{161FF02D-4256-899E-1673-ABD580E87842}"/>
                </a:ext>
              </a:extLst>
            </p:cNvPr>
            <p:cNvSpPr/>
            <p:nvPr/>
          </p:nvSpPr>
          <p:spPr>
            <a:xfrm>
              <a:off x="2154770" y="3739278"/>
              <a:ext cx="62034" cy="80468"/>
            </a:xfrm>
            <a:custGeom>
              <a:avLst/>
              <a:gdLst/>
              <a:ahLst/>
              <a:cxnLst/>
              <a:rect l="l" t="t" r="r" b="b"/>
              <a:pathLst>
                <a:path w="541" h="709" extrusionOk="0">
                  <a:moveTo>
                    <a:pt x="356" y="0"/>
                  </a:moveTo>
                  <a:cubicBezTo>
                    <a:pt x="273" y="0"/>
                    <a:pt x="179" y="61"/>
                    <a:pt x="116" y="163"/>
                  </a:cubicBezTo>
                  <a:cubicBezTo>
                    <a:pt x="24" y="301"/>
                    <a:pt x="1" y="708"/>
                    <a:pt x="1" y="708"/>
                  </a:cubicBezTo>
                  <a:cubicBezTo>
                    <a:pt x="1" y="708"/>
                    <a:pt x="363" y="513"/>
                    <a:pt x="449" y="375"/>
                  </a:cubicBezTo>
                  <a:cubicBezTo>
                    <a:pt x="541" y="243"/>
                    <a:pt x="535" y="82"/>
                    <a:pt x="437" y="25"/>
                  </a:cubicBezTo>
                  <a:cubicBezTo>
                    <a:pt x="413" y="8"/>
                    <a:pt x="385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537;p38">
              <a:extLst>
                <a:ext uri="{FF2B5EF4-FFF2-40B4-BE49-F238E27FC236}">
                  <a16:creationId xmlns:a16="http://schemas.microsoft.com/office/drawing/2014/main" id="{D8D76EB7-5E20-2DD6-53F5-2CEB9348AE59}"/>
                </a:ext>
              </a:extLst>
            </p:cNvPr>
            <p:cNvSpPr/>
            <p:nvPr/>
          </p:nvSpPr>
          <p:spPr>
            <a:xfrm>
              <a:off x="2021759" y="3739278"/>
              <a:ext cx="62034" cy="80468"/>
            </a:xfrm>
            <a:custGeom>
              <a:avLst/>
              <a:gdLst/>
              <a:ahLst/>
              <a:cxnLst/>
              <a:rect l="l" t="t" r="r" b="b"/>
              <a:pathLst>
                <a:path w="541" h="709" extrusionOk="0">
                  <a:moveTo>
                    <a:pt x="181" y="0"/>
                  </a:moveTo>
                  <a:cubicBezTo>
                    <a:pt x="151" y="0"/>
                    <a:pt x="122" y="8"/>
                    <a:pt x="98" y="25"/>
                  </a:cubicBezTo>
                  <a:cubicBezTo>
                    <a:pt x="6" y="82"/>
                    <a:pt x="0" y="243"/>
                    <a:pt x="87" y="375"/>
                  </a:cubicBezTo>
                  <a:cubicBezTo>
                    <a:pt x="173" y="513"/>
                    <a:pt x="540" y="708"/>
                    <a:pt x="540" y="708"/>
                  </a:cubicBezTo>
                  <a:cubicBezTo>
                    <a:pt x="540" y="708"/>
                    <a:pt x="512" y="301"/>
                    <a:pt x="425" y="163"/>
                  </a:cubicBezTo>
                  <a:cubicBezTo>
                    <a:pt x="362" y="61"/>
                    <a:pt x="264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538;p38">
              <a:extLst>
                <a:ext uri="{FF2B5EF4-FFF2-40B4-BE49-F238E27FC236}">
                  <a16:creationId xmlns:a16="http://schemas.microsoft.com/office/drawing/2014/main" id="{9461C979-4DEE-22CC-5102-7A700B121AEC}"/>
                </a:ext>
              </a:extLst>
            </p:cNvPr>
            <p:cNvSpPr/>
            <p:nvPr/>
          </p:nvSpPr>
          <p:spPr>
            <a:xfrm>
              <a:off x="1872923" y="2130486"/>
              <a:ext cx="673198" cy="1114294"/>
            </a:xfrm>
            <a:custGeom>
              <a:avLst/>
              <a:gdLst/>
              <a:ahLst/>
              <a:cxnLst/>
              <a:rect l="l" t="t" r="r" b="b"/>
              <a:pathLst>
                <a:path w="5871" h="9818" extrusionOk="0">
                  <a:moveTo>
                    <a:pt x="5830" y="1"/>
                  </a:moveTo>
                  <a:cubicBezTo>
                    <a:pt x="5583" y="30"/>
                    <a:pt x="5336" y="70"/>
                    <a:pt x="5095" y="127"/>
                  </a:cubicBezTo>
                  <a:cubicBezTo>
                    <a:pt x="4854" y="185"/>
                    <a:pt x="4607" y="242"/>
                    <a:pt x="4366" y="311"/>
                  </a:cubicBezTo>
                  <a:cubicBezTo>
                    <a:pt x="3877" y="449"/>
                    <a:pt x="3401" y="627"/>
                    <a:pt x="2941" y="839"/>
                  </a:cubicBezTo>
                  <a:cubicBezTo>
                    <a:pt x="2482" y="1052"/>
                    <a:pt x="2045" y="1316"/>
                    <a:pt x="1643" y="1626"/>
                  </a:cubicBezTo>
                  <a:cubicBezTo>
                    <a:pt x="1252" y="1931"/>
                    <a:pt x="868" y="2281"/>
                    <a:pt x="592" y="2695"/>
                  </a:cubicBezTo>
                  <a:cubicBezTo>
                    <a:pt x="92" y="3447"/>
                    <a:pt x="0" y="4389"/>
                    <a:pt x="115" y="5268"/>
                  </a:cubicBezTo>
                  <a:cubicBezTo>
                    <a:pt x="230" y="6170"/>
                    <a:pt x="534" y="7037"/>
                    <a:pt x="902" y="7859"/>
                  </a:cubicBezTo>
                  <a:cubicBezTo>
                    <a:pt x="1126" y="8358"/>
                    <a:pt x="1396" y="8829"/>
                    <a:pt x="1712" y="9272"/>
                  </a:cubicBezTo>
                  <a:cubicBezTo>
                    <a:pt x="1792" y="9386"/>
                    <a:pt x="1884" y="9496"/>
                    <a:pt x="1976" y="9599"/>
                  </a:cubicBezTo>
                  <a:cubicBezTo>
                    <a:pt x="2051" y="9679"/>
                    <a:pt x="2137" y="9748"/>
                    <a:pt x="2223" y="9817"/>
                  </a:cubicBezTo>
                  <a:cubicBezTo>
                    <a:pt x="2358" y="9813"/>
                    <a:pt x="2493" y="9804"/>
                    <a:pt x="2627" y="9804"/>
                  </a:cubicBezTo>
                  <a:cubicBezTo>
                    <a:pt x="2659" y="9804"/>
                    <a:pt x="2691" y="9805"/>
                    <a:pt x="2723" y="9806"/>
                  </a:cubicBezTo>
                  <a:cubicBezTo>
                    <a:pt x="2551" y="9662"/>
                    <a:pt x="2361" y="9536"/>
                    <a:pt x="2206" y="9369"/>
                  </a:cubicBezTo>
                  <a:cubicBezTo>
                    <a:pt x="2028" y="9168"/>
                    <a:pt x="1867" y="8944"/>
                    <a:pt x="1735" y="8714"/>
                  </a:cubicBezTo>
                  <a:cubicBezTo>
                    <a:pt x="1591" y="8485"/>
                    <a:pt x="1465" y="8249"/>
                    <a:pt x="1344" y="8008"/>
                  </a:cubicBezTo>
                  <a:cubicBezTo>
                    <a:pt x="954" y="7232"/>
                    <a:pt x="667" y="6405"/>
                    <a:pt x="500" y="5555"/>
                  </a:cubicBezTo>
                  <a:cubicBezTo>
                    <a:pt x="345" y="4751"/>
                    <a:pt x="345" y="3867"/>
                    <a:pt x="730" y="3126"/>
                  </a:cubicBezTo>
                  <a:cubicBezTo>
                    <a:pt x="948" y="2718"/>
                    <a:pt x="1264" y="2390"/>
                    <a:pt x="1609" y="2086"/>
                  </a:cubicBezTo>
                  <a:cubicBezTo>
                    <a:pt x="1982" y="1776"/>
                    <a:pt x="2384" y="1500"/>
                    <a:pt x="2809" y="1270"/>
                  </a:cubicBezTo>
                  <a:cubicBezTo>
                    <a:pt x="3228" y="1035"/>
                    <a:pt x="3665" y="834"/>
                    <a:pt x="4119" y="667"/>
                  </a:cubicBezTo>
                  <a:cubicBezTo>
                    <a:pt x="4572" y="489"/>
                    <a:pt x="5038" y="345"/>
                    <a:pt x="5497" y="190"/>
                  </a:cubicBezTo>
                  <a:cubicBezTo>
                    <a:pt x="5612" y="150"/>
                    <a:pt x="5727" y="116"/>
                    <a:pt x="5836" y="70"/>
                  </a:cubicBezTo>
                  <a:cubicBezTo>
                    <a:pt x="5871" y="58"/>
                    <a:pt x="5871" y="1"/>
                    <a:pt x="5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539;p38">
              <a:extLst>
                <a:ext uri="{FF2B5EF4-FFF2-40B4-BE49-F238E27FC236}">
                  <a16:creationId xmlns:a16="http://schemas.microsoft.com/office/drawing/2014/main" id="{990AB635-28B1-67E3-670F-4FDFEE741B8F}"/>
                </a:ext>
              </a:extLst>
            </p:cNvPr>
            <p:cNvSpPr/>
            <p:nvPr/>
          </p:nvSpPr>
          <p:spPr>
            <a:xfrm>
              <a:off x="2110051" y="2227524"/>
              <a:ext cx="142987" cy="114857"/>
            </a:xfrm>
            <a:custGeom>
              <a:avLst/>
              <a:gdLst/>
              <a:ahLst/>
              <a:cxnLst/>
              <a:rect l="l" t="t" r="r" b="b"/>
              <a:pathLst>
                <a:path w="1247" h="1012" extrusionOk="0">
                  <a:moveTo>
                    <a:pt x="580" y="1"/>
                  </a:moveTo>
                  <a:cubicBezTo>
                    <a:pt x="491" y="1"/>
                    <a:pt x="401" y="18"/>
                    <a:pt x="316" y="53"/>
                  </a:cubicBezTo>
                  <a:cubicBezTo>
                    <a:pt x="276" y="65"/>
                    <a:pt x="241" y="82"/>
                    <a:pt x="207" y="105"/>
                  </a:cubicBezTo>
                  <a:cubicBezTo>
                    <a:pt x="115" y="140"/>
                    <a:pt x="46" y="214"/>
                    <a:pt x="17" y="306"/>
                  </a:cubicBezTo>
                  <a:cubicBezTo>
                    <a:pt x="0" y="364"/>
                    <a:pt x="6" y="421"/>
                    <a:pt x="35" y="467"/>
                  </a:cubicBezTo>
                  <a:cubicBezTo>
                    <a:pt x="35" y="473"/>
                    <a:pt x="40" y="478"/>
                    <a:pt x="40" y="478"/>
                  </a:cubicBezTo>
                  <a:lnTo>
                    <a:pt x="63" y="501"/>
                  </a:lnTo>
                  <a:cubicBezTo>
                    <a:pt x="69" y="513"/>
                    <a:pt x="75" y="519"/>
                    <a:pt x="81" y="524"/>
                  </a:cubicBezTo>
                  <a:cubicBezTo>
                    <a:pt x="85" y="529"/>
                    <a:pt x="107" y="547"/>
                    <a:pt x="106" y="547"/>
                  </a:cubicBezTo>
                  <a:cubicBezTo>
                    <a:pt x="105" y="547"/>
                    <a:pt x="103" y="545"/>
                    <a:pt x="98" y="542"/>
                  </a:cubicBezTo>
                  <a:lnTo>
                    <a:pt x="98" y="542"/>
                  </a:lnTo>
                  <a:cubicBezTo>
                    <a:pt x="155" y="588"/>
                    <a:pt x="224" y="616"/>
                    <a:pt x="299" y="628"/>
                  </a:cubicBezTo>
                  <a:cubicBezTo>
                    <a:pt x="336" y="636"/>
                    <a:pt x="375" y="641"/>
                    <a:pt x="414" y="641"/>
                  </a:cubicBezTo>
                  <a:cubicBezTo>
                    <a:pt x="454" y="641"/>
                    <a:pt x="494" y="636"/>
                    <a:pt x="534" y="628"/>
                  </a:cubicBezTo>
                  <a:cubicBezTo>
                    <a:pt x="615" y="605"/>
                    <a:pt x="701" y="582"/>
                    <a:pt x="793" y="565"/>
                  </a:cubicBezTo>
                  <a:cubicBezTo>
                    <a:pt x="801" y="563"/>
                    <a:pt x="808" y="563"/>
                    <a:pt x="816" y="563"/>
                  </a:cubicBezTo>
                  <a:cubicBezTo>
                    <a:pt x="876" y="563"/>
                    <a:pt x="928" y="601"/>
                    <a:pt x="948" y="662"/>
                  </a:cubicBezTo>
                  <a:cubicBezTo>
                    <a:pt x="965" y="743"/>
                    <a:pt x="977" y="829"/>
                    <a:pt x="971" y="915"/>
                  </a:cubicBezTo>
                  <a:cubicBezTo>
                    <a:pt x="971" y="978"/>
                    <a:pt x="1019" y="1011"/>
                    <a:pt x="1068" y="1011"/>
                  </a:cubicBezTo>
                  <a:cubicBezTo>
                    <a:pt x="1109" y="1011"/>
                    <a:pt x="1150" y="988"/>
                    <a:pt x="1166" y="938"/>
                  </a:cubicBezTo>
                  <a:cubicBezTo>
                    <a:pt x="1247" y="674"/>
                    <a:pt x="1229" y="358"/>
                    <a:pt x="1023" y="163"/>
                  </a:cubicBezTo>
                  <a:cubicBezTo>
                    <a:pt x="897" y="56"/>
                    <a:pt x="739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540;p38">
              <a:extLst>
                <a:ext uri="{FF2B5EF4-FFF2-40B4-BE49-F238E27FC236}">
                  <a16:creationId xmlns:a16="http://schemas.microsoft.com/office/drawing/2014/main" id="{ADFA4953-1B23-0B74-1D16-B9A48597B335}"/>
                </a:ext>
              </a:extLst>
            </p:cNvPr>
            <p:cNvSpPr/>
            <p:nvPr/>
          </p:nvSpPr>
          <p:spPr>
            <a:xfrm>
              <a:off x="2101451" y="2703522"/>
              <a:ext cx="418642" cy="467259"/>
            </a:xfrm>
            <a:custGeom>
              <a:avLst/>
              <a:gdLst/>
              <a:ahLst/>
              <a:cxnLst/>
              <a:rect l="l" t="t" r="r" b="b"/>
              <a:pathLst>
                <a:path w="3651" h="4117" extrusionOk="0">
                  <a:moveTo>
                    <a:pt x="3467" y="0"/>
                  </a:moveTo>
                  <a:cubicBezTo>
                    <a:pt x="3453" y="0"/>
                    <a:pt x="3439" y="2"/>
                    <a:pt x="3424" y="7"/>
                  </a:cubicBezTo>
                  <a:cubicBezTo>
                    <a:pt x="3039" y="127"/>
                    <a:pt x="2758" y="426"/>
                    <a:pt x="2407" y="615"/>
                  </a:cubicBezTo>
                  <a:cubicBezTo>
                    <a:pt x="2120" y="765"/>
                    <a:pt x="1775" y="822"/>
                    <a:pt x="1459" y="914"/>
                  </a:cubicBezTo>
                  <a:cubicBezTo>
                    <a:pt x="1149" y="1012"/>
                    <a:pt x="839" y="1138"/>
                    <a:pt x="592" y="1362"/>
                  </a:cubicBezTo>
                  <a:cubicBezTo>
                    <a:pt x="305" y="1626"/>
                    <a:pt x="144" y="2017"/>
                    <a:pt x="69" y="2396"/>
                  </a:cubicBezTo>
                  <a:cubicBezTo>
                    <a:pt x="29" y="2591"/>
                    <a:pt x="12" y="2781"/>
                    <a:pt x="12" y="2976"/>
                  </a:cubicBezTo>
                  <a:cubicBezTo>
                    <a:pt x="0" y="3137"/>
                    <a:pt x="12" y="3304"/>
                    <a:pt x="41" y="3459"/>
                  </a:cubicBezTo>
                  <a:cubicBezTo>
                    <a:pt x="81" y="3671"/>
                    <a:pt x="184" y="3889"/>
                    <a:pt x="374" y="3999"/>
                  </a:cubicBezTo>
                  <a:cubicBezTo>
                    <a:pt x="546" y="4092"/>
                    <a:pt x="753" y="4117"/>
                    <a:pt x="951" y="4117"/>
                  </a:cubicBezTo>
                  <a:cubicBezTo>
                    <a:pt x="996" y="4117"/>
                    <a:pt x="1042" y="4116"/>
                    <a:pt x="1086" y="4113"/>
                  </a:cubicBezTo>
                  <a:cubicBezTo>
                    <a:pt x="1569" y="4096"/>
                    <a:pt x="2074" y="3987"/>
                    <a:pt x="2482" y="3729"/>
                  </a:cubicBezTo>
                  <a:cubicBezTo>
                    <a:pt x="2987" y="3407"/>
                    <a:pt x="3292" y="2878"/>
                    <a:pt x="3441" y="2310"/>
                  </a:cubicBezTo>
                  <a:cubicBezTo>
                    <a:pt x="3481" y="2143"/>
                    <a:pt x="3516" y="1977"/>
                    <a:pt x="3539" y="1804"/>
                  </a:cubicBezTo>
                  <a:cubicBezTo>
                    <a:pt x="3567" y="1621"/>
                    <a:pt x="3585" y="1437"/>
                    <a:pt x="3590" y="1253"/>
                  </a:cubicBezTo>
                  <a:cubicBezTo>
                    <a:pt x="3602" y="903"/>
                    <a:pt x="3556" y="552"/>
                    <a:pt x="3625" y="208"/>
                  </a:cubicBezTo>
                  <a:cubicBezTo>
                    <a:pt x="3650" y="102"/>
                    <a:pt x="3569" y="0"/>
                    <a:pt x="3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541;p38">
              <a:extLst>
                <a:ext uri="{FF2B5EF4-FFF2-40B4-BE49-F238E27FC236}">
                  <a16:creationId xmlns:a16="http://schemas.microsoft.com/office/drawing/2014/main" id="{5410C966-D2B0-D897-2E10-7AF5754541A5}"/>
                </a:ext>
              </a:extLst>
            </p:cNvPr>
            <p:cNvSpPr/>
            <p:nvPr/>
          </p:nvSpPr>
          <p:spPr>
            <a:xfrm>
              <a:off x="2172543" y="3115509"/>
              <a:ext cx="2179" cy="794"/>
            </a:xfrm>
            <a:custGeom>
              <a:avLst/>
              <a:gdLst/>
              <a:ahLst/>
              <a:cxnLst/>
              <a:rect l="l" t="t" r="r" b="b"/>
              <a:pathLst>
                <a:path w="19" h="7" extrusionOk="0">
                  <a:moveTo>
                    <a:pt x="1" y="1"/>
                  </a:moveTo>
                  <a:lnTo>
                    <a:pt x="1" y="1"/>
                  </a:lnTo>
                  <a:lnTo>
                    <a:pt x="18" y="7"/>
                  </a:lnTo>
                  <a:cubicBezTo>
                    <a:pt x="18" y="7"/>
                    <a:pt x="18" y="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542;p38">
              <a:extLst>
                <a:ext uri="{FF2B5EF4-FFF2-40B4-BE49-F238E27FC236}">
                  <a16:creationId xmlns:a16="http://schemas.microsoft.com/office/drawing/2014/main" id="{6696FBA9-8DF7-5687-A42B-09E66DD59DD6}"/>
                </a:ext>
              </a:extLst>
            </p:cNvPr>
            <p:cNvSpPr/>
            <p:nvPr/>
          </p:nvSpPr>
          <p:spPr>
            <a:xfrm>
              <a:off x="2103400" y="2759362"/>
              <a:ext cx="385389" cy="404269"/>
            </a:xfrm>
            <a:custGeom>
              <a:avLst/>
              <a:gdLst/>
              <a:ahLst/>
              <a:cxnLst/>
              <a:rect l="l" t="t" r="r" b="b"/>
              <a:pathLst>
                <a:path w="3361" h="3562" extrusionOk="0">
                  <a:moveTo>
                    <a:pt x="3144" y="1"/>
                  </a:moveTo>
                  <a:cubicBezTo>
                    <a:pt x="3126" y="1"/>
                    <a:pt x="3108" y="5"/>
                    <a:pt x="3091" y="14"/>
                  </a:cubicBezTo>
                  <a:cubicBezTo>
                    <a:pt x="2884" y="146"/>
                    <a:pt x="2769" y="365"/>
                    <a:pt x="2666" y="583"/>
                  </a:cubicBezTo>
                  <a:cubicBezTo>
                    <a:pt x="2614" y="709"/>
                    <a:pt x="2551" y="836"/>
                    <a:pt x="2476" y="950"/>
                  </a:cubicBezTo>
                  <a:cubicBezTo>
                    <a:pt x="2465" y="830"/>
                    <a:pt x="2413" y="715"/>
                    <a:pt x="2333" y="623"/>
                  </a:cubicBezTo>
                  <a:cubicBezTo>
                    <a:pt x="2313" y="600"/>
                    <a:pt x="2283" y="588"/>
                    <a:pt x="2252" y="588"/>
                  </a:cubicBezTo>
                  <a:cubicBezTo>
                    <a:pt x="2230" y="588"/>
                    <a:pt x="2208" y="594"/>
                    <a:pt x="2189" y="606"/>
                  </a:cubicBezTo>
                  <a:cubicBezTo>
                    <a:pt x="1959" y="703"/>
                    <a:pt x="1873" y="945"/>
                    <a:pt x="1799" y="1169"/>
                  </a:cubicBezTo>
                  <a:cubicBezTo>
                    <a:pt x="1741" y="1330"/>
                    <a:pt x="1672" y="1485"/>
                    <a:pt x="1586" y="1634"/>
                  </a:cubicBezTo>
                  <a:cubicBezTo>
                    <a:pt x="1580" y="1577"/>
                    <a:pt x="1569" y="1513"/>
                    <a:pt x="1563" y="1456"/>
                  </a:cubicBezTo>
                  <a:cubicBezTo>
                    <a:pt x="1563" y="1433"/>
                    <a:pt x="1557" y="1404"/>
                    <a:pt x="1552" y="1381"/>
                  </a:cubicBezTo>
                  <a:cubicBezTo>
                    <a:pt x="1549" y="1368"/>
                    <a:pt x="1549" y="1365"/>
                    <a:pt x="1549" y="1365"/>
                  </a:cubicBezTo>
                  <a:lnTo>
                    <a:pt x="1549" y="1365"/>
                  </a:lnTo>
                  <a:cubicBezTo>
                    <a:pt x="1549" y="1365"/>
                    <a:pt x="1550" y="1367"/>
                    <a:pt x="1550" y="1367"/>
                  </a:cubicBezTo>
                  <a:cubicBezTo>
                    <a:pt x="1551" y="1367"/>
                    <a:pt x="1552" y="1365"/>
                    <a:pt x="1552" y="1358"/>
                  </a:cubicBezTo>
                  <a:cubicBezTo>
                    <a:pt x="1552" y="1318"/>
                    <a:pt x="1546" y="1278"/>
                    <a:pt x="1534" y="1238"/>
                  </a:cubicBezTo>
                  <a:cubicBezTo>
                    <a:pt x="1512" y="1124"/>
                    <a:pt x="1435" y="1011"/>
                    <a:pt x="1325" y="1011"/>
                  </a:cubicBezTo>
                  <a:cubicBezTo>
                    <a:pt x="1295" y="1011"/>
                    <a:pt x="1264" y="1019"/>
                    <a:pt x="1230" y="1037"/>
                  </a:cubicBezTo>
                  <a:cubicBezTo>
                    <a:pt x="1172" y="1077"/>
                    <a:pt x="1126" y="1134"/>
                    <a:pt x="1098" y="1203"/>
                  </a:cubicBezTo>
                  <a:cubicBezTo>
                    <a:pt x="1035" y="1324"/>
                    <a:pt x="989" y="1456"/>
                    <a:pt x="954" y="1588"/>
                  </a:cubicBezTo>
                  <a:cubicBezTo>
                    <a:pt x="908" y="1749"/>
                    <a:pt x="874" y="1915"/>
                    <a:pt x="839" y="2076"/>
                  </a:cubicBezTo>
                  <a:cubicBezTo>
                    <a:pt x="788" y="1927"/>
                    <a:pt x="730" y="1743"/>
                    <a:pt x="592" y="1651"/>
                  </a:cubicBezTo>
                  <a:cubicBezTo>
                    <a:pt x="546" y="1620"/>
                    <a:pt x="500" y="1606"/>
                    <a:pt x="457" y="1606"/>
                  </a:cubicBezTo>
                  <a:cubicBezTo>
                    <a:pt x="320" y="1606"/>
                    <a:pt x="206" y="1744"/>
                    <a:pt x="144" y="1875"/>
                  </a:cubicBezTo>
                  <a:cubicBezTo>
                    <a:pt x="64" y="2059"/>
                    <a:pt x="18" y="2260"/>
                    <a:pt x="1" y="2461"/>
                  </a:cubicBezTo>
                  <a:cubicBezTo>
                    <a:pt x="29" y="2530"/>
                    <a:pt x="47" y="2599"/>
                    <a:pt x="58" y="2668"/>
                  </a:cubicBezTo>
                  <a:cubicBezTo>
                    <a:pt x="70" y="2789"/>
                    <a:pt x="75" y="2903"/>
                    <a:pt x="87" y="3024"/>
                  </a:cubicBezTo>
                  <a:cubicBezTo>
                    <a:pt x="98" y="3127"/>
                    <a:pt x="116" y="3225"/>
                    <a:pt x="144" y="3323"/>
                  </a:cubicBezTo>
                  <a:cubicBezTo>
                    <a:pt x="273" y="3507"/>
                    <a:pt x="497" y="3562"/>
                    <a:pt x="714" y="3562"/>
                  </a:cubicBezTo>
                  <a:cubicBezTo>
                    <a:pt x="768" y="3562"/>
                    <a:pt x="822" y="3558"/>
                    <a:pt x="874" y="3552"/>
                  </a:cubicBezTo>
                  <a:cubicBezTo>
                    <a:pt x="1138" y="3524"/>
                    <a:pt x="1385" y="3449"/>
                    <a:pt x="1643" y="3409"/>
                  </a:cubicBezTo>
                  <a:cubicBezTo>
                    <a:pt x="1850" y="3374"/>
                    <a:pt x="2390" y="3306"/>
                    <a:pt x="2293" y="2978"/>
                  </a:cubicBezTo>
                  <a:cubicBezTo>
                    <a:pt x="2247" y="2875"/>
                    <a:pt x="2166" y="2794"/>
                    <a:pt x="2057" y="2760"/>
                  </a:cubicBezTo>
                  <a:cubicBezTo>
                    <a:pt x="2120" y="2748"/>
                    <a:pt x="2178" y="2737"/>
                    <a:pt x="2241" y="2720"/>
                  </a:cubicBezTo>
                  <a:cubicBezTo>
                    <a:pt x="2459" y="2668"/>
                    <a:pt x="2706" y="2599"/>
                    <a:pt x="2884" y="2461"/>
                  </a:cubicBezTo>
                  <a:cubicBezTo>
                    <a:pt x="3016" y="2358"/>
                    <a:pt x="3056" y="2191"/>
                    <a:pt x="2936" y="2065"/>
                  </a:cubicBezTo>
                  <a:cubicBezTo>
                    <a:pt x="2878" y="2013"/>
                    <a:pt x="2809" y="1967"/>
                    <a:pt x="2735" y="1944"/>
                  </a:cubicBezTo>
                  <a:cubicBezTo>
                    <a:pt x="2901" y="1887"/>
                    <a:pt x="3051" y="1795"/>
                    <a:pt x="3166" y="1663"/>
                  </a:cubicBezTo>
                  <a:cubicBezTo>
                    <a:pt x="3246" y="1571"/>
                    <a:pt x="3321" y="1433"/>
                    <a:pt x="3212" y="1324"/>
                  </a:cubicBezTo>
                  <a:cubicBezTo>
                    <a:pt x="3150" y="1263"/>
                    <a:pt x="3059" y="1245"/>
                    <a:pt x="2971" y="1245"/>
                  </a:cubicBezTo>
                  <a:cubicBezTo>
                    <a:pt x="2943" y="1245"/>
                    <a:pt x="2916" y="1246"/>
                    <a:pt x="2890" y="1249"/>
                  </a:cubicBezTo>
                  <a:cubicBezTo>
                    <a:pt x="2867" y="1249"/>
                    <a:pt x="2838" y="1249"/>
                    <a:pt x="2821" y="1255"/>
                  </a:cubicBezTo>
                  <a:cubicBezTo>
                    <a:pt x="2924" y="1134"/>
                    <a:pt x="3016" y="1008"/>
                    <a:pt x="3108" y="876"/>
                  </a:cubicBezTo>
                  <a:cubicBezTo>
                    <a:pt x="3252" y="646"/>
                    <a:pt x="3361" y="359"/>
                    <a:pt x="3263" y="89"/>
                  </a:cubicBezTo>
                  <a:cubicBezTo>
                    <a:pt x="3246" y="34"/>
                    <a:pt x="3195" y="1"/>
                    <a:pt x="3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543;p38">
              <a:extLst>
                <a:ext uri="{FF2B5EF4-FFF2-40B4-BE49-F238E27FC236}">
                  <a16:creationId xmlns:a16="http://schemas.microsoft.com/office/drawing/2014/main" id="{59F53269-66BA-D93E-6845-A3BADCFCA116}"/>
                </a:ext>
              </a:extLst>
            </p:cNvPr>
            <p:cNvSpPr/>
            <p:nvPr/>
          </p:nvSpPr>
          <p:spPr>
            <a:xfrm>
              <a:off x="2101451" y="2949920"/>
              <a:ext cx="359016" cy="220861"/>
            </a:xfrm>
            <a:custGeom>
              <a:avLst/>
              <a:gdLst/>
              <a:ahLst/>
              <a:cxnLst/>
              <a:rect l="l" t="t" r="r" b="b"/>
              <a:pathLst>
                <a:path w="3131" h="1946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04" y="70"/>
                    <a:pt x="81" y="150"/>
                    <a:pt x="69" y="225"/>
                  </a:cubicBezTo>
                  <a:cubicBezTo>
                    <a:pt x="29" y="420"/>
                    <a:pt x="12" y="610"/>
                    <a:pt x="12" y="805"/>
                  </a:cubicBezTo>
                  <a:cubicBezTo>
                    <a:pt x="0" y="966"/>
                    <a:pt x="12" y="1133"/>
                    <a:pt x="41" y="1288"/>
                  </a:cubicBezTo>
                  <a:cubicBezTo>
                    <a:pt x="81" y="1500"/>
                    <a:pt x="184" y="1718"/>
                    <a:pt x="374" y="1828"/>
                  </a:cubicBezTo>
                  <a:cubicBezTo>
                    <a:pt x="546" y="1921"/>
                    <a:pt x="753" y="1946"/>
                    <a:pt x="951" y="1946"/>
                  </a:cubicBezTo>
                  <a:cubicBezTo>
                    <a:pt x="996" y="1946"/>
                    <a:pt x="1042" y="1945"/>
                    <a:pt x="1086" y="1942"/>
                  </a:cubicBezTo>
                  <a:cubicBezTo>
                    <a:pt x="1569" y="1925"/>
                    <a:pt x="2074" y="1816"/>
                    <a:pt x="2482" y="1558"/>
                  </a:cubicBezTo>
                  <a:cubicBezTo>
                    <a:pt x="2746" y="1385"/>
                    <a:pt x="2964" y="1156"/>
                    <a:pt x="3131" y="886"/>
                  </a:cubicBezTo>
                  <a:lnTo>
                    <a:pt x="3131" y="886"/>
                  </a:lnTo>
                  <a:cubicBezTo>
                    <a:pt x="2993" y="1006"/>
                    <a:pt x="2844" y="1110"/>
                    <a:pt x="2677" y="1190"/>
                  </a:cubicBezTo>
                  <a:cubicBezTo>
                    <a:pt x="2342" y="1364"/>
                    <a:pt x="1971" y="1454"/>
                    <a:pt x="1595" y="1454"/>
                  </a:cubicBezTo>
                  <a:cubicBezTo>
                    <a:pt x="1500" y="1454"/>
                    <a:pt x="1405" y="1449"/>
                    <a:pt x="1310" y="1437"/>
                  </a:cubicBezTo>
                  <a:cubicBezTo>
                    <a:pt x="868" y="1374"/>
                    <a:pt x="448" y="1150"/>
                    <a:pt x="259" y="725"/>
                  </a:cubicBezTo>
                  <a:cubicBezTo>
                    <a:pt x="161" y="495"/>
                    <a:pt x="115" y="248"/>
                    <a:pt x="127" y="1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544;p38">
              <a:extLst>
                <a:ext uri="{FF2B5EF4-FFF2-40B4-BE49-F238E27FC236}">
                  <a16:creationId xmlns:a16="http://schemas.microsoft.com/office/drawing/2014/main" id="{BA5E60A0-C081-3401-F70C-3103B5580B7D}"/>
                </a:ext>
              </a:extLst>
            </p:cNvPr>
            <p:cNvSpPr/>
            <p:nvPr/>
          </p:nvSpPr>
          <p:spPr>
            <a:xfrm>
              <a:off x="2072555" y="2796702"/>
              <a:ext cx="390549" cy="364205"/>
            </a:xfrm>
            <a:custGeom>
              <a:avLst/>
              <a:gdLst/>
              <a:ahLst/>
              <a:cxnLst/>
              <a:rect l="l" t="t" r="r" b="b"/>
              <a:pathLst>
                <a:path w="3406" h="3209" extrusionOk="0">
                  <a:moveTo>
                    <a:pt x="3372" y="1"/>
                  </a:moveTo>
                  <a:cubicBezTo>
                    <a:pt x="3368" y="1"/>
                    <a:pt x="3364" y="3"/>
                    <a:pt x="3360" y="7"/>
                  </a:cubicBezTo>
                  <a:cubicBezTo>
                    <a:pt x="3302" y="41"/>
                    <a:pt x="3257" y="99"/>
                    <a:pt x="3234" y="162"/>
                  </a:cubicBezTo>
                  <a:cubicBezTo>
                    <a:pt x="3193" y="231"/>
                    <a:pt x="3153" y="306"/>
                    <a:pt x="3113" y="374"/>
                  </a:cubicBezTo>
                  <a:cubicBezTo>
                    <a:pt x="3033" y="512"/>
                    <a:pt x="2946" y="644"/>
                    <a:pt x="2860" y="771"/>
                  </a:cubicBezTo>
                  <a:cubicBezTo>
                    <a:pt x="2717" y="978"/>
                    <a:pt x="2550" y="1173"/>
                    <a:pt x="2378" y="1357"/>
                  </a:cubicBezTo>
                  <a:cubicBezTo>
                    <a:pt x="2389" y="1288"/>
                    <a:pt x="2401" y="1213"/>
                    <a:pt x="2412" y="1138"/>
                  </a:cubicBezTo>
                  <a:cubicBezTo>
                    <a:pt x="2424" y="1052"/>
                    <a:pt x="2429" y="966"/>
                    <a:pt x="2435" y="880"/>
                  </a:cubicBezTo>
                  <a:cubicBezTo>
                    <a:pt x="2447" y="800"/>
                    <a:pt x="2452" y="719"/>
                    <a:pt x="2452" y="639"/>
                  </a:cubicBezTo>
                  <a:cubicBezTo>
                    <a:pt x="2452" y="623"/>
                    <a:pt x="2440" y="613"/>
                    <a:pt x="2428" y="613"/>
                  </a:cubicBezTo>
                  <a:cubicBezTo>
                    <a:pt x="2422" y="613"/>
                    <a:pt x="2416" y="616"/>
                    <a:pt x="2412" y="621"/>
                  </a:cubicBezTo>
                  <a:cubicBezTo>
                    <a:pt x="2309" y="748"/>
                    <a:pt x="2269" y="926"/>
                    <a:pt x="2240" y="1081"/>
                  </a:cubicBezTo>
                  <a:cubicBezTo>
                    <a:pt x="2217" y="1259"/>
                    <a:pt x="2177" y="1431"/>
                    <a:pt x="2131" y="1598"/>
                  </a:cubicBezTo>
                  <a:cubicBezTo>
                    <a:pt x="2131" y="1598"/>
                    <a:pt x="2131" y="1604"/>
                    <a:pt x="2131" y="1604"/>
                  </a:cubicBezTo>
                  <a:cubicBezTo>
                    <a:pt x="1947" y="1770"/>
                    <a:pt x="1752" y="1925"/>
                    <a:pt x="1551" y="2069"/>
                  </a:cubicBezTo>
                  <a:cubicBezTo>
                    <a:pt x="1574" y="1937"/>
                    <a:pt x="1591" y="1805"/>
                    <a:pt x="1597" y="1673"/>
                  </a:cubicBezTo>
                  <a:cubicBezTo>
                    <a:pt x="1602" y="1569"/>
                    <a:pt x="1602" y="1466"/>
                    <a:pt x="1602" y="1362"/>
                  </a:cubicBezTo>
                  <a:cubicBezTo>
                    <a:pt x="1614" y="1265"/>
                    <a:pt x="1608" y="1167"/>
                    <a:pt x="1579" y="1075"/>
                  </a:cubicBezTo>
                  <a:cubicBezTo>
                    <a:pt x="1576" y="1066"/>
                    <a:pt x="1569" y="1062"/>
                    <a:pt x="1562" y="1062"/>
                  </a:cubicBezTo>
                  <a:cubicBezTo>
                    <a:pt x="1556" y="1062"/>
                    <a:pt x="1550" y="1064"/>
                    <a:pt x="1545" y="1070"/>
                  </a:cubicBezTo>
                  <a:cubicBezTo>
                    <a:pt x="1493" y="1144"/>
                    <a:pt x="1464" y="1230"/>
                    <a:pt x="1464" y="1322"/>
                  </a:cubicBezTo>
                  <a:cubicBezTo>
                    <a:pt x="1447" y="1426"/>
                    <a:pt x="1430" y="1529"/>
                    <a:pt x="1413" y="1632"/>
                  </a:cubicBezTo>
                  <a:cubicBezTo>
                    <a:pt x="1401" y="1736"/>
                    <a:pt x="1390" y="1839"/>
                    <a:pt x="1367" y="1937"/>
                  </a:cubicBezTo>
                  <a:cubicBezTo>
                    <a:pt x="1344" y="2040"/>
                    <a:pt x="1315" y="2126"/>
                    <a:pt x="1286" y="2224"/>
                  </a:cubicBezTo>
                  <a:cubicBezTo>
                    <a:pt x="1281" y="2236"/>
                    <a:pt x="1281" y="2247"/>
                    <a:pt x="1286" y="2253"/>
                  </a:cubicBezTo>
                  <a:cubicBezTo>
                    <a:pt x="1131" y="2350"/>
                    <a:pt x="970" y="2448"/>
                    <a:pt x="810" y="2534"/>
                  </a:cubicBezTo>
                  <a:lnTo>
                    <a:pt x="775" y="2551"/>
                  </a:lnTo>
                  <a:cubicBezTo>
                    <a:pt x="787" y="2437"/>
                    <a:pt x="804" y="2327"/>
                    <a:pt x="815" y="2213"/>
                  </a:cubicBezTo>
                  <a:cubicBezTo>
                    <a:pt x="844" y="2052"/>
                    <a:pt x="838" y="1891"/>
                    <a:pt x="804" y="1736"/>
                  </a:cubicBezTo>
                  <a:cubicBezTo>
                    <a:pt x="795" y="1719"/>
                    <a:pt x="781" y="1710"/>
                    <a:pt x="767" y="1710"/>
                  </a:cubicBezTo>
                  <a:cubicBezTo>
                    <a:pt x="752" y="1710"/>
                    <a:pt x="738" y="1719"/>
                    <a:pt x="729" y="1736"/>
                  </a:cubicBezTo>
                  <a:cubicBezTo>
                    <a:pt x="637" y="2040"/>
                    <a:pt x="574" y="2350"/>
                    <a:pt x="545" y="2666"/>
                  </a:cubicBezTo>
                  <a:cubicBezTo>
                    <a:pt x="488" y="2695"/>
                    <a:pt x="431" y="2724"/>
                    <a:pt x="373" y="2758"/>
                  </a:cubicBezTo>
                  <a:cubicBezTo>
                    <a:pt x="241" y="2833"/>
                    <a:pt x="23" y="2942"/>
                    <a:pt x="5" y="3103"/>
                  </a:cubicBezTo>
                  <a:cubicBezTo>
                    <a:pt x="0" y="3169"/>
                    <a:pt x="63" y="3208"/>
                    <a:pt x="117" y="3208"/>
                  </a:cubicBezTo>
                  <a:cubicBezTo>
                    <a:pt x="124" y="3208"/>
                    <a:pt x="131" y="3208"/>
                    <a:pt x="138" y="3206"/>
                  </a:cubicBezTo>
                  <a:cubicBezTo>
                    <a:pt x="201" y="3189"/>
                    <a:pt x="252" y="3126"/>
                    <a:pt x="310" y="3086"/>
                  </a:cubicBezTo>
                  <a:cubicBezTo>
                    <a:pt x="373" y="3040"/>
                    <a:pt x="442" y="2994"/>
                    <a:pt x="517" y="2959"/>
                  </a:cubicBezTo>
                  <a:cubicBezTo>
                    <a:pt x="580" y="2919"/>
                    <a:pt x="649" y="2885"/>
                    <a:pt x="718" y="2856"/>
                  </a:cubicBezTo>
                  <a:cubicBezTo>
                    <a:pt x="723" y="2862"/>
                    <a:pt x="729" y="2873"/>
                    <a:pt x="741" y="2879"/>
                  </a:cubicBezTo>
                  <a:cubicBezTo>
                    <a:pt x="815" y="2954"/>
                    <a:pt x="947" y="2965"/>
                    <a:pt x="1045" y="2965"/>
                  </a:cubicBezTo>
                  <a:cubicBezTo>
                    <a:pt x="1143" y="2965"/>
                    <a:pt x="1235" y="2954"/>
                    <a:pt x="1327" y="2942"/>
                  </a:cubicBezTo>
                  <a:cubicBezTo>
                    <a:pt x="1441" y="2936"/>
                    <a:pt x="1551" y="2925"/>
                    <a:pt x="1665" y="2913"/>
                  </a:cubicBezTo>
                  <a:cubicBezTo>
                    <a:pt x="1780" y="2902"/>
                    <a:pt x="1895" y="2873"/>
                    <a:pt x="2004" y="2827"/>
                  </a:cubicBezTo>
                  <a:cubicBezTo>
                    <a:pt x="2027" y="2816"/>
                    <a:pt x="2016" y="2787"/>
                    <a:pt x="1999" y="2781"/>
                  </a:cubicBezTo>
                  <a:cubicBezTo>
                    <a:pt x="1889" y="2741"/>
                    <a:pt x="1775" y="2724"/>
                    <a:pt x="1665" y="2724"/>
                  </a:cubicBezTo>
                  <a:cubicBezTo>
                    <a:pt x="1572" y="2719"/>
                    <a:pt x="1478" y="2705"/>
                    <a:pt x="1387" y="2705"/>
                  </a:cubicBezTo>
                  <a:cubicBezTo>
                    <a:pt x="1373" y="2705"/>
                    <a:pt x="1358" y="2706"/>
                    <a:pt x="1344" y="2707"/>
                  </a:cubicBezTo>
                  <a:cubicBezTo>
                    <a:pt x="1258" y="2707"/>
                    <a:pt x="1171" y="2718"/>
                    <a:pt x="1080" y="2718"/>
                  </a:cubicBezTo>
                  <a:lnTo>
                    <a:pt x="993" y="2718"/>
                  </a:lnTo>
                  <a:cubicBezTo>
                    <a:pt x="1240" y="2586"/>
                    <a:pt x="1476" y="2437"/>
                    <a:pt x="1706" y="2270"/>
                  </a:cubicBezTo>
                  <a:lnTo>
                    <a:pt x="1746" y="2236"/>
                  </a:lnTo>
                  <a:cubicBezTo>
                    <a:pt x="1752" y="2236"/>
                    <a:pt x="1752" y="2236"/>
                    <a:pt x="1757" y="2241"/>
                  </a:cubicBezTo>
                  <a:cubicBezTo>
                    <a:pt x="1780" y="2247"/>
                    <a:pt x="1809" y="2253"/>
                    <a:pt x="1832" y="2253"/>
                  </a:cubicBezTo>
                  <a:cubicBezTo>
                    <a:pt x="1855" y="2256"/>
                    <a:pt x="1877" y="2257"/>
                    <a:pt x="1898" y="2257"/>
                  </a:cubicBezTo>
                  <a:cubicBezTo>
                    <a:pt x="1920" y="2257"/>
                    <a:pt x="1941" y="2256"/>
                    <a:pt x="1964" y="2253"/>
                  </a:cubicBezTo>
                  <a:cubicBezTo>
                    <a:pt x="2062" y="2241"/>
                    <a:pt x="2165" y="2218"/>
                    <a:pt x="2263" y="2190"/>
                  </a:cubicBezTo>
                  <a:cubicBezTo>
                    <a:pt x="2355" y="2167"/>
                    <a:pt x="2441" y="2144"/>
                    <a:pt x="2533" y="2115"/>
                  </a:cubicBezTo>
                  <a:cubicBezTo>
                    <a:pt x="2619" y="2080"/>
                    <a:pt x="2699" y="2063"/>
                    <a:pt x="2791" y="2046"/>
                  </a:cubicBezTo>
                  <a:cubicBezTo>
                    <a:pt x="2826" y="2046"/>
                    <a:pt x="2837" y="2000"/>
                    <a:pt x="2808" y="1983"/>
                  </a:cubicBezTo>
                  <a:cubicBezTo>
                    <a:pt x="2717" y="1918"/>
                    <a:pt x="2609" y="1895"/>
                    <a:pt x="2499" y="1895"/>
                  </a:cubicBezTo>
                  <a:cubicBezTo>
                    <a:pt x="2415" y="1895"/>
                    <a:pt x="2331" y="1908"/>
                    <a:pt x="2251" y="1925"/>
                  </a:cubicBezTo>
                  <a:lnTo>
                    <a:pt x="2091" y="1960"/>
                  </a:lnTo>
                  <a:cubicBezTo>
                    <a:pt x="2280" y="1793"/>
                    <a:pt x="2452" y="1615"/>
                    <a:pt x="2613" y="1426"/>
                  </a:cubicBezTo>
                  <a:cubicBezTo>
                    <a:pt x="2630" y="1431"/>
                    <a:pt x="2642" y="1431"/>
                    <a:pt x="2659" y="1431"/>
                  </a:cubicBezTo>
                  <a:cubicBezTo>
                    <a:pt x="2694" y="1426"/>
                    <a:pt x="2728" y="1420"/>
                    <a:pt x="2763" y="1408"/>
                  </a:cubicBezTo>
                  <a:cubicBezTo>
                    <a:pt x="2831" y="1391"/>
                    <a:pt x="2895" y="1374"/>
                    <a:pt x="2958" y="1351"/>
                  </a:cubicBezTo>
                  <a:cubicBezTo>
                    <a:pt x="3021" y="1328"/>
                    <a:pt x="3084" y="1311"/>
                    <a:pt x="3147" y="1305"/>
                  </a:cubicBezTo>
                  <a:cubicBezTo>
                    <a:pt x="3182" y="1299"/>
                    <a:pt x="3211" y="1288"/>
                    <a:pt x="3239" y="1282"/>
                  </a:cubicBezTo>
                  <a:cubicBezTo>
                    <a:pt x="3268" y="1282"/>
                    <a:pt x="3291" y="1271"/>
                    <a:pt x="3320" y="1259"/>
                  </a:cubicBezTo>
                  <a:cubicBezTo>
                    <a:pt x="3331" y="1253"/>
                    <a:pt x="3337" y="1230"/>
                    <a:pt x="3325" y="1219"/>
                  </a:cubicBezTo>
                  <a:cubicBezTo>
                    <a:pt x="3274" y="1184"/>
                    <a:pt x="3216" y="1167"/>
                    <a:pt x="3153" y="1167"/>
                  </a:cubicBezTo>
                  <a:cubicBezTo>
                    <a:pt x="3078" y="1167"/>
                    <a:pt x="3010" y="1173"/>
                    <a:pt x="2941" y="1173"/>
                  </a:cubicBezTo>
                  <a:cubicBezTo>
                    <a:pt x="2895" y="1179"/>
                    <a:pt x="2843" y="1184"/>
                    <a:pt x="2797" y="1196"/>
                  </a:cubicBezTo>
                  <a:cubicBezTo>
                    <a:pt x="2860" y="1115"/>
                    <a:pt x="2918" y="1035"/>
                    <a:pt x="2975" y="949"/>
                  </a:cubicBezTo>
                  <a:cubicBezTo>
                    <a:pt x="3067" y="800"/>
                    <a:pt x="3153" y="644"/>
                    <a:pt x="3228" y="484"/>
                  </a:cubicBezTo>
                  <a:cubicBezTo>
                    <a:pt x="3268" y="403"/>
                    <a:pt x="3302" y="329"/>
                    <a:pt x="3337" y="248"/>
                  </a:cubicBezTo>
                  <a:cubicBezTo>
                    <a:pt x="3371" y="173"/>
                    <a:pt x="3406" y="99"/>
                    <a:pt x="3389" y="18"/>
                  </a:cubicBezTo>
                  <a:cubicBezTo>
                    <a:pt x="3385" y="7"/>
                    <a:pt x="3379" y="1"/>
                    <a:pt x="33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545;p38">
              <a:extLst>
                <a:ext uri="{FF2B5EF4-FFF2-40B4-BE49-F238E27FC236}">
                  <a16:creationId xmlns:a16="http://schemas.microsoft.com/office/drawing/2014/main" id="{899381C7-F1BA-5EE2-B5D0-623FF1FAAE85}"/>
                </a:ext>
              </a:extLst>
            </p:cNvPr>
            <p:cNvSpPr/>
            <p:nvPr/>
          </p:nvSpPr>
          <p:spPr>
            <a:xfrm>
              <a:off x="1940690" y="2470517"/>
              <a:ext cx="447423" cy="273750"/>
            </a:xfrm>
            <a:custGeom>
              <a:avLst/>
              <a:gdLst/>
              <a:ahLst/>
              <a:cxnLst/>
              <a:rect l="l" t="t" r="r" b="b"/>
              <a:pathLst>
                <a:path w="3902" h="2412" extrusionOk="0">
                  <a:moveTo>
                    <a:pt x="1604" y="0"/>
                  </a:moveTo>
                  <a:cubicBezTo>
                    <a:pt x="1497" y="0"/>
                    <a:pt x="1391" y="11"/>
                    <a:pt x="1288" y="32"/>
                  </a:cubicBezTo>
                  <a:cubicBezTo>
                    <a:pt x="977" y="101"/>
                    <a:pt x="713" y="308"/>
                    <a:pt x="512" y="543"/>
                  </a:cubicBezTo>
                  <a:cubicBezTo>
                    <a:pt x="409" y="658"/>
                    <a:pt x="323" y="784"/>
                    <a:pt x="248" y="922"/>
                  </a:cubicBezTo>
                  <a:cubicBezTo>
                    <a:pt x="173" y="1026"/>
                    <a:pt x="116" y="1146"/>
                    <a:pt x="76" y="1267"/>
                  </a:cubicBezTo>
                  <a:cubicBezTo>
                    <a:pt x="18" y="1428"/>
                    <a:pt x="1" y="1617"/>
                    <a:pt x="99" y="1767"/>
                  </a:cubicBezTo>
                  <a:cubicBezTo>
                    <a:pt x="196" y="1933"/>
                    <a:pt x="374" y="2042"/>
                    <a:pt x="541" y="2128"/>
                  </a:cubicBezTo>
                  <a:cubicBezTo>
                    <a:pt x="864" y="2290"/>
                    <a:pt x="1228" y="2411"/>
                    <a:pt x="1590" y="2411"/>
                  </a:cubicBezTo>
                  <a:cubicBezTo>
                    <a:pt x="1614" y="2411"/>
                    <a:pt x="1637" y="2411"/>
                    <a:pt x="1661" y="2410"/>
                  </a:cubicBezTo>
                  <a:cubicBezTo>
                    <a:pt x="2138" y="2381"/>
                    <a:pt x="2551" y="2140"/>
                    <a:pt x="2884" y="1807"/>
                  </a:cubicBezTo>
                  <a:cubicBezTo>
                    <a:pt x="2976" y="1709"/>
                    <a:pt x="3068" y="1600"/>
                    <a:pt x="3149" y="1491"/>
                  </a:cubicBezTo>
                  <a:cubicBezTo>
                    <a:pt x="3241" y="1376"/>
                    <a:pt x="3327" y="1255"/>
                    <a:pt x="3407" y="1135"/>
                  </a:cubicBezTo>
                  <a:cubicBezTo>
                    <a:pt x="3551" y="893"/>
                    <a:pt x="3654" y="635"/>
                    <a:pt x="3838" y="422"/>
                  </a:cubicBezTo>
                  <a:cubicBezTo>
                    <a:pt x="3901" y="348"/>
                    <a:pt x="3867" y="233"/>
                    <a:pt x="3775" y="204"/>
                  </a:cubicBezTo>
                  <a:cubicBezTo>
                    <a:pt x="3692" y="186"/>
                    <a:pt x="3609" y="179"/>
                    <a:pt x="3527" y="179"/>
                  </a:cubicBezTo>
                  <a:cubicBezTo>
                    <a:pt x="3304" y="179"/>
                    <a:pt x="3084" y="227"/>
                    <a:pt x="2860" y="227"/>
                  </a:cubicBezTo>
                  <a:cubicBezTo>
                    <a:pt x="2851" y="227"/>
                    <a:pt x="2842" y="227"/>
                    <a:pt x="2833" y="227"/>
                  </a:cubicBezTo>
                  <a:cubicBezTo>
                    <a:pt x="2574" y="216"/>
                    <a:pt x="2316" y="124"/>
                    <a:pt x="2063" y="66"/>
                  </a:cubicBezTo>
                  <a:cubicBezTo>
                    <a:pt x="1914" y="22"/>
                    <a:pt x="1758" y="0"/>
                    <a:pt x="1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546;p38">
              <a:extLst>
                <a:ext uri="{FF2B5EF4-FFF2-40B4-BE49-F238E27FC236}">
                  <a16:creationId xmlns:a16="http://schemas.microsoft.com/office/drawing/2014/main" id="{F6088A09-B82F-EB9A-D356-0FA072C4AE5A}"/>
                </a:ext>
              </a:extLst>
            </p:cNvPr>
            <p:cNvSpPr/>
            <p:nvPr/>
          </p:nvSpPr>
          <p:spPr>
            <a:xfrm>
              <a:off x="1987474" y="2653358"/>
              <a:ext cx="1491" cy="1362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6"/>
                    <a:pt x="6" y="6"/>
                    <a:pt x="12" y="12"/>
                  </a:cubicBezTo>
                  <a:cubicBezTo>
                    <a:pt x="12" y="12"/>
                    <a:pt x="12" y="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547;p38">
              <a:extLst>
                <a:ext uri="{FF2B5EF4-FFF2-40B4-BE49-F238E27FC236}">
                  <a16:creationId xmlns:a16="http://schemas.microsoft.com/office/drawing/2014/main" id="{40F05D04-4B9A-0BE9-6F93-F768FD31246D}"/>
                </a:ext>
              </a:extLst>
            </p:cNvPr>
            <p:cNvSpPr/>
            <p:nvPr/>
          </p:nvSpPr>
          <p:spPr>
            <a:xfrm>
              <a:off x="1942066" y="2515802"/>
              <a:ext cx="395938" cy="216321"/>
            </a:xfrm>
            <a:custGeom>
              <a:avLst/>
              <a:gdLst/>
              <a:ahLst/>
              <a:cxnLst/>
              <a:rect l="l" t="t" r="r" b="b"/>
              <a:pathLst>
                <a:path w="3453" h="1906" extrusionOk="0">
                  <a:moveTo>
                    <a:pt x="1655" y="1"/>
                  </a:moveTo>
                  <a:cubicBezTo>
                    <a:pt x="1597" y="6"/>
                    <a:pt x="1540" y="23"/>
                    <a:pt x="1494" y="58"/>
                  </a:cubicBezTo>
                  <a:cubicBezTo>
                    <a:pt x="1408" y="121"/>
                    <a:pt x="1322" y="190"/>
                    <a:pt x="1247" y="270"/>
                  </a:cubicBezTo>
                  <a:cubicBezTo>
                    <a:pt x="1155" y="362"/>
                    <a:pt x="1069" y="466"/>
                    <a:pt x="977" y="569"/>
                  </a:cubicBezTo>
                  <a:cubicBezTo>
                    <a:pt x="1000" y="443"/>
                    <a:pt x="1029" y="288"/>
                    <a:pt x="971" y="173"/>
                  </a:cubicBezTo>
                  <a:cubicBezTo>
                    <a:pt x="931" y="95"/>
                    <a:pt x="868" y="66"/>
                    <a:pt x="800" y="66"/>
                  </a:cubicBezTo>
                  <a:cubicBezTo>
                    <a:pt x="723" y="66"/>
                    <a:pt x="639" y="104"/>
                    <a:pt x="575" y="150"/>
                  </a:cubicBezTo>
                  <a:cubicBezTo>
                    <a:pt x="431" y="265"/>
                    <a:pt x="305" y="403"/>
                    <a:pt x="201" y="558"/>
                  </a:cubicBezTo>
                  <a:cubicBezTo>
                    <a:pt x="144" y="644"/>
                    <a:pt x="92" y="736"/>
                    <a:pt x="46" y="833"/>
                  </a:cubicBezTo>
                  <a:lnTo>
                    <a:pt x="35" y="868"/>
                  </a:lnTo>
                  <a:lnTo>
                    <a:pt x="35" y="879"/>
                  </a:lnTo>
                  <a:cubicBezTo>
                    <a:pt x="23" y="897"/>
                    <a:pt x="18" y="914"/>
                    <a:pt x="18" y="937"/>
                  </a:cubicBezTo>
                  <a:lnTo>
                    <a:pt x="18" y="965"/>
                  </a:lnTo>
                  <a:lnTo>
                    <a:pt x="18" y="983"/>
                  </a:lnTo>
                  <a:cubicBezTo>
                    <a:pt x="18" y="988"/>
                    <a:pt x="18" y="994"/>
                    <a:pt x="18" y="994"/>
                  </a:cubicBezTo>
                  <a:cubicBezTo>
                    <a:pt x="6" y="1034"/>
                    <a:pt x="0" y="1075"/>
                    <a:pt x="0" y="1121"/>
                  </a:cubicBezTo>
                  <a:cubicBezTo>
                    <a:pt x="6" y="1362"/>
                    <a:pt x="219" y="1511"/>
                    <a:pt x="420" y="1597"/>
                  </a:cubicBezTo>
                  <a:cubicBezTo>
                    <a:pt x="621" y="1689"/>
                    <a:pt x="816" y="1729"/>
                    <a:pt x="1011" y="1804"/>
                  </a:cubicBezTo>
                  <a:cubicBezTo>
                    <a:pt x="1101" y="1837"/>
                    <a:pt x="1274" y="1905"/>
                    <a:pt x="1414" y="1905"/>
                  </a:cubicBezTo>
                  <a:cubicBezTo>
                    <a:pt x="1517" y="1905"/>
                    <a:pt x="1602" y="1869"/>
                    <a:pt x="1626" y="1758"/>
                  </a:cubicBezTo>
                  <a:cubicBezTo>
                    <a:pt x="1643" y="1672"/>
                    <a:pt x="1614" y="1586"/>
                    <a:pt x="1557" y="1517"/>
                  </a:cubicBezTo>
                  <a:lnTo>
                    <a:pt x="1557" y="1517"/>
                  </a:lnTo>
                  <a:cubicBezTo>
                    <a:pt x="1603" y="1534"/>
                    <a:pt x="1649" y="1546"/>
                    <a:pt x="1701" y="1563"/>
                  </a:cubicBezTo>
                  <a:cubicBezTo>
                    <a:pt x="1836" y="1604"/>
                    <a:pt x="1986" y="1641"/>
                    <a:pt x="2133" y="1641"/>
                  </a:cubicBezTo>
                  <a:cubicBezTo>
                    <a:pt x="2173" y="1641"/>
                    <a:pt x="2213" y="1638"/>
                    <a:pt x="2252" y="1632"/>
                  </a:cubicBezTo>
                  <a:cubicBezTo>
                    <a:pt x="2378" y="1615"/>
                    <a:pt x="2476" y="1517"/>
                    <a:pt x="2442" y="1379"/>
                  </a:cubicBezTo>
                  <a:cubicBezTo>
                    <a:pt x="2424" y="1322"/>
                    <a:pt x="2390" y="1264"/>
                    <a:pt x="2350" y="1218"/>
                  </a:cubicBezTo>
                  <a:lnTo>
                    <a:pt x="2350" y="1218"/>
                  </a:lnTo>
                  <a:cubicBezTo>
                    <a:pt x="2403" y="1227"/>
                    <a:pt x="2456" y="1232"/>
                    <a:pt x="2509" y="1232"/>
                  </a:cubicBezTo>
                  <a:cubicBezTo>
                    <a:pt x="2593" y="1232"/>
                    <a:pt x="2676" y="1220"/>
                    <a:pt x="2758" y="1195"/>
                  </a:cubicBezTo>
                  <a:cubicBezTo>
                    <a:pt x="2849" y="1161"/>
                    <a:pt x="2959" y="1092"/>
                    <a:pt x="2924" y="977"/>
                  </a:cubicBezTo>
                  <a:cubicBezTo>
                    <a:pt x="2895" y="897"/>
                    <a:pt x="2803" y="839"/>
                    <a:pt x="2723" y="805"/>
                  </a:cubicBezTo>
                  <a:cubicBezTo>
                    <a:pt x="2706" y="793"/>
                    <a:pt x="2689" y="787"/>
                    <a:pt x="2671" y="782"/>
                  </a:cubicBezTo>
                  <a:cubicBezTo>
                    <a:pt x="2792" y="736"/>
                    <a:pt x="2907" y="684"/>
                    <a:pt x="3022" y="627"/>
                  </a:cubicBezTo>
                  <a:cubicBezTo>
                    <a:pt x="3211" y="529"/>
                    <a:pt x="3401" y="374"/>
                    <a:pt x="3435" y="150"/>
                  </a:cubicBezTo>
                  <a:cubicBezTo>
                    <a:pt x="3453" y="87"/>
                    <a:pt x="3407" y="29"/>
                    <a:pt x="3343" y="29"/>
                  </a:cubicBezTo>
                  <a:cubicBezTo>
                    <a:pt x="3154" y="41"/>
                    <a:pt x="2987" y="144"/>
                    <a:pt x="2832" y="253"/>
                  </a:cubicBezTo>
                  <a:cubicBezTo>
                    <a:pt x="2746" y="322"/>
                    <a:pt x="2648" y="385"/>
                    <a:pt x="2556" y="437"/>
                  </a:cubicBezTo>
                  <a:cubicBezTo>
                    <a:pt x="2591" y="345"/>
                    <a:pt x="2602" y="247"/>
                    <a:pt x="2585" y="150"/>
                  </a:cubicBezTo>
                  <a:cubicBezTo>
                    <a:pt x="2574" y="110"/>
                    <a:pt x="2533" y="81"/>
                    <a:pt x="2493" y="75"/>
                  </a:cubicBezTo>
                  <a:cubicBezTo>
                    <a:pt x="2481" y="74"/>
                    <a:pt x="2469" y="74"/>
                    <a:pt x="2458" y="74"/>
                  </a:cubicBezTo>
                  <a:cubicBezTo>
                    <a:pt x="2274" y="74"/>
                    <a:pt x="2129" y="197"/>
                    <a:pt x="1999" y="311"/>
                  </a:cubicBezTo>
                  <a:cubicBezTo>
                    <a:pt x="1896" y="403"/>
                    <a:pt x="1787" y="483"/>
                    <a:pt x="1666" y="552"/>
                  </a:cubicBezTo>
                  <a:cubicBezTo>
                    <a:pt x="1683" y="506"/>
                    <a:pt x="1706" y="466"/>
                    <a:pt x="1724" y="420"/>
                  </a:cubicBezTo>
                  <a:lnTo>
                    <a:pt x="1747" y="362"/>
                  </a:lnTo>
                  <a:cubicBezTo>
                    <a:pt x="1751" y="353"/>
                    <a:pt x="1752" y="351"/>
                    <a:pt x="1752" y="351"/>
                  </a:cubicBezTo>
                  <a:lnTo>
                    <a:pt x="1752" y="351"/>
                  </a:lnTo>
                  <a:cubicBezTo>
                    <a:pt x="1752" y="351"/>
                    <a:pt x="1751" y="352"/>
                    <a:pt x="1751" y="352"/>
                  </a:cubicBezTo>
                  <a:cubicBezTo>
                    <a:pt x="1750" y="352"/>
                    <a:pt x="1750" y="351"/>
                    <a:pt x="1752" y="345"/>
                  </a:cubicBezTo>
                  <a:cubicBezTo>
                    <a:pt x="1764" y="316"/>
                    <a:pt x="1775" y="288"/>
                    <a:pt x="1787" y="259"/>
                  </a:cubicBezTo>
                  <a:cubicBezTo>
                    <a:pt x="1821" y="150"/>
                    <a:pt x="1798" y="1"/>
                    <a:pt x="1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548;p38">
              <a:extLst>
                <a:ext uri="{FF2B5EF4-FFF2-40B4-BE49-F238E27FC236}">
                  <a16:creationId xmlns:a16="http://schemas.microsoft.com/office/drawing/2014/main" id="{1C5E96FE-B583-9BF3-E96D-A0BDBAF54273}"/>
                </a:ext>
              </a:extLst>
            </p:cNvPr>
            <p:cNvSpPr/>
            <p:nvPr/>
          </p:nvSpPr>
          <p:spPr>
            <a:xfrm>
              <a:off x="1940690" y="2489698"/>
              <a:ext cx="305812" cy="254683"/>
            </a:xfrm>
            <a:custGeom>
              <a:avLst/>
              <a:gdLst/>
              <a:ahLst/>
              <a:cxnLst/>
              <a:rect l="l" t="t" r="r" b="b"/>
              <a:pathLst>
                <a:path w="2667" h="2244" extrusionOk="0">
                  <a:moveTo>
                    <a:pt x="949" y="1"/>
                  </a:moveTo>
                  <a:lnTo>
                    <a:pt x="949" y="1"/>
                  </a:lnTo>
                  <a:cubicBezTo>
                    <a:pt x="782" y="104"/>
                    <a:pt x="633" y="231"/>
                    <a:pt x="512" y="374"/>
                  </a:cubicBezTo>
                  <a:cubicBezTo>
                    <a:pt x="409" y="495"/>
                    <a:pt x="323" y="621"/>
                    <a:pt x="242" y="753"/>
                  </a:cubicBezTo>
                  <a:cubicBezTo>
                    <a:pt x="173" y="862"/>
                    <a:pt x="116" y="977"/>
                    <a:pt x="76" y="1104"/>
                  </a:cubicBezTo>
                  <a:cubicBezTo>
                    <a:pt x="18" y="1264"/>
                    <a:pt x="1" y="1454"/>
                    <a:pt x="93" y="1603"/>
                  </a:cubicBezTo>
                  <a:cubicBezTo>
                    <a:pt x="196" y="1770"/>
                    <a:pt x="374" y="1879"/>
                    <a:pt x="541" y="1965"/>
                  </a:cubicBezTo>
                  <a:cubicBezTo>
                    <a:pt x="853" y="2124"/>
                    <a:pt x="1209" y="2244"/>
                    <a:pt x="1568" y="2244"/>
                  </a:cubicBezTo>
                  <a:cubicBezTo>
                    <a:pt x="1599" y="2244"/>
                    <a:pt x="1630" y="2243"/>
                    <a:pt x="1661" y="2241"/>
                  </a:cubicBezTo>
                  <a:cubicBezTo>
                    <a:pt x="2029" y="2218"/>
                    <a:pt x="2385" y="2074"/>
                    <a:pt x="2666" y="1833"/>
                  </a:cubicBezTo>
                  <a:lnTo>
                    <a:pt x="2666" y="1833"/>
                  </a:lnTo>
                  <a:cubicBezTo>
                    <a:pt x="2637" y="1839"/>
                    <a:pt x="2609" y="1845"/>
                    <a:pt x="2574" y="1850"/>
                  </a:cubicBezTo>
                  <a:cubicBezTo>
                    <a:pt x="2458" y="1866"/>
                    <a:pt x="2340" y="1874"/>
                    <a:pt x="2221" y="1874"/>
                  </a:cubicBezTo>
                  <a:cubicBezTo>
                    <a:pt x="1896" y="1874"/>
                    <a:pt x="1567" y="1812"/>
                    <a:pt x="1282" y="1661"/>
                  </a:cubicBezTo>
                  <a:cubicBezTo>
                    <a:pt x="908" y="1460"/>
                    <a:pt x="656" y="1092"/>
                    <a:pt x="696" y="661"/>
                  </a:cubicBezTo>
                  <a:cubicBezTo>
                    <a:pt x="725" y="420"/>
                    <a:pt x="811" y="196"/>
                    <a:pt x="949" y="1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549;p38">
              <a:extLst>
                <a:ext uri="{FF2B5EF4-FFF2-40B4-BE49-F238E27FC236}">
                  <a16:creationId xmlns:a16="http://schemas.microsoft.com/office/drawing/2014/main" id="{FFDA6419-F7BC-F6A9-ED0A-4FB58B7B6A67}"/>
                </a:ext>
              </a:extLst>
            </p:cNvPr>
            <p:cNvSpPr/>
            <p:nvPr/>
          </p:nvSpPr>
          <p:spPr>
            <a:xfrm>
              <a:off x="1903195" y="2543835"/>
              <a:ext cx="410386" cy="159801"/>
            </a:xfrm>
            <a:custGeom>
              <a:avLst/>
              <a:gdLst/>
              <a:ahLst/>
              <a:cxnLst/>
              <a:rect l="l" t="t" r="r" b="b"/>
              <a:pathLst>
                <a:path w="3579" h="1408" extrusionOk="0">
                  <a:moveTo>
                    <a:pt x="3562" y="0"/>
                  </a:moveTo>
                  <a:cubicBezTo>
                    <a:pt x="3504" y="0"/>
                    <a:pt x="3453" y="23"/>
                    <a:pt x="3412" y="58"/>
                  </a:cubicBezTo>
                  <a:cubicBezTo>
                    <a:pt x="3407" y="69"/>
                    <a:pt x="3372" y="87"/>
                    <a:pt x="3246" y="161"/>
                  </a:cubicBezTo>
                  <a:cubicBezTo>
                    <a:pt x="3137" y="225"/>
                    <a:pt x="3028" y="282"/>
                    <a:pt x="2918" y="334"/>
                  </a:cubicBezTo>
                  <a:cubicBezTo>
                    <a:pt x="2735" y="420"/>
                    <a:pt x="2545" y="494"/>
                    <a:pt x="2350" y="552"/>
                  </a:cubicBezTo>
                  <a:cubicBezTo>
                    <a:pt x="2390" y="506"/>
                    <a:pt x="2424" y="460"/>
                    <a:pt x="2459" y="414"/>
                  </a:cubicBezTo>
                  <a:cubicBezTo>
                    <a:pt x="2499" y="362"/>
                    <a:pt x="2539" y="299"/>
                    <a:pt x="2580" y="247"/>
                  </a:cubicBezTo>
                  <a:cubicBezTo>
                    <a:pt x="2620" y="190"/>
                    <a:pt x="2654" y="138"/>
                    <a:pt x="2689" y="81"/>
                  </a:cubicBezTo>
                  <a:cubicBezTo>
                    <a:pt x="2694" y="71"/>
                    <a:pt x="2685" y="51"/>
                    <a:pt x="2671" y="51"/>
                  </a:cubicBezTo>
                  <a:cubicBezTo>
                    <a:pt x="2669" y="51"/>
                    <a:pt x="2668" y="52"/>
                    <a:pt x="2666" y="52"/>
                  </a:cubicBezTo>
                  <a:cubicBezTo>
                    <a:pt x="2545" y="115"/>
                    <a:pt x="2442" y="202"/>
                    <a:pt x="2367" y="305"/>
                  </a:cubicBezTo>
                  <a:cubicBezTo>
                    <a:pt x="2281" y="420"/>
                    <a:pt x="2183" y="523"/>
                    <a:pt x="2086" y="621"/>
                  </a:cubicBezTo>
                  <a:cubicBezTo>
                    <a:pt x="1890" y="667"/>
                    <a:pt x="1695" y="696"/>
                    <a:pt x="1500" y="713"/>
                  </a:cubicBezTo>
                  <a:cubicBezTo>
                    <a:pt x="1569" y="632"/>
                    <a:pt x="1632" y="546"/>
                    <a:pt x="1689" y="460"/>
                  </a:cubicBezTo>
                  <a:cubicBezTo>
                    <a:pt x="1735" y="385"/>
                    <a:pt x="1775" y="316"/>
                    <a:pt x="1816" y="242"/>
                  </a:cubicBezTo>
                  <a:cubicBezTo>
                    <a:pt x="1862" y="179"/>
                    <a:pt x="1896" y="110"/>
                    <a:pt x="1913" y="35"/>
                  </a:cubicBezTo>
                  <a:cubicBezTo>
                    <a:pt x="1913" y="26"/>
                    <a:pt x="1906" y="16"/>
                    <a:pt x="1897" y="16"/>
                  </a:cubicBezTo>
                  <a:cubicBezTo>
                    <a:pt x="1894" y="16"/>
                    <a:pt x="1892" y="17"/>
                    <a:pt x="1890" y="18"/>
                  </a:cubicBezTo>
                  <a:cubicBezTo>
                    <a:pt x="1827" y="52"/>
                    <a:pt x="1775" y="98"/>
                    <a:pt x="1735" y="161"/>
                  </a:cubicBezTo>
                  <a:cubicBezTo>
                    <a:pt x="1683" y="225"/>
                    <a:pt x="1632" y="293"/>
                    <a:pt x="1580" y="357"/>
                  </a:cubicBezTo>
                  <a:cubicBezTo>
                    <a:pt x="1528" y="426"/>
                    <a:pt x="1482" y="489"/>
                    <a:pt x="1425" y="552"/>
                  </a:cubicBezTo>
                  <a:cubicBezTo>
                    <a:pt x="1373" y="609"/>
                    <a:pt x="1316" y="661"/>
                    <a:pt x="1258" y="713"/>
                  </a:cubicBezTo>
                  <a:cubicBezTo>
                    <a:pt x="1253" y="718"/>
                    <a:pt x="1247" y="724"/>
                    <a:pt x="1247" y="730"/>
                  </a:cubicBezTo>
                  <a:cubicBezTo>
                    <a:pt x="1163" y="737"/>
                    <a:pt x="1077" y="739"/>
                    <a:pt x="990" y="739"/>
                  </a:cubicBezTo>
                  <a:cubicBezTo>
                    <a:pt x="928" y="739"/>
                    <a:pt x="867" y="738"/>
                    <a:pt x="805" y="736"/>
                  </a:cubicBezTo>
                  <a:lnTo>
                    <a:pt x="776" y="736"/>
                  </a:lnTo>
                  <a:cubicBezTo>
                    <a:pt x="828" y="667"/>
                    <a:pt x="885" y="592"/>
                    <a:pt x="937" y="523"/>
                  </a:cubicBezTo>
                  <a:cubicBezTo>
                    <a:pt x="1017" y="420"/>
                    <a:pt x="1075" y="311"/>
                    <a:pt x="1115" y="184"/>
                  </a:cubicBezTo>
                  <a:cubicBezTo>
                    <a:pt x="1119" y="164"/>
                    <a:pt x="1103" y="146"/>
                    <a:pt x="1084" y="146"/>
                  </a:cubicBezTo>
                  <a:cubicBezTo>
                    <a:pt x="1077" y="146"/>
                    <a:pt x="1070" y="149"/>
                    <a:pt x="1063" y="156"/>
                  </a:cubicBezTo>
                  <a:cubicBezTo>
                    <a:pt x="879" y="328"/>
                    <a:pt x="713" y="523"/>
                    <a:pt x="569" y="730"/>
                  </a:cubicBezTo>
                  <a:cubicBezTo>
                    <a:pt x="517" y="730"/>
                    <a:pt x="466" y="724"/>
                    <a:pt x="414" y="724"/>
                  </a:cubicBezTo>
                  <a:cubicBezTo>
                    <a:pt x="393" y="724"/>
                    <a:pt x="370" y="724"/>
                    <a:pt x="345" y="724"/>
                  </a:cubicBezTo>
                  <a:cubicBezTo>
                    <a:pt x="229" y="724"/>
                    <a:pt x="85" y="732"/>
                    <a:pt x="23" y="822"/>
                  </a:cubicBezTo>
                  <a:cubicBezTo>
                    <a:pt x="1" y="868"/>
                    <a:pt x="23" y="925"/>
                    <a:pt x="75" y="942"/>
                  </a:cubicBezTo>
                  <a:cubicBezTo>
                    <a:pt x="90" y="944"/>
                    <a:pt x="104" y="945"/>
                    <a:pt x="117" y="945"/>
                  </a:cubicBezTo>
                  <a:cubicBezTo>
                    <a:pt x="159" y="945"/>
                    <a:pt x="199" y="938"/>
                    <a:pt x="242" y="925"/>
                  </a:cubicBezTo>
                  <a:cubicBezTo>
                    <a:pt x="286" y="921"/>
                    <a:pt x="331" y="917"/>
                    <a:pt x="376" y="917"/>
                  </a:cubicBezTo>
                  <a:cubicBezTo>
                    <a:pt x="394" y="917"/>
                    <a:pt x="413" y="918"/>
                    <a:pt x="431" y="920"/>
                  </a:cubicBezTo>
                  <a:cubicBezTo>
                    <a:pt x="494" y="920"/>
                    <a:pt x="558" y="925"/>
                    <a:pt x="615" y="925"/>
                  </a:cubicBezTo>
                  <a:cubicBezTo>
                    <a:pt x="615" y="937"/>
                    <a:pt x="615" y="948"/>
                    <a:pt x="615" y="954"/>
                  </a:cubicBezTo>
                  <a:cubicBezTo>
                    <a:pt x="650" y="1034"/>
                    <a:pt x="713" y="1098"/>
                    <a:pt x="793" y="1132"/>
                  </a:cubicBezTo>
                  <a:cubicBezTo>
                    <a:pt x="856" y="1172"/>
                    <a:pt x="931" y="1195"/>
                    <a:pt x="1000" y="1230"/>
                  </a:cubicBezTo>
                  <a:cubicBezTo>
                    <a:pt x="1080" y="1264"/>
                    <a:pt x="1161" y="1299"/>
                    <a:pt x="1241" y="1339"/>
                  </a:cubicBezTo>
                  <a:cubicBezTo>
                    <a:pt x="1327" y="1379"/>
                    <a:pt x="1419" y="1402"/>
                    <a:pt x="1511" y="1408"/>
                  </a:cubicBezTo>
                  <a:cubicBezTo>
                    <a:pt x="1528" y="1408"/>
                    <a:pt x="1534" y="1391"/>
                    <a:pt x="1523" y="1373"/>
                  </a:cubicBezTo>
                  <a:cubicBezTo>
                    <a:pt x="1465" y="1310"/>
                    <a:pt x="1396" y="1253"/>
                    <a:pt x="1316" y="1207"/>
                  </a:cubicBezTo>
                  <a:cubicBezTo>
                    <a:pt x="1247" y="1161"/>
                    <a:pt x="1178" y="1109"/>
                    <a:pt x="1103" y="1069"/>
                  </a:cubicBezTo>
                  <a:cubicBezTo>
                    <a:pt x="1040" y="1034"/>
                    <a:pt x="971" y="1006"/>
                    <a:pt x="914" y="971"/>
                  </a:cubicBezTo>
                  <a:cubicBezTo>
                    <a:pt x="891" y="960"/>
                    <a:pt x="874" y="948"/>
                    <a:pt x="851" y="937"/>
                  </a:cubicBezTo>
                  <a:lnTo>
                    <a:pt x="851" y="937"/>
                  </a:lnTo>
                  <a:cubicBezTo>
                    <a:pt x="888" y="938"/>
                    <a:pt x="925" y="938"/>
                    <a:pt x="963" y="938"/>
                  </a:cubicBezTo>
                  <a:cubicBezTo>
                    <a:pt x="1149" y="938"/>
                    <a:pt x="1336" y="926"/>
                    <a:pt x="1523" y="902"/>
                  </a:cubicBezTo>
                  <a:lnTo>
                    <a:pt x="1563" y="897"/>
                  </a:lnTo>
                  <a:lnTo>
                    <a:pt x="1569" y="902"/>
                  </a:lnTo>
                  <a:cubicBezTo>
                    <a:pt x="1586" y="920"/>
                    <a:pt x="1603" y="937"/>
                    <a:pt x="1620" y="942"/>
                  </a:cubicBezTo>
                  <a:cubicBezTo>
                    <a:pt x="1649" y="965"/>
                    <a:pt x="1678" y="977"/>
                    <a:pt x="1706" y="994"/>
                  </a:cubicBezTo>
                  <a:cubicBezTo>
                    <a:pt x="1781" y="1023"/>
                    <a:pt x="1862" y="1052"/>
                    <a:pt x="1936" y="1069"/>
                  </a:cubicBezTo>
                  <a:cubicBezTo>
                    <a:pt x="2011" y="1086"/>
                    <a:pt x="2080" y="1103"/>
                    <a:pt x="2160" y="1121"/>
                  </a:cubicBezTo>
                  <a:cubicBezTo>
                    <a:pt x="2229" y="1132"/>
                    <a:pt x="2298" y="1149"/>
                    <a:pt x="2361" y="1178"/>
                  </a:cubicBezTo>
                  <a:cubicBezTo>
                    <a:pt x="2365" y="1180"/>
                    <a:pt x="2369" y="1181"/>
                    <a:pt x="2372" y="1181"/>
                  </a:cubicBezTo>
                  <a:cubicBezTo>
                    <a:pt x="2392" y="1181"/>
                    <a:pt x="2411" y="1157"/>
                    <a:pt x="2401" y="1138"/>
                  </a:cubicBezTo>
                  <a:cubicBezTo>
                    <a:pt x="2333" y="994"/>
                    <a:pt x="2177" y="920"/>
                    <a:pt x="2040" y="879"/>
                  </a:cubicBezTo>
                  <a:lnTo>
                    <a:pt x="1913" y="839"/>
                  </a:lnTo>
                  <a:cubicBezTo>
                    <a:pt x="2109" y="799"/>
                    <a:pt x="2304" y="747"/>
                    <a:pt x="2488" y="678"/>
                  </a:cubicBezTo>
                  <a:cubicBezTo>
                    <a:pt x="2499" y="684"/>
                    <a:pt x="2511" y="690"/>
                    <a:pt x="2516" y="696"/>
                  </a:cubicBezTo>
                  <a:cubicBezTo>
                    <a:pt x="2545" y="707"/>
                    <a:pt x="2574" y="718"/>
                    <a:pt x="2603" y="724"/>
                  </a:cubicBezTo>
                  <a:cubicBezTo>
                    <a:pt x="2654" y="736"/>
                    <a:pt x="2706" y="753"/>
                    <a:pt x="2758" y="764"/>
                  </a:cubicBezTo>
                  <a:cubicBezTo>
                    <a:pt x="2809" y="770"/>
                    <a:pt x="2861" y="782"/>
                    <a:pt x="2907" y="799"/>
                  </a:cubicBezTo>
                  <a:cubicBezTo>
                    <a:pt x="2930" y="810"/>
                    <a:pt x="2953" y="816"/>
                    <a:pt x="2982" y="822"/>
                  </a:cubicBezTo>
                  <a:cubicBezTo>
                    <a:pt x="2999" y="833"/>
                    <a:pt x="3022" y="839"/>
                    <a:pt x="3045" y="839"/>
                  </a:cubicBezTo>
                  <a:cubicBezTo>
                    <a:pt x="3056" y="839"/>
                    <a:pt x="3068" y="828"/>
                    <a:pt x="3062" y="810"/>
                  </a:cubicBezTo>
                  <a:cubicBezTo>
                    <a:pt x="3045" y="770"/>
                    <a:pt x="3010" y="736"/>
                    <a:pt x="2964" y="713"/>
                  </a:cubicBezTo>
                  <a:cubicBezTo>
                    <a:pt x="2918" y="684"/>
                    <a:pt x="2867" y="661"/>
                    <a:pt x="2821" y="632"/>
                  </a:cubicBezTo>
                  <a:cubicBezTo>
                    <a:pt x="2781" y="615"/>
                    <a:pt x="2746" y="604"/>
                    <a:pt x="2712" y="592"/>
                  </a:cubicBezTo>
                  <a:cubicBezTo>
                    <a:pt x="2781" y="558"/>
                    <a:pt x="2855" y="523"/>
                    <a:pt x="2924" y="489"/>
                  </a:cubicBezTo>
                  <a:cubicBezTo>
                    <a:pt x="3051" y="426"/>
                    <a:pt x="3171" y="357"/>
                    <a:pt x="3286" y="282"/>
                  </a:cubicBezTo>
                  <a:cubicBezTo>
                    <a:pt x="3338" y="242"/>
                    <a:pt x="3395" y="202"/>
                    <a:pt x="3453" y="161"/>
                  </a:cubicBezTo>
                  <a:cubicBezTo>
                    <a:pt x="3499" y="127"/>
                    <a:pt x="3562" y="92"/>
                    <a:pt x="3579" y="23"/>
                  </a:cubicBezTo>
                  <a:cubicBezTo>
                    <a:pt x="3579" y="12"/>
                    <a:pt x="3573" y="0"/>
                    <a:pt x="3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550;p38">
              <a:extLst>
                <a:ext uri="{FF2B5EF4-FFF2-40B4-BE49-F238E27FC236}">
                  <a16:creationId xmlns:a16="http://schemas.microsoft.com/office/drawing/2014/main" id="{E95E56CA-695E-FDD2-3B2B-63FEC81B7444}"/>
                </a:ext>
              </a:extLst>
            </p:cNvPr>
            <p:cNvSpPr/>
            <p:nvPr/>
          </p:nvSpPr>
          <p:spPr>
            <a:xfrm>
              <a:off x="1369659" y="2647229"/>
              <a:ext cx="528376" cy="362957"/>
            </a:xfrm>
            <a:custGeom>
              <a:avLst/>
              <a:gdLst/>
              <a:ahLst/>
              <a:cxnLst/>
              <a:rect l="l" t="t" r="r" b="b"/>
              <a:pathLst>
                <a:path w="4608" h="3198" extrusionOk="0">
                  <a:moveTo>
                    <a:pt x="261" y="1"/>
                  </a:moveTo>
                  <a:cubicBezTo>
                    <a:pt x="237" y="1"/>
                    <a:pt x="214" y="1"/>
                    <a:pt x="190" y="3"/>
                  </a:cubicBezTo>
                  <a:cubicBezTo>
                    <a:pt x="64" y="20"/>
                    <a:pt x="1" y="158"/>
                    <a:pt x="70" y="261"/>
                  </a:cubicBezTo>
                  <a:cubicBezTo>
                    <a:pt x="254" y="560"/>
                    <a:pt x="340" y="905"/>
                    <a:pt x="466" y="1226"/>
                  </a:cubicBezTo>
                  <a:cubicBezTo>
                    <a:pt x="541" y="1399"/>
                    <a:pt x="621" y="1559"/>
                    <a:pt x="713" y="1720"/>
                  </a:cubicBezTo>
                  <a:cubicBezTo>
                    <a:pt x="794" y="1875"/>
                    <a:pt x="885" y="2025"/>
                    <a:pt x="983" y="2163"/>
                  </a:cubicBezTo>
                  <a:cubicBezTo>
                    <a:pt x="1322" y="2645"/>
                    <a:pt x="1793" y="3024"/>
                    <a:pt x="2379" y="3150"/>
                  </a:cubicBezTo>
                  <a:cubicBezTo>
                    <a:pt x="2527" y="3183"/>
                    <a:pt x="2679" y="3197"/>
                    <a:pt x="2831" y="3197"/>
                  </a:cubicBezTo>
                  <a:cubicBezTo>
                    <a:pt x="3166" y="3197"/>
                    <a:pt x="3504" y="3127"/>
                    <a:pt x="3821" y="3024"/>
                  </a:cubicBezTo>
                  <a:cubicBezTo>
                    <a:pt x="4045" y="2949"/>
                    <a:pt x="4286" y="2846"/>
                    <a:pt x="4447" y="2662"/>
                  </a:cubicBezTo>
                  <a:cubicBezTo>
                    <a:pt x="4590" y="2496"/>
                    <a:pt x="4608" y="2254"/>
                    <a:pt x="4573" y="2048"/>
                  </a:cubicBezTo>
                  <a:cubicBezTo>
                    <a:pt x="4544" y="1887"/>
                    <a:pt x="4493" y="1732"/>
                    <a:pt x="4429" y="1582"/>
                  </a:cubicBezTo>
                  <a:cubicBezTo>
                    <a:pt x="4361" y="1399"/>
                    <a:pt x="4274" y="1226"/>
                    <a:pt x="4171" y="1060"/>
                  </a:cubicBezTo>
                  <a:cubicBezTo>
                    <a:pt x="3964" y="727"/>
                    <a:pt x="3677" y="422"/>
                    <a:pt x="3309" y="273"/>
                  </a:cubicBezTo>
                  <a:cubicBezTo>
                    <a:pt x="3084" y="183"/>
                    <a:pt x="2843" y="154"/>
                    <a:pt x="2600" y="154"/>
                  </a:cubicBezTo>
                  <a:cubicBezTo>
                    <a:pt x="2515" y="154"/>
                    <a:pt x="2430" y="158"/>
                    <a:pt x="2344" y="164"/>
                  </a:cubicBezTo>
                  <a:cubicBezTo>
                    <a:pt x="2088" y="182"/>
                    <a:pt x="1825" y="228"/>
                    <a:pt x="1566" y="228"/>
                  </a:cubicBezTo>
                  <a:cubicBezTo>
                    <a:pt x="1494" y="228"/>
                    <a:pt x="1422" y="224"/>
                    <a:pt x="1351" y="215"/>
                  </a:cubicBezTo>
                  <a:cubicBezTo>
                    <a:pt x="983" y="167"/>
                    <a:pt x="636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551;p38">
              <a:extLst>
                <a:ext uri="{FF2B5EF4-FFF2-40B4-BE49-F238E27FC236}">
                  <a16:creationId xmlns:a16="http://schemas.microsoft.com/office/drawing/2014/main" id="{223F7510-4E70-94CD-E528-5098BCD1EE40}"/>
                </a:ext>
              </a:extLst>
            </p:cNvPr>
            <p:cNvSpPr/>
            <p:nvPr/>
          </p:nvSpPr>
          <p:spPr>
            <a:xfrm>
              <a:off x="1836689" y="2919957"/>
              <a:ext cx="1376" cy="147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lnTo>
                    <a:pt x="0" y="12"/>
                  </a:lnTo>
                  <a:cubicBezTo>
                    <a:pt x="0" y="12"/>
                    <a:pt x="0" y="12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552;p38">
              <a:extLst>
                <a:ext uri="{FF2B5EF4-FFF2-40B4-BE49-F238E27FC236}">
                  <a16:creationId xmlns:a16="http://schemas.microsoft.com/office/drawing/2014/main" id="{4EE313DF-DE01-7AD9-2687-C9B644817671}"/>
                </a:ext>
              </a:extLst>
            </p:cNvPr>
            <p:cNvSpPr/>
            <p:nvPr/>
          </p:nvSpPr>
          <p:spPr>
            <a:xfrm>
              <a:off x="1429055" y="2688427"/>
              <a:ext cx="470356" cy="308820"/>
            </a:xfrm>
            <a:custGeom>
              <a:avLst/>
              <a:gdLst/>
              <a:ahLst/>
              <a:cxnLst/>
              <a:rect l="l" t="t" r="r" b="b"/>
              <a:pathLst>
                <a:path w="4102" h="2721" extrusionOk="0">
                  <a:moveTo>
                    <a:pt x="125" y="0"/>
                  </a:moveTo>
                  <a:cubicBezTo>
                    <a:pt x="53" y="0"/>
                    <a:pt x="0" y="59"/>
                    <a:pt x="6" y="128"/>
                  </a:cubicBezTo>
                  <a:cubicBezTo>
                    <a:pt x="6" y="415"/>
                    <a:pt x="207" y="645"/>
                    <a:pt x="425" y="812"/>
                  </a:cubicBezTo>
                  <a:cubicBezTo>
                    <a:pt x="557" y="903"/>
                    <a:pt x="689" y="990"/>
                    <a:pt x="833" y="1064"/>
                  </a:cubicBezTo>
                  <a:cubicBezTo>
                    <a:pt x="810" y="1070"/>
                    <a:pt x="781" y="1076"/>
                    <a:pt x="758" y="1082"/>
                  </a:cubicBezTo>
                  <a:cubicBezTo>
                    <a:pt x="660" y="1110"/>
                    <a:pt x="534" y="1162"/>
                    <a:pt x="482" y="1265"/>
                  </a:cubicBezTo>
                  <a:cubicBezTo>
                    <a:pt x="419" y="1403"/>
                    <a:pt x="540" y="1507"/>
                    <a:pt x="649" y="1564"/>
                  </a:cubicBezTo>
                  <a:cubicBezTo>
                    <a:pt x="787" y="1635"/>
                    <a:pt x="938" y="1675"/>
                    <a:pt x="1091" y="1675"/>
                  </a:cubicBezTo>
                  <a:cubicBezTo>
                    <a:pt x="1110" y="1675"/>
                    <a:pt x="1129" y="1674"/>
                    <a:pt x="1149" y="1673"/>
                  </a:cubicBezTo>
                  <a:lnTo>
                    <a:pt x="1149" y="1673"/>
                  </a:lnTo>
                  <a:cubicBezTo>
                    <a:pt x="1091" y="1725"/>
                    <a:pt x="1040" y="1788"/>
                    <a:pt x="1005" y="1863"/>
                  </a:cubicBezTo>
                  <a:cubicBezTo>
                    <a:pt x="936" y="2024"/>
                    <a:pt x="1040" y="2161"/>
                    <a:pt x="1195" y="2213"/>
                  </a:cubicBezTo>
                  <a:cubicBezTo>
                    <a:pt x="1298" y="2247"/>
                    <a:pt x="1412" y="2258"/>
                    <a:pt x="1527" y="2258"/>
                  </a:cubicBezTo>
                  <a:cubicBezTo>
                    <a:pt x="1650" y="2258"/>
                    <a:pt x="1774" y="2245"/>
                    <a:pt x="1890" y="2230"/>
                  </a:cubicBezTo>
                  <a:cubicBezTo>
                    <a:pt x="1953" y="2219"/>
                    <a:pt x="2010" y="2213"/>
                    <a:pt x="2073" y="2202"/>
                  </a:cubicBezTo>
                  <a:lnTo>
                    <a:pt x="2073" y="2202"/>
                  </a:lnTo>
                  <a:cubicBezTo>
                    <a:pt x="1987" y="2271"/>
                    <a:pt x="1936" y="2380"/>
                    <a:pt x="1936" y="2489"/>
                  </a:cubicBezTo>
                  <a:cubicBezTo>
                    <a:pt x="1948" y="2672"/>
                    <a:pt x="2108" y="2721"/>
                    <a:pt x="2285" y="2721"/>
                  </a:cubicBezTo>
                  <a:cubicBezTo>
                    <a:pt x="2436" y="2721"/>
                    <a:pt x="2599" y="2685"/>
                    <a:pt x="2694" y="2667"/>
                  </a:cubicBezTo>
                  <a:cubicBezTo>
                    <a:pt x="2947" y="2615"/>
                    <a:pt x="3211" y="2592"/>
                    <a:pt x="3463" y="2529"/>
                  </a:cubicBezTo>
                  <a:cubicBezTo>
                    <a:pt x="3733" y="2454"/>
                    <a:pt x="4026" y="2311"/>
                    <a:pt x="4078" y="2012"/>
                  </a:cubicBezTo>
                  <a:cubicBezTo>
                    <a:pt x="4084" y="1960"/>
                    <a:pt x="4090" y="1909"/>
                    <a:pt x="4084" y="1857"/>
                  </a:cubicBezTo>
                  <a:lnTo>
                    <a:pt x="4084" y="1845"/>
                  </a:lnTo>
                  <a:cubicBezTo>
                    <a:pt x="4084" y="1840"/>
                    <a:pt x="4084" y="1828"/>
                    <a:pt x="4090" y="1817"/>
                  </a:cubicBezTo>
                  <a:cubicBezTo>
                    <a:pt x="4090" y="1818"/>
                    <a:pt x="4090" y="1819"/>
                    <a:pt x="4090" y="1819"/>
                  </a:cubicBezTo>
                  <a:cubicBezTo>
                    <a:pt x="4091" y="1819"/>
                    <a:pt x="4095" y="1782"/>
                    <a:pt x="4095" y="1782"/>
                  </a:cubicBezTo>
                  <a:cubicBezTo>
                    <a:pt x="4101" y="1759"/>
                    <a:pt x="4101" y="1731"/>
                    <a:pt x="4090" y="1708"/>
                  </a:cubicBezTo>
                  <a:lnTo>
                    <a:pt x="4090" y="1696"/>
                  </a:lnTo>
                  <a:cubicBezTo>
                    <a:pt x="4084" y="1685"/>
                    <a:pt x="4084" y="1667"/>
                    <a:pt x="4078" y="1650"/>
                  </a:cubicBezTo>
                  <a:cubicBezTo>
                    <a:pt x="4044" y="1524"/>
                    <a:pt x="3992" y="1397"/>
                    <a:pt x="3934" y="1283"/>
                  </a:cubicBezTo>
                  <a:cubicBezTo>
                    <a:pt x="3843" y="1064"/>
                    <a:pt x="3710" y="869"/>
                    <a:pt x="3555" y="702"/>
                  </a:cubicBezTo>
                  <a:cubicBezTo>
                    <a:pt x="3471" y="618"/>
                    <a:pt x="3355" y="547"/>
                    <a:pt x="3247" y="547"/>
                  </a:cubicBezTo>
                  <a:cubicBezTo>
                    <a:pt x="3177" y="547"/>
                    <a:pt x="3110" y="577"/>
                    <a:pt x="3056" y="651"/>
                  </a:cubicBezTo>
                  <a:cubicBezTo>
                    <a:pt x="2964" y="783"/>
                    <a:pt x="2969" y="978"/>
                    <a:pt x="2975" y="1139"/>
                  </a:cubicBezTo>
                  <a:cubicBezTo>
                    <a:pt x="2883" y="995"/>
                    <a:pt x="2797" y="852"/>
                    <a:pt x="2700" y="714"/>
                  </a:cubicBezTo>
                  <a:cubicBezTo>
                    <a:pt x="2619" y="605"/>
                    <a:pt x="2527" y="501"/>
                    <a:pt x="2430" y="409"/>
                  </a:cubicBezTo>
                  <a:cubicBezTo>
                    <a:pt x="2378" y="358"/>
                    <a:pt x="2315" y="318"/>
                    <a:pt x="2246" y="300"/>
                  </a:cubicBezTo>
                  <a:cubicBezTo>
                    <a:pt x="2235" y="299"/>
                    <a:pt x="2225" y="298"/>
                    <a:pt x="2215" y="298"/>
                  </a:cubicBezTo>
                  <a:cubicBezTo>
                    <a:pt x="2061" y="298"/>
                    <a:pt x="2006" y="464"/>
                    <a:pt x="2027" y="593"/>
                  </a:cubicBezTo>
                  <a:cubicBezTo>
                    <a:pt x="2033" y="633"/>
                    <a:pt x="2045" y="674"/>
                    <a:pt x="2056" y="714"/>
                  </a:cubicBezTo>
                  <a:cubicBezTo>
                    <a:pt x="2058" y="721"/>
                    <a:pt x="2059" y="722"/>
                    <a:pt x="2059" y="722"/>
                  </a:cubicBezTo>
                  <a:cubicBezTo>
                    <a:pt x="2059" y="722"/>
                    <a:pt x="2059" y="721"/>
                    <a:pt x="2059" y="721"/>
                  </a:cubicBezTo>
                  <a:lnTo>
                    <a:pt x="2059" y="721"/>
                  </a:lnTo>
                  <a:cubicBezTo>
                    <a:pt x="2059" y="721"/>
                    <a:pt x="2060" y="724"/>
                    <a:pt x="2062" y="737"/>
                  </a:cubicBezTo>
                  <a:cubicBezTo>
                    <a:pt x="2068" y="760"/>
                    <a:pt x="2068" y="783"/>
                    <a:pt x="2073" y="812"/>
                  </a:cubicBezTo>
                  <a:cubicBezTo>
                    <a:pt x="2091" y="869"/>
                    <a:pt x="2108" y="926"/>
                    <a:pt x="2119" y="984"/>
                  </a:cubicBezTo>
                  <a:cubicBezTo>
                    <a:pt x="1987" y="880"/>
                    <a:pt x="1867" y="760"/>
                    <a:pt x="1752" y="628"/>
                  </a:cubicBezTo>
                  <a:cubicBezTo>
                    <a:pt x="1608" y="444"/>
                    <a:pt x="1442" y="249"/>
                    <a:pt x="1189" y="237"/>
                  </a:cubicBezTo>
                  <a:cubicBezTo>
                    <a:pt x="1184" y="237"/>
                    <a:pt x="1180" y="236"/>
                    <a:pt x="1176" y="236"/>
                  </a:cubicBezTo>
                  <a:cubicBezTo>
                    <a:pt x="1129" y="236"/>
                    <a:pt x="1084" y="264"/>
                    <a:pt x="1063" y="306"/>
                  </a:cubicBezTo>
                  <a:cubicBezTo>
                    <a:pt x="1017" y="421"/>
                    <a:pt x="1011" y="547"/>
                    <a:pt x="1045" y="662"/>
                  </a:cubicBezTo>
                  <a:cubicBezTo>
                    <a:pt x="936" y="576"/>
                    <a:pt x="833" y="484"/>
                    <a:pt x="735" y="381"/>
                  </a:cubicBezTo>
                  <a:cubicBezTo>
                    <a:pt x="563" y="220"/>
                    <a:pt x="379" y="53"/>
                    <a:pt x="143" y="2"/>
                  </a:cubicBezTo>
                  <a:cubicBezTo>
                    <a:pt x="137" y="1"/>
                    <a:pt x="131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553;p38">
              <a:extLst>
                <a:ext uri="{FF2B5EF4-FFF2-40B4-BE49-F238E27FC236}">
                  <a16:creationId xmlns:a16="http://schemas.microsoft.com/office/drawing/2014/main" id="{E1965F0F-575D-7FE0-202D-4B3411C6722B}"/>
                </a:ext>
              </a:extLst>
            </p:cNvPr>
            <p:cNvSpPr/>
            <p:nvPr/>
          </p:nvSpPr>
          <p:spPr>
            <a:xfrm>
              <a:off x="1451415" y="2797383"/>
              <a:ext cx="446620" cy="212803"/>
            </a:xfrm>
            <a:custGeom>
              <a:avLst/>
              <a:gdLst/>
              <a:ahLst/>
              <a:cxnLst/>
              <a:rect l="l" t="t" r="r" b="b"/>
              <a:pathLst>
                <a:path w="3895" h="1875" extrusionOk="0">
                  <a:moveTo>
                    <a:pt x="3602" y="1"/>
                  </a:moveTo>
                  <a:cubicBezTo>
                    <a:pt x="3584" y="311"/>
                    <a:pt x="3447" y="598"/>
                    <a:pt x="3223" y="811"/>
                  </a:cubicBezTo>
                  <a:cubicBezTo>
                    <a:pt x="2884" y="1115"/>
                    <a:pt x="2418" y="1247"/>
                    <a:pt x="1965" y="1265"/>
                  </a:cubicBezTo>
                  <a:cubicBezTo>
                    <a:pt x="1925" y="1266"/>
                    <a:pt x="1885" y="1267"/>
                    <a:pt x="1845" y="1267"/>
                  </a:cubicBezTo>
                  <a:cubicBezTo>
                    <a:pt x="1409" y="1267"/>
                    <a:pt x="982" y="1152"/>
                    <a:pt x="603" y="931"/>
                  </a:cubicBezTo>
                  <a:cubicBezTo>
                    <a:pt x="374" y="788"/>
                    <a:pt x="172" y="604"/>
                    <a:pt x="0" y="397"/>
                  </a:cubicBezTo>
                  <a:lnTo>
                    <a:pt x="0" y="397"/>
                  </a:lnTo>
                  <a:cubicBezTo>
                    <a:pt x="81" y="552"/>
                    <a:pt x="172" y="696"/>
                    <a:pt x="270" y="840"/>
                  </a:cubicBezTo>
                  <a:cubicBezTo>
                    <a:pt x="615" y="1322"/>
                    <a:pt x="1080" y="1701"/>
                    <a:pt x="1666" y="1827"/>
                  </a:cubicBezTo>
                  <a:cubicBezTo>
                    <a:pt x="1814" y="1860"/>
                    <a:pt x="1966" y="1874"/>
                    <a:pt x="2119" y="1874"/>
                  </a:cubicBezTo>
                  <a:cubicBezTo>
                    <a:pt x="2456" y="1874"/>
                    <a:pt x="2797" y="1804"/>
                    <a:pt x="3113" y="1701"/>
                  </a:cubicBezTo>
                  <a:cubicBezTo>
                    <a:pt x="3337" y="1626"/>
                    <a:pt x="3579" y="1523"/>
                    <a:pt x="3734" y="1339"/>
                  </a:cubicBezTo>
                  <a:cubicBezTo>
                    <a:pt x="3877" y="1167"/>
                    <a:pt x="3895" y="931"/>
                    <a:pt x="3860" y="719"/>
                  </a:cubicBezTo>
                  <a:cubicBezTo>
                    <a:pt x="3831" y="558"/>
                    <a:pt x="3780" y="403"/>
                    <a:pt x="3716" y="259"/>
                  </a:cubicBezTo>
                  <a:cubicBezTo>
                    <a:pt x="3682" y="173"/>
                    <a:pt x="3642" y="87"/>
                    <a:pt x="3602" y="1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554;p38">
              <a:extLst>
                <a:ext uri="{FF2B5EF4-FFF2-40B4-BE49-F238E27FC236}">
                  <a16:creationId xmlns:a16="http://schemas.microsoft.com/office/drawing/2014/main" id="{0F49F148-9A10-5E3D-B42B-3C7EA4B61856}"/>
                </a:ext>
              </a:extLst>
            </p:cNvPr>
            <p:cNvSpPr/>
            <p:nvPr/>
          </p:nvSpPr>
          <p:spPr>
            <a:xfrm>
              <a:off x="1455313" y="2721114"/>
              <a:ext cx="490766" cy="245376"/>
            </a:xfrm>
            <a:custGeom>
              <a:avLst/>
              <a:gdLst/>
              <a:ahLst/>
              <a:cxnLst/>
              <a:rect l="l" t="t" r="r" b="b"/>
              <a:pathLst>
                <a:path w="4280" h="2162" extrusionOk="0">
                  <a:moveTo>
                    <a:pt x="24" y="1"/>
                  </a:moveTo>
                  <a:cubicBezTo>
                    <a:pt x="12" y="1"/>
                    <a:pt x="1" y="12"/>
                    <a:pt x="1" y="24"/>
                  </a:cubicBezTo>
                  <a:cubicBezTo>
                    <a:pt x="6" y="110"/>
                    <a:pt x="75" y="162"/>
                    <a:pt x="133" y="225"/>
                  </a:cubicBezTo>
                  <a:cubicBezTo>
                    <a:pt x="190" y="288"/>
                    <a:pt x="253" y="345"/>
                    <a:pt x="317" y="403"/>
                  </a:cubicBezTo>
                  <a:cubicBezTo>
                    <a:pt x="443" y="524"/>
                    <a:pt x="581" y="633"/>
                    <a:pt x="724" y="736"/>
                  </a:cubicBezTo>
                  <a:cubicBezTo>
                    <a:pt x="805" y="794"/>
                    <a:pt x="891" y="851"/>
                    <a:pt x="971" y="908"/>
                  </a:cubicBezTo>
                  <a:cubicBezTo>
                    <a:pt x="925" y="914"/>
                    <a:pt x="879" y="926"/>
                    <a:pt x="828" y="937"/>
                  </a:cubicBezTo>
                  <a:cubicBezTo>
                    <a:pt x="765" y="960"/>
                    <a:pt x="696" y="977"/>
                    <a:pt x="632" y="1006"/>
                  </a:cubicBezTo>
                  <a:cubicBezTo>
                    <a:pt x="569" y="1023"/>
                    <a:pt x="523" y="1063"/>
                    <a:pt x="489" y="1115"/>
                  </a:cubicBezTo>
                  <a:cubicBezTo>
                    <a:pt x="477" y="1127"/>
                    <a:pt x="489" y="1144"/>
                    <a:pt x="506" y="1150"/>
                  </a:cubicBezTo>
                  <a:cubicBezTo>
                    <a:pt x="535" y="1150"/>
                    <a:pt x="564" y="1150"/>
                    <a:pt x="587" y="1144"/>
                  </a:cubicBezTo>
                  <a:cubicBezTo>
                    <a:pt x="621" y="1138"/>
                    <a:pt x="650" y="1138"/>
                    <a:pt x="678" y="1132"/>
                  </a:cubicBezTo>
                  <a:cubicBezTo>
                    <a:pt x="742" y="1115"/>
                    <a:pt x="811" y="1109"/>
                    <a:pt x="874" y="1109"/>
                  </a:cubicBezTo>
                  <a:cubicBezTo>
                    <a:pt x="943" y="1109"/>
                    <a:pt x="1012" y="1098"/>
                    <a:pt x="1075" y="1092"/>
                  </a:cubicBezTo>
                  <a:cubicBezTo>
                    <a:pt x="1109" y="1092"/>
                    <a:pt x="1149" y="1086"/>
                    <a:pt x="1184" y="1075"/>
                  </a:cubicBezTo>
                  <a:cubicBezTo>
                    <a:pt x="1195" y="1075"/>
                    <a:pt x="1213" y="1063"/>
                    <a:pt x="1224" y="1058"/>
                  </a:cubicBezTo>
                  <a:cubicBezTo>
                    <a:pt x="1442" y="1178"/>
                    <a:pt x="1666" y="1282"/>
                    <a:pt x="1902" y="1374"/>
                  </a:cubicBezTo>
                  <a:lnTo>
                    <a:pt x="1741" y="1397"/>
                  </a:lnTo>
                  <a:cubicBezTo>
                    <a:pt x="1551" y="1425"/>
                    <a:pt x="1350" y="1483"/>
                    <a:pt x="1236" y="1644"/>
                  </a:cubicBezTo>
                  <a:cubicBezTo>
                    <a:pt x="1215" y="1669"/>
                    <a:pt x="1235" y="1703"/>
                    <a:pt x="1264" y="1703"/>
                  </a:cubicBezTo>
                  <a:cubicBezTo>
                    <a:pt x="1268" y="1703"/>
                    <a:pt x="1272" y="1702"/>
                    <a:pt x="1276" y="1701"/>
                  </a:cubicBezTo>
                  <a:cubicBezTo>
                    <a:pt x="1362" y="1684"/>
                    <a:pt x="1448" y="1672"/>
                    <a:pt x="1540" y="1672"/>
                  </a:cubicBezTo>
                  <a:cubicBezTo>
                    <a:pt x="1632" y="1667"/>
                    <a:pt x="1724" y="1661"/>
                    <a:pt x="1821" y="1649"/>
                  </a:cubicBezTo>
                  <a:cubicBezTo>
                    <a:pt x="1919" y="1638"/>
                    <a:pt x="2022" y="1626"/>
                    <a:pt x="2120" y="1603"/>
                  </a:cubicBezTo>
                  <a:cubicBezTo>
                    <a:pt x="2160" y="1592"/>
                    <a:pt x="2201" y="1575"/>
                    <a:pt x="2241" y="1557"/>
                  </a:cubicBezTo>
                  <a:cubicBezTo>
                    <a:pt x="2269" y="1552"/>
                    <a:pt x="2292" y="1534"/>
                    <a:pt x="2315" y="1517"/>
                  </a:cubicBezTo>
                  <a:lnTo>
                    <a:pt x="2321" y="1512"/>
                  </a:lnTo>
                  <a:lnTo>
                    <a:pt x="2373" y="1529"/>
                  </a:lnTo>
                  <a:cubicBezTo>
                    <a:pt x="2643" y="1603"/>
                    <a:pt x="2919" y="1661"/>
                    <a:pt x="3200" y="1701"/>
                  </a:cubicBezTo>
                  <a:cubicBezTo>
                    <a:pt x="3171" y="1713"/>
                    <a:pt x="3143" y="1724"/>
                    <a:pt x="3114" y="1736"/>
                  </a:cubicBezTo>
                  <a:cubicBezTo>
                    <a:pt x="3033" y="1764"/>
                    <a:pt x="2947" y="1787"/>
                    <a:pt x="2867" y="1816"/>
                  </a:cubicBezTo>
                  <a:cubicBezTo>
                    <a:pt x="2763" y="1845"/>
                    <a:pt x="2666" y="1896"/>
                    <a:pt x="2574" y="1942"/>
                  </a:cubicBezTo>
                  <a:cubicBezTo>
                    <a:pt x="2465" y="1983"/>
                    <a:pt x="2367" y="2040"/>
                    <a:pt x="2281" y="2115"/>
                  </a:cubicBezTo>
                  <a:cubicBezTo>
                    <a:pt x="2264" y="2126"/>
                    <a:pt x="2269" y="2161"/>
                    <a:pt x="2292" y="2161"/>
                  </a:cubicBezTo>
                  <a:cubicBezTo>
                    <a:pt x="2307" y="2161"/>
                    <a:pt x="2322" y="2162"/>
                    <a:pt x="2337" y="2162"/>
                  </a:cubicBezTo>
                  <a:cubicBezTo>
                    <a:pt x="2438" y="2162"/>
                    <a:pt x="2542" y="2145"/>
                    <a:pt x="2637" y="2120"/>
                  </a:cubicBezTo>
                  <a:cubicBezTo>
                    <a:pt x="2746" y="2092"/>
                    <a:pt x="2855" y="2063"/>
                    <a:pt x="2965" y="2028"/>
                  </a:cubicBezTo>
                  <a:cubicBezTo>
                    <a:pt x="3056" y="2005"/>
                    <a:pt x="3143" y="1988"/>
                    <a:pt x="3234" y="1954"/>
                  </a:cubicBezTo>
                  <a:cubicBezTo>
                    <a:pt x="3332" y="1914"/>
                    <a:pt x="3447" y="1856"/>
                    <a:pt x="3493" y="1764"/>
                  </a:cubicBezTo>
                  <a:cubicBezTo>
                    <a:pt x="3499" y="1753"/>
                    <a:pt x="3499" y="1741"/>
                    <a:pt x="3504" y="1730"/>
                  </a:cubicBezTo>
                  <a:cubicBezTo>
                    <a:pt x="3579" y="1741"/>
                    <a:pt x="3660" y="1747"/>
                    <a:pt x="3728" y="1758"/>
                  </a:cubicBezTo>
                  <a:cubicBezTo>
                    <a:pt x="3809" y="1764"/>
                    <a:pt x="3889" y="1781"/>
                    <a:pt x="3970" y="1804"/>
                  </a:cubicBezTo>
                  <a:cubicBezTo>
                    <a:pt x="4026" y="1820"/>
                    <a:pt x="4082" y="1858"/>
                    <a:pt x="4147" y="1858"/>
                  </a:cubicBezTo>
                  <a:cubicBezTo>
                    <a:pt x="4155" y="1858"/>
                    <a:pt x="4163" y="1857"/>
                    <a:pt x="4171" y="1856"/>
                  </a:cubicBezTo>
                  <a:cubicBezTo>
                    <a:pt x="4240" y="1850"/>
                    <a:pt x="4280" y="1776"/>
                    <a:pt x="4257" y="1713"/>
                  </a:cubicBezTo>
                  <a:cubicBezTo>
                    <a:pt x="4182" y="1563"/>
                    <a:pt x="3935" y="1540"/>
                    <a:pt x="3792" y="1517"/>
                  </a:cubicBezTo>
                  <a:cubicBezTo>
                    <a:pt x="3728" y="1506"/>
                    <a:pt x="3665" y="1500"/>
                    <a:pt x="3596" y="1494"/>
                  </a:cubicBezTo>
                  <a:cubicBezTo>
                    <a:pt x="3464" y="1207"/>
                    <a:pt x="3292" y="937"/>
                    <a:pt x="3097" y="690"/>
                  </a:cubicBezTo>
                  <a:cubicBezTo>
                    <a:pt x="3088" y="675"/>
                    <a:pt x="3075" y="669"/>
                    <a:pt x="3062" y="669"/>
                  </a:cubicBezTo>
                  <a:cubicBezTo>
                    <a:pt x="3040" y="669"/>
                    <a:pt x="3018" y="688"/>
                    <a:pt x="3022" y="713"/>
                  </a:cubicBezTo>
                  <a:cubicBezTo>
                    <a:pt x="3045" y="874"/>
                    <a:pt x="3102" y="1029"/>
                    <a:pt x="3183" y="1167"/>
                  </a:cubicBezTo>
                  <a:cubicBezTo>
                    <a:pt x="3234" y="1265"/>
                    <a:pt x="3286" y="1368"/>
                    <a:pt x="3338" y="1466"/>
                  </a:cubicBezTo>
                  <a:lnTo>
                    <a:pt x="3298" y="1466"/>
                  </a:lnTo>
                  <a:cubicBezTo>
                    <a:pt x="3114" y="1437"/>
                    <a:pt x="2936" y="1408"/>
                    <a:pt x="2758" y="1374"/>
                  </a:cubicBezTo>
                  <a:cubicBezTo>
                    <a:pt x="2752" y="1362"/>
                    <a:pt x="2746" y="1351"/>
                    <a:pt x="2740" y="1345"/>
                  </a:cubicBezTo>
                  <a:cubicBezTo>
                    <a:pt x="2683" y="1265"/>
                    <a:pt x="2620" y="1196"/>
                    <a:pt x="2562" y="1109"/>
                  </a:cubicBezTo>
                  <a:cubicBezTo>
                    <a:pt x="2511" y="1023"/>
                    <a:pt x="2465" y="931"/>
                    <a:pt x="2413" y="839"/>
                  </a:cubicBezTo>
                  <a:cubicBezTo>
                    <a:pt x="2367" y="748"/>
                    <a:pt x="2310" y="656"/>
                    <a:pt x="2258" y="564"/>
                  </a:cubicBezTo>
                  <a:cubicBezTo>
                    <a:pt x="2224" y="483"/>
                    <a:pt x="2166" y="409"/>
                    <a:pt x="2091" y="357"/>
                  </a:cubicBezTo>
                  <a:cubicBezTo>
                    <a:pt x="2089" y="356"/>
                    <a:pt x="2085" y="355"/>
                    <a:pt x="2082" y="355"/>
                  </a:cubicBezTo>
                  <a:cubicBezTo>
                    <a:pt x="2072" y="355"/>
                    <a:pt x="2063" y="361"/>
                    <a:pt x="2063" y="374"/>
                  </a:cubicBezTo>
                  <a:cubicBezTo>
                    <a:pt x="2068" y="472"/>
                    <a:pt x="2097" y="564"/>
                    <a:pt x="2143" y="650"/>
                  </a:cubicBezTo>
                  <a:cubicBezTo>
                    <a:pt x="2178" y="742"/>
                    <a:pt x="2212" y="845"/>
                    <a:pt x="2258" y="937"/>
                  </a:cubicBezTo>
                  <a:cubicBezTo>
                    <a:pt x="2310" y="1063"/>
                    <a:pt x="2373" y="1178"/>
                    <a:pt x="2442" y="1299"/>
                  </a:cubicBezTo>
                  <a:cubicBezTo>
                    <a:pt x="2201" y="1236"/>
                    <a:pt x="1965" y="1155"/>
                    <a:pt x="1735" y="1063"/>
                  </a:cubicBezTo>
                  <a:lnTo>
                    <a:pt x="1735" y="1058"/>
                  </a:lnTo>
                  <a:cubicBezTo>
                    <a:pt x="1632" y="920"/>
                    <a:pt x="1534" y="771"/>
                    <a:pt x="1448" y="615"/>
                  </a:cubicBezTo>
                  <a:cubicBezTo>
                    <a:pt x="1368" y="478"/>
                    <a:pt x="1264" y="328"/>
                    <a:pt x="1126" y="242"/>
                  </a:cubicBezTo>
                  <a:cubicBezTo>
                    <a:pt x="1123" y="240"/>
                    <a:pt x="1120" y="239"/>
                    <a:pt x="1116" y="239"/>
                  </a:cubicBezTo>
                  <a:cubicBezTo>
                    <a:pt x="1102" y="239"/>
                    <a:pt x="1087" y="257"/>
                    <a:pt x="1092" y="271"/>
                  </a:cubicBezTo>
                  <a:cubicBezTo>
                    <a:pt x="1121" y="351"/>
                    <a:pt x="1155" y="426"/>
                    <a:pt x="1195" y="495"/>
                  </a:cubicBezTo>
                  <a:cubicBezTo>
                    <a:pt x="1236" y="575"/>
                    <a:pt x="1276" y="661"/>
                    <a:pt x="1310" y="730"/>
                  </a:cubicBezTo>
                  <a:cubicBezTo>
                    <a:pt x="1350" y="794"/>
                    <a:pt x="1379" y="857"/>
                    <a:pt x="1419" y="920"/>
                  </a:cubicBezTo>
                  <a:cubicBezTo>
                    <a:pt x="1190" y="811"/>
                    <a:pt x="971" y="684"/>
                    <a:pt x="759" y="541"/>
                  </a:cubicBezTo>
                  <a:cubicBezTo>
                    <a:pt x="632" y="455"/>
                    <a:pt x="506" y="357"/>
                    <a:pt x="385" y="259"/>
                  </a:cubicBezTo>
                  <a:cubicBezTo>
                    <a:pt x="322" y="213"/>
                    <a:pt x="259" y="162"/>
                    <a:pt x="196" y="104"/>
                  </a:cubicBezTo>
                  <a:cubicBezTo>
                    <a:pt x="156" y="53"/>
                    <a:pt x="93" y="18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555;p38">
              <a:extLst>
                <a:ext uri="{FF2B5EF4-FFF2-40B4-BE49-F238E27FC236}">
                  <a16:creationId xmlns:a16="http://schemas.microsoft.com/office/drawing/2014/main" id="{CE239F88-8A67-5EF5-C409-95259ABB097F}"/>
                </a:ext>
              </a:extLst>
            </p:cNvPr>
            <p:cNvSpPr/>
            <p:nvPr/>
          </p:nvSpPr>
          <p:spPr>
            <a:xfrm>
              <a:off x="1929683" y="1810657"/>
              <a:ext cx="1261" cy="1816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1" y="1"/>
                  </a:moveTo>
                  <a:cubicBezTo>
                    <a:pt x="1" y="1"/>
                    <a:pt x="3" y="5"/>
                    <a:pt x="11" y="16"/>
                  </a:cubicBezTo>
                  <a:lnTo>
                    <a:pt x="5" y="4"/>
                  </a:lnTo>
                  <a:cubicBezTo>
                    <a:pt x="3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556;p38">
              <a:extLst>
                <a:ext uri="{FF2B5EF4-FFF2-40B4-BE49-F238E27FC236}">
                  <a16:creationId xmlns:a16="http://schemas.microsoft.com/office/drawing/2014/main" id="{3F6D646B-AA13-F8A1-08E3-701A78CE932D}"/>
                </a:ext>
              </a:extLst>
            </p:cNvPr>
            <p:cNvSpPr/>
            <p:nvPr/>
          </p:nvSpPr>
          <p:spPr>
            <a:xfrm>
              <a:off x="2152133" y="978625"/>
              <a:ext cx="115" cy="1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557;p38">
              <a:extLst>
                <a:ext uri="{FF2B5EF4-FFF2-40B4-BE49-F238E27FC236}">
                  <a16:creationId xmlns:a16="http://schemas.microsoft.com/office/drawing/2014/main" id="{75078175-710E-870A-71AA-9AE451DF5451}"/>
                </a:ext>
              </a:extLst>
            </p:cNvPr>
            <p:cNvSpPr/>
            <p:nvPr/>
          </p:nvSpPr>
          <p:spPr>
            <a:xfrm>
              <a:off x="1854462" y="926531"/>
              <a:ext cx="779951" cy="1007268"/>
            </a:xfrm>
            <a:custGeom>
              <a:avLst/>
              <a:gdLst/>
              <a:ahLst/>
              <a:cxnLst/>
              <a:rect l="l" t="t" r="r" b="b"/>
              <a:pathLst>
                <a:path w="6802" h="8875" extrusionOk="0">
                  <a:moveTo>
                    <a:pt x="2487" y="0"/>
                  </a:moveTo>
                  <a:cubicBezTo>
                    <a:pt x="2262" y="0"/>
                    <a:pt x="2040" y="60"/>
                    <a:pt x="1844" y="178"/>
                  </a:cubicBezTo>
                  <a:cubicBezTo>
                    <a:pt x="1253" y="557"/>
                    <a:pt x="1442" y="1292"/>
                    <a:pt x="1683" y="1821"/>
                  </a:cubicBezTo>
                  <a:cubicBezTo>
                    <a:pt x="2028" y="2567"/>
                    <a:pt x="2465" y="3274"/>
                    <a:pt x="2723" y="4055"/>
                  </a:cubicBezTo>
                  <a:cubicBezTo>
                    <a:pt x="2775" y="4199"/>
                    <a:pt x="2821" y="4342"/>
                    <a:pt x="2855" y="4486"/>
                  </a:cubicBezTo>
                  <a:cubicBezTo>
                    <a:pt x="2826" y="4520"/>
                    <a:pt x="2815" y="4566"/>
                    <a:pt x="2821" y="4606"/>
                  </a:cubicBezTo>
                  <a:cubicBezTo>
                    <a:pt x="2821" y="4681"/>
                    <a:pt x="2838" y="4756"/>
                    <a:pt x="2861" y="4825"/>
                  </a:cubicBezTo>
                  <a:lnTo>
                    <a:pt x="2867" y="4859"/>
                  </a:lnTo>
                  <a:lnTo>
                    <a:pt x="2867" y="4882"/>
                  </a:lnTo>
                  <a:cubicBezTo>
                    <a:pt x="2867" y="4888"/>
                    <a:pt x="2867" y="4894"/>
                    <a:pt x="2867" y="4899"/>
                  </a:cubicBezTo>
                  <a:cubicBezTo>
                    <a:pt x="2878" y="4991"/>
                    <a:pt x="2884" y="5083"/>
                    <a:pt x="2878" y="5175"/>
                  </a:cubicBezTo>
                  <a:cubicBezTo>
                    <a:pt x="2878" y="5198"/>
                    <a:pt x="2878" y="5215"/>
                    <a:pt x="2872" y="5238"/>
                  </a:cubicBezTo>
                  <a:lnTo>
                    <a:pt x="2872" y="5273"/>
                  </a:lnTo>
                  <a:cubicBezTo>
                    <a:pt x="2867" y="5313"/>
                    <a:pt x="2861" y="5359"/>
                    <a:pt x="2849" y="5399"/>
                  </a:cubicBezTo>
                  <a:cubicBezTo>
                    <a:pt x="2844" y="5439"/>
                    <a:pt x="2832" y="5485"/>
                    <a:pt x="2815" y="5531"/>
                  </a:cubicBezTo>
                  <a:cubicBezTo>
                    <a:pt x="2809" y="5548"/>
                    <a:pt x="2804" y="5571"/>
                    <a:pt x="2798" y="5589"/>
                  </a:cubicBezTo>
                  <a:lnTo>
                    <a:pt x="2786" y="5617"/>
                  </a:lnTo>
                  <a:lnTo>
                    <a:pt x="2781" y="5635"/>
                  </a:lnTo>
                  <a:cubicBezTo>
                    <a:pt x="2781" y="5646"/>
                    <a:pt x="2769" y="5663"/>
                    <a:pt x="2763" y="5675"/>
                  </a:cubicBezTo>
                  <a:lnTo>
                    <a:pt x="2763" y="5681"/>
                  </a:lnTo>
                  <a:cubicBezTo>
                    <a:pt x="2752" y="5698"/>
                    <a:pt x="2746" y="5721"/>
                    <a:pt x="2735" y="5738"/>
                  </a:cubicBezTo>
                  <a:cubicBezTo>
                    <a:pt x="2712" y="5778"/>
                    <a:pt x="2689" y="5824"/>
                    <a:pt x="2666" y="5864"/>
                  </a:cubicBezTo>
                  <a:cubicBezTo>
                    <a:pt x="2654" y="5882"/>
                    <a:pt x="2643" y="5899"/>
                    <a:pt x="2631" y="5916"/>
                  </a:cubicBezTo>
                  <a:lnTo>
                    <a:pt x="2602" y="5956"/>
                  </a:lnTo>
                  <a:lnTo>
                    <a:pt x="2574" y="5991"/>
                  </a:lnTo>
                  <a:cubicBezTo>
                    <a:pt x="2557" y="6008"/>
                    <a:pt x="2539" y="6025"/>
                    <a:pt x="2522" y="6048"/>
                  </a:cubicBezTo>
                  <a:cubicBezTo>
                    <a:pt x="2390" y="6186"/>
                    <a:pt x="2235" y="6295"/>
                    <a:pt x="2057" y="6364"/>
                  </a:cubicBezTo>
                  <a:cubicBezTo>
                    <a:pt x="2028" y="6376"/>
                    <a:pt x="1988" y="6393"/>
                    <a:pt x="1948" y="6410"/>
                  </a:cubicBezTo>
                  <a:cubicBezTo>
                    <a:pt x="1890" y="6427"/>
                    <a:pt x="1839" y="6450"/>
                    <a:pt x="1781" y="6467"/>
                  </a:cubicBezTo>
                  <a:cubicBezTo>
                    <a:pt x="1683" y="6502"/>
                    <a:pt x="1586" y="6536"/>
                    <a:pt x="1488" y="6571"/>
                  </a:cubicBezTo>
                  <a:cubicBezTo>
                    <a:pt x="1327" y="6634"/>
                    <a:pt x="1166" y="6691"/>
                    <a:pt x="1006" y="6755"/>
                  </a:cubicBezTo>
                  <a:cubicBezTo>
                    <a:pt x="661" y="6887"/>
                    <a:pt x="311" y="7065"/>
                    <a:pt x="196" y="7438"/>
                  </a:cubicBezTo>
                  <a:cubicBezTo>
                    <a:pt x="0" y="8070"/>
                    <a:pt x="741" y="8461"/>
                    <a:pt x="1218" y="8644"/>
                  </a:cubicBezTo>
                  <a:cubicBezTo>
                    <a:pt x="1505" y="8742"/>
                    <a:pt x="1804" y="8811"/>
                    <a:pt x="2108" y="8840"/>
                  </a:cubicBezTo>
                  <a:cubicBezTo>
                    <a:pt x="2355" y="8863"/>
                    <a:pt x="2602" y="8874"/>
                    <a:pt x="2849" y="8874"/>
                  </a:cubicBezTo>
                  <a:cubicBezTo>
                    <a:pt x="3096" y="8874"/>
                    <a:pt x="3343" y="8863"/>
                    <a:pt x="3590" y="8840"/>
                  </a:cubicBezTo>
                  <a:cubicBezTo>
                    <a:pt x="3975" y="8817"/>
                    <a:pt x="4349" y="8736"/>
                    <a:pt x="4705" y="8604"/>
                  </a:cubicBezTo>
                  <a:cubicBezTo>
                    <a:pt x="5055" y="8472"/>
                    <a:pt x="5383" y="8288"/>
                    <a:pt x="5675" y="8053"/>
                  </a:cubicBezTo>
                  <a:cubicBezTo>
                    <a:pt x="6256" y="7588"/>
                    <a:pt x="6629" y="6910"/>
                    <a:pt x="6715" y="6169"/>
                  </a:cubicBezTo>
                  <a:cubicBezTo>
                    <a:pt x="6801" y="5324"/>
                    <a:pt x="6572" y="4446"/>
                    <a:pt x="6210" y="3682"/>
                  </a:cubicBezTo>
                  <a:cubicBezTo>
                    <a:pt x="5842" y="2906"/>
                    <a:pt x="5325" y="2234"/>
                    <a:pt x="4768" y="1591"/>
                  </a:cubicBezTo>
                  <a:cubicBezTo>
                    <a:pt x="4239" y="976"/>
                    <a:pt x="3694" y="339"/>
                    <a:pt x="2895" y="69"/>
                  </a:cubicBezTo>
                  <a:cubicBezTo>
                    <a:pt x="2762" y="23"/>
                    <a:pt x="2624" y="0"/>
                    <a:pt x="2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558;p38">
              <a:extLst>
                <a:ext uri="{FF2B5EF4-FFF2-40B4-BE49-F238E27FC236}">
                  <a16:creationId xmlns:a16="http://schemas.microsoft.com/office/drawing/2014/main" id="{99BFF4E2-639E-8A72-C884-D0BCFAE457E3}"/>
                </a:ext>
              </a:extLst>
            </p:cNvPr>
            <p:cNvSpPr/>
            <p:nvPr/>
          </p:nvSpPr>
          <p:spPr>
            <a:xfrm>
              <a:off x="1997335" y="926531"/>
              <a:ext cx="411762" cy="267394"/>
            </a:xfrm>
            <a:custGeom>
              <a:avLst/>
              <a:gdLst/>
              <a:ahLst/>
              <a:cxnLst/>
              <a:rect l="l" t="t" r="r" b="b"/>
              <a:pathLst>
                <a:path w="3591" h="2356" extrusionOk="0">
                  <a:moveTo>
                    <a:pt x="1235" y="0"/>
                  </a:moveTo>
                  <a:cubicBezTo>
                    <a:pt x="1011" y="0"/>
                    <a:pt x="788" y="60"/>
                    <a:pt x="593" y="178"/>
                  </a:cubicBezTo>
                  <a:cubicBezTo>
                    <a:pt x="1" y="551"/>
                    <a:pt x="190" y="1292"/>
                    <a:pt x="437" y="1821"/>
                  </a:cubicBezTo>
                  <a:cubicBezTo>
                    <a:pt x="478" y="1907"/>
                    <a:pt x="518" y="1993"/>
                    <a:pt x="564" y="2079"/>
                  </a:cubicBezTo>
                  <a:cubicBezTo>
                    <a:pt x="696" y="2154"/>
                    <a:pt x="840" y="2217"/>
                    <a:pt x="989" y="2257"/>
                  </a:cubicBezTo>
                  <a:cubicBezTo>
                    <a:pt x="1215" y="2325"/>
                    <a:pt x="1447" y="2356"/>
                    <a:pt x="1678" y="2356"/>
                  </a:cubicBezTo>
                  <a:cubicBezTo>
                    <a:pt x="2333" y="2356"/>
                    <a:pt x="2986" y="2106"/>
                    <a:pt x="3516" y="1729"/>
                  </a:cubicBezTo>
                  <a:lnTo>
                    <a:pt x="3591" y="1671"/>
                  </a:lnTo>
                  <a:lnTo>
                    <a:pt x="3516" y="1591"/>
                  </a:lnTo>
                  <a:cubicBezTo>
                    <a:pt x="2988" y="976"/>
                    <a:pt x="2442" y="339"/>
                    <a:pt x="1644" y="69"/>
                  </a:cubicBezTo>
                  <a:cubicBezTo>
                    <a:pt x="1510" y="23"/>
                    <a:pt x="1372" y="0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559;p38">
              <a:extLst>
                <a:ext uri="{FF2B5EF4-FFF2-40B4-BE49-F238E27FC236}">
                  <a16:creationId xmlns:a16="http://schemas.microsoft.com/office/drawing/2014/main" id="{B11E9FF8-C228-8813-9AC7-636164134F04}"/>
                </a:ext>
              </a:extLst>
            </p:cNvPr>
            <p:cNvSpPr/>
            <p:nvPr/>
          </p:nvSpPr>
          <p:spPr>
            <a:xfrm>
              <a:off x="1854462" y="1312755"/>
              <a:ext cx="553373" cy="621045"/>
            </a:xfrm>
            <a:custGeom>
              <a:avLst/>
              <a:gdLst/>
              <a:ahLst/>
              <a:cxnLst/>
              <a:rect l="l" t="t" r="r" b="b"/>
              <a:pathLst>
                <a:path w="4826" h="5472" extrusionOk="0">
                  <a:moveTo>
                    <a:pt x="2582" y="0"/>
                  </a:moveTo>
                  <a:cubicBezTo>
                    <a:pt x="2542" y="0"/>
                    <a:pt x="2503" y="1"/>
                    <a:pt x="2465" y="3"/>
                  </a:cubicBezTo>
                  <a:cubicBezTo>
                    <a:pt x="2562" y="215"/>
                    <a:pt x="2648" y="434"/>
                    <a:pt x="2723" y="652"/>
                  </a:cubicBezTo>
                  <a:cubicBezTo>
                    <a:pt x="2775" y="796"/>
                    <a:pt x="2821" y="939"/>
                    <a:pt x="2855" y="1083"/>
                  </a:cubicBezTo>
                  <a:cubicBezTo>
                    <a:pt x="2826" y="1117"/>
                    <a:pt x="2815" y="1163"/>
                    <a:pt x="2821" y="1203"/>
                  </a:cubicBezTo>
                  <a:cubicBezTo>
                    <a:pt x="2821" y="1278"/>
                    <a:pt x="2838" y="1353"/>
                    <a:pt x="2861" y="1422"/>
                  </a:cubicBezTo>
                  <a:lnTo>
                    <a:pt x="2867" y="1456"/>
                  </a:lnTo>
                  <a:lnTo>
                    <a:pt x="2867" y="1479"/>
                  </a:lnTo>
                  <a:cubicBezTo>
                    <a:pt x="2867" y="1485"/>
                    <a:pt x="2867" y="1491"/>
                    <a:pt x="2867" y="1496"/>
                  </a:cubicBezTo>
                  <a:cubicBezTo>
                    <a:pt x="2878" y="1588"/>
                    <a:pt x="2884" y="1680"/>
                    <a:pt x="2878" y="1772"/>
                  </a:cubicBezTo>
                  <a:cubicBezTo>
                    <a:pt x="2878" y="1789"/>
                    <a:pt x="2878" y="1812"/>
                    <a:pt x="2872" y="1835"/>
                  </a:cubicBezTo>
                  <a:lnTo>
                    <a:pt x="2872" y="1870"/>
                  </a:lnTo>
                  <a:cubicBezTo>
                    <a:pt x="2867" y="1910"/>
                    <a:pt x="2861" y="1956"/>
                    <a:pt x="2849" y="1996"/>
                  </a:cubicBezTo>
                  <a:cubicBezTo>
                    <a:pt x="2844" y="2036"/>
                    <a:pt x="2832" y="2082"/>
                    <a:pt x="2815" y="2122"/>
                  </a:cubicBezTo>
                  <a:cubicBezTo>
                    <a:pt x="2809" y="2145"/>
                    <a:pt x="2804" y="2163"/>
                    <a:pt x="2798" y="2186"/>
                  </a:cubicBezTo>
                  <a:lnTo>
                    <a:pt x="2786" y="2214"/>
                  </a:lnTo>
                  <a:lnTo>
                    <a:pt x="2781" y="2232"/>
                  </a:lnTo>
                  <a:cubicBezTo>
                    <a:pt x="2781" y="2237"/>
                    <a:pt x="2769" y="2260"/>
                    <a:pt x="2763" y="2272"/>
                  </a:cubicBezTo>
                  <a:lnTo>
                    <a:pt x="2763" y="2278"/>
                  </a:lnTo>
                  <a:cubicBezTo>
                    <a:pt x="2752" y="2295"/>
                    <a:pt x="2746" y="2312"/>
                    <a:pt x="2735" y="2335"/>
                  </a:cubicBezTo>
                  <a:cubicBezTo>
                    <a:pt x="2712" y="2375"/>
                    <a:pt x="2689" y="2421"/>
                    <a:pt x="2666" y="2461"/>
                  </a:cubicBezTo>
                  <a:cubicBezTo>
                    <a:pt x="2654" y="2479"/>
                    <a:pt x="2643" y="2496"/>
                    <a:pt x="2631" y="2513"/>
                  </a:cubicBezTo>
                  <a:lnTo>
                    <a:pt x="2602" y="2547"/>
                  </a:lnTo>
                  <a:lnTo>
                    <a:pt x="2574" y="2588"/>
                  </a:lnTo>
                  <a:cubicBezTo>
                    <a:pt x="2557" y="2605"/>
                    <a:pt x="2539" y="2622"/>
                    <a:pt x="2522" y="2639"/>
                  </a:cubicBezTo>
                  <a:cubicBezTo>
                    <a:pt x="2390" y="2783"/>
                    <a:pt x="2235" y="2892"/>
                    <a:pt x="2057" y="2961"/>
                  </a:cubicBezTo>
                  <a:cubicBezTo>
                    <a:pt x="2028" y="2973"/>
                    <a:pt x="1988" y="2990"/>
                    <a:pt x="1948" y="3007"/>
                  </a:cubicBezTo>
                  <a:cubicBezTo>
                    <a:pt x="1890" y="3024"/>
                    <a:pt x="1839" y="3047"/>
                    <a:pt x="1781" y="3064"/>
                  </a:cubicBezTo>
                  <a:cubicBezTo>
                    <a:pt x="1683" y="3099"/>
                    <a:pt x="1586" y="3133"/>
                    <a:pt x="1488" y="3168"/>
                  </a:cubicBezTo>
                  <a:cubicBezTo>
                    <a:pt x="1327" y="3231"/>
                    <a:pt x="1166" y="3288"/>
                    <a:pt x="1006" y="3352"/>
                  </a:cubicBezTo>
                  <a:cubicBezTo>
                    <a:pt x="661" y="3484"/>
                    <a:pt x="311" y="3662"/>
                    <a:pt x="196" y="4035"/>
                  </a:cubicBezTo>
                  <a:cubicBezTo>
                    <a:pt x="0" y="4667"/>
                    <a:pt x="741" y="5058"/>
                    <a:pt x="1218" y="5236"/>
                  </a:cubicBezTo>
                  <a:cubicBezTo>
                    <a:pt x="1505" y="5339"/>
                    <a:pt x="1804" y="5408"/>
                    <a:pt x="2108" y="5437"/>
                  </a:cubicBezTo>
                  <a:cubicBezTo>
                    <a:pt x="2229" y="5454"/>
                    <a:pt x="2355" y="5465"/>
                    <a:pt x="2482" y="5471"/>
                  </a:cubicBezTo>
                  <a:cubicBezTo>
                    <a:pt x="2643" y="5345"/>
                    <a:pt x="2809" y="5236"/>
                    <a:pt x="2987" y="5144"/>
                  </a:cubicBezTo>
                  <a:cubicBezTo>
                    <a:pt x="3292" y="4989"/>
                    <a:pt x="3596" y="4845"/>
                    <a:pt x="3866" y="4644"/>
                  </a:cubicBezTo>
                  <a:cubicBezTo>
                    <a:pt x="4119" y="4454"/>
                    <a:pt x="4331" y="4207"/>
                    <a:pt x="4475" y="3932"/>
                  </a:cubicBezTo>
                  <a:cubicBezTo>
                    <a:pt x="4762" y="3375"/>
                    <a:pt x="4825" y="2714"/>
                    <a:pt x="4716" y="2105"/>
                  </a:cubicBezTo>
                  <a:cubicBezTo>
                    <a:pt x="4613" y="1496"/>
                    <a:pt x="4349" y="905"/>
                    <a:pt x="3895" y="491"/>
                  </a:cubicBezTo>
                  <a:cubicBezTo>
                    <a:pt x="3682" y="296"/>
                    <a:pt x="3430" y="152"/>
                    <a:pt x="3154" y="66"/>
                  </a:cubicBezTo>
                  <a:cubicBezTo>
                    <a:pt x="2968" y="23"/>
                    <a:pt x="2774" y="0"/>
                    <a:pt x="2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560;p38">
              <a:extLst>
                <a:ext uri="{FF2B5EF4-FFF2-40B4-BE49-F238E27FC236}">
                  <a16:creationId xmlns:a16="http://schemas.microsoft.com/office/drawing/2014/main" id="{5E4477A5-5F78-49A5-6D94-B7811860DB09}"/>
                </a:ext>
              </a:extLst>
            </p:cNvPr>
            <p:cNvSpPr/>
            <p:nvPr/>
          </p:nvSpPr>
          <p:spPr>
            <a:xfrm>
              <a:off x="1956514" y="739037"/>
              <a:ext cx="441460" cy="389174"/>
            </a:xfrm>
            <a:custGeom>
              <a:avLst/>
              <a:gdLst/>
              <a:ahLst/>
              <a:cxnLst/>
              <a:rect l="l" t="t" r="r" b="b"/>
              <a:pathLst>
                <a:path w="3850" h="3429" extrusionOk="0">
                  <a:moveTo>
                    <a:pt x="1928" y="1"/>
                  </a:moveTo>
                  <a:cubicBezTo>
                    <a:pt x="1212" y="1"/>
                    <a:pt x="543" y="453"/>
                    <a:pt x="299" y="1169"/>
                  </a:cubicBezTo>
                  <a:cubicBezTo>
                    <a:pt x="1" y="2065"/>
                    <a:pt x="483" y="3036"/>
                    <a:pt x="1379" y="3340"/>
                  </a:cubicBezTo>
                  <a:cubicBezTo>
                    <a:pt x="1559" y="3400"/>
                    <a:pt x="1742" y="3429"/>
                    <a:pt x="1922" y="3429"/>
                  </a:cubicBezTo>
                  <a:cubicBezTo>
                    <a:pt x="2638" y="3429"/>
                    <a:pt x="3307" y="2977"/>
                    <a:pt x="3551" y="2261"/>
                  </a:cubicBezTo>
                  <a:cubicBezTo>
                    <a:pt x="3849" y="1365"/>
                    <a:pt x="3367" y="394"/>
                    <a:pt x="2471" y="89"/>
                  </a:cubicBezTo>
                  <a:cubicBezTo>
                    <a:pt x="2291" y="29"/>
                    <a:pt x="2108" y="1"/>
                    <a:pt x="19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561;p38">
              <a:extLst>
                <a:ext uri="{FF2B5EF4-FFF2-40B4-BE49-F238E27FC236}">
                  <a16:creationId xmlns:a16="http://schemas.microsoft.com/office/drawing/2014/main" id="{0FE38566-D907-0187-C6F5-D077EBD3B661}"/>
                </a:ext>
              </a:extLst>
            </p:cNvPr>
            <p:cNvSpPr/>
            <p:nvPr/>
          </p:nvSpPr>
          <p:spPr>
            <a:xfrm>
              <a:off x="2283195" y="874323"/>
              <a:ext cx="355805" cy="133130"/>
            </a:xfrm>
            <a:custGeom>
              <a:avLst/>
              <a:gdLst/>
              <a:ahLst/>
              <a:cxnLst/>
              <a:rect l="l" t="t" r="r" b="b"/>
              <a:pathLst>
                <a:path w="3103" h="1173" extrusionOk="0">
                  <a:moveTo>
                    <a:pt x="1609" y="0"/>
                  </a:moveTo>
                  <a:cubicBezTo>
                    <a:pt x="1397" y="0"/>
                    <a:pt x="1184" y="0"/>
                    <a:pt x="971" y="17"/>
                  </a:cubicBezTo>
                  <a:cubicBezTo>
                    <a:pt x="765" y="23"/>
                    <a:pt x="558" y="75"/>
                    <a:pt x="368" y="161"/>
                  </a:cubicBezTo>
                  <a:cubicBezTo>
                    <a:pt x="52" y="333"/>
                    <a:pt x="1" y="758"/>
                    <a:pt x="259" y="1005"/>
                  </a:cubicBezTo>
                  <a:cubicBezTo>
                    <a:pt x="392" y="1138"/>
                    <a:pt x="559" y="1173"/>
                    <a:pt x="737" y="1173"/>
                  </a:cubicBezTo>
                  <a:cubicBezTo>
                    <a:pt x="752" y="1173"/>
                    <a:pt x="767" y="1172"/>
                    <a:pt x="782" y="1172"/>
                  </a:cubicBezTo>
                  <a:cubicBezTo>
                    <a:pt x="1029" y="1161"/>
                    <a:pt x="1270" y="1126"/>
                    <a:pt x="1500" y="1057"/>
                  </a:cubicBezTo>
                  <a:cubicBezTo>
                    <a:pt x="1764" y="982"/>
                    <a:pt x="2023" y="885"/>
                    <a:pt x="2264" y="758"/>
                  </a:cubicBezTo>
                  <a:cubicBezTo>
                    <a:pt x="2494" y="638"/>
                    <a:pt x="2746" y="540"/>
                    <a:pt x="2953" y="385"/>
                  </a:cubicBezTo>
                  <a:lnTo>
                    <a:pt x="2959" y="385"/>
                  </a:lnTo>
                  <a:cubicBezTo>
                    <a:pt x="3103" y="333"/>
                    <a:pt x="3074" y="121"/>
                    <a:pt x="2919" y="109"/>
                  </a:cubicBezTo>
                  <a:cubicBezTo>
                    <a:pt x="2870" y="104"/>
                    <a:pt x="2820" y="104"/>
                    <a:pt x="2769" y="104"/>
                  </a:cubicBezTo>
                  <a:cubicBezTo>
                    <a:pt x="2718" y="104"/>
                    <a:pt x="2666" y="104"/>
                    <a:pt x="2614" y="98"/>
                  </a:cubicBezTo>
                  <a:cubicBezTo>
                    <a:pt x="2505" y="86"/>
                    <a:pt x="2390" y="69"/>
                    <a:pt x="2281" y="58"/>
                  </a:cubicBezTo>
                  <a:cubicBezTo>
                    <a:pt x="2057" y="17"/>
                    <a:pt x="1833" y="0"/>
                    <a:pt x="1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562;p38">
              <a:extLst>
                <a:ext uri="{FF2B5EF4-FFF2-40B4-BE49-F238E27FC236}">
                  <a16:creationId xmlns:a16="http://schemas.microsoft.com/office/drawing/2014/main" id="{610AD3F8-E726-6804-C80A-1771AE05EA2D}"/>
                </a:ext>
              </a:extLst>
            </p:cNvPr>
            <p:cNvSpPr/>
            <p:nvPr/>
          </p:nvSpPr>
          <p:spPr>
            <a:xfrm>
              <a:off x="2292483" y="874323"/>
              <a:ext cx="346518" cy="90456"/>
            </a:xfrm>
            <a:custGeom>
              <a:avLst/>
              <a:gdLst/>
              <a:ahLst/>
              <a:cxnLst/>
              <a:rect l="l" t="t" r="r" b="b"/>
              <a:pathLst>
                <a:path w="3022" h="797" extrusionOk="0">
                  <a:moveTo>
                    <a:pt x="1528" y="0"/>
                  </a:moveTo>
                  <a:cubicBezTo>
                    <a:pt x="1316" y="0"/>
                    <a:pt x="1103" y="0"/>
                    <a:pt x="890" y="17"/>
                  </a:cubicBezTo>
                  <a:cubicBezTo>
                    <a:pt x="684" y="23"/>
                    <a:pt x="477" y="75"/>
                    <a:pt x="287" y="161"/>
                  </a:cubicBezTo>
                  <a:cubicBezTo>
                    <a:pt x="109" y="259"/>
                    <a:pt x="0" y="448"/>
                    <a:pt x="17" y="649"/>
                  </a:cubicBezTo>
                  <a:cubicBezTo>
                    <a:pt x="182" y="759"/>
                    <a:pt x="378" y="797"/>
                    <a:pt x="580" y="797"/>
                  </a:cubicBezTo>
                  <a:cubicBezTo>
                    <a:pt x="801" y="797"/>
                    <a:pt x="1028" y="752"/>
                    <a:pt x="1229" y="707"/>
                  </a:cubicBezTo>
                  <a:cubicBezTo>
                    <a:pt x="1459" y="649"/>
                    <a:pt x="1695" y="609"/>
                    <a:pt x="1936" y="575"/>
                  </a:cubicBezTo>
                  <a:cubicBezTo>
                    <a:pt x="1999" y="565"/>
                    <a:pt x="2062" y="561"/>
                    <a:pt x="2127" y="561"/>
                  </a:cubicBezTo>
                  <a:cubicBezTo>
                    <a:pt x="2179" y="561"/>
                    <a:pt x="2232" y="564"/>
                    <a:pt x="2286" y="569"/>
                  </a:cubicBezTo>
                  <a:cubicBezTo>
                    <a:pt x="2344" y="569"/>
                    <a:pt x="2401" y="580"/>
                    <a:pt x="2459" y="592"/>
                  </a:cubicBezTo>
                  <a:cubicBezTo>
                    <a:pt x="2470" y="598"/>
                    <a:pt x="2482" y="603"/>
                    <a:pt x="2493" y="609"/>
                  </a:cubicBezTo>
                  <a:cubicBezTo>
                    <a:pt x="2625" y="546"/>
                    <a:pt x="2752" y="471"/>
                    <a:pt x="2872" y="385"/>
                  </a:cubicBezTo>
                  <a:lnTo>
                    <a:pt x="2878" y="385"/>
                  </a:lnTo>
                  <a:cubicBezTo>
                    <a:pt x="3022" y="333"/>
                    <a:pt x="2993" y="121"/>
                    <a:pt x="2838" y="109"/>
                  </a:cubicBezTo>
                  <a:cubicBezTo>
                    <a:pt x="2789" y="104"/>
                    <a:pt x="2739" y="104"/>
                    <a:pt x="2688" y="104"/>
                  </a:cubicBezTo>
                  <a:cubicBezTo>
                    <a:pt x="2637" y="104"/>
                    <a:pt x="2585" y="104"/>
                    <a:pt x="2533" y="98"/>
                  </a:cubicBezTo>
                  <a:cubicBezTo>
                    <a:pt x="2424" y="86"/>
                    <a:pt x="2309" y="69"/>
                    <a:pt x="2200" y="58"/>
                  </a:cubicBezTo>
                  <a:cubicBezTo>
                    <a:pt x="1976" y="17"/>
                    <a:pt x="1752" y="0"/>
                    <a:pt x="1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563;p38">
              <a:extLst>
                <a:ext uri="{FF2B5EF4-FFF2-40B4-BE49-F238E27FC236}">
                  <a16:creationId xmlns:a16="http://schemas.microsoft.com/office/drawing/2014/main" id="{06701ECE-F994-9526-5A16-EF9B4207EB20}"/>
                </a:ext>
              </a:extLst>
            </p:cNvPr>
            <p:cNvSpPr/>
            <p:nvPr/>
          </p:nvSpPr>
          <p:spPr>
            <a:xfrm>
              <a:off x="2276659" y="823251"/>
              <a:ext cx="403162" cy="121553"/>
            </a:xfrm>
            <a:custGeom>
              <a:avLst/>
              <a:gdLst/>
              <a:ahLst/>
              <a:cxnLst/>
              <a:rect l="l" t="t" r="r" b="b"/>
              <a:pathLst>
                <a:path w="3516" h="1071" extrusionOk="0">
                  <a:moveTo>
                    <a:pt x="1769" y="0"/>
                  </a:moveTo>
                  <a:cubicBezTo>
                    <a:pt x="1559" y="0"/>
                    <a:pt x="1348" y="21"/>
                    <a:pt x="1143" y="54"/>
                  </a:cubicBezTo>
                  <a:cubicBezTo>
                    <a:pt x="896" y="94"/>
                    <a:pt x="621" y="140"/>
                    <a:pt x="425" y="307"/>
                  </a:cubicBezTo>
                  <a:cubicBezTo>
                    <a:pt x="293" y="416"/>
                    <a:pt x="0" y="795"/>
                    <a:pt x="219" y="944"/>
                  </a:cubicBezTo>
                  <a:cubicBezTo>
                    <a:pt x="224" y="950"/>
                    <a:pt x="236" y="956"/>
                    <a:pt x="247" y="961"/>
                  </a:cubicBezTo>
                  <a:cubicBezTo>
                    <a:pt x="319" y="998"/>
                    <a:pt x="402" y="1013"/>
                    <a:pt x="490" y="1013"/>
                  </a:cubicBezTo>
                  <a:cubicBezTo>
                    <a:pt x="818" y="1013"/>
                    <a:pt x="1231" y="813"/>
                    <a:pt x="1511" y="795"/>
                  </a:cubicBezTo>
                  <a:cubicBezTo>
                    <a:pt x="1649" y="786"/>
                    <a:pt x="1788" y="782"/>
                    <a:pt x="1927" y="782"/>
                  </a:cubicBezTo>
                  <a:cubicBezTo>
                    <a:pt x="2067" y="782"/>
                    <a:pt x="2206" y="786"/>
                    <a:pt x="2344" y="795"/>
                  </a:cubicBezTo>
                  <a:cubicBezTo>
                    <a:pt x="2625" y="806"/>
                    <a:pt x="2901" y="852"/>
                    <a:pt x="3165" y="933"/>
                  </a:cubicBezTo>
                  <a:cubicBezTo>
                    <a:pt x="3286" y="967"/>
                    <a:pt x="3401" y="1013"/>
                    <a:pt x="3516" y="1071"/>
                  </a:cubicBezTo>
                  <a:cubicBezTo>
                    <a:pt x="3516" y="1059"/>
                    <a:pt x="3510" y="1048"/>
                    <a:pt x="3510" y="1036"/>
                  </a:cubicBezTo>
                  <a:cubicBezTo>
                    <a:pt x="3452" y="841"/>
                    <a:pt x="3355" y="657"/>
                    <a:pt x="3228" y="496"/>
                  </a:cubicBezTo>
                  <a:cubicBezTo>
                    <a:pt x="3079" y="318"/>
                    <a:pt x="2861" y="226"/>
                    <a:pt x="2643" y="146"/>
                  </a:cubicBezTo>
                  <a:cubicBezTo>
                    <a:pt x="2366" y="41"/>
                    <a:pt x="2068" y="0"/>
                    <a:pt x="1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564;p38">
              <a:extLst>
                <a:ext uri="{FF2B5EF4-FFF2-40B4-BE49-F238E27FC236}">
                  <a16:creationId xmlns:a16="http://schemas.microsoft.com/office/drawing/2014/main" id="{EC6ABD29-3385-7C6E-93B2-04B47AE8F932}"/>
                </a:ext>
              </a:extLst>
            </p:cNvPr>
            <p:cNvSpPr/>
            <p:nvPr/>
          </p:nvSpPr>
          <p:spPr>
            <a:xfrm>
              <a:off x="2440630" y="822683"/>
              <a:ext cx="132553" cy="91477"/>
            </a:xfrm>
            <a:custGeom>
              <a:avLst/>
              <a:gdLst/>
              <a:ahLst/>
              <a:cxnLst/>
              <a:rect l="l" t="t" r="r" b="b"/>
              <a:pathLst>
                <a:path w="1156" h="806" extrusionOk="0">
                  <a:moveTo>
                    <a:pt x="348" y="1"/>
                  </a:moveTo>
                  <a:cubicBezTo>
                    <a:pt x="332" y="1"/>
                    <a:pt x="316" y="1"/>
                    <a:pt x="299" y="1"/>
                  </a:cubicBezTo>
                  <a:cubicBezTo>
                    <a:pt x="219" y="151"/>
                    <a:pt x="144" y="300"/>
                    <a:pt x="87" y="461"/>
                  </a:cubicBezTo>
                  <a:cubicBezTo>
                    <a:pt x="47" y="570"/>
                    <a:pt x="18" y="685"/>
                    <a:pt x="1" y="806"/>
                  </a:cubicBezTo>
                  <a:lnTo>
                    <a:pt x="75" y="800"/>
                  </a:lnTo>
                  <a:cubicBezTo>
                    <a:pt x="216" y="791"/>
                    <a:pt x="355" y="787"/>
                    <a:pt x="494" y="787"/>
                  </a:cubicBezTo>
                  <a:cubicBezTo>
                    <a:pt x="632" y="787"/>
                    <a:pt x="770" y="791"/>
                    <a:pt x="908" y="800"/>
                  </a:cubicBezTo>
                  <a:cubicBezTo>
                    <a:pt x="954" y="605"/>
                    <a:pt x="1017" y="415"/>
                    <a:pt x="1103" y="237"/>
                  </a:cubicBezTo>
                  <a:cubicBezTo>
                    <a:pt x="1121" y="203"/>
                    <a:pt x="1138" y="168"/>
                    <a:pt x="1155" y="128"/>
                  </a:cubicBezTo>
                  <a:cubicBezTo>
                    <a:pt x="895" y="46"/>
                    <a:pt x="624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565;p38">
              <a:extLst>
                <a:ext uri="{FF2B5EF4-FFF2-40B4-BE49-F238E27FC236}">
                  <a16:creationId xmlns:a16="http://schemas.microsoft.com/office/drawing/2014/main" id="{E6C35ABA-AFF0-A09E-94AF-6D2712919336}"/>
                </a:ext>
              </a:extLst>
            </p:cNvPr>
            <p:cNvSpPr/>
            <p:nvPr/>
          </p:nvSpPr>
          <p:spPr>
            <a:xfrm>
              <a:off x="2562519" y="842318"/>
              <a:ext cx="117302" cy="101805"/>
            </a:xfrm>
            <a:custGeom>
              <a:avLst/>
              <a:gdLst/>
              <a:ahLst/>
              <a:cxnLst/>
              <a:rect l="l" t="t" r="r" b="b"/>
              <a:pathLst>
                <a:path w="1023" h="897" extrusionOk="0">
                  <a:moveTo>
                    <a:pt x="230" y="1"/>
                  </a:moveTo>
                  <a:cubicBezTo>
                    <a:pt x="127" y="202"/>
                    <a:pt x="52" y="414"/>
                    <a:pt x="0" y="633"/>
                  </a:cubicBezTo>
                  <a:cubicBezTo>
                    <a:pt x="230" y="650"/>
                    <a:pt x="454" y="696"/>
                    <a:pt x="672" y="759"/>
                  </a:cubicBezTo>
                  <a:cubicBezTo>
                    <a:pt x="793" y="799"/>
                    <a:pt x="908" y="845"/>
                    <a:pt x="1023" y="897"/>
                  </a:cubicBezTo>
                  <a:cubicBezTo>
                    <a:pt x="1023" y="885"/>
                    <a:pt x="1017" y="874"/>
                    <a:pt x="1017" y="862"/>
                  </a:cubicBezTo>
                  <a:cubicBezTo>
                    <a:pt x="959" y="667"/>
                    <a:pt x="862" y="483"/>
                    <a:pt x="735" y="328"/>
                  </a:cubicBezTo>
                  <a:cubicBezTo>
                    <a:pt x="598" y="179"/>
                    <a:pt x="420" y="64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566;p38">
              <a:extLst>
                <a:ext uri="{FF2B5EF4-FFF2-40B4-BE49-F238E27FC236}">
                  <a16:creationId xmlns:a16="http://schemas.microsoft.com/office/drawing/2014/main" id="{8BD20D83-8B89-F084-02A1-E6B0CEF598CD}"/>
                </a:ext>
              </a:extLst>
            </p:cNvPr>
            <p:cNvSpPr/>
            <p:nvPr/>
          </p:nvSpPr>
          <p:spPr>
            <a:xfrm>
              <a:off x="2171970" y="815646"/>
              <a:ext cx="82444" cy="110885"/>
            </a:xfrm>
            <a:custGeom>
              <a:avLst/>
              <a:gdLst/>
              <a:ahLst/>
              <a:cxnLst/>
              <a:rect l="l" t="t" r="r" b="b"/>
              <a:pathLst>
                <a:path w="719" h="977" extrusionOk="0">
                  <a:moveTo>
                    <a:pt x="362" y="0"/>
                  </a:moveTo>
                  <a:cubicBezTo>
                    <a:pt x="161" y="0"/>
                    <a:pt x="0" y="219"/>
                    <a:pt x="0" y="489"/>
                  </a:cubicBezTo>
                  <a:cubicBezTo>
                    <a:pt x="0" y="758"/>
                    <a:pt x="161" y="977"/>
                    <a:pt x="362" y="977"/>
                  </a:cubicBezTo>
                  <a:cubicBezTo>
                    <a:pt x="557" y="977"/>
                    <a:pt x="718" y="758"/>
                    <a:pt x="718" y="489"/>
                  </a:cubicBezTo>
                  <a:cubicBezTo>
                    <a:pt x="718" y="219"/>
                    <a:pt x="557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567;p38">
              <a:extLst>
                <a:ext uri="{FF2B5EF4-FFF2-40B4-BE49-F238E27FC236}">
                  <a16:creationId xmlns:a16="http://schemas.microsoft.com/office/drawing/2014/main" id="{1C4F48FF-AFD7-4FDC-2A99-D23D0D41B477}"/>
                </a:ext>
              </a:extLst>
            </p:cNvPr>
            <p:cNvSpPr/>
            <p:nvPr/>
          </p:nvSpPr>
          <p:spPr>
            <a:xfrm>
              <a:off x="1143081" y="998827"/>
              <a:ext cx="1223934" cy="891276"/>
            </a:xfrm>
            <a:custGeom>
              <a:avLst/>
              <a:gdLst/>
              <a:ahLst/>
              <a:cxnLst/>
              <a:rect l="l" t="t" r="r" b="b"/>
              <a:pathLst>
                <a:path w="10674" h="7853" extrusionOk="0">
                  <a:moveTo>
                    <a:pt x="976" y="1"/>
                  </a:moveTo>
                  <a:cubicBezTo>
                    <a:pt x="915" y="1"/>
                    <a:pt x="854" y="2"/>
                    <a:pt x="794" y="6"/>
                  </a:cubicBezTo>
                  <a:cubicBezTo>
                    <a:pt x="667" y="12"/>
                    <a:pt x="547" y="29"/>
                    <a:pt x="426" y="46"/>
                  </a:cubicBezTo>
                  <a:cubicBezTo>
                    <a:pt x="179" y="86"/>
                    <a:pt x="208" y="1046"/>
                    <a:pt x="191" y="1247"/>
                  </a:cubicBezTo>
                  <a:cubicBezTo>
                    <a:pt x="127" y="1810"/>
                    <a:pt x="30" y="2384"/>
                    <a:pt x="7" y="2947"/>
                  </a:cubicBezTo>
                  <a:cubicBezTo>
                    <a:pt x="1" y="3114"/>
                    <a:pt x="127" y="3182"/>
                    <a:pt x="265" y="3217"/>
                  </a:cubicBezTo>
                  <a:cubicBezTo>
                    <a:pt x="346" y="3240"/>
                    <a:pt x="426" y="3246"/>
                    <a:pt x="506" y="3246"/>
                  </a:cubicBezTo>
                  <a:lnTo>
                    <a:pt x="696" y="3246"/>
                  </a:lnTo>
                  <a:cubicBezTo>
                    <a:pt x="1184" y="3251"/>
                    <a:pt x="1718" y="3757"/>
                    <a:pt x="1988" y="4130"/>
                  </a:cubicBezTo>
                  <a:cubicBezTo>
                    <a:pt x="2006" y="4153"/>
                    <a:pt x="2029" y="4182"/>
                    <a:pt x="2046" y="4211"/>
                  </a:cubicBezTo>
                  <a:cubicBezTo>
                    <a:pt x="2563" y="4934"/>
                    <a:pt x="2844" y="5744"/>
                    <a:pt x="3482" y="6382"/>
                  </a:cubicBezTo>
                  <a:cubicBezTo>
                    <a:pt x="4431" y="7349"/>
                    <a:pt x="5702" y="7852"/>
                    <a:pt x="6986" y="7852"/>
                  </a:cubicBezTo>
                  <a:cubicBezTo>
                    <a:pt x="7838" y="7852"/>
                    <a:pt x="8695" y="7631"/>
                    <a:pt x="9467" y="7175"/>
                  </a:cubicBezTo>
                  <a:cubicBezTo>
                    <a:pt x="10237" y="6726"/>
                    <a:pt x="10673" y="6043"/>
                    <a:pt x="10518" y="5135"/>
                  </a:cubicBezTo>
                  <a:cubicBezTo>
                    <a:pt x="10289" y="3794"/>
                    <a:pt x="9107" y="2801"/>
                    <a:pt x="7788" y="2801"/>
                  </a:cubicBezTo>
                  <a:cubicBezTo>
                    <a:pt x="7622" y="2801"/>
                    <a:pt x="7453" y="2817"/>
                    <a:pt x="7284" y="2849"/>
                  </a:cubicBezTo>
                  <a:cubicBezTo>
                    <a:pt x="6762" y="2953"/>
                    <a:pt x="6262" y="3154"/>
                    <a:pt x="5739" y="3269"/>
                  </a:cubicBezTo>
                  <a:cubicBezTo>
                    <a:pt x="5566" y="3305"/>
                    <a:pt x="5389" y="3335"/>
                    <a:pt x="5212" y="3335"/>
                  </a:cubicBezTo>
                  <a:cubicBezTo>
                    <a:pt x="5113" y="3335"/>
                    <a:pt x="5015" y="3326"/>
                    <a:pt x="4918" y="3303"/>
                  </a:cubicBezTo>
                  <a:cubicBezTo>
                    <a:pt x="3671" y="3010"/>
                    <a:pt x="3597" y="1310"/>
                    <a:pt x="2706" y="586"/>
                  </a:cubicBezTo>
                  <a:cubicBezTo>
                    <a:pt x="2225" y="189"/>
                    <a:pt x="1596" y="1"/>
                    <a:pt x="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568;p38">
              <a:extLst>
                <a:ext uri="{FF2B5EF4-FFF2-40B4-BE49-F238E27FC236}">
                  <a16:creationId xmlns:a16="http://schemas.microsoft.com/office/drawing/2014/main" id="{CAB8357B-6C55-AD3A-1EB3-50D601D492A0}"/>
                </a:ext>
              </a:extLst>
            </p:cNvPr>
            <p:cNvSpPr/>
            <p:nvPr/>
          </p:nvSpPr>
          <p:spPr>
            <a:xfrm>
              <a:off x="1700353" y="1481862"/>
              <a:ext cx="666662" cy="408355"/>
            </a:xfrm>
            <a:custGeom>
              <a:avLst/>
              <a:gdLst/>
              <a:ahLst/>
              <a:cxnLst/>
              <a:rect l="l" t="t" r="r" b="b"/>
              <a:pathLst>
                <a:path w="5814" h="3598" extrusionOk="0">
                  <a:moveTo>
                    <a:pt x="5348" y="1"/>
                  </a:moveTo>
                  <a:cubicBezTo>
                    <a:pt x="5302" y="345"/>
                    <a:pt x="5170" y="678"/>
                    <a:pt x="4952" y="954"/>
                  </a:cubicBezTo>
                  <a:cubicBezTo>
                    <a:pt x="4544" y="1488"/>
                    <a:pt x="3969" y="1885"/>
                    <a:pt x="3384" y="2206"/>
                  </a:cubicBezTo>
                  <a:cubicBezTo>
                    <a:pt x="2775" y="2528"/>
                    <a:pt x="2131" y="2786"/>
                    <a:pt x="1465" y="2959"/>
                  </a:cubicBezTo>
                  <a:cubicBezTo>
                    <a:pt x="1057" y="3072"/>
                    <a:pt x="636" y="3130"/>
                    <a:pt x="213" y="3130"/>
                  </a:cubicBezTo>
                  <a:cubicBezTo>
                    <a:pt x="142" y="3130"/>
                    <a:pt x="71" y="3129"/>
                    <a:pt x="0" y="3125"/>
                  </a:cubicBezTo>
                  <a:lnTo>
                    <a:pt x="0" y="3125"/>
                  </a:lnTo>
                  <a:cubicBezTo>
                    <a:pt x="247" y="3240"/>
                    <a:pt x="494" y="3332"/>
                    <a:pt x="759" y="3413"/>
                  </a:cubicBezTo>
                  <a:cubicBezTo>
                    <a:pt x="1200" y="3536"/>
                    <a:pt x="1654" y="3597"/>
                    <a:pt x="2105" y="3597"/>
                  </a:cubicBezTo>
                  <a:cubicBezTo>
                    <a:pt x="2975" y="3597"/>
                    <a:pt x="3840" y="3370"/>
                    <a:pt x="4607" y="2924"/>
                  </a:cubicBezTo>
                  <a:cubicBezTo>
                    <a:pt x="5377" y="2470"/>
                    <a:pt x="5813" y="1787"/>
                    <a:pt x="5658" y="879"/>
                  </a:cubicBezTo>
                  <a:cubicBezTo>
                    <a:pt x="5601" y="569"/>
                    <a:pt x="5497" y="271"/>
                    <a:pt x="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569;p38">
              <a:extLst>
                <a:ext uri="{FF2B5EF4-FFF2-40B4-BE49-F238E27FC236}">
                  <a16:creationId xmlns:a16="http://schemas.microsoft.com/office/drawing/2014/main" id="{42079881-F320-824E-85A0-78378EE8307E}"/>
                </a:ext>
              </a:extLst>
            </p:cNvPr>
            <p:cNvSpPr/>
            <p:nvPr/>
          </p:nvSpPr>
          <p:spPr>
            <a:xfrm>
              <a:off x="1143769" y="998827"/>
              <a:ext cx="503953" cy="737377"/>
            </a:xfrm>
            <a:custGeom>
              <a:avLst/>
              <a:gdLst/>
              <a:ahLst/>
              <a:cxnLst/>
              <a:rect l="l" t="t" r="r" b="b"/>
              <a:pathLst>
                <a:path w="4395" h="6497" extrusionOk="0">
                  <a:moveTo>
                    <a:pt x="970" y="1"/>
                  </a:moveTo>
                  <a:cubicBezTo>
                    <a:pt x="909" y="1"/>
                    <a:pt x="848" y="2"/>
                    <a:pt x="788" y="6"/>
                  </a:cubicBezTo>
                  <a:cubicBezTo>
                    <a:pt x="667" y="12"/>
                    <a:pt x="541" y="29"/>
                    <a:pt x="420" y="46"/>
                  </a:cubicBezTo>
                  <a:cubicBezTo>
                    <a:pt x="173" y="86"/>
                    <a:pt x="208" y="1046"/>
                    <a:pt x="185" y="1247"/>
                  </a:cubicBezTo>
                  <a:cubicBezTo>
                    <a:pt x="127" y="1810"/>
                    <a:pt x="29" y="2384"/>
                    <a:pt x="6" y="2947"/>
                  </a:cubicBezTo>
                  <a:cubicBezTo>
                    <a:pt x="1" y="3114"/>
                    <a:pt x="121" y="3182"/>
                    <a:pt x="265" y="3217"/>
                  </a:cubicBezTo>
                  <a:cubicBezTo>
                    <a:pt x="340" y="3240"/>
                    <a:pt x="426" y="3246"/>
                    <a:pt x="506" y="3246"/>
                  </a:cubicBezTo>
                  <a:lnTo>
                    <a:pt x="690" y="3246"/>
                  </a:lnTo>
                  <a:cubicBezTo>
                    <a:pt x="1178" y="3251"/>
                    <a:pt x="1712" y="3757"/>
                    <a:pt x="1982" y="4130"/>
                  </a:cubicBezTo>
                  <a:cubicBezTo>
                    <a:pt x="2000" y="4153"/>
                    <a:pt x="2023" y="4182"/>
                    <a:pt x="2040" y="4211"/>
                  </a:cubicBezTo>
                  <a:cubicBezTo>
                    <a:pt x="2557" y="4934"/>
                    <a:pt x="2838" y="5744"/>
                    <a:pt x="3476" y="6382"/>
                  </a:cubicBezTo>
                  <a:cubicBezTo>
                    <a:pt x="3516" y="6422"/>
                    <a:pt x="3551" y="6457"/>
                    <a:pt x="3591" y="6497"/>
                  </a:cubicBezTo>
                  <a:cubicBezTo>
                    <a:pt x="3591" y="6468"/>
                    <a:pt x="3596" y="6434"/>
                    <a:pt x="3602" y="6399"/>
                  </a:cubicBezTo>
                  <a:cubicBezTo>
                    <a:pt x="3688" y="5859"/>
                    <a:pt x="3809" y="5331"/>
                    <a:pt x="3935" y="4797"/>
                  </a:cubicBezTo>
                  <a:cubicBezTo>
                    <a:pt x="4050" y="4308"/>
                    <a:pt x="4165" y="3820"/>
                    <a:pt x="4309" y="3338"/>
                  </a:cubicBezTo>
                  <a:cubicBezTo>
                    <a:pt x="4337" y="3246"/>
                    <a:pt x="4366" y="3154"/>
                    <a:pt x="4395" y="3056"/>
                  </a:cubicBezTo>
                  <a:cubicBezTo>
                    <a:pt x="3619" y="2482"/>
                    <a:pt x="3447" y="1189"/>
                    <a:pt x="2706" y="586"/>
                  </a:cubicBezTo>
                  <a:cubicBezTo>
                    <a:pt x="2225" y="189"/>
                    <a:pt x="1591" y="1"/>
                    <a:pt x="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570;p38">
              <a:extLst>
                <a:ext uri="{FF2B5EF4-FFF2-40B4-BE49-F238E27FC236}">
                  <a16:creationId xmlns:a16="http://schemas.microsoft.com/office/drawing/2014/main" id="{7999C3E5-9C41-855F-EA60-57DCEC56B003}"/>
                </a:ext>
              </a:extLst>
            </p:cNvPr>
            <p:cNvSpPr/>
            <p:nvPr/>
          </p:nvSpPr>
          <p:spPr>
            <a:xfrm>
              <a:off x="1167504" y="1134681"/>
              <a:ext cx="410386" cy="389515"/>
            </a:xfrm>
            <a:custGeom>
              <a:avLst/>
              <a:gdLst/>
              <a:ahLst/>
              <a:cxnLst/>
              <a:rect l="l" t="t" r="r" b="b"/>
              <a:pathLst>
                <a:path w="3579" h="3432" extrusionOk="0">
                  <a:moveTo>
                    <a:pt x="999" y="0"/>
                  </a:moveTo>
                  <a:cubicBezTo>
                    <a:pt x="977" y="0"/>
                    <a:pt x="957" y="17"/>
                    <a:pt x="948" y="44"/>
                  </a:cubicBezTo>
                  <a:cubicBezTo>
                    <a:pt x="943" y="101"/>
                    <a:pt x="960" y="165"/>
                    <a:pt x="1000" y="211"/>
                  </a:cubicBezTo>
                  <a:cubicBezTo>
                    <a:pt x="1034" y="262"/>
                    <a:pt x="1069" y="308"/>
                    <a:pt x="1103" y="360"/>
                  </a:cubicBezTo>
                  <a:cubicBezTo>
                    <a:pt x="1115" y="383"/>
                    <a:pt x="1132" y="412"/>
                    <a:pt x="1149" y="429"/>
                  </a:cubicBezTo>
                  <a:cubicBezTo>
                    <a:pt x="1075" y="406"/>
                    <a:pt x="994" y="389"/>
                    <a:pt x="914" y="371"/>
                  </a:cubicBezTo>
                  <a:cubicBezTo>
                    <a:pt x="833" y="354"/>
                    <a:pt x="747" y="348"/>
                    <a:pt x="661" y="343"/>
                  </a:cubicBezTo>
                  <a:lnTo>
                    <a:pt x="581" y="343"/>
                  </a:lnTo>
                  <a:cubicBezTo>
                    <a:pt x="546" y="291"/>
                    <a:pt x="506" y="245"/>
                    <a:pt x="460" y="199"/>
                  </a:cubicBezTo>
                  <a:cubicBezTo>
                    <a:pt x="437" y="176"/>
                    <a:pt x="414" y="147"/>
                    <a:pt x="391" y="124"/>
                  </a:cubicBezTo>
                  <a:cubicBezTo>
                    <a:pt x="374" y="113"/>
                    <a:pt x="362" y="101"/>
                    <a:pt x="351" y="90"/>
                  </a:cubicBezTo>
                  <a:cubicBezTo>
                    <a:pt x="339" y="78"/>
                    <a:pt x="328" y="73"/>
                    <a:pt x="322" y="61"/>
                  </a:cubicBezTo>
                  <a:lnTo>
                    <a:pt x="299" y="56"/>
                  </a:lnTo>
                  <a:lnTo>
                    <a:pt x="276" y="44"/>
                  </a:lnTo>
                  <a:cubicBezTo>
                    <a:pt x="268" y="40"/>
                    <a:pt x="260" y="38"/>
                    <a:pt x="252" y="38"/>
                  </a:cubicBezTo>
                  <a:cubicBezTo>
                    <a:pt x="227" y="38"/>
                    <a:pt x="206" y="58"/>
                    <a:pt x="202" y="84"/>
                  </a:cubicBezTo>
                  <a:cubicBezTo>
                    <a:pt x="202" y="90"/>
                    <a:pt x="202" y="101"/>
                    <a:pt x="202" y="107"/>
                  </a:cubicBezTo>
                  <a:cubicBezTo>
                    <a:pt x="202" y="119"/>
                    <a:pt x="202" y="124"/>
                    <a:pt x="202" y="136"/>
                  </a:cubicBezTo>
                  <a:cubicBezTo>
                    <a:pt x="202" y="147"/>
                    <a:pt x="202" y="159"/>
                    <a:pt x="207" y="170"/>
                  </a:cubicBezTo>
                  <a:cubicBezTo>
                    <a:pt x="213" y="193"/>
                    <a:pt x="225" y="211"/>
                    <a:pt x="230" y="228"/>
                  </a:cubicBezTo>
                  <a:cubicBezTo>
                    <a:pt x="253" y="262"/>
                    <a:pt x="276" y="297"/>
                    <a:pt x="305" y="331"/>
                  </a:cubicBezTo>
                  <a:lnTo>
                    <a:pt x="322" y="354"/>
                  </a:lnTo>
                  <a:cubicBezTo>
                    <a:pt x="334" y="366"/>
                    <a:pt x="339" y="377"/>
                    <a:pt x="351" y="389"/>
                  </a:cubicBezTo>
                  <a:cubicBezTo>
                    <a:pt x="305" y="412"/>
                    <a:pt x="259" y="440"/>
                    <a:pt x="219" y="469"/>
                  </a:cubicBezTo>
                  <a:cubicBezTo>
                    <a:pt x="173" y="492"/>
                    <a:pt x="144" y="509"/>
                    <a:pt x="110" y="532"/>
                  </a:cubicBezTo>
                  <a:cubicBezTo>
                    <a:pt x="87" y="544"/>
                    <a:pt x="69" y="561"/>
                    <a:pt x="52" y="584"/>
                  </a:cubicBezTo>
                  <a:cubicBezTo>
                    <a:pt x="41" y="595"/>
                    <a:pt x="29" y="613"/>
                    <a:pt x="23" y="624"/>
                  </a:cubicBezTo>
                  <a:cubicBezTo>
                    <a:pt x="18" y="636"/>
                    <a:pt x="18" y="647"/>
                    <a:pt x="12" y="659"/>
                  </a:cubicBezTo>
                  <a:cubicBezTo>
                    <a:pt x="1" y="682"/>
                    <a:pt x="12" y="716"/>
                    <a:pt x="41" y="722"/>
                  </a:cubicBezTo>
                  <a:lnTo>
                    <a:pt x="52" y="722"/>
                  </a:lnTo>
                  <a:cubicBezTo>
                    <a:pt x="75" y="736"/>
                    <a:pt x="102" y="743"/>
                    <a:pt x="130" y="743"/>
                  </a:cubicBezTo>
                  <a:cubicBezTo>
                    <a:pt x="158" y="743"/>
                    <a:pt x="187" y="736"/>
                    <a:pt x="213" y="722"/>
                  </a:cubicBezTo>
                  <a:cubicBezTo>
                    <a:pt x="253" y="705"/>
                    <a:pt x="288" y="682"/>
                    <a:pt x="328" y="659"/>
                  </a:cubicBezTo>
                  <a:cubicBezTo>
                    <a:pt x="397" y="607"/>
                    <a:pt x="477" y="567"/>
                    <a:pt x="552" y="527"/>
                  </a:cubicBezTo>
                  <a:cubicBezTo>
                    <a:pt x="575" y="515"/>
                    <a:pt x="592" y="492"/>
                    <a:pt x="598" y="475"/>
                  </a:cubicBezTo>
                  <a:lnTo>
                    <a:pt x="621" y="475"/>
                  </a:lnTo>
                  <a:cubicBezTo>
                    <a:pt x="696" y="481"/>
                    <a:pt x="770" y="492"/>
                    <a:pt x="845" y="509"/>
                  </a:cubicBezTo>
                  <a:cubicBezTo>
                    <a:pt x="943" y="532"/>
                    <a:pt x="1034" y="561"/>
                    <a:pt x="1126" y="595"/>
                  </a:cubicBezTo>
                  <a:cubicBezTo>
                    <a:pt x="1086" y="613"/>
                    <a:pt x="1052" y="636"/>
                    <a:pt x="1011" y="659"/>
                  </a:cubicBezTo>
                  <a:cubicBezTo>
                    <a:pt x="960" y="687"/>
                    <a:pt x="908" y="716"/>
                    <a:pt x="856" y="756"/>
                  </a:cubicBezTo>
                  <a:cubicBezTo>
                    <a:pt x="805" y="785"/>
                    <a:pt x="759" y="831"/>
                    <a:pt x="719" y="877"/>
                  </a:cubicBezTo>
                  <a:cubicBezTo>
                    <a:pt x="707" y="900"/>
                    <a:pt x="719" y="929"/>
                    <a:pt x="741" y="934"/>
                  </a:cubicBezTo>
                  <a:cubicBezTo>
                    <a:pt x="752" y="935"/>
                    <a:pt x="762" y="936"/>
                    <a:pt x="772" y="936"/>
                  </a:cubicBezTo>
                  <a:cubicBezTo>
                    <a:pt x="819" y="936"/>
                    <a:pt x="866" y="926"/>
                    <a:pt x="908" y="911"/>
                  </a:cubicBezTo>
                  <a:cubicBezTo>
                    <a:pt x="966" y="888"/>
                    <a:pt x="1023" y="871"/>
                    <a:pt x="1080" y="848"/>
                  </a:cubicBezTo>
                  <a:cubicBezTo>
                    <a:pt x="1190" y="802"/>
                    <a:pt x="1304" y="762"/>
                    <a:pt x="1414" y="728"/>
                  </a:cubicBezTo>
                  <a:cubicBezTo>
                    <a:pt x="1592" y="831"/>
                    <a:pt x="1758" y="952"/>
                    <a:pt x="1913" y="1089"/>
                  </a:cubicBezTo>
                  <a:cubicBezTo>
                    <a:pt x="1948" y="1124"/>
                    <a:pt x="1982" y="1158"/>
                    <a:pt x="2011" y="1187"/>
                  </a:cubicBezTo>
                  <a:lnTo>
                    <a:pt x="1885" y="1187"/>
                  </a:lnTo>
                  <a:cubicBezTo>
                    <a:pt x="1876" y="1187"/>
                    <a:pt x="1867" y="1187"/>
                    <a:pt x="1858" y="1187"/>
                  </a:cubicBezTo>
                  <a:cubicBezTo>
                    <a:pt x="1762" y="1187"/>
                    <a:pt x="1635" y="1192"/>
                    <a:pt x="1609" y="1302"/>
                  </a:cubicBezTo>
                  <a:cubicBezTo>
                    <a:pt x="1603" y="1319"/>
                    <a:pt x="1615" y="1342"/>
                    <a:pt x="1632" y="1354"/>
                  </a:cubicBezTo>
                  <a:cubicBezTo>
                    <a:pt x="1665" y="1373"/>
                    <a:pt x="1706" y="1384"/>
                    <a:pt x="1746" y="1384"/>
                  </a:cubicBezTo>
                  <a:cubicBezTo>
                    <a:pt x="1754" y="1384"/>
                    <a:pt x="1762" y="1383"/>
                    <a:pt x="1770" y="1382"/>
                  </a:cubicBezTo>
                  <a:cubicBezTo>
                    <a:pt x="1821" y="1382"/>
                    <a:pt x="1873" y="1388"/>
                    <a:pt x="1930" y="1394"/>
                  </a:cubicBezTo>
                  <a:cubicBezTo>
                    <a:pt x="1954" y="1397"/>
                    <a:pt x="1977" y="1398"/>
                    <a:pt x="2000" y="1398"/>
                  </a:cubicBezTo>
                  <a:cubicBezTo>
                    <a:pt x="2063" y="1398"/>
                    <a:pt x="2126" y="1388"/>
                    <a:pt x="2189" y="1371"/>
                  </a:cubicBezTo>
                  <a:cubicBezTo>
                    <a:pt x="2333" y="1537"/>
                    <a:pt x="2465" y="1710"/>
                    <a:pt x="2585" y="1894"/>
                  </a:cubicBezTo>
                  <a:lnTo>
                    <a:pt x="2545" y="1882"/>
                  </a:lnTo>
                  <a:cubicBezTo>
                    <a:pt x="2488" y="1865"/>
                    <a:pt x="2430" y="1848"/>
                    <a:pt x="2367" y="1842"/>
                  </a:cubicBezTo>
                  <a:cubicBezTo>
                    <a:pt x="2353" y="1839"/>
                    <a:pt x="2338" y="1838"/>
                    <a:pt x="2324" y="1838"/>
                  </a:cubicBezTo>
                  <a:cubicBezTo>
                    <a:pt x="2310" y="1838"/>
                    <a:pt x="2295" y="1839"/>
                    <a:pt x="2281" y="1842"/>
                  </a:cubicBezTo>
                  <a:cubicBezTo>
                    <a:pt x="2252" y="1842"/>
                    <a:pt x="2223" y="1848"/>
                    <a:pt x="2195" y="1859"/>
                  </a:cubicBezTo>
                  <a:cubicBezTo>
                    <a:pt x="2177" y="1871"/>
                    <a:pt x="2172" y="1899"/>
                    <a:pt x="2189" y="1911"/>
                  </a:cubicBezTo>
                  <a:cubicBezTo>
                    <a:pt x="2212" y="1928"/>
                    <a:pt x="2235" y="1940"/>
                    <a:pt x="2258" y="1951"/>
                  </a:cubicBezTo>
                  <a:cubicBezTo>
                    <a:pt x="2287" y="1963"/>
                    <a:pt x="2315" y="1974"/>
                    <a:pt x="2350" y="1985"/>
                  </a:cubicBezTo>
                  <a:cubicBezTo>
                    <a:pt x="2401" y="2008"/>
                    <a:pt x="2459" y="2026"/>
                    <a:pt x="2516" y="2043"/>
                  </a:cubicBezTo>
                  <a:cubicBezTo>
                    <a:pt x="2585" y="2066"/>
                    <a:pt x="2648" y="2089"/>
                    <a:pt x="2723" y="2106"/>
                  </a:cubicBezTo>
                  <a:cubicBezTo>
                    <a:pt x="2786" y="2215"/>
                    <a:pt x="2855" y="2330"/>
                    <a:pt x="2924" y="2445"/>
                  </a:cubicBezTo>
                  <a:cubicBezTo>
                    <a:pt x="2959" y="2508"/>
                    <a:pt x="2993" y="2571"/>
                    <a:pt x="3033" y="2640"/>
                  </a:cubicBezTo>
                  <a:lnTo>
                    <a:pt x="3022" y="2635"/>
                  </a:lnTo>
                  <a:lnTo>
                    <a:pt x="2987" y="2617"/>
                  </a:lnTo>
                  <a:cubicBezTo>
                    <a:pt x="2964" y="2606"/>
                    <a:pt x="2941" y="2594"/>
                    <a:pt x="2924" y="2583"/>
                  </a:cubicBezTo>
                  <a:lnTo>
                    <a:pt x="2890" y="2560"/>
                  </a:lnTo>
                  <a:cubicBezTo>
                    <a:pt x="2867" y="2531"/>
                    <a:pt x="2827" y="2514"/>
                    <a:pt x="2786" y="2514"/>
                  </a:cubicBezTo>
                  <a:cubicBezTo>
                    <a:pt x="2735" y="2514"/>
                    <a:pt x="2689" y="2554"/>
                    <a:pt x="2689" y="2612"/>
                  </a:cubicBezTo>
                  <a:cubicBezTo>
                    <a:pt x="2677" y="2686"/>
                    <a:pt x="2758" y="2738"/>
                    <a:pt x="2809" y="2772"/>
                  </a:cubicBezTo>
                  <a:cubicBezTo>
                    <a:pt x="2867" y="2807"/>
                    <a:pt x="2924" y="2836"/>
                    <a:pt x="2982" y="2859"/>
                  </a:cubicBezTo>
                  <a:cubicBezTo>
                    <a:pt x="3051" y="2887"/>
                    <a:pt x="3125" y="2910"/>
                    <a:pt x="3194" y="2927"/>
                  </a:cubicBezTo>
                  <a:cubicBezTo>
                    <a:pt x="3240" y="3008"/>
                    <a:pt x="3280" y="3094"/>
                    <a:pt x="3321" y="3174"/>
                  </a:cubicBezTo>
                  <a:cubicBezTo>
                    <a:pt x="3344" y="3220"/>
                    <a:pt x="3361" y="3272"/>
                    <a:pt x="3384" y="3318"/>
                  </a:cubicBezTo>
                  <a:cubicBezTo>
                    <a:pt x="3412" y="3358"/>
                    <a:pt x="3441" y="3393"/>
                    <a:pt x="3481" y="3416"/>
                  </a:cubicBezTo>
                  <a:cubicBezTo>
                    <a:pt x="3492" y="3427"/>
                    <a:pt x="3505" y="3432"/>
                    <a:pt x="3518" y="3432"/>
                  </a:cubicBezTo>
                  <a:cubicBezTo>
                    <a:pt x="3539" y="3432"/>
                    <a:pt x="3558" y="3418"/>
                    <a:pt x="3562" y="3393"/>
                  </a:cubicBezTo>
                  <a:cubicBezTo>
                    <a:pt x="3573" y="3358"/>
                    <a:pt x="3579" y="3318"/>
                    <a:pt x="3579" y="3278"/>
                  </a:cubicBezTo>
                  <a:cubicBezTo>
                    <a:pt x="3573" y="3226"/>
                    <a:pt x="3556" y="3174"/>
                    <a:pt x="3527" y="3134"/>
                  </a:cubicBezTo>
                  <a:cubicBezTo>
                    <a:pt x="3493" y="3048"/>
                    <a:pt x="3458" y="2968"/>
                    <a:pt x="3412" y="2887"/>
                  </a:cubicBezTo>
                  <a:cubicBezTo>
                    <a:pt x="3430" y="2864"/>
                    <a:pt x="3435" y="2830"/>
                    <a:pt x="3430" y="2801"/>
                  </a:cubicBezTo>
                  <a:cubicBezTo>
                    <a:pt x="3418" y="2778"/>
                    <a:pt x="3412" y="2749"/>
                    <a:pt x="3412" y="2721"/>
                  </a:cubicBezTo>
                  <a:lnTo>
                    <a:pt x="3412" y="2715"/>
                  </a:lnTo>
                  <a:lnTo>
                    <a:pt x="3412" y="2698"/>
                  </a:lnTo>
                  <a:cubicBezTo>
                    <a:pt x="3412" y="2680"/>
                    <a:pt x="3412" y="2669"/>
                    <a:pt x="3407" y="2652"/>
                  </a:cubicBezTo>
                  <a:cubicBezTo>
                    <a:pt x="3401" y="2594"/>
                    <a:pt x="3395" y="2531"/>
                    <a:pt x="3395" y="2474"/>
                  </a:cubicBezTo>
                  <a:cubicBezTo>
                    <a:pt x="3395" y="2411"/>
                    <a:pt x="3384" y="2353"/>
                    <a:pt x="3378" y="2290"/>
                  </a:cubicBezTo>
                  <a:cubicBezTo>
                    <a:pt x="3372" y="2267"/>
                    <a:pt x="3366" y="2238"/>
                    <a:pt x="3361" y="2215"/>
                  </a:cubicBezTo>
                  <a:cubicBezTo>
                    <a:pt x="3355" y="2198"/>
                    <a:pt x="3349" y="2181"/>
                    <a:pt x="3338" y="2169"/>
                  </a:cubicBezTo>
                  <a:cubicBezTo>
                    <a:pt x="3332" y="2164"/>
                    <a:pt x="3326" y="2158"/>
                    <a:pt x="3321" y="2152"/>
                  </a:cubicBezTo>
                  <a:cubicBezTo>
                    <a:pt x="3321" y="2146"/>
                    <a:pt x="3315" y="2146"/>
                    <a:pt x="3315" y="2146"/>
                  </a:cubicBezTo>
                  <a:cubicBezTo>
                    <a:pt x="3304" y="2133"/>
                    <a:pt x="3291" y="2127"/>
                    <a:pt x="3277" y="2127"/>
                  </a:cubicBezTo>
                  <a:cubicBezTo>
                    <a:pt x="3261" y="2127"/>
                    <a:pt x="3246" y="2136"/>
                    <a:pt x="3240" y="2152"/>
                  </a:cubicBezTo>
                  <a:lnTo>
                    <a:pt x="3234" y="2158"/>
                  </a:lnTo>
                  <a:cubicBezTo>
                    <a:pt x="3229" y="2164"/>
                    <a:pt x="3223" y="2169"/>
                    <a:pt x="3223" y="2175"/>
                  </a:cubicBezTo>
                  <a:cubicBezTo>
                    <a:pt x="3211" y="2192"/>
                    <a:pt x="3206" y="2209"/>
                    <a:pt x="3206" y="2227"/>
                  </a:cubicBezTo>
                  <a:lnTo>
                    <a:pt x="3206" y="2244"/>
                  </a:lnTo>
                  <a:lnTo>
                    <a:pt x="3206" y="2261"/>
                  </a:lnTo>
                  <a:lnTo>
                    <a:pt x="3200" y="2313"/>
                  </a:lnTo>
                  <a:lnTo>
                    <a:pt x="3200" y="2330"/>
                  </a:lnTo>
                  <a:lnTo>
                    <a:pt x="3200" y="2336"/>
                  </a:lnTo>
                  <a:cubicBezTo>
                    <a:pt x="3200" y="2353"/>
                    <a:pt x="3194" y="2365"/>
                    <a:pt x="3194" y="2376"/>
                  </a:cubicBezTo>
                  <a:cubicBezTo>
                    <a:pt x="3194" y="2405"/>
                    <a:pt x="3188" y="2434"/>
                    <a:pt x="3188" y="2456"/>
                  </a:cubicBezTo>
                  <a:cubicBezTo>
                    <a:pt x="3183" y="2445"/>
                    <a:pt x="3177" y="2434"/>
                    <a:pt x="3171" y="2422"/>
                  </a:cubicBezTo>
                  <a:cubicBezTo>
                    <a:pt x="3102" y="2307"/>
                    <a:pt x="3039" y="2198"/>
                    <a:pt x="2964" y="2089"/>
                  </a:cubicBezTo>
                  <a:cubicBezTo>
                    <a:pt x="2976" y="2077"/>
                    <a:pt x="2976" y="2060"/>
                    <a:pt x="2976" y="2049"/>
                  </a:cubicBezTo>
                  <a:cubicBezTo>
                    <a:pt x="2970" y="1940"/>
                    <a:pt x="2970" y="1830"/>
                    <a:pt x="2964" y="1721"/>
                  </a:cubicBezTo>
                  <a:cubicBezTo>
                    <a:pt x="2959" y="1664"/>
                    <a:pt x="2953" y="1601"/>
                    <a:pt x="2941" y="1543"/>
                  </a:cubicBezTo>
                  <a:cubicBezTo>
                    <a:pt x="2930" y="1509"/>
                    <a:pt x="2907" y="1474"/>
                    <a:pt x="2878" y="1451"/>
                  </a:cubicBezTo>
                  <a:cubicBezTo>
                    <a:pt x="2867" y="1446"/>
                    <a:pt x="2855" y="1434"/>
                    <a:pt x="2838" y="1423"/>
                  </a:cubicBezTo>
                  <a:cubicBezTo>
                    <a:pt x="2833" y="1419"/>
                    <a:pt x="2828" y="1418"/>
                    <a:pt x="2824" y="1418"/>
                  </a:cubicBezTo>
                  <a:cubicBezTo>
                    <a:pt x="2812" y="1418"/>
                    <a:pt x="2802" y="1427"/>
                    <a:pt x="2798" y="1440"/>
                  </a:cubicBezTo>
                  <a:cubicBezTo>
                    <a:pt x="2786" y="1457"/>
                    <a:pt x="2775" y="1480"/>
                    <a:pt x="2769" y="1497"/>
                  </a:cubicBezTo>
                  <a:cubicBezTo>
                    <a:pt x="2763" y="1526"/>
                    <a:pt x="2763" y="1549"/>
                    <a:pt x="2763" y="1578"/>
                  </a:cubicBezTo>
                  <a:cubicBezTo>
                    <a:pt x="2763" y="1601"/>
                    <a:pt x="2775" y="1641"/>
                    <a:pt x="2775" y="1658"/>
                  </a:cubicBezTo>
                  <a:cubicBezTo>
                    <a:pt x="2775" y="1675"/>
                    <a:pt x="2781" y="1710"/>
                    <a:pt x="2781" y="1738"/>
                  </a:cubicBezTo>
                  <a:cubicBezTo>
                    <a:pt x="2786" y="1767"/>
                    <a:pt x="2786" y="1796"/>
                    <a:pt x="2786" y="1825"/>
                  </a:cubicBezTo>
                  <a:cubicBezTo>
                    <a:pt x="2752" y="1779"/>
                    <a:pt x="2717" y="1727"/>
                    <a:pt x="2683" y="1681"/>
                  </a:cubicBezTo>
                  <a:cubicBezTo>
                    <a:pt x="2568" y="1526"/>
                    <a:pt x="2447" y="1377"/>
                    <a:pt x="2327" y="1239"/>
                  </a:cubicBezTo>
                  <a:cubicBezTo>
                    <a:pt x="2327" y="1227"/>
                    <a:pt x="2321" y="1222"/>
                    <a:pt x="2321" y="1216"/>
                  </a:cubicBezTo>
                  <a:cubicBezTo>
                    <a:pt x="2281" y="1078"/>
                    <a:pt x="2235" y="940"/>
                    <a:pt x="2177" y="808"/>
                  </a:cubicBezTo>
                  <a:cubicBezTo>
                    <a:pt x="2149" y="745"/>
                    <a:pt x="2120" y="682"/>
                    <a:pt x="2080" y="624"/>
                  </a:cubicBezTo>
                  <a:cubicBezTo>
                    <a:pt x="2051" y="561"/>
                    <a:pt x="2011" y="504"/>
                    <a:pt x="1965" y="458"/>
                  </a:cubicBezTo>
                  <a:cubicBezTo>
                    <a:pt x="1960" y="453"/>
                    <a:pt x="1954" y="451"/>
                    <a:pt x="1948" y="451"/>
                  </a:cubicBezTo>
                  <a:cubicBezTo>
                    <a:pt x="1934" y="451"/>
                    <a:pt x="1919" y="464"/>
                    <a:pt x="1919" y="481"/>
                  </a:cubicBezTo>
                  <a:cubicBezTo>
                    <a:pt x="1913" y="544"/>
                    <a:pt x="1925" y="607"/>
                    <a:pt x="1942" y="664"/>
                  </a:cubicBezTo>
                  <a:cubicBezTo>
                    <a:pt x="1953" y="733"/>
                    <a:pt x="1965" y="802"/>
                    <a:pt x="1982" y="871"/>
                  </a:cubicBezTo>
                  <a:cubicBezTo>
                    <a:pt x="1988" y="888"/>
                    <a:pt x="1994" y="906"/>
                    <a:pt x="1999" y="923"/>
                  </a:cubicBezTo>
                  <a:cubicBezTo>
                    <a:pt x="1856" y="796"/>
                    <a:pt x="1695" y="682"/>
                    <a:pt x="1523" y="590"/>
                  </a:cubicBezTo>
                  <a:cubicBezTo>
                    <a:pt x="1517" y="578"/>
                    <a:pt x="1517" y="567"/>
                    <a:pt x="1511" y="555"/>
                  </a:cubicBezTo>
                  <a:cubicBezTo>
                    <a:pt x="1448" y="440"/>
                    <a:pt x="1368" y="337"/>
                    <a:pt x="1270" y="245"/>
                  </a:cubicBezTo>
                  <a:cubicBezTo>
                    <a:pt x="1230" y="205"/>
                    <a:pt x="1184" y="159"/>
                    <a:pt x="1149" y="113"/>
                  </a:cubicBezTo>
                  <a:cubicBezTo>
                    <a:pt x="1115" y="61"/>
                    <a:pt x="1075" y="27"/>
                    <a:pt x="1017" y="4"/>
                  </a:cubicBezTo>
                  <a:cubicBezTo>
                    <a:pt x="1011" y="1"/>
                    <a:pt x="1005" y="0"/>
                    <a:pt x="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571;p38">
              <a:extLst>
                <a:ext uri="{FF2B5EF4-FFF2-40B4-BE49-F238E27FC236}">
                  <a16:creationId xmlns:a16="http://schemas.microsoft.com/office/drawing/2014/main" id="{B4F5F594-2E60-62AB-2CE5-149FFF1240BA}"/>
                </a:ext>
              </a:extLst>
            </p:cNvPr>
            <p:cNvSpPr/>
            <p:nvPr/>
          </p:nvSpPr>
          <p:spPr>
            <a:xfrm>
              <a:off x="1143769" y="1234784"/>
              <a:ext cx="432172" cy="501421"/>
            </a:xfrm>
            <a:custGeom>
              <a:avLst/>
              <a:gdLst/>
              <a:ahLst/>
              <a:cxnLst/>
              <a:rect l="l" t="t" r="r" b="b"/>
              <a:pathLst>
                <a:path w="3769" h="4418" extrusionOk="0">
                  <a:moveTo>
                    <a:pt x="87" y="1"/>
                  </a:moveTo>
                  <a:cubicBezTo>
                    <a:pt x="52" y="288"/>
                    <a:pt x="18" y="581"/>
                    <a:pt x="6" y="868"/>
                  </a:cubicBezTo>
                  <a:cubicBezTo>
                    <a:pt x="1" y="1029"/>
                    <a:pt x="127" y="1103"/>
                    <a:pt x="265" y="1138"/>
                  </a:cubicBezTo>
                  <a:cubicBezTo>
                    <a:pt x="345" y="1161"/>
                    <a:pt x="426" y="1167"/>
                    <a:pt x="512" y="1167"/>
                  </a:cubicBezTo>
                  <a:lnTo>
                    <a:pt x="690" y="1167"/>
                  </a:lnTo>
                  <a:cubicBezTo>
                    <a:pt x="1178" y="1172"/>
                    <a:pt x="1712" y="1678"/>
                    <a:pt x="1982" y="2051"/>
                  </a:cubicBezTo>
                  <a:cubicBezTo>
                    <a:pt x="2000" y="2074"/>
                    <a:pt x="2023" y="2103"/>
                    <a:pt x="2040" y="2126"/>
                  </a:cubicBezTo>
                  <a:cubicBezTo>
                    <a:pt x="2557" y="2855"/>
                    <a:pt x="2838" y="3660"/>
                    <a:pt x="3476" y="4303"/>
                  </a:cubicBezTo>
                  <a:cubicBezTo>
                    <a:pt x="3516" y="4343"/>
                    <a:pt x="3551" y="4378"/>
                    <a:pt x="3591" y="4418"/>
                  </a:cubicBezTo>
                  <a:cubicBezTo>
                    <a:pt x="3596" y="4383"/>
                    <a:pt x="3602" y="4343"/>
                    <a:pt x="3608" y="4314"/>
                  </a:cubicBezTo>
                  <a:cubicBezTo>
                    <a:pt x="3654" y="4027"/>
                    <a:pt x="3706" y="3746"/>
                    <a:pt x="3769" y="3464"/>
                  </a:cubicBezTo>
                  <a:lnTo>
                    <a:pt x="3723" y="3430"/>
                  </a:lnTo>
                  <a:cubicBezTo>
                    <a:pt x="3568" y="3269"/>
                    <a:pt x="3447" y="3085"/>
                    <a:pt x="3355" y="2890"/>
                  </a:cubicBezTo>
                  <a:cubicBezTo>
                    <a:pt x="2982" y="2143"/>
                    <a:pt x="2695" y="1316"/>
                    <a:pt x="2051" y="753"/>
                  </a:cubicBezTo>
                  <a:cubicBezTo>
                    <a:pt x="1707" y="466"/>
                    <a:pt x="1299" y="259"/>
                    <a:pt x="862" y="144"/>
                  </a:cubicBezTo>
                  <a:cubicBezTo>
                    <a:pt x="627" y="81"/>
                    <a:pt x="386" y="35"/>
                    <a:pt x="144" y="6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572;p38">
              <a:extLst>
                <a:ext uri="{FF2B5EF4-FFF2-40B4-BE49-F238E27FC236}">
                  <a16:creationId xmlns:a16="http://schemas.microsoft.com/office/drawing/2014/main" id="{694B042F-29B7-A7BA-2BB7-22590EC3F46A}"/>
                </a:ext>
              </a:extLst>
            </p:cNvPr>
            <p:cNvSpPr/>
            <p:nvPr/>
          </p:nvSpPr>
          <p:spPr>
            <a:xfrm>
              <a:off x="1158331" y="1254078"/>
              <a:ext cx="392613" cy="409944"/>
            </a:xfrm>
            <a:custGeom>
              <a:avLst/>
              <a:gdLst/>
              <a:ahLst/>
              <a:cxnLst/>
              <a:rect l="l" t="t" r="r" b="b"/>
              <a:pathLst>
                <a:path w="3424" h="3612" extrusionOk="0">
                  <a:moveTo>
                    <a:pt x="180" y="0"/>
                  </a:moveTo>
                  <a:cubicBezTo>
                    <a:pt x="153" y="0"/>
                    <a:pt x="134" y="25"/>
                    <a:pt x="144" y="55"/>
                  </a:cubicBezTo>
                  <a:cubicBezTo>
                    <a:pt x="161" y="152"/>
                    <a:pt x="259" y="215"/>
                    <a:pt x="333" y="279"/>
                  </a:cubicBezTo>
                  <a:cubicBezTo>
                    <a:pt x="362" y="302"/>
                    <a:pt x="391" y="330"/>
                    <a:pt x="414" y="359"/>
                  </a:cubicBezTo>
                  <a:cubicBezTo>
                    <a:pt x="379" y="365"/>
                    <a:pt x="345" y="376"/>
                    <a:pt x="310" y="388"/>
                  </a:cubicBezTo>
                  <a:cubicBezTo>
                    <a:pt x="224" y="417"/>
                    <a:pt x="138" y="451"/>
                    <a:pt x="58" y="485"/>
                  </a:cubicBezTo>
                  <a:cubicBezTo>
                    <a:pt x="23" y="508"/>
                    <a:pt x="0" y="543"/>
                    <a:pt x="0" y="589"/>
                  </a:cubicBezTo>
                  <a:cubicBezTo>
                    <a:pt x="0" y="618"/>
                    <a:pt x="12" y="646"/>
                    <a:pt x="35" y="669"/>
                  </a:cubicBezTo>
                  <a:cubicBezTo>
                    <a:pt x="56" y="691"/>
                    <a:pt x="83" y="702"/>
                    <a:pt x="115" y="702"/>
                  </a:cubicBezTo>
                  <a:cubicBezTo>
                    <a:pt x="126" y="702"/>
                    <a:pt x="138" y="701"/>
                    <a:pt x="149" y="698"/>
                  </a:cubicBezTo>
                  <a:cubicBezTo>
                    <a:pt x="224" y="675"/>
                    <a:pt x="299" y="635"/>
                    <a:pt x="379" y="606"/>
                  </a:cubicBezTo>
                  <a:cubicBezTo>
                    <a:pt x="419" y="595"/>
                    <a:pt x="465" y="577"/>
                    <a:pt x="506" y="560"/>
                  </a:cubicBezTo>
                  <a:cubicBezTo>
                    <a:pt x="511" y="554"/>
                    <a:pt x="517" y="554"/>
                    <a:pt x="523" y="549"/>
                  </a:cubicBezTo>
                  <a:lnTo>
                    <a:pt x="546" y="543"/>
                  </a:lnTo>
                  <a:cubicBezTo>
                    <a:pt x="569" y="531"/>
                    <a:pt x="592" y="520"/>
                    <a:pt x="615" y="508"/>
                  </a:cubicBezTo>
                  <a:cubicBezTo>
                    <a:pt x="753" y="531"/>
                    <a:pt x="890" y="583"/>
                    <a:pt x="1017" y="646"/>
                  </a:cubicBezTo>
                  <a:cubicBezTo>
                    <a:pt x="971" y="658"/>
                    <a:pt x="925" y="669"/>
                    <a:pt x="879" y="681"/>
                  </a:cubicBezTo>
                  <a:cubicBezTo>
                    <a:pt x="821" y="692"/>
                    <a:pt x="770" y="715"/>
                    <a:pt x="730" y="750"/>
                  </a:cubicBezTo>
                  <a:cubicBezTo>
                    <a:pt x="707" y="773"/>
                    <a:pt x="712" y="807"/>
                    <a:pt x="735" y="824"/>
                  </a:cubicBezTo>
                  <a:cubicBezTo>
                    <a:pt x="771" y="842"/>
                    <a:pt x="809" y="851"/>
                    <a:pt x="847" y="851"/>
                  </a:cubicBezTo>
                  <a:cubicBezTo>
                    <a:pt x="870" y="851"/>
                    <a:pt x="892" y="848"/>
                    <a:pt x="913" y="842"/>
                  </a:cubicBezTo>
                  <a:cubicBezTo>
                    <a:pt x="965" y="836"/>
                    <a:pt x="1017" y="824"/>
                    <a:pt x="1068" y="819"/>
                  </a:cubicBezTo>
                  <a:cubicBezTo>
                    <a:pt x="1132" y="801"/>
                    <a:pt x="1195" y="790"/>
                    <a:pt x="1258" y="784"/>
                  </a:cubicBezTo>
                  <a:lnTo>
                    <a:pt x="1270" y="796"/>
                  </a:lnTo>
                  <a:cubicBezTo>
                    <a:pt x="1494" y="945"/>
                    <a:pt x="1695" y="1123"/>
                    <a:pt x="1873" y="1318"/>
                  </a:cubicBezTo>
                  <a:lnTo>
                    <a:pt x="1838" y="1307"/>
                  </a:lnTo>
                  <a:cubicBezTo>
                    <a:pt x="1746" y="1272"/>
                    <a:pt x="1649" y="1249"/>
                    <a:pt x="1545" y="1249"/>
                  </a:cubicBezTo>
                  <a:cubicBezTo>
                    <a:pt x="1542" y="1249"/>
                    <a:pt x="1538" y="1249"/>
                    <a:pt x="1535" y="1249"/>
                  </a:cubicBezTo>
                  <a:cubicBezTo>
                    <a:pt x="1388" y="1249"/>
                    <a:pt x="1388" y="1474"/>
                    <a:pt x="1535" y="1474"/>
                  </a:cubicBezTo>
                  <a:cubicBezTo>
                    <a:pt x="1538" y="1474"/>
                    <a:pt x="1542" y="1474"/>
                    <a:pt x="1545" y="1473"/>
                  </a:cubicBezTo>
                  <a:lnTo>
                    <a:pt x="1643" y="1473"/>
                  </a:lnTo>
                  <a:lnTo>
                    <a:pt x="1677" y="1485"/>
                  </a:lnTo>
                  <a:cubicBezTo>
                    <a:pt x="1723" y="1491"/>
                    <a:pt x="1769" y="1508"/>
                    <a:pt x="1815" y="1519"/>
                  </a:cubicBezTo>
                  <a:cubicBezTo>
                    <a:pt x="1872" y="1537"/>
                    <a:pt x="1933" y="1544"/>
                    <a:pt x="1994" y="1544"/>
                  </a:cubicBezTo>
                  <a:cubicBezTo>
                    <a:pt x="2013" y="1544"/>
                    <a:pt x="2032" y="1544"/>
                    <a:pt x="2051" y="1542"/>
                  </a:cubicBezTo>
                  <a:cubicBezTo>
                    <a:pt x="2171" y="1703"/>
                    <a:pt x="2280" y="1875"/>
                    <a:pt x="2378" y="2054"/>
                  </a:cubicBezTo>
                  <a:cubicBezTo>
                    <a:pt x="2327" y="2031"/>
                    <a:pt x="2265" y="2007"/>
                    <a:pt x="2208" y="2007"/>
                  </a:cubicBezTo>
                  <a:cubicBezTo>
                    <a:pt x="2163" y="2007"/>
                    <a:pt x="2121" y="2022"/>
                    <a:pt x="2091" y="2065"/>
                  </a:cubicBezTo>
                  <a:cubicBezTo>
                    <a:pt x="2068" y="2094"/>
                    <a:pt x="2079" y="2140"/>
                    <a:pt x="2114" y="2157"/>
                  </a:cubicBezTo>
                  <a:cubicBezTo>
                    <a:pt x="2124" y="2162"/>
                    <a:pt x="2135" y="2167"/>
                    <a:pt x="2141" y="2173"/>
                  </a:cubicBezTo>
                  <a:lnTo>
                    <a:pt x="2141" y="2173"/>
                  </a:lnTo>
                  <a:cubicBezTo>
                    <a:pt x="2137" y="2171"/>
                    <a:pt x="2135" y="2170"/>
                    <a:pt x="2135" y="2170"/>
                  </a:cubicBezTo>
                  <a:lnTo>
                    <a:pt x="2135" y="2170"/>
                  </a:lnTo>
                  <a:cubicBezTo>
                    <a:pt x="2135" y="2170"/>
                    <a:pt x="2137" y="2171"/>
                    <a:pt x="2143" y="2174"/>
                  </a:cubicBezTo>
                  <a:cubicBezTo>
                    <a:pt x="2142" y="2174"/>
                    <a:pt x="2142" y="2173"/>
                    <a:pt x="2141" y="2173"/>
                  </a:cubicBezTo>
                  <a:lnTo>
                    <a:pt x="2141" y="2173"/>
                  </a:lnTo>
                  <a:cubicBezTo>
                    <a:pt x="2148" y="2176"/>
                    <a:pt x="2160" y="2180"/>
                    <a:pt x="2166" y="2180"/>
                  </a:cubicBezTo>
                  <a:cubicBezTo>
                    <a:pt x="2177" y="2186"/>
                    <a:pt x="2200" y="2191"/>
                    <a:pt x="2217" y="2191"/>
                  </a:cubicBezTo>
                  <a:cubicBezTo>
                    <a:pt x="2235" y="2197"/>
                    <a:pt x="2257" y="2203"/>
                    <a:pt x="2275" y="2214"/>
                  </a:cubicBezTo>
                  <a:cubicBezTo>
                    <a:pt x="2280" y="2214"/>
                    <a:pt x="2286" y="2214"/>
                    <a:pt x="2292" y="2220"/>
                  </a:cubicBezTo>
                  <a:lnTo>
                    <a:pt x="2321" y="2232"/>
                  </a:lnTo>
                  <a:cubicBezTo>
                    <a:pt x="2390" y="2266"/>
                    <a:pt x="2459" y="2306"/>
                    <a:pt x="2527" y="2352"/>
                  </a:cubicBezTo>
                  <a:cubicBezTo>
                    <a:pt x="2608" y="2513"/>
                    <a:pt x="2683" y="2674"/>
                    <a:pt x="2757" y="2840"/>
                  </a:cubicBezTo>
                  <a:cubicBezTo>
                    <a:pt x="2740" y="2829"/>
                    <a:pt x="2723" y="2823"/>
                    <a:pt x="2706" y="2812"/>
                  </a:cubicBezTo>
                  <a:cubicBezTo>
                    <a:pt x="2683" y="2801"/>
                    <a:pt x="2659" y="2795"/>
                    <a:pt x="2635" y="2795"/>
                  </a:cubicBezTo>
                  <a:cubicBezTo>
                    <a:pt x="2598" y="2795"/>
                    <a:pt x="2561" y="2808"/>
                    <a:pt x="2533" y="2829"/>
                  </a:cubicBezTo>
                  <a:cubicBezTo>
                    <a:pt x="2522" y="2846"/>
                    <a:pt x="2516" y="2863"/>
                    <a:pt x="2527" y="2881"/>
                  </a:cubicBezTo>
                  <a:cubicBezTo>
                    <a:pt x="2539" y="2904"/>
                    <a:pt x="2556" y="2927"/>
                    <a:pt x="2579" y="2938"/>
                  </a:cubicBezTo>
                  <a:lnTo>
                    <a:pt x="2591" y="2950"/>
                  </a:lnTo>
                  <a:cubicBezTo>
                    <a:pt x="2588" y="2947"/>
                    <a:pt x="2588" y="2945"/>
                    <a:pt x="2588" y="2945"/>
                  </a:cubicBezTo>
                  <a:cubicBezTo>
                    <a:pt x="2589" y="2945"/>
                    <a:pt x="2591" y="2947"/>
                    <a:pt x="2591" y="2950"/>
                  </a:cubicBezTo>
                  <a:cubicBezTo>
                    <a:pt x="2608" y="2955"/>
                    <a:pt x="2619" y="2967"/>
                    <a:pt x="2637" y="2973"/>
                  </a:cubicBezTo>
                  <a:cubicBezTo>
                    <a:pt x="2677" y="2996"/>
                    <a:pt x="2717" y="3019"/>
                    <a:pt x="2751" y="3047"/>
                  </a:cubicBezTo>
                  <a:cubicBezTo>
                    <a:pt x="2803" y="3082"/>
                    <a:pt x="2861" y="3122"/>
                    <a:pt x="2912" y="3156"/>
                  </a:cubicBezTo>
                  <a:cubicBezTo>
                    <a:pt x="2952" y="3237"/>
                    <a:pt x="2998" y="3306"/>
                    <a:pt x="3050" y="3375"/>
                  </a:cubicBezTo>
                  <a:cubicBezTo>
                    <a:pt x="3109" y="3463"/>
                    <a:pt x="3215" y="3612"/>
                    <a:pt x="3338" y="3612"/>
                  </a:cubicBezTo>
                  <a:cubicBezTo>
                    <a:pt x="3359" y="3612"/>
                    <a:pt x="3379" y="3608"/>
                    <a:pt x="3401" y="3599"/>
                  </a:cubicBezTo>
                  <a:cubicBezTo>
                    <a:pt x="3412" y="3587"/>
                    <a:pt x="3424" y="3570"/>
                    <a:pt x="3424" y="3553"/>
                  </a:cubicBezTo>
                  <a:cubicBezTo>
                    <a:pt x="3418" y="3495"/>
                    <a:pt x="3389" y="3438"/>
                    <a:pt x="3337" y="3403"/>
                  </a:cubicBezTo>
                  <a:cubicBezTo>
                    <a:pt x="3286" y="3352"/>
                    <a:pt x="3240" y="3300"/>
                    <a:pt x="3199" y="3243"/>
                  </a:cubicBezTo>
                  <a:cubicBezTo>
                    <a:pt x="3177" y="3202"/>
                    <a:pt x="3148" y="3162"/>
                    <a:pt x="3131" y="3122"/>
                  </a:cubicBezTo>
                  <a:cubicBezTo>
                    <a:pt x="3154" y="3036"/>
                    <a:pt x="3159" y="2944"/>
                    <a:pt x="3159" y="2852"/>
                  </a:cubicBezTo>
                  <a:lnTo>
                    <a:pt x="3159" y="2708"/>
                  </a:lnTo>
                  <a:cubicBezTo>
                    <a:pt x="3171" y="2657"/>
                    <a:pt x="3159" y="2599"/>
                    <a:pt x="3136" y="2548"/>
                  </a:cubicBezTo>
                  <a:cubicBezTo>
                    <a:pt x="3125" y="2528"/>
                    <a:pt x="3102" y="2516"/>
                    <a:pt x="3078" y="2516"/>
                  </a:cubicBezTo>
                  <a:cubicBezTo>
                    <a:pt x="3067" y="2516"/>
                    <a:pt x="3055" y="2519"/>
                    <a:pt x="3044" y="2525"/>
                  </a:cubicBezTo>
                  <a:cubicBezTo>
                    <a:pt x="3021" y="2542"/>
                    <a:pt x="3004" y="2565"/>
                    <a:pt x="2993" y="2593"/>
                  </a:cubicBezTo>
                  <a:cubicBezTo>
                    <a:pt x="2981" y="2622"/>
                    <a:pt x="2975" y="2657"/>
                    <a:pt x="2975" y="2691"/>
                  </a:cubicBezTo>
                  <a:lnTo>
                    <a:pt x="2975" y="2812"/>
                  </a:lnTo>
                  <a:cubicBezTo>
                    <a:pt x="2884" y="2622"/>
                    <a:pt x="2792" y="2427"/>
                    <a:pt x="2700" y="2232"/>
                  </a:cubicBezTo>
                  <a:cubicBezTo>
                    <a:pt x="2717" y="2140"/>
                    <a:pt x="2717" y="2042"/>
                    <a:pt x="2711" y="1950"/>
                  </a:cubicBezTo>
                  <a:cubicBezTo>
                    <a:pt x="2711" y="1887"/>
                    <a:pt x="2706" y="1818"/>
                    <a:pt x="2688" y="1761"/>
                  </a:cubicBezTo>
                  <a:cubicBezTo>
                    <a:pt x="2671" y="1703"/>
                    <a:pt x="2642" y="1657"/>
                    <a:pt x="2608" y="1617"/>
                  </a:cubicBezTo>
                  <a:cubicBezTo>
                    <a:pt x="2599" y="1601"/>
                    <a:pt x="2584" y="1594"/>
                    <a:pt x="2570" y="1594"/>
                  </a:cubicBezTo>
                  <a:cubicBezTo>
                    <a:pt x="2548" y="1594"/>
                    <a:pt x="2527" y="1610"/>
                    <a:pt x="2527" y="1634"/>
                  </a:cubicBezTo>
                  <a:cubicBezTo>
                    <a:pt x="2527" y="1686"/>
                    <a:pt x="2522" y="1732"/>
                    <a:pt x="2522" y="1778"/>
                  </a:cubicBezTo>
                  <a:cubicBezTo>
                    <a:pt x="2522" y="1830"/>
                    <a:pt x="2522" y="1870"/>
                    <a:pt x="2527" y="1916"/>
                  </a:cubicBezTo>
                  <a:cubicBezTo>
                    <a:pt x="2430" y="1738"/>
                    <a:pt x="2315" y="1565"/>
                    <a:pt x="2194" y="1404"/>
                  </a:cubicBezTo>
                  <a:cubicBezTo>
                    <a:pt x="2171" y="1272"/>
                    <a:pt x="2131" y="1146"/>
                    <a:pt x="2074" y="1031"/>
                  </a:cubicBezTo>
                  <a:cubicBezTo>
                    <a:pt x="2045" y="962"/>
                    <a:pt x="2016" y="899"/>
                    <a:pt x="1988" y="830"/>
                  </a:cubicBezTo>
                  <a:cubicBezTo>
                    <a:pt x="1959" y="767"/>
                    <a:pt x="1942" y="681"/>
                    <a:pt x="1884" y="641"/>
                  </a:cubicBezTo>
                  <a:cubicBezTo>
                    <a:pt x="1875" y="637"/>
                    <a:pt x="1865" y="635"/>
                    <a:pt x="1856" y="635"/>
                  </a:cubicBezTo>
                  <a:cubicBezTo>
                    <a:pt x="1835" y="635"/>
                    <a:pt x="1815" y="644"/>
                    <a:pt x="1804" y="664"/>
                  </a:cubicBezTo>
                  <a:cubicBezTo>
                    <a:pt x="1775" y="732"/>
                    <a:pt x="1815" y="807"/>
                    <a:pt x="1838" y="870"/>
                  </a:cubicBezTo>
                  <a:cubicBezTo>
                    <a:pt x="1867" y="939"/>
                    <a:pt x="1890" y="1002"/>
                    <a:pt x="1919" y="1066"/>
                  </a:cubicBezTo>
                  <a:lnTo>
                    <a:pt x="1930" y="1100"/>
                  </a:lnTo>
                  <a:cubicBezTo>
                    <a:pt x="1792" y="951"/>
                    <a:pt x="1637" y="819"/>
                    <a:pt x="1476" y="698"/>
                  </a:cubicBezTo>
                  <a:cubicBezTo>
                    <a:pt x="1476" y="675"/>
                    <a:pt x="1476" y="658"/>
                    <a:pt x="1465" y="641"/>
                  </a:cubicBezTo>
                  <a:cubicBezTo>
                    <a:pt x="1436" y="600"/>
                    <a:pt x="1402" y="566"/>
                    <a:pt x="1373" y="526"/>
                  </a:cubicBezTo>
                  <a:cubicBezTo>
                    <a:pt x="1344" y="491"/>
                    <a:pt x="1327" y="468"/>
                    <a:pt x="1298" y="422"/>
                  </a:cubicBezTo>
                  <a:cubicBezTo>
                    <a:pt x="1270" y="388"/>
                    <a:pt x="1247" y="348"/>
                    <a:pt x="1224" y="307"/>
                  </a:cubicBezTo>
                  <a:cubicBezTo>
                    <a:pt x="1201" y="273"/>
                    <a:pt x="1178" y="238"/>
                    <a:pt x="1143" y="204"/>
                  </a:cubicBezTo>
                  <a:cubicBezTo>
                    <a:pt x="1134" y="194"/>
                    <a:pt x="1122" y="190"/>
                    <a:pt x="1111" y="190"/>
                  </a:cubicBezTo>
                  <a:cubicBezTo>
                    <a:pt x="1095" y="190"/>
                    <a:pt x="1081" y="199"/>
                    <a:pt x="1074" y="215"/>
                  </a:cubicBezTo>
                  <a:cubicBezTo>
                    <a:pt x="1046" y="261"/>
                    <a:pt x="1040" y="313"/>
                    <a:pt x="1051" y="365"/>
                  </a:cubicBezTo>
                  <a:cubicBezTo>
                    <a:pt x="1063" y="405"/>
                    <a:pt x="1080" y="439"/>
                    <a:pt x="1097" y="468"/>
                  </a:cubicBezTo>
                  <a:cubicBezTo>
                    <a:pt x="964" y="399"/>
                    <a:pt x="816" y="364"/>
                    <a:pt x="666" y="364"/>
                  </a:cubicBezTo>
                  <a:cubicBezTo>
                    <a:pt x="655" y="364"/>
                    <a:pt x="643" y="364"/>
                    <a:pt x="632" y="365"/>
                  </a:cubicBezTo>
                  <a:cubicBezTo>
                    <a:pt x="586" y="290"/>
                    <a:pt x="523" y="221"/>
                    <a:pt x="460" y="164"/>
                  </a:cubicBezTo>
                  <a:cubicBezTo>
                    <a:pt x="414" y="129"/>
                    <a:pt x="373" y="95"/>
                    <a:pt x="328" y="66"/>
                  </a:cubicBezTo>
                  <a:cubicBezTo>
                    <a:pt x="293" y="32"/>
                    <a:pt x="241" y="9"/>
                    <a:pt x="195" y="3"/>
                  </a:cubicBezTo>
                  <a:cubicBezTo>
                    <a:pt x="190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573;p38">
              <a:extLst>
                <a:ext uri="{FF2B5EF4-FFF2-40B4-BE49-F238E27FC236}">
                  <a16:creationId xmlns:a16="http://schemas.microsoft.com/office/drawing/2014/main" id="{1CE649B5-8C75-B5F0-A653-BD4A7CD53378}"/>
                </a:ext>
              </a:extLst>
            </p:cNvPr>
            <p:cNvSpPr/>
            <p:nvPr/>
          </p:nvSpPr>
          <p:spPr>
            <a:xfrm>
              <a:off x="1166243" y="998827"/>
              <a:ext cx="480905" cy="467486"/>
            </a:xfrm>
            <a:custGeom>
              <a:avLst/>
              <a:gdLst/>
              <a:ahLst/>
              <a:cxnLst/>
              <a:rect l="l" t="t" r="r" b="b"/>
              <a:pathLst>
                <a:path w="4194" h="4119" extrusionOk="0">
                  <a:moveTo>
                    <a:pt x="774" y="1"/>
                  </a:moveTo>
                  <a:cubicBezTo>
                    <a:pt x="713" y="1"/>
                    <a:pt x="652" y="2"/>
                    <a:pt x="592" y="6"/>
                  </a:cubicBezTo>
                  <a:cubicBezTo>
                    <a:pt x="471" y="12"/>
                    <a:pt x="345" y="29"/>
                    <a:pt x="224" y="46"/>
                  </a:cubicBezTo>
                  <a:cubicBezTo>
                    <a:pt x="52" y="75"/>
                    <a:pt x="17" y="563"/>
                    <a:pt x="0" y="919"/>
                  </a:cubicBezTo>
                  <a:cubicBezTo>
                    <a:pt x="63" y="908"/>
                    <a:pt x="132" y="908"/>
                    <a:pt x="195" y="908"/>
                  </a:cubicBezTo>
                  <a:cubicBezTo>
                    <a:pt x="322" y="908"/>
                    <a:pt x="448" y="914"/>
                    <a:pt x="574" y="931"/>
                  </a:cubicBezTo>
                  <a:cubicBezTo>
                    <a:pt x="821" y="971"/>
                    <a:pt x="1063" y="1040"/>
                    <a:pt x="1292" y="1138"/>
                  </a:cubicBezTo>
                  <a:cubicBezTo>
                    <a:pt x="2143" y="1511"/>
                    <a:pt x="2769" y="2263"/>
                    <a:pt x="3268" y="3016"/>
                  </a:cubicBezTo>
                  <a:cubicBezTo>
                    <a:pt x="3395" y="3205"/>
                    <a:pt x="3521" y="3401"/>
                    <a:pt x="3630" y="3602"/>
                  </a:cubicBezTo>
                  <a:cubicBezTo>
                    <a:pt x="3722" y="3768"/>
                    <a:pt x="3808" y="3946"/>
                    <a:pt x="3900" y="4119"/>
                  </a:cubicBezTo>
                  <a:cubicBezTo>
                    <a:pt x="3969" y="3855"/>
                    <a:pt x="4038" y="3596"/>
                    <a:pt x="4113" y="3338"/>
                  </a:cubicBezTo>
                  <a:cubicBezTo>
                    <a:pt x="4141" y="3246"/>
                    <a:pt x="4164" y="3154"/>
                    <a:pt x="4193" y="3056"/>
                  </a:cubicBezTo>
                  <a:cubicBezTo>
                    <a:pt x="3423" y="2482"/>
                    <a:pt x="3251" y="1189"/>
                    <a:pt x="2510" y="586"/>
                  </a:cubicBezTo>
                  <a:cubicBezTo>
                    <a:pt x="2024" y="189"/>
                    <a:pt x="1394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574;p38">
              <a:extLst>
                <a:ext uri="{FF2B5EF4-FFF2-40B4-BE49-F238E27FC236}">
                  <a16:creationId xmlns:a16="http://schemas.microsoft.com/office/drawing/2014/main" id="{50A4644E-E685-1AF4-D405-795CBF2E7B98}"/>
                </a:ext>
              </a:extLst>
            </p:cNvPr>
            <p:cNvSpPr/>
            <p:nvPr/>
          </p:nvSpPr>
          <p:spPr>
            <a:xfrm>
              <a:off x="1180691" y="1011539"/>
              <a:ext cx="416578" cy="373399"/>
            </a:xfrm>
            <a:custGeom>
              <a:avLst/>
              <a:gdLst/>
              <a:ahLst/>
              <a:cxnLst/>
              <a:rect l="l" t="t" r="r" b="b"/>
              <a:pathLst>
                <a:path w="3633" h="3290" extrusionOk="0">
                  <a:moveTo>
                    <a:pt x="856" y="0"/>
                  </a:moveTo>
                  <a:cubicBezTo>
                    <a:pt x="808" y="0"/>
                    <a:pt x="780" y="59"/>
                    <a:pt x="816" y="95"/>
                  </a:cubicBezTo>
                  <a:lnTo>
                    <a:pt x="828" y="112"/>
                  </a:lnTo>
                  <a:cubicBezTo>
                    <a:pt x="828" y="118"/>
                    <a:pt x="833" y="124"/>
                    <a:pt x="839" y="130"/>
                  </a:cubicBezTo>
                  <a:lnTo>
                    <a:pt x="851" y="141"/>
                  </a:lnTo>
                  <a:lnTo>
                    <a:pt x="856" y="141"/>
                  </a:lnTo>
                  <a:lnTo>
                    <a:pt x="879" y="164"/>
                  </a:lnTo>
                  <a:cubicBezTo>
                    <a:pt x="902" y="193"/>
                    <a:pt x="931" y="221"/>
                    <a:pt x="954" y="256"/>
                  </a:cubicBezTo>
                  <a:cubicBezTo>
                    <a:pt x="977" y="285"/>
                    <a:pt x="1000" y="319"/>
                    <a:pt x="1029" y="354"/>
                  </a:cubicBezTo>
                  <a:lnTo>
                    <a:pt x="965" y="342"/>
                  </a:lnTo>
                  <a:cubicBezTo>
                    <a:pt x="856" y="331"/>
                    <a:pt x="747" y="325"/>
                    <a:pt x="632" y="313"/>
                  </a:cubicBezTo>
                  <a:cubicBezTo>
                    <a:pt x="558" y="308"/>
                    <a:pt x="483" y="290"/>
                    <a:pt x="408" y="285"/>
                  </a:cubicBezTo>
                  <a:lnTo>
                    <a:pt x="397" y="279"/>
                  </a:lnTo>
                  <a:cubicBezTo>
                    <a:pt x="368" y="256"/>
                    <a:pt x="345" y="233"/>
                    <a:pt x="322" y="204"/>
                  </a:cubicBezTo>
                  <a:cubicBezTo>
                    <a:pt x="305" y="181"/>
                    <a:pt x="276" y="153"/>
                    <a:pt x="253" y="130"/>
                  </a:cubicBezTo>
                  <a:cubicBezTo>
                    <a:pt x="230" y="101"/>
                    <a:pt x="196" y="72"/>
                    <a:pt x="161" y="55"/>
                  </a:cubicBezTo>
                  <a:cubicBezTo>
                    <a:pt x="149" y="48"/>
                    <a:pt x="136" y="45"/>
                    <a:pt x="123" y="45"/>
                  </a:cubicBezTo>
                  <a:cubicBezTo>
                    <a:pt x="105" y="45"/>
                    <a:pt x="86" y="51"/>
                    <a:pt x="69" y="61"/>
                  </a:cubicBezTo>
                  <a:cubicBezTo>
                    <a:pt x="41" y="84"/>
                    <a:pt x="29" y="118"/>
                    <a:pt x="35" y="147"/>
                  </a:cubicBezTo>
                  <a:cubicBezTo>
                    <a:pt x="41" y="176"/>
                    <a:pt x="46" y="199"/>
                    <a:pt x="58" y="221"/>
                  </a:cubicBezTo>
                  <a:cubicBezTo>
                    <a:pt x="69" y="239"/>
                    <a:pt x="81" y="262"/>
                    <a:pt x="92" y="279"/>
                  </a:cubicBezTo>
                  <a:cubicBezTo>
                    <a:pt x="115" y="308"/>
                    <a:pt x="138" y="336"/>
                    <a:pt x="167" y="359"/>
                  </a:cubicBezTo>
                  <a:cubicBezTo>
                    <a:pt x="173" y="371"/>
                    <a:pt x="184" y="377"/>
                    <a:pt x="196" y="388"/>
                  </a:cubicBezTo>
                  <a:lnTo>
                    <a:pt x="184" y="394"/>
                  </a:lnTo>
                  <a:lnTo>
                    <a:pt x="150" y="405"/>
                  </a:lnTo>
                  <a:cubicBezTo>
                    <a:pt x="115" y="411"/>
                    <a:pt x="87" y="423"/>
                    <a:pt x="52" y="440"/>
                  </a:cubicBezTo>
                  <a:cubicBezTo>
                    <a:pt x="18" y="463"/>
                    <a:pt x="0" y="497"/>
                    <a:pt x="6" y="537"/>
                  </a:cubicBezTo>
                  <a:cubicBezTo>
                    <a:pt x="12" y="578"/>
                    <a:pt x="35" y="612"/>
                    <a:pt x="75" y="624"/>
                  </a:cubicBezTo>
                  <a:cubicBezTo>
                    <a:pt x="93" y="627"/>
                    <a:pt x="111" y="628"/>
                    <a:pt x="129" y="628"/>
                  </a:cubicBezTo>
                  <a:cubicBezTo>
                    <a:pt x="182" y="628"/>
                    <a:pt x="235" y="616"/>
                    <a:pt x="282" y="595"/>
                  </a:cubicBezTo>
                  <a:cubicBezTo>
                    <a:pt x="339" y="572"/>
                    <a:pt x="402" y="549"/>
                    <a:pt x="460" y="520"/>
                  </a:cubicBezTo>
                  <a:cubicBezTo>
                    <a:pt x="471" y="514"/>
                    <a:pt x="477" y="509"/>
                    <a:pt x="489" y="503"/>
                  </a:cubicBezTo>
                  <a:cubicBezTo>
                    <a:pt x="598" y="514"/>
                    <a:pt x="713" y="526"/>
                    <a:pt x="828" y="532"/>
                  </a:cubicBezTo>
                  <a:cubicBezTo>
                    <a:pt x="885" y="532"/>
                    <a:pt x="948" y="543"/>
                    <a:pt x="1006" y="549"/>
                  </a:cubicBezTo>
                  <a:lnTo>
                    <a:pt x="994" y="555"/>
                  </a:lnTo>
                  <a:lnTo>
                    <a:pt x="937" y="578"/>
                  </a:lnTo>
                  <a:cubicBezTo>
                    <a:pt x="856" y="595"/>
                    <a:pt x="782" y="624"/>
                    <a:pt x="707" y="658"/>
                  </a:cubicBezTo>
                  <a:cubicBezTo>
                    <a:pt x="622" y="711"/>
                    <a:pt x="660" y="833"/>
                    <a:pt x="748" y="833"/>
                  </a:cubicBezTo>
                  <a:cubicBezTo>
                    <a:pt x="755" y="833"/>
                    <a:pt x="762" y="832"/>
                    <a:pt x="770" y="830"/>
                  </a:cubicBezTo>
                  <a:cubicBezTo>
                    <a:pt x="845" y="807"/>
                    <a:pt x="914" y="784"/>
                    <a:pt x="983" y="761"/>
                  </a:cubicBezTo>
                  <a:cubicBezTo>
                    <a:pt x="1069" y="733"/>
                    <a:pt x="1149" y="692"/>
                    <a:pt x="1218" y="635"/>
                  </a:cubicBezTo>
                  <a:cubicBezTo>
                    <a:pt x="1230" y="629"/>
                    <a:pt x="1241" y="618"/>
                    <a:pt x="1247" y="601"/>
                  </a:cubicBezTo>
                  <a:cubicBezTo>
                    <a:pt x="1281" y="612"/>
                    <a:pt x="1322" y="624"/>
                    <a:pt x="1350" y="635"/>
                  </a:cubicBezTo>
                  <a:cubicBezTo>
                    <a:pt x="1465" y="675"/>
                    <a:pt x="1574" y="721"/>
                    <a:pt x="1678" y="779"/>
                  </a:cubicBezTo>
                  <a:cubicBezTo>
                    <a:pt x="1626" y="790"/>
                    <a:pt x="1574" y="796"/>
                    <a:pt x="1528" y="807"/>
                  </a:cubicBezTo>
                  <a:cubicBezTo>
                    <a:pt x="1505" y="819"/>
                    <a:pt x="1482" y="825"/>
                    <a:pt x="1454" y="836"/>
                  </a:cubicBezTo>
                  <a:cubicBezTo>
                    <a:pt x="1436" y="842"/>
                    <a:pt x="1419" y="853"/>
                    <a:pt x="1408" y="865"/>
                  </a:cubicBezTo>
                  <a:cubicBezTo>
                    <a:pt x="1373" y="894"/>
                    <a:pt x="1379" y="945"/>
                    <a:pt x="1413" y="968"/>
                  </a:cubicBezTo>
                  <a:cubicBezTo>
                    <a:pt x="1448" y="981"/>
                    <a:pt x="1482" y="988"/>
                    <a:pt x="1517" y="988"/>
                  </a:cubicBezTo>
                  <a:cubicBezTo>
                    <a:pt x="1528" y="988"/>
                    <a:pt x="1540" y="987"/>
                    <a:pt x="1551" y="985"/>
                  </a:cubicBezTo>
                  <a:cubicBezTo>
                    <a:pt x="1609" y="980"/>
                    <a:pt x="1666" y="974"/>
                    <a:pt x="1724" y="957"/>
                  </a:cubicBezTo>
                  <a:cubicBezTo>
                    <a:pt x="1775" y="945"/>
                    <a:pt x="1827" y="928"/>
                    <a:pt x="1879" y="911"/>
                  </a:cubicBezTo>
                  <a:lnTo>
                    <a:pt x="1884" y="905"/>
                  </a:lnTo>
                  <a:cubicBezTo>
                    <a:pt x="1959" y="957"/>
                    <a:pt x="2028" y="1014"/>
                    <a:pt x="2091" y="1072"/>
                  </a:cubicBezTo>
                  <a:cubicBezTo>
                    <a:pt x="2200" y="1163"/>
                    <a:pt x="2298" y="1267"/>
                    <a:pt x="2390" y="1376"/>
                  </a:cubicBezTo>
                  <a:lnTo>
                    <a:pt x="2355" y="1365"/>
                  </a:lnTo>
                  <a:cubicBezTo>
                    <a:pt x="2298" y="1353"/>
                    <a:pt x="2235" y="1342"/>
                    <a:pt x="2177" y="1330"/>
                  </a:cubicBezTo>
                  <a:cubicBezTo>
                    <a:pt x="2162" y="1327"/>
                    <a:pt x="2146" y="1326"/>
                    <a:pt x="2130" y="1326"/>
                  </a:cubicBezTo>
                  <a:cubicBezTo>
                    <a:pt x="2087" y="1326"/>
                    <a:pt x="2043" y="1336"/>
                    <a:pt x="2005" y="1353"/>
                  </a:cubicBezTo>
                  <a:cubicBezTo>
                    <a:pt x="1976" y="1376"/>
                    <a:pt x="1976" y="1422"/>
                    <a:pt x="2005" y="1439"/>
                  </a:cubicBezTo>
                  <a:cubicBezTo>
                    <a:pt x="2057" y="1462"/>
                    <a:pt x="2108" y="1479"/>
                    <a:pt x="2160" y="1485"/>
                  </a:cubicBezTo>
                  <a:cubicBezTo>
                    <a:pt x="2212" y="1497"/>
                    <a:pt x="2264" y="1508"/>
                    <a:pt x="2315" y="1525"/>
                  </a:cubicBezTo>
                  <a:cubicBezTo>
                    <a:pt x="2407" y="1560"/>
                    <a:pt x="2499" y="1600"/>
                    <a:pt x="2591" y="1634"/>
                  </a:cubicBezTo>
                  <a:cubicBezTo>
                    <a:pt x="2694" y="1790"/>
                    <a:pt x="2792" y="1945"/>
                    <a:pt x="2884" y="2105"/>
                  </a:cubicBezTo>
                  <a:lnTo>
                    <a:pt x="2867" y="2100"/>
                  </a:lnTo>
                  <a:lnTo>
                    <a:pt x="2861" y="2100"/>
                  </a:lnTo>
                  <a:lnTo>
                    <a:pt x="2838" y="2088"/>
                  </a:lnTo>
                  <a:cubicBezTo>
                    <a:pt x="2782" y="2062"/>
                    <a:pt x="2716" y="2020"/>
                    <a:pt x="2653" y="2020"/>
                  </a:cubicBezTo>
                  <a:cubicBezTo>
                    <a:pt x="2632" y="2020"/>
                    <a:pt x="2611" y="2025"/>
                    <a:pt x="2591" y="2037"/>
                  </a:cubicBezTo>
                  <a:cubicBezTo>
                    <a:pt x="2562" y="2054"/>
                    <a:pt x="2551" y="2094"/>
                    <a:pt x="2562" y="2123"/>
                  </a:cubicBezTo>
                  <a:cubicBezTo>
                    <a:pt x="2579" y="2140"/>
                    <a:pt x="2591" y="2157"/>
                    <a:pt x="2608" y="2169"/>
                  </a:cubicBezTo>
                  <a:cubicBezTo>
                    <a:pt x="2625" y="2180"/>
                    <a:pt x="2643" y="2192"/>
                    <a:pt x="2666" y="2203"/>
                  </a:cubicBezTo>
                  <a:lnTo>
                    <a:pt x="2689" y="2215"/>
                  </a:lnTo>
                  <a:lnTo>
                    <a:pt x="2740" y="2238"/>
                  </a:lnTo>
                  <a:cubicBezTo>
                    <a:pt x="2809" y="2278"/>
                    <a:pt x="2884" y="2307"/>
                    <a:pt x="2959" y="2318"/>
                  </a:cubicBezTo>
                  <a:lnTo>
                    <a:pt x="2999" y="2318"/>
                  </a:lnTo>
                  <a:lnTo>
                    <a:pt x="3068" y="2450"/>
                  </a:lnTo>
                  <a:lnTo>
                    <a:pt x="3171" y="2634"/>
                  </a:lnTo>
                  <a:cubicBezTo>
                    <a:pt x="3154" y="2628"/>
                    <a:pt x="3142" y="2622"/>
                    <a:pt x="3125" y="2622"/>
                  </a:cubicBezTo>
                  <a:lnTo>
                    <a:pt x="3073" y="2622"/>
                  </a:lnTo>
                  <a:cubicBezTo>
                    <a:pt x="3056" y="2622"/>
                    <a:pt x="3045" y="2628"/>
                    <a:pt x="3033" y="2640"/>
                  </a:cubicBezTo>
                  <a:cubicBezTo>
                    <a:pt x="3027" y="2640"/>
                    <a:pt x="3022" y="2640"/>
                    <a:pt x="3016" y="2645"/>
                  </a:cubicBezTo>
                  <a:cubicBezTo>
                    <a:pt x="3010" y="2645"/>
                    <a:pt x="3004" y="2657"/>
                    <a:pt x="3004" y="2663"/>
                  </a:cubicBezTo>
                  <a:cubicBezTo>
                    <a:pt x="3004" y="2668"/>
                    <a:pt x="3004" y="2680"/>
                    <a:pt x="3010" y="2686"/>
                  </a:cubicBezTo>
                  <a:lnTo>
                    <a:pt x="3010" y="2691"/>
                  </a:lnTo>
                  <a:lnTo>
                    <a:pt x="3010" y="2714"/>
                  </a:lnTo>
                  <a:cubicBezTo>
                    <a:pt x="3016" y="2732"/>
                    <a:pt x="3022" y="2743"/>
                    <a:pt x="3033" y="2755"/>
                  </a:cubicBezTo>
                  <a:cubicBezTo>
                    <a:pt x="3045" y="2772"/>
                    <a:pt x="3062" y="2789"/>
                    <a:pt x="3079" y="2801"/>
                  </a:cubicBezTo>
                  <a:cubicBezTo>
                    <a:pt x="3108" y="2818"/>
                    <a:pt x="3137" y="2829"/>
                    <a:pt x="3165" y="2846"/>
                  </a:cubicBezTo>
                  <a:cubicBezTo>
                    <a:pt x="3223" y="2875"/>
                    <a:pt x="3280" y="2904"/>
                    <a:pt x="3332" y="2933"/>
                  </a:cubicBezTo>
                  <a:cubicBezTo>
                    <a:pt x="3366" y="2984"/>
                    <a:pt x="3395" y="3036"/>
                    <a:pt x="3430" y="3088"/>
                  </a:cubicBezTo>
                  <a:cubicBezTo>
                    <a:pt x="3481" y="3157"/>
                    <a:pt x="3533" y="3214"/>
                    <a:pt x="3590" y="3277"/>
                  </a:cubicBezTo>
                  <a:cubicBezTo>
                    <a:pt x="3592" y="3286"/>
                    <a:pt x="3597" y="3289"/>
                    <a:pt x="3602" y="3289"/>
                  </a:cubicBezTo>
                  <a:cubicBezTo>
                    <a:pt x="3615" y="3289"/>
                    <a:pt x="3633" y="3269"/>
                    <a:pt x="3625" y="3249"/>
                  </a:cubicBezTo>
                  <a:cubicBezTo>
                    <a:pt x="3596" y="3180"/>
                    <a:pt x="3573" y="3111"/>
                    <a:pt x="3544" y="3042"/>
                  </a:cubicBezTo>
                  <a:cubicBezTo>
                    <a:pt x="3521" y="2984"/>
                    <a:pt x="3493" y="2933"/>
                    <a:pt x="3464" y="2881"/>
                  </a:cubicBezTo>
                  <a:lnTo>
                    <a:pt x="3470" y="2858"/>
                  </a:lnTo>
                  <a:cubicBezTo>
                    <a:pt x="3475" y="2789"/>
                    <a:pt x="3475" y="2720"/>
                    <a:pt x="3458" y="2651"/>
                  </a:cubicBezTo>
                  <a:cubicBezTo>
                    <a:pt x="3458" y="2634"/>
                    <a:pt x="3453" y="2622"/>
                    <a:pt x="3453" y="2605"/>
                  </a:cubicBezTo>
                  <a:cubicBezTo>
                    <a:pt x="3447" y="2599"/>
                    <a:pt x="3447" y="2594"/>
                    <a:pt x="3447" y="2588"/>
                  </a:cubicBezTo>
                  <a:lnTo>
                    <a:pt x="3447" y="2576"/>
                  </a:lnTo>
                  <a:cubicBezTo>
                    <a:pt x="3447" y="2571"/>
                    <a:pt x="3447" y="2571"/>
                    <a:pt x="3447" y="2565"/>
                  </a:cubicBezTo>
                  <a:cubicBezTo>
                    <a:pt x="3447" y="2565"/>
                    <a:pt x="3447" y="2559"/>
                    <a:pt x="3447" y="2559"/>
                  </a:cubicBezTo>
                  <a:lnTo>
                    <a:pt x="3447" y="2536"/>
                  </a:lnTo>
                  <a:cubicBezTo>
                    <a:pt x="3447" y="2525"/>
                    <a:pt x="3447" y="2519"/>
                    <a:pt x="3447" y="2513"/>
                  </a:cubicBezTo>
                  <a:cubicBezTo>
                    <a:pt x="3447" y="2513"/>
                    <a:pt x="3447" y="2508"/>
                    <a:pt x="3447" y="2502"/>
                  </a:cubicBezTo>
                  <a:cubicBezTo>
                    <a:pt x="3447" y="2496"/>
                    <a:pt x="3447" y="2490"/>
                    <a:pt x="3447" y="2485"/>
                  </a:cubicBezTo>
                  <a:cubicBezTo>
                    <a:pt x="3453" y="2467"/>
                    <a:pt x="3453" y="2450"/>
                    <a:pt x="3447" y="2427"/>
                  </a:cubicBezTo>
                  <a:cubicBezTo>
                    <a:pt x="3447" y="2398"/>
                    <a:pt x="3430" y="2375"/>
                    <a:pt x="3407" y="2358"/>
                  </a:cubicBezTo>
                  <a:cubicBezTo>
                    <a:pt x="3393" y="2351"/>
                    <a:pt x="3378" y="2347"/>
                    <a:pt x="3364" y="2347"/>
                  </a:cubicBezTo>
                  <a:cubicBezTo>
                    <a:pt x="3316" y="2347"/>
                    <a:pt x="3272" y="2389"/>
                    <a:pt x="3263" y="2439"/>
                  </a:cubicBezTo>
                  <a:cubicBezTo>
                    <a:pt x="3263" y="2450"/>
                    <a:pt x="3257" y="2462"/>
                    <a:pt x="3257" y="2479"/>
                  </a:cubicBezTo>
                  <a:lnTo>
                    <a:pt x="3234" y="2439"/>
                  </a:lnTo>
                  <a:cubicBezTo>
                    <a:pt x="3200" y="2370"/>
                    <a:pt x="3160" y="2295"/>
                    <a:pt x="3119" y="2232"/>
                  </a:cubicBezTo>
                  <a:cubicBezTo>
                    <a:pt x="3125" y="2226"/>
                    <a:pt x="3125" y="2226"/>
                    <a:pt x="3125" y="2220"/>
                  </a:cubicBezTo>
                  <a:cubicBezTo>
                    <a:pt x="3160" y="2157"/>
                    <a:pt x="3171" y="2083"/>
                    <a:pt x="3171" y="2008"/>
                  </a:cubicBezTo>
                  <a:lnTo>
                    <a:pt x="3171" y="1899"/>
                  </a:lnTo>
                  <a:lnTo>
                    <a:pt x="3171" y="1847"/>
                  </a:lnTo>
                  <a:cubicBezTo>
                    <a:pt x="3177" y="1836"/>
                    <a:pt x="3177" y="1818"/>
                    <a:pt x="3171" y="1807"/>
                  </a:cubicBezTo>
                  <a:cubicBezTo>
                    <a:pt x="3171" y="1795"/>
                    <a:pt x="3165" y="1778"/>
                    <a:pt x="3160" y="1767"/>
                  </a:cubicBezTo>
                  <a:cubicBezTo>
                    <a:pt x="3141" y="1739"/>
                    <a:pt x="3112" y="1725"/>
                    <a:pt x="3083" y="1725"/>
                  </a:cubicBezTo>
                  <a:cubicBezTo>
                    <a:pt x="3057" y="1725"/>
                    <a:pt x="3032" y="1736"/>
                    <a:pt x="3016" y="1761"/>
                  </a:cubicBezTo>
                  <a:cubicBezTo>
                    <a:pt x="2999" y="1784"/>
                    <a:pt x="2993" y="1807"/>
                    <a:pt x="2993" y="1830"/>
                  </a:cubicBezTo>
                  <a:lnTo>
                    <a:pt x="2993" y="1870"/>
                  </a:lnTo>
                  <a:lnTo>
                    <a:pt x="2993" y="1962"/>
                  </a:lnTo>
                  <a:lnTo>
                    <a:pt x="2993" y="1991"/>
                  </a:lnTo>
                  <a:cubicBezTo>
                    <a:pt x="2930" y="1881"/>
                    <a:pt x="2861" y="1772"/>
                    <a:pt x="2792" y="1663"/>
                  </a:cubicBezTo>
                  <a:lnTo>
                    <a:pt x="2729" y="1577"/>
                  </a:lnTo>
                  <a:cubicBezTo>
                    <a:pt x="2729" y="1571"/>
                    <a:pt x="2729" y="1566"/>
                    <a:pt x="2729" y="1566"/>
                  </a:cubicBezTo>
                  <a:cubicBezTo>
                    <a:pt x="2735" y="1537"/>
                    <a:pt x="2735" y="1508"/>
                    <a:pt x="2729" y="1485"/>
                  </a:cubicBezTo>
                  <a:cubicBezTo>
                    <a:pt x="2729" y="1462"/>
                    <a:pt x="2723" y="1439"/>
                    <a:pt x="2723" y="1422"/>
                  </a:cubicBezTo>
                  <a:cubicBezTo>
                    <a:pt x="2717" y="1376"/>
                    <a:pt x="2712" y="1336"/>
                    <a:pt x="2700" y="1296"/>
                  </a:cubicBezTo>
                  <a:cubicBezTo>
                    <a:pt x="2694" y="1250"/>
                    <a:pt x="2689" y="1209"/>
                    <a:pt x="2683" y="1163"/>
                  </a:cubicBezTo>
                  <a:lnTo>
                    <a:pt x="2671" y="1106"/>
                  </a:lnTo>
                  <a:cubicBezTo>
                    <a:pt x="2671" y="1095"/>
                    <a:pt x="2671" y="1089"/>
                    <a:pt x="2671" y="1077"/>
                  </a:cubicBezTo>
                  <a:cubicBezTo>
                    <a:pt x="2666" y="1066"/>
                    <a:pt x="2671" y="1054"/>
                    <a:pt x="2671" y="1054"/>
                  </a:cubicBezTo>
                  <a:cubicBezTo>
                    <a:pt x="2671" y="997"/>
                    <a:pt x="2625" y="945"/>
                    <a:pt x="2562" y="939"/>
                  </a:cubicBezTo>
                  <a:cubicBezTo>
                    <a:pt x="2499" y="939"/>
                    <a:pt x="2453" y="985"/>
                    <a:pt x="2447" y="1049"/>
                  </a:cubicBezTo>
                  <a:cubicBezTo>
                    <a:pt x="2453" y="1112"/>
                    <a:pt x="2459" y="1175"/>
                    <a:pt x="2470" y="1232"/>
                  </a:cubicBezTo>
                  <a:cubicBezTo>
                    <a:pt x="2338" y="1077"/>
                    <a:pt x="2189" y="934"/>
                    <a:pt x="2028" y="807"/>
                  </a:cubicBezTo>
                  <a:cubicBezTo>
                    <a:pt x="2034" y="796"/>
                    <a:pt x="2028" y="779"/>
                    <a:pt x="2022" y="767"/>
                  </a:cubicBezTo>
                  <a:cubicBezTo>
                    <a:pt x="1988" y="687"/>
                    <a:pt x="1953" y="606"/>
                    <a:pt x="1907" y="526"/>
                  </a:cubicBezTo>
                  <a:cubicBezTo>
                    <a:pt x="1884" y="480"/>
                    <a:pt x="1861" y="440"/>
                    <a:pt x="1833" y="400"/>
                  </a:cubicBezTo>
                  <a:cubicBezTo>
                    <a:pt x="1821" y="388"/>
                    <a:pt x="1804" y="371"/>
                    <a:pt x="1787" y="359"/>
                  </a:cubicBezTo>
                  <a:cubicBezTo>
                    <a:pt x="1781" y="354"/>
                    <a:pt x="1775" y="348"/>
                    <a:pt x="1770" y="348"/>
                  </a:cubicBezTo>
                  <a:cubicBezTo>
                    <a:pt x="1764" y="342"/>
                    <a:pt x="1758" y="342"/>
                    <a:pt x="1752" y="342"/>
                  </a:cubicBezTo>
                  <a:lnTo>
                    <a:pt x="1729" y="342"/>
                  </a:lnTo>
                  <a:cubicBezTo>
                    <a:pt x="1728" y="339"/>
                    <a:pt x="1725" y="337"/>
                    <a:pt x="1722" y="337"/>
                  </a:cubicBezTo>
                  <a:cubicBezTo>
                    <a:pt x="1715" y="337"/>
                    <a:pt x="1708" y="345"/>
                    <a:pt x="1712" y="354"/>
                  </a:cubicBezTo>
                  <a:cubicBezTo>
                    <a:pt x="1701" y="371"/>
                    <a:pt x="1701" y="394"/>
                    <a:pt x="1712" y="411"/>
                  </a:cubicBezTo>
                  <a:cubicBezTo>
                    <a:pt x="1712" y="428"/>
                    <a:pt x="1718" y="445"/>
                    <a:pt x="1729" y="457"/>
                  </a:cubicBezTo>
                  <a:cubicBezTo>
                    <a:pt x="1741" y="503"/>
                    <a:pt x="1770" y="549"/>
                    <a:pt x="1787" y="589"/>
                  </a:cubicBezTo>
                  <a:lnTo>
                    <a:pt x="1815" y="652"/>
                  </a:lnTo>
                  <a:cubicBezTo>
                    <a:pt x="1724" y="595"/>
                    <a:pt x="1626" y="543"/>
                    <a:pt x="1528" y="503"/>
                  </a:cubicBezTo>
                  <a:cubicBezTo>
                    <a:pt x="1431" y="457"/>
                    <a:pt x="1333" y="423"/>
                    <a:pt x="1230" y="394"/>
                  </a:cubicBezTo>
                  <a:cubicBezTo>
                    <a:pt x="1195" y="319"/>
                    <a:pt x="1149" y="250"/>
                    <a:pt x="1097" y="187"/>
                  </a:cubicBezTo>
                  <a:cubicBezTo>
                    <a:pt x="1046" y="112"/>
                    <a:pt x="965" y="15"/>
                    <a:pt x="873" y="3"/>
                  </a:cubicBezTo>
                  <a:cubicBezTo>
                    <a:pt x="867" y="1"/>
                    <a:pt x="861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575;p38">
              <a:extLst>
                <a:ext uri="{FF2B5EF4-FFF2-40B4-BE49-F238E27FC236}">
                  <a16:creationId xmlns:a16="http://schemas.microsoft.com/office/drawing/2014/main" id="{6B665041-DC58-AE6C-BBC5-4A83249A7768}"/>
                </a:ext>
              </a:extLst>
            </p:cNvPr>
            <p:cNvSpPr/>
            <p:nvPr/>
          </p:nvSpPr>
          <p:spPr>
            <a:xfrm>
              <a:off x="1522507" y="1315024"/>
              <a:ext cx="173373" cy="492228"/>
            </a:xfrm>
            <a:custGeom>
              <a:avLst/>
              <a:gdLst/>
              <a:ahLst/>
              <a:cxnLst/>
              <a:rect l="l" t="t" r="r" b="b"/>
              <a:pathLst>
                <a:path w="1512" h="4337" extrusionOk="0">
                  <a:moveTo>
                    <a:pt x="805" y="0"/>
                  </a:moveTo>
                  <a:cubicBezTo>
                    <a:pt x="747" y="121"/>
                    <a:pt x="690" y="241"/>
                    <a:pt x="644" y="368"/>
                  </a:cubicBezTo>
                  <a:cubicBezTo>
                    <a:pt x="270" y="1350"/>
                    <a:pt x="58" y="2378"/>
                    <a:pt x="1" y="3418"/>
                  </a:cubicBezTo>
                  <a:cubicBezTo>
                    <a:pt x="52" y="3481"/>
                    <a:pt x="110" y="3544"/>
                    <a:pt x="167" y="3602"/>
                  </a:cubicBezTo>
                  <a:cubicBezTo>
                    <a:pt x="443" y="3883"/>
                    <a:pt x="753" y="4130"/>
                    <a:pt x="1086" y="4337"/>
                  </a:cubicBezTo>
                  <a:cubicBezTo>
                    <a:pt x="1046" y="3745"/>
                    <a:pt x="1057" y="3159"/>
                    <a:pt x="1121" y="2568"/>
                  </a:cubicBezTo>
                  <a:cubicBezTo>
                    <a:pt x="1184" y="1930"/>
                    <a:pt x="1293" y="1298"/>
                    <a:pt x="1459" y="678"/>
                  </a:cubicBezTo>
                  <a:cubicBezTo>
                    <a:pt x="1477" y="615"/>
                    <a:pt x="1494" y="552"/>
                    <a:pt x="1511" y="488"/>
                  </a:cubicBezTo>
                  <a:cubicBezTo>
                    <a:pt x="1235" y="396"/>
                    <a:pt x="988" y="23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576;p38">
              <a:extLst>
                <a:ext uri="{FF2B5EF4-FFF2-40B4-BE49-F238E27FC236}">
                  <a16:creationId xmlns:a16="http://schemas.microsoft.com/office/drawing/2014/main" id="{06C7D134-08BC-F306-BDDE-1094EA7B7E0F}"/>
                </a:ext>
              </a:extLst>
            </p:cNvPr>
            <p:cNvSpPr/>
            <p:nvPr/>
          </p:nvSpPr>
          <p:spPr>
            <a:xfrm>
              <a:off x="2187106" y="1145009"/>
              <a:ext cx="326795" cy="133924"/>
            </a:xfrm>
            <a:custGeom>
              <a:avLst/>
              <a:gdLst/>
              <a:ahLst/>
              <a:cxnLst/>
              <a:rect l="l" t="t" r="r" b="b"/>
              <a:pathLst>
                <a:path w="2850" h="1180" extrusionOk="0">
                  <a:moveTo>
                    <a:pt x="1199" y="0"/>
                  </a:moveTo>
                  <a:cubicBezTo>
                    <a:pt x="964" y="0"/>
                    <a:pt x="734" y="56"/>
                    <a:pt x="546" y="200"/>
                  </a:cubicBezTo>
                  <a:cubicBezTo>
                    <a:pt x="287" y="401"/>
                    <a:pt x="0" y="843"/>
                    <a:pt x="374" y="1085"/>
                  </a:cubicBezTo>
                  <a:cubicBezTo>
                    <a:pt x="477" y="1153"/>
                    <a:pt x="588" y="1180"/>
                    <a:pt x="701" y="1180"/>
                  </a:cubicBezTo>
                  <a:cubicBezTo>
                    <a:pt x="996" y="1180"/>
                    <a:pt x="1309" y="999"/>
                    <a:pt x="1563" y="912"/>
                  </a:cubicBezTo>
                  <a:cubicBezTo>
                    <a:pt x="1745" y="853"/>
                    <a:pt x="1927" y="824"/>
                    <a:pt x="2113" y="824"/>
                  </a:cubicBezTo>
                  <a:cubicBezTo>
                    <a:pt x="2144" y="824"/>
                    <a:pt x="2175" y="824"/>
                    <a:pt x="2206" y="826"/>
                  </a:cubicBezTo>
                  <a:cubicBezTo>
                    <a:pt x="2424" y="826"/>
                    <a:pt x="2654" y="838"/>
                    <a:pt x="2849" y="941"/>
                  </a:cubicBezTo>
                  <a:cubicBezTo>
                    <a:pt x="2717" y="740"/>
                    <a:pt x="2579" y="550"/>
                    <a:pt x="2436" y="361"/>
                  </a:cubicBezTo>
                  <a:cubicBezTo>
                    <a:pt x="2269" y="286"/>
                    <a:pt x="2102" y="223"/>
                    <a:pt x="1930" y="154"/>
                  </a:cubicBezTo>
                  <a:cubicBezTo>
                    <a:pt x="1710" y="65"/>
                    <a:pt x="1451" y="0"/>
                    <a:pt x="1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577;p38">
              <a:extLst>
                <a:ext uri="{FF2B5EF4-FFF2-40B4-BE49-F238E27FC236}">
                  <a16:creationId xmlns:a16="http://schemas.microsoft.com/office/drawing/2014/main" id="{CF3F03CF-9283-3AFB-7716-C47AAC266053}"/>
                </a:ext>
              </a:extLst>
            </p:cNvPr>
            <p:cNvSpPr/>
            <p:nvPr/>
          </p:nvSpPr>
          <p:spPr>
            <a:xfrm>
              <a:off x="2306242" y="1294936"/>
              <a:ext cx="309022" cy="191012"/>
            </a:xfrm>
            <a:custGeom>
              <a:avLst/>
              <a:gdLst/>
              <a:ahLst/>
              <a:cxnLst/>
              <a:rect l="l" t="t" r="r" b="b"/>
              <a:pathLst>
                <a:path w="2695" h="1683" extrusionOk="0">
                  <a:moveTo>
                    <a:pt x="754" y="0"/>
                  </a:moveTo>
                  <a:cubicBezTo>
                    <a:pt x="565" y="0"/>
                    <a:pt x="367" y="26"/>
                    <a:pt x="219" y="143"/>
                  </a:cubicBezTo>
                  <a:cubicBezTo>
                    <a:pt x="30" y="292"/>
                    <a:pt x="1" y="568"/>
                    <a:pt x="150" y="757"/>
                  </a:cubicBezTo>
                  <a:cubicBezTo>
                    <a:pt x="299" y="958"/>
                    <a:pt x="552" y="1039"/>
                    <a:pt x="793" y="1067"/>
                  </a:cubicBezTo>
                  <a:cubicBezTo>
                    <a:pt x="938" y="1087"/>
                    <a:pt x="1081" y="1090"/>
                    <a:pt x="1224" y="1090"/>
                  </a:cubicBezTo>
                  <a:cubicBezTo>
                    <a:pt x="1292" y="1090"/>
                    <a:pt x="1360" y="1089"/>
                    <a:pt x="1428" y="1089"/>
                  </a:cubicBezTo>
                  <a:cubicBezTo>
                    <a:pt x="1473" y="1089"/>
                    <a:pt x="1518" y="1089"/>
                    <a:pt x="1563" y="1090"/>
                  </a:cubicBezTo>
                  <a:cubicBezTo>
                    <a:pt x="1816" y="1090"/>
                    <a:pt x="2063" y="1154"/>
                    <a:pt x="2281" y="1274"/>
                  </a:cubicBezTo>
                  <a:cubicBezTo>
                    <a:pt x="2442" y="1383"/>
                    <a:pt x="2586" y="1521"/>
                    <a:pt x="2695" y="1682"/>
                  </a:cubicBezTo>
                  <a:cubicBezTo>
                    <a:pt x="2620" y="1337"/>
                    <a:pt x="2517" y="1004"/>
                    <a:pt x="2379" y="683"/>
                  </a:cubicBezTo>
                  <a:cubicBezTo>
                    <a:pt x="2316" y="619"/>
                    <a:pt x="2252" y="562"/>
                    <a:pt x="2189" y="510"/>
                  </a:cubicBezTo>
                  <a:cubicBezTo>
                    <a:pt x="1827" y="206"/>
                    <a:pt x="1379" y="34"/>
                    <a:pt x="908" y="5"/>
                  </a:cubicBezTo>
                  <a:cubicBezTo>
                    <a:pt x="858" y="2"/>
                    <a:pt x="80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578;p38">
              <a:extLst>
                <a:ext uri="{FF2B5EF4-FFF2-40B4-BE49-F238E27FC236}">
                  <a16:creationId xmlns:a16="http://schemas.microsoft.com/office/drawing/2014/main" id="{80DB1838-A4CE-98D8-7CB5-F44BE6EBDBB0}"/>
                </a:ext>
              </a:extLst>
            </p:cNvPr>
            <p:cNvSpPr/>
            <p:nvPr/>
          </p:nvSpPr>
          <p:spPr>
            <a:xfrm>
              <a:off x="2370111" y="1471648"/>
              <a:ext cx="247791" cy="245717"/>
            </a:xfrm>
            <a:custGeom>
              <a:avLst/>
              <a:gdLst/>
              <a:ahLst/>
              <a:cxnLst/>
              <a:rect l="l" t="t" r="r" b="b"/>
              <a:pathLst>
                <a:path w="2161" h="2165" extrusionOk="0">
                  <a:moveTo>
                    <a:pt x="677" y="0"/>
                  </a:moveTo>
                  <a:cubicBezTo>
                    <a:pt x="539" y="0"/>
                    <a:pt x="400" y="39"/>
                    <a:pt x="277" y="114"/>
                  </a:cubicBezTo>
                  <a:cubicBezTo>
                    <a:pt x="99" y="228"/>
                    <a:pt x="1" y="441"/>
                    <a:pt x="35" y="648"/>
                  </a:cubicBezTo>
                  <a:cubicBezTo>
                    <a:pt x="81" y="883"/>
                    <a:pt x="231" y="1090"/>
                    <a:pt x="432" y="1216"/>
                  </a:cubicBezTo>
                  <a:cubicBezTo>
                    <a:pt x="621" y="1326"/>
                    <a:pt x="840" y="1366"/>
                    <a:pt x="1052" y="1400"/>
                  </a:cubicBezTo>
                  <a:cubicBezTo>
                    <a:pt x="1259" y="1435"/>
                    <a:pt x="1494" y="1475"/>
                    <a:pt x="1661" y="1624"/>
                  </a:cubicBezTo>
                  <a:cubicBezTo>
                    <a:pt x="1822" y="1774"/>
                    <a:pt x="1902" y="1975"/>
                    <a:pt x="2000" y="2153"/>
                  </a:cubicBezTo>
                  <a:cubicBezTo>
                    <a:pt x="2000" y="2158"/>
                    <a:pt x="2006" y="2158"/>
                    <a:pt x="2006" y="2164"/>
                  </a:cubicBezTo>
                  <a:cubicBezTo>
                    <a:pt x="2069" y="2015"/>
                    <a:pt x="2115" y="1865"/>
                    <a:pt x="2155" y="1710"/>
                  </a:cubicBezTo>
                  <a:lnTo>
                    <a:pt x="2149" y="1705"/>
                  </a:lnTo>
                  <a:cubicBezTo>
                    <a:pt x="2155" y="1687"/>
                    <a:pt x="2155" y="1670"/>
                    <a:pt x="2161" y="1659"/>
                  </a:cubicBezTo>
                  <a:cubicBezTo>
                    <a:pt x="2161" y="1561"/>
                    <a:pt x="2149" y="1463"/>
                    <a:pt x="2120" y="1371"/>
                  </a:cubicBezTo>
                  <a:cubicBezTo>
                    <a:pt x="2063" y="1165"/>
                    <a:pt x="1971" y="964"/>
                    <a:pt x="1851" y="791"/>
                  </a:cubicBezTo>
                  <a:cubicBezTo>
                    <a:pt x="1724" y="608"/>
                    <a:pt x="1575" y="447"/>
                    <a:pt x="1402" y="309"/>
                  </a:cubicBezTo>
                  <a:cubicBezTo>
                    <a:pt x="1253" y="182"/>
                    <a:pt x="1087" y="85"/>
                    <a:pt x="897" y="33"/>
                  </a:cubicBezTo>
                  <a:cubicBezTo>
                    <a:pt x="825" y="11"/>
                    <a:pt x="751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579;p38">
              <a:extLst>
                <a:ext uri="{FF2B5EF4-FFF2-40B4-BE49-F238E27FC236}">
                  <a16:creationId xmlns:a16="http://schemas.microsoft.com/office/drawing/2014/main" id="{501348CB-52E8-EC9A-9C5F-7F6A36053DEF}"/>
                </a:ext>
              </a:extLst>
            </p:cNvPr>
            <p:cNvSpPr/>
            <p:nvPr/>
          </p:nvSpPr>
          <p:spPr>
            <a:xfrm>
              <a:off x="2359676" y="1669356"/>
              <a:ext cx="154798" cy="190785"/>
            </a:xfrm>
            <a:custGeom>
              <a:avLst/>
              <a:gdLst/>
              <a:ahLst/>
              <a:cxnLst/>
              <a:rect l="l" t="t" r="r" b="b"/>
              <a:pathLst>
                <a:path w="1350" h="1681" extrusionOk="0">
                  <a:moveTo>
                    <a:pt x="445" y="0"/>
                  </a:moveTo>
                  <a:cubicBezTo>
                    <a:pt x="395" y="0"/>
                    <a:pt x="344" y="7"/>
                    <a:pt x="293" y="20"/>
                  </a:cubicBezTo>
                  <a:cubicBezTo>
                    <a:pt x="155" y="66"/>
                    <a:pt x="58" y="187"/>
                    <a:pt x="46" y="336"/>
                  </a:cubicBezTo>
                  <a:cubicBezTo>
                    <a:pt x="0" y="698"/>
                    <a:pt x="310" y="910"/>
                    <a:pt x="580" y="1077"/>
                  </a:cubicBezTo>
                  <a:cubicBezTo>
                    <a:pt x="724" y="1169"/>
                    <a:pt x="873" y="1278"/>
                    <a:pt x="954" y="1439"/>
                  </a:cubicBezTo>
                  <a:cubicBezTo>
                    <a:pt x="982" y="1508"/>
                    <a:pt x="1011" y="1577"/>
                    <a:pt x="1028" y="1651"/>
                  </a:cubicBezTo>
                  <a:cubicBezTo>
                    <a:pt x="1028" y="1663"/>
                    <a:pt x="1034" y="1674"/>
                    <a:pt x="1040" y="1680"/>
                  </a:cubicBezTo>
                  <a:cubicBezTo>
                    <a:pt x="1114" y="1628"/>
                    <a:pt x="1189" y="1571"/>
                    <a:pt x="1264" y="1514"/>
                  </a:cubicBezTo>
                  <a:lnTo>
                    <a:pt x="1310" y="1479"/>
                  </a:lnTo>
                  <a:cubicBezTo>
                    <a:pt x="1350" y="1226"/>
                    <a:pt x="1327" y="968"/>
                    <a:pt x="1235" y="732"/>
                  </a:cubicBezTo>
                  <a:cubicBezTo>
                    <a:pt x="1143" y="439"/>
                    <a:pt x="982" y="169"/>
                    <a:pt x="684" y="49"/>
                  </a:cubicBezTo>
                  <a:cubicBezTo>
                    <a:pt x="606" y="17"/>
                    <a:pt x="526" y="0"/>
                    <a:pt x="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580;p38">
              <a:extLst>
                <a:ext uri="{FF2B5EF4-FFF2-40B4-BE49-F238E27FC236}">
                  <a16:creationId xmlns:a16="http://schemas.microsoft.com/office/drawing/2014/main" id="{47AFC796-71DD-25F8-2625-86C2848E1D90}"/>
                </a:ext>
              </a:extLst>
            </p:cNvPr>
            <p:cNvSpPr/>
            <p:nvPr/>
          </p:nvSpPr>
          <p:spPr>
            <a:xfrm>
              <a:off x="2256937" y="1183938"/>
              <a:ext cx="58708" cy="57542"/>
            </a:xfrm>
            <a:custGeom>
              <a:avLst/>
              <a:gdLst/>
              <a:ahLst/>
              <a:cxnLst/>
              <a:rect l="l" t="t" r="r" b="b"/>
              <a:pathLst>
                <a:path w="512" h="507" extrusionOk="0">
                  <a:moveTo>
                    <a:pt x="258" y="1"/>
                  </a:moveTo>
                  <a:cubicBezTo>
                    <a:pt x="115" y="1"/>
                    <a:pt x="0" y="110"/>
                    <a:pt x="0" y="253"/>
                  </a:cubicBezTo>
                  <a:cubicBezTo>
                    <a:pt x="0" y="391"/>
                    <a:pt x="115" y="506"/>
                    <a:pt x="258" y="506"/>
                  </a:cubicBezTo>
                  <a:cubicBezTo>
                    <a:pt x="396" y="506"/>
                    <a:pt x="511" y="391"/>
                    <a:pt x="511" y="253"/>
                  </a:cubicBezTo>
                  <a:cubicBezTo>
                    <a:pt x="511" y="110"/>
                    <a:pt x="396" y="1"/>
                    <a:pt x="2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581;p38">
              <a:extLst>
                <a:ext uri="{FF2B5EF4-FFF2-40B4-BE49-F238E27FC236}">
                  <a16:creationId xmlns:a16="http://schemas.microsoft.com/office/drawing/2014/main" id="{663FB478-CB63-D090-59BC-35C05BE0E17E}"/>
                </a:ext>
              </a:extLst>
            </p:cNvPr>
            <p:cNvSpPr/>
            <p:nvPr/>
          </p:nvSpPr>
          <p:spPr>
            <a:xfrm>
              <a:off x="2348439" y="1322742"/>
              <a:ext cx="67996" cy="58223"/>
            </a:xfrm>
            <a:custGeom>
              <a:avLst/>
              <a:gdLst/>
              <a:ahLst/>
              <a:cxnLst/>
              <a:rect l="l" t="t" r="r" b="b"/>
              <a:pathLst>
                <a:path w="593" h="513" extrusionOk="0">
                  <a:moveTo>
                    <a:pt x="334" y="1"/>
                  </a:moveTo>
                  <a:cubicBezTo>
                    <a:pt x="271" y="1"/>
                    <a:pt x="207" y="24"/>
                    <a:pt x="156" y="76"/>
                  </a:cubicBezTo>
                  <a:cubicBezTo>
                    <a:pt x="0" y="237"/>
                    <a:pt x="110" y="512"/>
                    <a:pt x="339" y="512"/>
                  </a:cubicBezTo>
                  <a:cubicBezTo>
                    <a:pt x="477" y="512"/>
                    <a:pt x="592" y="397"/>
                    <a:pt x="592" y="254"/>
                  </a:cubicBezTo>
                  <a:cubicBezTo>
                    <a:pt x="592" y="102"/>
                    <a:pt x="466" y="1"/>
                    <a:pt x="3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582;p38">
              <a:extLst>
                <a:ext uri="{FF2B5EF4-FFF2-40B4-BE49-F238E27FC236}">
                  <a16:creationId xmlns:a16="http://schemas.microsoft.com/office/drawing/2014/main" id="{EF702043-3B35-BEF4-2ED2-D5FC85278561}"/>
                </a:ext>
              </a:extLst>
            </p:cNvPr>
            <p:cNvSpPr/>
            <p:nvPr/>
          </p:nvSpPr>
          <p:spPr>
            <a:xfrm>
              <a:off x="2414257" y="1506604"/>
              <a:ext cx="68684" cy="58223"/>
            </a:xfrm>
            <a:custGeom>
              <a:avLst/>
              <a:gdLst/>
              <a:ahLst/>
              <a:cxnLst/>
              <a:rect l="l" t="t" r="r" b="b"/>
              <a:pathLst>
                <a:path w="599" h="513" extrusionOk="0">
                  <a:moveTo>
                    <a:pt x="340" y="1"/>
                  </a:moveTo>
                  <a:cubicBezTo>
                    <a:pt x="277" y="1"/>
                    <a:pt x="213" y="24"/>
                    <a:pt x="162" y="76"/>
                  </a:cubicBezTo>
                  <a:cubicBezTo>
                    <a:pt x="1" y="236"/>
                    <a:pt x="116" y="512"/>
                    <a:pt x="345" y="512"/>
                  </a:cubicBezTo>
                  <a:cubicBezTo>
                    <a:pt x="483" y="512"/>
                    <a:pt x="598" y="397"/>
                    <a:pt x="598" y="259"/>
                  </a:cubicBezTo>
                  <a:cubicBezTo>
                    <a:pt x="598" y="104"/>
                    <a:pt x="471" y="1"/>
                    <a:pt x="3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583;p38">
              <a:extLst>
                <a:ext uri="{FF2B5EF4-FFF2-40B4-BE49-F238E27FC236}">
                  <a16:creationId xmlns:a16="http://schemas.microsoft.com/office/drawing/2014/main" id="{448EF515-B41D-D735-909B-9E1319B625D3}"/>
                </a:ext>
              </a:extLst>
            </p:cNvPr>
            <p:cNvSpPr/>
            <p:nvPr/>
          </p:nvSpPr>
          <p:spPr>
            <a:xfrm>
              <a:off x="2387999" y="1701361"/>
              <a:ext cx="68570" cy="57655"/>
            </a:xfrm>
            <a:custGeom>
              <a:avLst/>
              <a:gdLst/>
              <a:ahLst/>
              <a:cxnLst/>
              <a:rect l="l" t="t" r="r" b="b"/>
              <a:pathLst>
                <a:path w="598" h="508" extrusionOk="0">
                  <a:moveTo>
                    <a:pt x="341" y="1"/>
                  </a:moveTo>
                  <a:cubicBezTo>
                    <a:pt x="278" y="1"/>
                    <a:pt x="214" y="24"/>
                    <a:pt x="161" y="77"/>
                  </a:cubicBezTo>
                  <a:cubicBezTo>
                    <a:pt x="0" y="238"/>
                    <a:pt x="115" y="508"/>
                    <a:pt x="339" y="508"/>
                  </a:cubicBezTo>
                  <a:cubicBezTo>
                    <a:pt x="483" y="508"/>
                    <a:pt x="597" y="393"/>
                    <a:pt x="592" y="255"/>
                  </a:cubicBezTo>
                  <a:cubicBezTo>
                    <a:pt x="592" y="101"/>
                    <a:pt x="470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584;p38">
              <a:extLst>
                <a:ext uri="{FF2B5EF4-FFF2-40B4-BE49-F238E27FC236}">
                  <a16:creationId xmlns:a16="http://schemas.microsoft.com/office/drawing/2014/main" id="{4EEE3FF5-C582-8A14-92E0-C170F94BA0AD}"/>
                </a:ext>
              </a:extLst>
            </p:cNvPr>
            <p:cNvSpPr/>
            <p:nvPr/>
          </p:nvSpPr>
          <p:spPr>
            <a:xfrm>
              <a:off x="2512410" y="1688877"/>
              <a:ext cx="44261" cy="43469"/>
            </a:xfrm>
            <a:custGeom>
              <a:avLst/>
              <a:gdLst/>
              <a:ahLst/>
              <a:cxnLst/>
              <a:rect l="l" t="t" r="r" b="b"/>
              <a:pathLst>
                <a:path w="386" h="383" extrusionOk="0">
                  <a:moveTo>
                    <a:pt x="191" y="0"/>
                  </a:moveTo>
                  <a:cubicBezTo>
                    <a:pt x="174" y="0"/>
                    <a:pt x="159" y="3"/>
                    <a:pt x="144" y="9"/>
                  </a:cubicBezTo>
                  <a:cubicBezTo>
                    <a:pt x="81" y="26"/>
                    <a:pt x="29" y="72"/>
                    <a:pt x="12" y="135"/>
                  </a:cubicBezTo>
                  <a:cubicBezTo>
                    <a:pt x="1" y="170"/>
                    <a:pt x="1" y="210"/>
                    <a:pt x="12" y="244"/>
                  </a:cubicBezTo>
                  <a:lnTo>
                    <a:pt x="35" y="290"/>
                  </a:lnTo>
                  <a:cubicBezTo>
                    <a:pt x="47" y="313"/>
                    <a:pt x="58" y="331"/>
                    <a:pt x="81" y="342"/>
                  </a:cubicBezTo>
                  <a:cubicBezTo>
                    <a:pt x="93" y="354"/>
                    <a:pt x="104" y="365"/>
                    <a:pt x="121" y="365"/>
                  </a:cubicBezTo>
                  <a:cubicBezTo>
                    <a:pt x="144" y="377"/>
                    <a:pt x="167" y="382"/>
                    <a:pt x="196" y="382"/>
                  </a:cubicBezTo>
                  <a:lnTo>
                    <a:pt x="225" y="382"/>
                  </a:lnTo>
                  <a:cubicBezTo>
                    <a:pt x="242" y="382"/>
                    <a:pt x="265" y="377"/>
                    <a:pt x="288" y="365"/>
                  </a:cubicBezTo>
                  <a:lnTo>
                    <a:pt x="328" y="331"/>
                  </a:lnTo>
                  <a:cubicBezTo>
                    <a:pt x="345" y="319"/>
                    <a:pt x="357" y="296"/>
                    <a:pt x="368" y="273"/>
                  </a:cubicBezTo>
                  <a:cubicBezTo>
                    <a:pt x="374" y="256"/>
                    <a:pt x="380" y="244"/>
                    <a:pt x="380" y="227"/>
                  </a:cubicBezTo>
                  <a:cubicBezTo>
                    <a:pt x="386" y="198"/>
                    <a:pt x="386" y="170"/>
                    <a:pt x="374" y="147"/>
                  </a:cubicBezTo>
                  <a:cubicBezTo>
                    <a:pt x="368" y="112"/>
                    <a:pt x="345" y="78"/>
                    <a:pt x="322" y="55"/>
                  </a:cubicBezTo>
                  <a:cubicBezTo>
                    <a:pt x="299" y="32"/>
                    <a:pt x="271" y="15"/>
                    <a:pt x="242" y="9"/>
                  </a:cubicBezTo>
                  <a:cubicBezTo>
                    <a:pt x="225" y="3"/>
                    <a:pt x="207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585;p38">
              <a:extLst>
                <a:ext uri="{FF2B5EF4-FFF2-40B4-BE49-F238E27FC236}">
                  <a16:creationId xmlns:a16="http://schemas.microsoft.com/office/drawing/2014/main" id="{941BF01A-1E5B-D99D-CF22-E2EC0B580F13}"/>
                </a:ext>
              </a:extLst>
            </p:cNvPr>
            <p:cNvSpPr/>
            <p:nvPr/>
          </p:nvSpPr>
          <p:spPr>
            <a:xfrm>
              <a:off x="2535458" y="1468810"/>
              <a:ext cx="44261" cy="40518"/>
            </a:xfrm>
            <a:custGeom>
              <a:avLst/>
              <a:gdLst/>
              <a:ahLst/>
              <a:cxnLst/>
              <a:rect l="l" t="t" r="r" b="b"/>
              <a:pathLst>
                <a:path w="386" h="357" extrusionOk="0">
                  <a:moveTo>
                    <a:pt x="213" y="1"/>
                  </a:moveTo>
                  <a:cubicBezTo>
                    <a:pt x="81" y="1"/>
                    <a:pt x="1" y="144"/>
                    <a:pt x="70" y="259"/>
                  </a:cubicBezTo>
                  <a:lnTo>
                    <a:pt x="70" y="265"/>
                  </a:lnTo>
                  <a:lnTo>
                    <a:pt x="75" y="276"/>
                  </a:lnTo>
                  <a:cubicBezTo>
                    <a:pt x="87" y="294"/>
                    <a:pt x="98" y="311"/>
                    <a:pt x="116" y="322"/>
                  </a:cubicBezTo>
                  <a:cubicBezTo>
                    <a:pt x="127" y="334"/>
                    <a:pt x="139" y="340"/>
                    <a:pt x="156" y="340"/>
                  </a:cubicBezTo>
                  <a:cubicBezTo>
                    <a:pt x="173" y="351"/>
                    <a:pt x="196" y="357"/>
                    <a:pt x="213" y="357"/>
                  </a:cubicBezTo>
                  <a:lnTo>
                    <a:pt x="259" y="351"/>
                  </a:lnTo>
                  <a:lnTo>
                    <a:pt x="294" y="334"/>
                  </a:lnTo>
                  <a:cubicBezTo>
                    <a:pt x="317" y="322"/>
                    <a:pt x="328" y="311"/>
                    <a:pt x="340" y="294"/>
                  </a:cubicBezTo>
                  <a:cubicBezTo>
                    <a:pt x="351" y="282"/>
                    <a:pt x="357" y="271"/>
                    <a:pt x="363" y="259"/>
                  </a:cubicBezTo>
                  <a:cubicBezTo>
                    <a:pt x="374" y="230"/>
                    <a:pt x="386" y="202"/>
                    <a:pt x="386" y="173"/>
                  </a:cubicBezTo>
                  <a:cubicBezTo>
                    <a:pt x="380" y="144"/>
                    <a:pt x="374" y="110"/>
                    <a:pt x="357" y="87"/>
                  </a:cubicBezTo>
                  <a:cubicBezTo>
                    <a:pt x="32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586;p38">
              <a:extLst>
                <a:ext uri="{FF2B5EF4-FFF2-40B4-BE49-F238E27FC236}">
                  <a16:creationId xmlns:a16="http://schemas.microsoft.com/office/drawing/2014/main" id="{8F31980A-16C9-8B32-2111-9CF066EEB13B}"/>
                </a:ext>
              </a:extLst>
            </p:cNvPr>
            <p:cNvSpPr/>
            <p:nvPr/>
          </p:nvSpPr>
          <p:spPr>
            <a:xfrm>
              <a:off x="2459091" y="1253737"/>
              <a:ext cx="37610" cy="39042"/>
            </a:xfrm>
            <a:custGeom>
              <a:avLst/>
              <a:gdLst/>
              <a:ahLst/>
              <a:cxnLst/>
              <a:rect l="l" t="t" r="r" b="b"/>
              <a:pathLst>
                <a:path w="328" h="344" extrusionOk="0">
                  <a:moveTo>
                    <a:pt x="161" y="0"/>
                  </a:moveTo>
                  <a:cubicBezTo>
                    <a:pt x="138" y="0"/>
                    <a:pt x="115" y="6"/>
                    <a:pt x="98" y="12"/>
                  </a:cubicBezTo>
                  <a:cubicBezTo>
                    <a:pt x="87" y="17"/>
                    <a:pt x="75" y="23"/>
                    <a:pt x="64" y="35"/>
                  </a:cubicBezTo>
                  <a:cubicBezTo>
                    <a:pt x="46" y="46"/>
                    <a:pt x="29" y="63"/>
                    <a:pt x="23" y="81"/>
                  </a:cubicBezTo>
                  <a:lnTo>
                    <a:pt x="6" y="121"/>
                  </a:lnTo>
                  <a:cubicBezTo>
                    <a:pt x="0" y="138"/>
                    <a:pt x="0" y="161"/>
                    <a:pt x="6" y="178"/>
                  </a:cubicBezTo>
                  <a:cubicBezTo>
                    <a:pt x="6" y="196"/>
                    <a:pt x="6" y="207"/>
                    <a:pt x="12" y="218"/>
                  </a:cubicBezTo>
                  <a:cubicBezTo>
                    <a:pt x="12" y="236"/>
                    <a:pt x="18" y="247"/>
                    <a:pt x="29" y="259"/>
                  </a:cubicBezTo>
                  <a:lnTo>
                    <a:pt x="52" y="293"/>
                  </a:lnTo>
                  <a:cubicBezTo>
                    <a:pt x="64" y="310"/>
                    <a:pt x="87" y="322"/>
                    <a:pt x="104" y="328"/>
                  </a:cubicBezTo>
                  <a:cubicBezTo>
                    <a:pt x="115" y="333"/>
                    <a:pt x="133" y="339"/>
                    <a:pt x="144" y="339"/>
                  </a:cubicBezTo>
                  <a:cubicBezTo>
                    <a:pt x="155" y="342"/>
                    <a:pt x="167" y="343"/>
                    <a:pt x="178" y="343"/>
                  </a:cubicBezTo>
                  <a:cubicBezTo>
                    <a:pt x="189" y="343"/>
                    <a:pt x="199" y="342"/>
                    <a:pt x="207" y="339"/>
                  </a:cubicBezTo>
                  <a:lnTo>
                    <a:pt x="247" y="322"/>
                  </a:lnTo>
                  <a:cubicBezTo>
                    <a:pt x="270" y="310"/>
                    <a:pt x="293" y="287"/>
                    <a:pt x="305" y="264"/>
                  </a:cubicBezTo>
                  <a:cubicBezTo>
                    <a:pt x="311" y="259"/>
                    <a:pt x="311" y="253"/>
                    <a:pt x="316" y="247"/>
                  </a:cubicBezTo>
                  <a:cubicBezTo>
                    <a:pt x="322" y="230"/>
                    <a:pt x="328" y="218"/>
                    <a:pt x="328" y="207"/>
                  </a:cubicBezTo>
                  <a:cubicBezTo>
                    <a:pt x="328" y="196"/>
                    <a:pt x="328" y="190"/>
                    <a:pt x="328" y="184"/>
                  </a:cubicBezTo>
                  <a:lnTo>
                    <a:pt x="322" y="173"/>
                  </a:lnTo>
                  <a:lnTo>
                    <a:pt x="322" y="150"/>
                  </a:lnTo>
                  <a:cubicBezTo>
                    <a:pt x="322" y="132"/>
                    <a:pt x="316" y="109"/>
                    <a:pt x="305" y="92"/>
                  </a:cubicBezTo>
                  <a:cubicBezTo>
                    <a:pt x="305" y="92"/>
                    <a:pt x="305" y="86"/>
                    <a:pt x="299" y="81"/>
                  </a:cubicBezTo>
                  <a:cubicBezTo>
                    <a:pt x="288" y="63"/>
                    <a:pt x="276" y="46"/>
                    <a:pt x="259" y="35"/>
                  </a:cubicBezTo>
                  <a:cubicBezTo>
                    <a:pt x="242" y="17"/>
                    <a:pt x="224" y="12"/>
                    <a:pt x="201" y="6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587;p38">
              <a:extLst>
                <a:ext uri="{FF2B5EF4-FFF2-40B4-BE49-F238E27FC236}">
                  <a16:creationId xmlns:a16="http://schemas.microsoft.com/office/drawing/2014/main" id="{699F3FF3-90E3-3346-B266-3A577719B03A}"/>
                </a:ext>
              </a:extLst>
            </p:cNvPr>
            <p:cNvSpPr/>
            <p:nvPr/>
          </p:nvSpPr>
          <p:spPr>
            <a:xfrm>
              <a:off x="2329978" y="1106988"/>
              <a:ext cx="42885" cy="40518"/>
            </a:xfrm>
            <a:custGeom>
              <a:avLst/>
              <a:gdLst/>
              <a:ahLst/>
              <a:cxnLst/>
              <a:rect l="l" t="t" r="r" b="b"/>
              <a:pathLst>
                <a:path w="374" h="357" extrusionOk="0">
                  <a:moveTo>
                    <a:pt x="190" y="1"/>
                  </a:moveTo>
                  <a:lnTo>
                    <a:pt x="144" y="7"/>
                  </a:lnTo>
                  <a:cubicBezTo>
                    <a:pt x="127" y="12"/>
                    <a:pt x="110" y="24"/>
                    <a:pt x="92" y="35"/>
                  </a:cubicBezTo>
                  <a:cubicBezTo>
                    <a:pt x="87" y="35"/>
                    <a:pt x="81" y="35"/>
                    <a:pt x="75" y="41"/>
                  </a:cubicBezTo>
                  <a:lnTo>
                    <a:pt x="58" y="53"/>
                  </a:lnTo>
                  <a:lnTo>
                    <a:pt x="47" y="64"/>
                  </a:lnTo>
                  <a:lnTo>
                    <a:pt x="41" y="64"/>
                  </a:lnTo>
                  <a:lnTo>
                    <a:pt x="29" y="81"/>
                  </a:lnTo>
                  <a:lnTo>
                    <a:pt x="18" y="98"/>
                  </a:lnTo>
                  <a:cubicBezTo>
                    <a:pt x="12" y="104"/>
                    <a:pt x="12" y="110"/>
                    <a:pt x="6" y="116"/>
                  </a:cubicBezTo>
                  <a:cubicBezTo>
                    <a:pt x="6" y="121"/>
                    <a:pt x="6" y="127"/>
                    <a:pt x="6" y="133"/>
                  </a:cubicBezTo>
                  <a:lnTo>
                    <a:pt x="6" y="139"/>
                  </a:lnTo>
                  <a:lnTo>
                    <a:pt x="6" y="162"/>
                  </a:lnTo>
                  <a:cubicBezTo>
                    <a:pt x="1" y="167"/>
                    <a:pt x="1" y="173"/>
                    <a:pt x="6" y="179"/>
                  </a:cubicBezTo>
                  <a:cubicBezTo>
                    <a:pt x="6" y="196"/>
                    <a:pt x="6" y="213"/>
                    <a:pt x="12" y="231"/>
                  </a:cubicBezTo>
                  <a:cubicBezTo>
                    <a:pt x="12" y="242"/>
                    <a:pt x="18" y="254"/>
                    <a:pt x="29" y="265"/>
                  </a:cubicBezTo>
                  <a:lnTo>
                    <a:pt x="52" y="300"/>
                  </a:lnTo>
                  <a:cubicBezTo>
                    <a:pt x="75" y="322"/>
                    <a:pt x="98" y="334"/>
                    <a:pt x="127" y="345"/>
                  </a:cubicBezTo>
                  <a:cubicBezTo>
                    <a:pt x="144" y="351"/>
                    <a:pt x="167" y="357"/>
                    <a:pt x="190" y="357"/>
                  </a:cubicBezTo>
                  <a:cubicBezTo>
                    <a:pt x="207" y="357"/>
                    <a:pt x="225" y="351"/>
                    <a:pt x="242" y="351"/>
                  </a:cubicBezTo>
                  <a:lnTo>
                    <a:pt x="282" y="328"/>
                  </a:lnTo>
                  <a:cubicBezTo>
                    <a:pt x="294" y="322"/>
                    <a:pt x="305" y="311"/>
                    <a:pt x="317" y="305"/>
                  </a:cubicBezTo>
                  <a:cubicBezTo>
                    <a:pt x="328" y="294"/>
                    <a:pt x="339" y="277"/>
                    <a:pt x="345" y="265"/>
                  </a:cubicBezTo>
                  <a:cubicBezTo>
                    <a:pt x="357" y="248"/>
                    <a:pt x="362" y="236"/>
                    <a:pt x="368" y="219"/>
                  </a:cubicBezTo>
                  <a:cubicBezTo>
                    <a:pt x="374" y="190"/>
                    <a:pt x="368" y="162"/>
                    <a:pt x="362" y="133"/>
                  </a:cubicBezTo>
                  <a:lnTo>
                    <a:pt x="339" y="93"/>
                  </a:lnTo>
                  <a:lnTo>
                    <a:pt x="317" y="53"/>
                  </a:lnTo>
                  <a:lnTo>
                    <a:pt x="311" y="53"/>
                  </a:lnTo>
                  <a:cubicBezTo>
                    <a:pt x="294" y="35"/>
                    <a:pt x="276" y="24"/>
                    <a:pt x="253" y="12"/>
                  </a:cubicBezTo>
                  <a:cubicBezTo>
                    <a:pt x="236" y="7"/>
                    <a:pt x="213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588;p38">
              <a:extLst>
                <a:ext uri="{FF2B5EF4-FFF2-40B4-BE49-F238E27FC236}">
                  <a16:creationId xmlns:a16="http://schemas.microsoft.com/office/drawing/2014/main" id="{3FD0CBB0-233C-B98D-DBEC-7D228268F59B}"/>
                </a:ext>
              </a:extLst>
            </p:cNvPr>
            <p:cNvSpPr/>
            <p:nvPr/>
          </p:nvSpPr>
          <p:spPr>
            <a:xfrm>
              <a:off x="2111312" y="949911"/>
              <a:ext cx="137827" cy="71161"/>
            </a:xfrm>
            <a:custGeom>
              <a:avLst/>
              <a:gdLst/>
              <a:ahLst/>
              <a:cxnLst/>
              <a:rect l="l" t="t" r="r" b="b"/>
              <a:pathLst>
                <a:path w="1202" h="627" extrusionOk="0">
                  <a:moveTo>
                    <a:pt x="598" y="1"/>
                  </a:moveTo>
                  <a:cubicBezTo>
                    <a:pt x="265" y="1"/>
                    <a:pt x="1" y="138"/>
                    <a:pt x="1" y="311"/>
                  </a:cubicBezTo>
                  <a:cubicBezTo>
                    <a:pt x="1" y="483"/>
                    <a:pt x="265" y="627"/>
                    <a:pt x="598" y="627"/>
                  </a:cubicBezTo>
                  <a:cubicBezTo>
                    <a:pt x="931" y="627"/>
                    <a:pt x="1201" y="483"/>
                    <a:pt x="1201" y="311"/>
                  </a:cubicBezTo>
                  <a:cubicBezTo>
                    <a:pt x="1201" y="144"/>
                    <a:pt x="931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589;p38">
              <a:extLst>
                <a:ext uri="{FF2B5EF4-FFF2-40B4-BE49-F238E27FC236}">
                  <a16:creationId xmlns:a16="http://schemas.microsoft.com/office/drawing/2014/main" id="{4019D82C-EA57-400A-9042-9B048E02672E}"/>
                </a:ext>
              </a:extLst>
            </p:cNvPr>
            <p:cNvSpPr/>
            <p:nvPr/>
          </p:nvSpPr>
          <p:spPr>
            <a:xfrm>
              <a:off x="1614010" y="1377560"/>
              <a:ext cx="41623" cy="41199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9" y="1"/>
                  </a:moveTo>
                  <a:cubicBezTo>
                    <a:pt x="81" y="1"/>
                    <a:pt x="1" y="81"/>
                    <a:pt x="1" y="179"/>
                  </a:cubicBezTo>
                  <a:lnTo>
                    <a:pt x="7" y="230"/>
                  </a:lnTo>
                  <a:cubicBezTo>
                    <a:pt x="12" y="259"/>
                    <a:pt x="30" y="288"/>
                    <a:pt x="53" y="311"/>
                  </a:cubicBezTo>
                  <a:lnTo>
                    <a:pt x="87" y="339"/>
                  </a:lnTo>
                  <a:cubicBezTo>
                    <a:pt x="116" y="357"/>
                    <a:pt x="150" y="362"/>
                    <a:pt x="179" y="362"/>
                  </a:cubicBezTo>
                  <a:cubicBezTo>
                    <a:pt x="208" y="362"/>
                    <a:pt x="231" y="357"/>
                    <a:pt x="254" y="345"/>
                  </a:cubicBezTo>
                  <a:cubicBezTo>
                    <a:pt x="294" y="328"/>
                    <a:pt x="328" y="294"/>
                    <a:pt x="351" y="253"/>
                  </a:cubicBezTo>
                  <a:cubicBezTo>
                    <a:pt x="357" y="230"/>
                    <a:pt x="363" y="202"/>
                    <a:pt x="363" y="179"/>
                  </a:cubicBezTo>
                  <a:lnTo>
                    <a:pt x="357" y="133"/>
                  </a:lnTo>
                  <a:cubicBezTo>
                    <a:pt x="346" y="104"/>
                    <a:pt x="334" y="75"/>
                    <a:pt x="311" y="52"/>
                  </a:cubicBezTo>
                  <a:lnTo>
                    <a:pt x="271" y="24"/>
                  </a:lnTo>
                  <a:cubicBezTo>
                    <a:pt x="242" y="6"/>
                    <a:pt x="213" y="1"/>
                    <a:pt x="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590;p38">
              <a:extLst>
                <a:ext uri="{FF2B5EF4-FFF2-40B4-BE49-F238E27FC236}">
                  <a16:creationId xmlns:a16="http://schemas.microsoft.com/office/drawing/2014/main" id="{4E740868-C9F0-AB78-FB55-E0B43B754105}"/>
                </a:ext>
              </a:extLst>
            </p:cNvPr>
            <p:cNvSpPr/>
            <p:nvPr/>
          </p:nvSpPr>
          <p:spPr>
            <a:xfrm>
              <a:off x="1592338" y="1457915"/>
              <a:ext cx="51485" cy="49370"/>
            </a:xfrm>
            <a:custGeom>
              <a:avLst/>
              <a:gdLst/>
              <a:ahLst/>
              <a:cxnLst/>
              <a:rect l="l" t="t" r="r" b="b"/>
              <a:pathLst>
                <a:path w="449" h="435" extrusionOk="0">
                  <a:moveTo>
                    <a:pt x="182" y="1"/>
                  </a:moveTo>
                  <a:cubicBezTo>
                    <a:pt x="168" y="1"/>
                    <a:pt x="155" y="2"/>
                    <a:pt x="144" y="5"/>
                  </a:cubicBezTo>
                  <a:lnTo>
                    <a:pt x="98" y="28"/>
                  </a:lnTo>
                  <a:cubicBezTo>
                    <a:pt x="75" y="39"/>
                    <a:pt x="58" y="57"/>
                    <a:pt x="41" y="79"/>
                  </a:cubicBezTo>
                  <a:cubicBezTo>
                    <a:pt x="29" y="91"/>
                    <a:pt x="18" y="102"/>
                    <a:pt x="18" y="120"/>
                  </a:cubicBezTo>
                  <a:cubicBezTo>
                    <a:pt x="6" y="143"/>
                    <a:pt x="0" y="171"/>
                    <a:pt x="0" y="194"/>
                  </a:cubicBezTo>
                  <a:lnTo>
                    <a:pt x="0" y="200"/>
                  </a:lnTo>
                  <a:lnTo>
                    <a:pt x="0" y="223"/>
                  </a:lnTo>
                  <a:cubicBezTo>
                    <a:pt x="0" y="258"/>
                    <a:pt x="6" y="298"/>
                    <a:pt x="29" y="326"/>
                  </a:cubicBezTo>
                  <a:lnTo>
                    <a:pt x="58" y="367"/>
                  </a:lnTo>
                  <a:lnTo>
                    <a:pt x="104" y="401"/>
                  </a:lnTo>
                  <a:lnTo>
                    <a:pt x="115" y="407"/>
                  </a:lnTo>
                  <a:lnTo>
                    <a:pt x="167" y="430"/>
                  </a:lnTo>
                  <a:lnTo>
                    <a:pt x="184" y="430"/>
                  </a:lnTo>
                  <a:cubicBezTo>
                    <a:pt x="196" y="433"/>
                    <a:pt x="209" y="434"/>
                    <a:pt x="222" y="434"/>
                  </a:cubicBezTo>
                  <a:cubicBezTo>
                    <a:pt x="236" y="434"/>
                    <a:pt x="250" y="433"/>
                    <a:pt x="265" y="430"/>
                  </a:cubicBezTo>
                  <a:cubicBezTo>
                    <a:pt x="293" y="430"/>
                    <a:pt x="322" y="418"/>
                    <a:pt x="345" y="407"/>
                  </a:cubicBezTo>
                  <a:lnTo>
                    <a:pt x="385" y="372"/>
                  </a:lnTo>
                  <a:cubicBezTo>
                    <a:pt x="408" y="349"/>
                    <a:pt x="431" y="315"/>
                    <a:pt x="437" y="281"/>
                  </a:cubicBezTo>
                  <a:cubicBezTo>
                    <a:pt x="442" y="260"/>
                    <a:pt x="447" y="244"/>
                    <a:pt x="448" y="224"/>
                  </a:cubicBezTo>
                  <a:lnTo>
                    <a:pt x="448" y="224"/>
                  </a:lnTo>
                  <a:cubicBezTo>
                    <a:pt x="448" y="225"/>
                    <a:pt x="448" y="227"/>
                    <a:pt x="448" y="229"/>
                  </a:cubicBezTo>
                  <a:lnTo>
                    <a:pt x="448" y="217"/>
                  </a:lnTo>
                  <a:cubicBezTo>
                    <a:pt x="448" y="220"/>
                    <a:pt x="448" y="222"/>
                    <a:pt x="448" y="224"/>
                  </a:cubicBezTo>
                  <a:lnTo>
                    <a:pt x="448" y="224"/>
                  </a:lnTo>
                  <a:cubicBezTo>
                    <a:pt x="447" y="207"/>
                    <a:pt x="443" y="187"/>
                    <a:pt x="443" y="171"/>
                  </a:cubicBezTo>
                  <a:cubicBezTo>
                    <a:pt x="431" y="137"/>
                    <a:pt x="414" y="102"/>
                    <a:pt x="385" y="79"/>
                  </a:cubicBezTo>
                  <a:cubicBezTo>
                    <a:pt x="374" y="62"/>
                    <a:pt x="356" y="51"/>
                    <a:pt x="339" y="45"/>
                  </a:cubicBezTo>
                  <a:cubicBezTo>
                    <a:pt x="334" y="39"/>
                    <a:pt x="322" y="34"/>
                    <a:pt x="316" y="34"/>
                  </a:cubicBezTo>
                  <a:cubicBezTo>
                    <a:pt x="305" y="28"/>
                    <a:pt x="299" y="22"/>
                    <a:pt x="288" y="16"/>
                  </a:cubicBezTo>
                  <a:lnTo>
                    <a:pt x="259" y="16"/>
                  </a:lnTo>
                  <a:cubicBezTo>
                    <a:pt x="247" y="11"/>
                    <a:pt x="236" y="11"/>
                    <a:pt x="224" y="5"/>
                  </a:cubicBezTo>
                  <a:cubicBezTo>
                    <a:pt x="210" y="2"/>
                    <a:pt x="196" y="1"/>
                    <a:pt x="1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591;p38">
              <a:extLst>
                <a:ext uri="{FF2B5EF4-FFF2-40B4-BE49-F238E27FC236}">
                  <a16:creationId xmlns:a16="http://schemas.microsoft.com/office/drawing/2014/main" id="{D001FAA6-2EBB-5D6C-7023-2561644ACA45}"/>
                </a:ext>
              </a:extLst>
            </p:cNvPr>
            <p:cNvSpPr/>
            <p:nvPr/>
          </p:nvSpPr>
          <p:spPr>
            <a:xfrm>
              <a:off x="1575253" y="1553591"/>
              <a:ext cx="48847" cy="47327"/>
            </a:xfrm>
            <a:custGeom>
              <a:avLst/>
              <a:gdLst/>
              <a:ahLst/>
              <a:cxnLst/>
              <a:rect l="l" t="t" r="r" b="b"/>
              <a:pathLst>
                <a:path w="426" h="417" extrusionOk="0">
                  <a:moveTo>
                    <a:pt x="207" y="0"/>
                  </a:moveTo>
                  <a:lnTo>
                    <a:pt x="155" y="6"/>
                  </a:lnTo>
                  <a:lnTo>
                    <a:pt x="103" y="23"/>
                  </a:lnTo>
                  <a:lnTo>
                    <a:pt x="63" y="58"/>
                  </a:lnTo>
                  <a:cubicBezTo>
                    <a:pt x="40" y="75"/>
                    <a:pt x="29" y="98"/>
                    <a:pt x="17" y="127"/>
                  </a:cubicBezTo>
                  <a:cubicBezTo>
                    <a:pt x="12" y="138"/>
                    <a:pt x="6" y="161"/>
                    <a:pt x="6" y="178"/>
                  </a:cubicBezTo>
                  <a:cubicBezTo>
                    <a:pt x="0" y="196"/>
                    <a:pt x="0" y="213"/>
                    <a:pt x="6" y="230"/>
                  </a:cubicBezTo>
                  <a:cubicBezTo>
                    <a:pt x="6" y="253"/>
                    <a:pt x="12" y="270"/>
                    <a:pt x="17" y="288"/>
                  </a:cubicBezTo>
                  <a:cubicBezTo>
                    <a:pt x="29" y="311"/>
                    <a:pt x="40" y="334"/>
                    <a:pt x="63" y="351"/>
                  </a:cubicBezTo>
                  <a:lnTo>
                    <a:pt x="69" y="357"/>
                  </a:lnTo>
                  <a:cubicBezTo>
                    <a:pt x="92" y="385"/>
                    <a:pt x="126" y="403"/>
                    <a:pt x="161" y="408"/>
                  </a:cubicBezTo>
                  <a:cubicBezTo>
                    <a:pt x="178" y="414"/>
                    <a:pt x="197" y="417"/>
                    <a:pt x="215" y="417"/>
                  </a:cubicBezTo>
                  <a:cubicBezTo>
                    <a:pt x="234" y="417"/>
                    <a:pt x="253" y="414"/>
                    <a:pt x="270" y="408"/>
                  </a:cubicBezTo>
                  <a:cubicBezTo>
                    <a:pt x="304" y="403"/>
                    <a:pt x="339" y="385"/>
                    <a:pt x="362" y="357"/>
                  </a:cubicBezTo>
                  <a:cubicBezTo>
                    <a:pt x="385" y="339"/>
                    <a:pt x="402" y="311"/>
                    <a:pt x="408" y="288"/>
                  </a:cubicBezTo>
                  <a:cubicBezTo>
                    <a:pt x="419" y="259"/>
                    <a:pt x="425" y="230"/>
                    <a:pt x="425" y="207"/>
                  </a:cubicBezTo>
                  <a:cubicBezTo>
                    <a:pt x="425" y="167"/>
                    <a:pt x="414" y="133"/>
                    <a:pt x="396" y="98"/>
                  </a:cubicBezTo>
                  <a:cubicBezTo>
                    <a:pt x="379" y="69"/>
                    <a:pt x="350" y="46"/>
                    <a:pt x="322" y="29"/>
                  </a:cubicBezTo>
                  <a:cubicBezTo>
                    <a:pt x="293" y="6"/>
                    <a:pt x="253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592;p38">
              <a:extLst>
                <a:ext uri="{FF2B5EF4-FFF2-40B4-BE49-F238E27FC236}">
                  <a16:creationId xmlns:a16="http://schemas.microsoft.com/office/drawing/2014/main" id="{362400C4-0753-58C1-0AEF-5F1ED7EA8FB4}"/>
                </a:ext>
              </a:extLst>
            </p:cNvPr>
            <p:cNvSpPr/>
            <p:nvPr/>
          </p:nvSpPr>
          <p:spPr>
            <a:xfrm>
              <a:off x="1557365" y="1647678"/>
              <a:ext cx="51485" cy="55613"/>
            </a:xfrm>
            <a:custGeom>
              <a:avLst/>
              <a:gdLst/>
              <a:ahLst/>
              <a:cxnLst/>
              <a:rect l="l" t="t" r="r" b="b"/>
              <a:pathLst>
                <a:path w="449" h="490" extrusionOk="0">
                  <a:moveTo>
                    <a:pt x="225" y="1"/>
                  </a:moveTo>
                  <a:cubicBezTo>
                    <a:pt x="188" y="1"/>
                    <a:pt x="151" y="11"/>
                    <a:pt x="122" y="33"/>
                  </a:cubicBezTo>
                  <a:cubicBezTo>
                    <a:pt x="104" y="39"/>
                    <a:pt x="87" y="50"/>
                    <a:pt x="76" y="67"/>
                  </a:cubicBezTo>
                  <a:cubicBezTo>
                    <a:pt x="58" y="79"/>
                    <a:pt x="47" y="96"/>
                    <a:pt x="41" y="113"/>
                  </a:cubicBezTo>
                  <a:cubicBezTo>
                    <a:pt x="35" y="113"/>
                    <a:pt x="35" y="119"/>
                    <a:pt x="35" y="119"/>
                  </a:cubicBezTo>
                  <a:cubicBezTo>
                    <a:pt x="24" y="136"/>
                    <a:pt x="18" y="154"/>
                    <a:pt x="12" y="177"/>
                  </a:cubicBezTo>
                  <a:cubicBezTo>
                    <a:pt x="12" y="194"/>
                    <a:pt x="7" y="211"/>
                    <a:pt x="1" y="234"/>
                  </a:cubicBezTo>
                  <a:cubicBezTo>
                    <a:pt x="1" y="234"/>
                    <a:pt x="1" y="234"/>
                    <a:pt x="1" y="240"/>
                  </a:cubicBezTo>
                  <a:lnTo>
                    <a:pt x="1" y="246"/>
                  </a:lnTo>
                  <a:cubicBezTo>
                    <a:pt x="1" y="274"/>
                    <a:pt x="7" y="303"/>
                    <a:pt x="24" y="332"/>
                  </a:cubicBezTo>
                  <a:cubicBezTo>
                    <a:pt x="30" y="343"/>
                    <a:pt x="35" y="360"/>
                    <a:pt x="41" y="372"/>
                  </a:cubicBezTo>
                  <a:cubicBezTo>
                    <a:pt x="53" y="395"/>
                    <a:pt x="70" y="412"/>
                    <a:pt x="81" y="429"/>
                  </a:cubicBezTo>
                  <a:cubicBezTo>
                    <a:pt x="124" y="467"/>
                    <a:pt x="175" y="490"/>
                    <a:pt x="227" y="490"/>
                  </a:cubicBezTo>
                  <a:cubicBezTo>
                    <a:pt x="246" y="490"/>
                    <a:pt x="264" y="487"/>
                    <a:pt x="282" y="481"/>
                  </a:cubicBezTo>
                  <a:cubicBezTo>
                    <a:pt x="300" y="475"/>
                    <a:pt x="317" y="470"/>
                    <a:pt x="334" y="464"/>
                  </a:cubicBezTo>
                  <a:lnTo>
                    <a:pt x="374" y="429"/>
                  </a:lnTo>
                  <a:cubicBezTo>
                    <a:pt x="386" y="418"/>
                    <a:pt x="397" y="401"/>
                    <a:pt x="409" y="389"/>
                  </a:cubicBezTo>
                  <a:cubicBezTo>
                    <a:pt x="415" y="372"/>
                    <a:pt x="420" y="355"/>
                    <a:pt x="426" y="337"/>
                  </a:cubicBezTo>
                  <a:cubicBezTo>
                    <a:pt x="426" y="332"/>
                    <a:pt x="426" y="326"/>
                    <a:pt x="426" y="320"/>
                  </a:cubicBezTo>
                  <a:cubicBezTo>
                    <a:pt x="426" y="320"/>
                    <a:pt x="432" y="314"/>
                    <a:pt x="432" y="309"/>
                  </a:cubicBezTo>
                  <a:cubicBezTo>
                    <a:pt x="432" y="303"/>
                    <a:pt x="432" y="303"/>
                    <a:pt x="432" y="303"/>
                  </a:cubicBezTo>
                  <a:cubicBezTo>
                    <a:pt x="432" y="280"/>
                    <a:pt x="443" y="263"/>
                    <a:pt x="443" y="240"/>
                  </a:cubicBezTo>
                  <a:lnTo>
                    <a:pt x="443" y="228"/>
                  </a:lnTo>
                  <a:lnTo>
                    <a:pt x="449" y="223"/>
                  </a:lnTo>
                  <a:lnTo>
                    <a:pt x="449" y="217"/>
                  </a:lnTo>
                  <a:cubicBezTo>
                    <a:pt x="443" y="200"/>
                    <a:pt x="443" y="182"/>
                    <a:pt x="443" y="171"/>
                  </a:cubicBezTo>
                  <a:lnTo>
                    <a:pt x="443" y="159"/>
                  </a:lnTo>
                  <a:cubicBezTo>
                    <a:pt x="420" y="90"/>
                    <a:pt x="363" y="27"/>
                    <a:pt x="288" y="10"/>
                  </a:cubicBezTo>
                  <a:cubicBezTo>
                    <a:pt x="268" y="4"/>
                    <a:pt x="246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593;p38">
              <a:extLst>
                <a:ext uri="{FF2B5EF4-FFF2-40B4-BE49-F238E27FC236}">
                  <a16:creationId xmlns:a16="http://schemas.microsoft.com/office/drawing/2014/main" id="{6FB46166-C8F9-5CD4-F050-69CAA4365E71}"/>
                </a:ext>
              </a:extLst>
            </p:cNvPr>
            <p:cNvSpPr/>
            <p:nvPr/>
          </p:nvSpPr>
          <p:spPr>
            <a:xfrm>
              <a:off x="1814903" y="1410814"/>
              <a:ext cx="400640" cy="397119"/>
            </a:xfrm>
            <a:custGeom>
              <a:avLst/>
              <a:gdLst/>
              <a:ahLst/>
              <a:cxnLst/>
              <a:rect l="l" t="t" r="r" b="b"/>
              <a:pathLst>
                <a:path w="3494" h="3499" extrusionOk="0">
                  <a:moveTo>
                    <a:pt x="1747" y="1"/>
                  </a:moveTo>
                  <a:cubicBezTo>
                    <a:pt x="782" y="1"/>
                    <a:pt x="1" y="787"/>
                    <a:pt x="1" y="1752"/>
                  </a:cubicBezTo>
                  <a:cubicBezTo>
                    <a:pt x="1" y="2717"/>
                    <a:pt x="782" y="3499"/>
                    <a:pt x="1747" y="3499"/>
                  </a:cubicBezTo>
                  <a:cubicBezTo>
                    <a:pt x="2712" y="3499"/>
                    <a:pt x="3493" y="2717"/>
                    <a:pt x="3493" y="1752"/>
                  </a:cubicBezTo>
                  <a:cubicBezTo>
                    <a:pt x="3493" y="787"/>
                    <a:pt x="2712" y="1"/>
                    <a:pt x="17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594;p38">
              <a:extLst>
                <a:ext uri="{FF2B5EF4-FFF2-40B4-BE49-F238E27FC236}">
                  <a16:creationId xmlns:a16="http://schemas.microsoft.com/office/drawing/2014/main" id="{6B324C3A-24CE-0356-DAE1-B36A555EF0D5}"/>
                </a:ext>
              </a:extLst>
            </p:cNvPr>
            <p:cNvSpPr/>
            <p:nvPr/>
          </p:nvSpPr>
          <p:spPr>
            <a:xfrm>
              <a:off x="1983575" y="1438167"/>
              <a:ext cx="63295" cy="158553"/>
            </a:xfrm>
            <a:custGeom>
              <a:avLst/>
              <a:gdLst/>
              <a:ahLst/>
              <a:cxnLst/>
              <a:rect l="l" t="t" r="r" b="b"/>
              <a:pathLst>
                <a:path w="552" h="1397" extrusionOk="0">
                  <a:moveTo>
                    <a:pt x="276" y="1"/>
                  </a:moveTo>
                  <a:cubicBezTo>
                    <a:pt x="121" y="1"/>
                    <a:pt x="0" y="179"/>
                    <a:pt x="0" y="403"/>
                  </a:cubicBezTo>
                  <a:cubicBezTo>
                    <a:pt x="0" y="627"/>
                    <a:pt x="276" y="1397"/>
                    <a:pt x="276" y="1397"/>
                  </a:cubicBezTo>
                  <a:cubicBezTo>
                    <a:pt x="276" y="1397"/>
                    <a:pt x="552" y="627"/>
                    <a:pt x="552" y="403"/>
                  </a:cubicBezTo>
                  <a:cubicBezTo>
                    <a:pt x="552" y="179"/>
                    <a:pt x="431" y="1"/>
                    <a:pt x="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595;p38">
              <a:extLst>
                <a:ext uri="{FF2B5EF4-FFF2-40B4-BE49-F238E27FC236}">
                  <a16:creationId xmlns:a16="http://schemas.microsoft.com/office/drawing/2014/main" id="{646646D5-E73F-D2CD-7C8A-33D262292F63}"/>
                </a:ext>
              </a:extLst>
            </p:cNvPr>
            <p:cNvSpPr/>
            <p:nvPr/>
          </p:nvSpPr>
          <p:spPr>
            <a:xfrm>
              <a:off x="1983575" y="1622028"/>
              <a:ext cx="63295" cy="159233"/>
            </a:xfrm>
            <a:custGeom>
              <a:avLst/>
              <a:gdLst/>
              <a:ahLst/>
              <a:cxnLst/>
              <a:rect l="l" t="t" r="r" b="b"/>
              <a:pathLst>
                <a:path w="552" h="1403" extrusionOk="0">
                  <a:moveTo>
                    <a:pt x="276" y="1"/>
                  </a:moveTo>
                  <a:cubicBezTo>
                    <a:pt x="276" y="1"/>
                    <a:pt x="0" y="770"/>
                    <a:pt x="0" y="994"/>
                  </a:cubicBezTo>
                  <a:cubicBezTo>
                    <a:pt x="0" y="1218"/>
                    <a:pt x="121" y="1402"/>
                    <a:pt x="276" y="1402"/>
                  </a:cubicBezTo>
                  <a:cubicBezTo>
                    <a:pt x="431" y="1402"/>
                    <a:pt x="552" y="1218"/>
                    <a:pt x="552" y="994"/>
                  </a:cubicBezTo>
                  <a:cubicBezTo>
                    <a:pt x="552" y="770"/>
                    <a:pt x="276" y="1"/>
                    <a:pt x="2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596;p38">
              <a:extLst>
                <a:ext uri="{FF2B5EF4-FFF2-40B4-BE49-F238E27FC236}">
                  <a16:creationId xmlns:a16="http://schemas.microsoft.com/office/drawing/2014/main" id="{3BDB7BAD-B910-A0F0-B215-9758D8FC54B5}"/>
                </a:ext>
              </a:extLst>
            </p:cNvPr>
            <p:cNvSpPr/>
            <p:nvPr/>
          </p:nvSpPr>
          <p:spPr>
            <a:xfrm>
              <a:off x="2027721" y="1577652"/>
              <a:ext cx="160760" cy="63444"/>
            </a:xfrm>
            <a:custGeom>
              <a:avLst/>
              <a:gdLst/>
              <a:ahLst/>
              <a:cxnLst/>
              <a:rect l="l" t="t" r="r" b="b"/>
              <a:pathLst>
                <a:path w="1402" h="559" extrusionOk="0">
                  <a:moveTo>
                    <a:pt x="994" y="1"/>
                  </a:moveTo>
                  <a:cubicBezTo>
                    <a:pt x="770" y="1"/>
                    <a:pt x="0" y="282"/>
                    <a:pt x="0" y="282"/>
                  </a:cubicBezTo>
                  <a:cubicBezTo>
                    <a:pt x="0" y="282"/>
                    <a:pt x="770" y="558"/>
                    <a:pt x="994" y="558"/>
                  </a:cubicBezTo>
                  <a:cubicBezTo>
                    <a:pt x="1218" y="558"/>
                    <a:pt x="1402" y="432"/>
                    <a:pt x="1402" y="282"/>
                  </a:cubicBezTo>
                  <a:cubicBezTo>
                    <a:pt x="1402" y="127"/>
                    <a:pt x="1218" y="1"/>
                    <a:pt x="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597;p38">
              <a:extLst>
                <a:ext uri="{FF2B5EF4-FFF2-40B4-BE49-F238E27FC236}">
                  <a16:creationId xmlns:a16="http://schemas.microsoft.com/office/drawing/2014/main" id="{D415B355-23E3-E2B4-B05D-6FC9F38390D0}"/>
                </a:ext>
              </a:extLst>
            </p:cNvPr>
            <p:cNvSpPr/>
            <p:nvPr/>
          </p:nvSpPr>
          <p:spPr>
            <a:xfrm>
              <a:off x="1841964" y="1577652"/>
              <a:ext cx="160760" cy="63444"/>
            </a:xfrm>
            <a:custGeom>
              <a:avLst/>
              <a:gdLst/>
              <a:ahLst/>
              <a:cxnLst/>
              <a:rect l="l" t="t" r="r" b="b"/>
              <a:pathLst>
                <a:path w="1402" h="559" extrusionOk="0">
                  <a:moveTo>
                    <a:pt x="408" y="1"/>
                  </a:moveTo>
                  <a:cubicBezTo>
                    <a:pt x="184" y="1"/>
                    <a:pt x="0" y="127"/>
                    <a:pt x="0" y="282"/>
                  </a:cubicBezTo>
                  <a:cubicBezTo>
                    <a:pt x="0" y="432"/>
                    <a:pt x="184" y="558"/>
                    <a:pt x="408" y="558"/>
                  </a:cubicBezTo>
                  <a:cubicBezTo>
                    <a:pt x="632" y="558"/>
                    <a:pt x="1402" y="282"/>
                    <a:pt x="1402" y="282"/>
                  </a:cubicBezTo>
                  <a:cubicBezTo>
                    <a:pt x="1402" y="282"/>
                    <a:pt x="632" y="1"/>
                    <a:pt x="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598;p38">
              <a:extLst>
                <a:ext uri="{FF2B5EF4-FFF2-40B4-BE49-F238E27FC236}">
                  <a16:creationId xmlns:a16="http://schemas.microsoft.com/office/drawing/2014/main" id="{982867CD-2196-8785-67C9-DDD5EFE0A9FE}"/>
                </a:ext>
              </a:extLst>
            </p:cNvPr>
            <p:cNvSpPr/>
            <p:nvPr/>
          </p:nvSpPr>
          <p:spPr>
            <a:xfrm>
              <a:off x="2024396" y="1618170"/>
              <a:ext cx="125902" cy="119170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0" y="0"/>
                  </a:moveTo>
                  <a:cubicBezTo>
                    <a:pt x="0" y="0"/>
                    <a:pt x="345" y="741"/>
                    <a:pt x="506" y="902"/>
                  </a:cubicBezTo>
                  <a:cubicBezTo>
                    <a:pt x="602" y="998"/>
                    <a:pt x="722" y="1050"/>
                    <a:pt x="825" y="1050"/>
                  </a:cubicBezTo>
                  <a:cubicBezTo>
                    <a:pt x="889" y="1050"/>
                    <a:pt x="947" y="1030"/>
                    <a:pt x="988" y="988"/>
                  </a:cubicBezTo>
                  <a:cubicBezTo>
                    <a:pt x="1097" y="885"/>
                    <a:pt x="1057" y="666"/>
                    <a:pt x="896" y="506"/>
                  </a:cubicBezTo>
                  <a:cubicBezTo>
                    <a:pt x="741" y="35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599;p38">
              <a:extLst>
                <a:ext uri="{FF2B5EF4-FFF2-40B4-BE49-F238E27FC236}">
                  <a16:creationId xmlns:a16="http://schemas.microsoft.com/office/drawing/2014/main" id="{57036238-5EE2-E609-CDBB-CA774C9485B3}"/>
                </a:ext>
              </a:extLst>
            </p:cNvPr>
            <p:cNvSpPr/>
            <p:nvPr/>
          </p:nvSpPr>
          <p:spPr>
            <a:xfrm>
              <a:off x="1880147" y="1481408"/>
              <a:ext cx="125902" cy="119170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273" y="0"/>
                  </a:moveTo>
                  <a:cubicBezTo>
                    <a:pt x="209" y="0"/>
                    <a:pt x="151" y="20"/>
                    <a:pt x="110" y="62"/>
                  </a:cubicBezTo>
                  <a:cubicBezTo>
                    <a:pt x="0" y="171"/>
                    <a:pt x="41" y="384"/>
                    <a:pt x="202" y="545"/>
                  </a:cubicBezTo>
                  <a:cubicBezTo>
                    <a:pt x="357" y="700"/>
                    <a:pt x="1098" y="1050"/>
                    <a:pt x="1098" y="1050"/>
                  </a:cubicBezTo>
                  <a:cubicBezTo>
                    <a:pt x="1098" y="1050"/>
                    <a:pt x="753" y="309"/>
                    <a:pt x="592" y="148"/>
                  </a:cubicBezTo>
                  <a:cubicBezTo>
                    <a:pt x="496" y="52"/>
                    <a:pt x="376" y="0"/>
                    <a:pt x="2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600;p38">
              <a:extLst>
                <a:ext uri="{FF2B5EF4-FFF2-40B4-BE49-F238E27FC236}">
                  <a16:creationId xmlns:a16="http://schemas.microsoft.com/office/drawing/2014/main" id="{E5EC7632-5DB3-2C98-2426-95F8896BC56E}"/>
                </a:ext>
              </a:extLst>
            </p:cNvPr>
            <p:cNvSpPr/>
            <p:nvPr/>
          </p:nvSpPr>
          <p:spPr>
            <a:xfrm>
              <a:off x="1880147" y="1618170"/>
              <a:ext cx="126590" cy="119170"/>
            </a:xfrm>
            <a:custGeom>
              <a:avLst/>
              <a:gdLst/>
              <a:ahLst/>
              <a:cxnLst/>
              <a:rect l="l" t="t" r="r" b="b"/>
              <a:pathLst>
                <a:path w="1104" h="1050" extrusionOk="0">
                  <a:moveTo>
                    <a:pt x="1103" y="0"/>
                  </a:moveTo>
                  <a:cubicBezTo>
                    <a:pt x="1103" y="0"/>
                    <a:pt x="357" y="350"/>
                    <a:pt x="202" y="506"/>
                  </a:cubicBezTo>
                  <a:cubicBezTo>
                    <a:pt x="41" y="666"/>
                    <a:pt x="0" y="885"/>
                    <a:pt x="110" y="988"/>
                  </a:cubicBezTo>
                  <a:cubicBezTo>
                    <a:pt x="151" y="1030"/>
                    <a:pt x="209" y="1050"/>
                    <a:pt x="273" y="1050"/>
                  </a:cubicBezTo>
                  <a:cubicBezTo>
                    <a:pt x="376" y="1050"/>
                    <a:pt x="496" y="998"/>
                    <a:pt x="592" y="902"/>
                  </a:cubicBezTo>
                  <a:cubicBezTo>
                    <a:pt x="753" y="741"/>
                    <a:pt x="1103" y="0"/>
                    <a:pt x="1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601;p38">
              <a:extLst>
                <a:ext uri="{FF2B5EF4-FFF2-40B4-BE49-F238E27FC236}">
                  <a16:creationId xmlns:a16="http://schemas.microsoft.com/office/drawing/2014/main" id="{F7B0BE45-81E4-6B1E-F626-DA3CB32486FD}"/>
                </a:ext>
              </a:extLst>
            </p:cNvPr>
            <p:cNvSpPr/>
            <p:nvPr/>
          </p:nvSpPr>
          <p:spPr>
            <a:xfrm>
              <a:off x="2024396" y="1481408"/>
              <a:ext cx="125902" cy="119170"/>
            </a:xfrm>
            <a:custGeom>
              <a:avLst/>
              <a:gdLst/>
              <a:ahLst/>
              <a:cxnLst/>
              <a:rect l="l" t="t" r="r" b="b"/>
              <a:pathLst>
                <a:path w="1098" h="1050" extrusionOk="0">
                  <a:moveTo>
                    <a:pt x="825" y="0"/>
                  </a:moveTo>
                  <a:cubicBezTo>
                    <a:pt x="722" y="0"/>
                    <a:pt x="602" y="52"/>
                    <a:pt x="506" y="148"/>
                  </a:cubicBezTo>
                  <a:cubicBezTo>
                    <a:pt x="345" y="309"/>
                    <a:pt x="0" y="1050"/>
                    <a:pt x="0" y="1050"/>
                  </a:cubicBezTo>
                  <a:cubicBezTo>
                    <a:pt x="0" y="1050"/>
                    <a:pt x="741" y="700"/>
                    <a:pt x="896" y="545"/>
                  </a:cubicBezTo>
                  <a:cubicBezTo>
                    <a:pt x="1057" y="384"/>
                    <a:pt x="1097" y="171"/>
                    <a:pt x="988" y="62"/>
                  </a:cubicBezTo>
                  <a:cubicBezTo>
                    <a:pt x="947" y="20"/>
                    <a:pt x="889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602;p38">
              <a:extLst>
                <a:ext uri="{FF2B5EF4-FFF2-40B4-BE49-F238E27FC236}">
                  <a16:creationId xmlns:a16="http://schemas.microsoft.com/office/drawing/2014/main" id="{879CF1B4-70F4-62C6-E86D-0A04B43BAA7B}"/>
                </a:ext>
              </a:extLst>
            </p:cNvPr>
            <p:cNvSpPr/>
            <p:nvPr/>
          </p:nvSpPr>
          <p:spPr>
            <a:xfrm>
              <a:off x="1963165" y="1558131"/>
              <a:ext cx="104116" cy="102486"/>
            </a:xfrm>
            <a:custGeom>
              <a:avLst/>
              <a:gdLst/>
              <a:ahLst/>
              <a:cxnLst/>
              <a:rect l="l" t="t" r="r" b="b"/>
              <a:pathLst>
                <a:path w="908" h="903" extrusionOk="0">
                  <a:moveTo>
                    <a:pt x="454" y="1"/>
                  </a:moveTo>
                  <a:cubicBezTo>
                    <a:pt x="201" y="1"/>
                    <a:pt x="0" y="202"/>
                    <a:pt x="0" y="454"/>
                  </a:cubicBezTo>
                  <a:cubicBezTo>
                    <a:pt x="0" y="701"/>
                    <a:pt x="201" y="902"/>
                    <a:pt x="454" y="902"/>
                  </a:cubicBezTo>
                  <a:cubicBezTo>
                    <a:pt x="707" y="902"/>
                    <a:pt x="908" y="701"/>
                    <a:pt x="908" y="454"/>
                  </a:cubicBezTo>
                  <a:cubicBezTo>
                    <a:pt x="908" y="202"/>
                    <a:pt x="70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603;p38">
              <a:extLst>
                <a:ext uri="{FF2B5EF4-FFF2-40B4-BE49-F238E27FC236}">
                  <a16:creationId xmlns:a16="http://schemas.microsoft.com/office/drawing/2014/main" id="{46835631-BE38-7011-9E22-11CAD12DC45D}"/>
                </a:ext>
              </a:extLst>
            </p:cNvPr>
            <p:cNvSpPr/>
            <p:nvPr/>
          </p:nvSpPr>
          <p:spPr>
            <a:xfrm>
              <a:off x="1997335" y="1480727"/>
              <a:ext cx="36349" cy="106345"/>
            </a:xfrm>
            <a:custGeom>
              <a:avLst/>
              <a:gdLst/>
              <a:ahLst/>
              <a:cxnLst/>
              <a:rect l="l" t="t" r="r" b="b"/>
              <a:pathLst>
                <a:path w="317" h="937" extrusionOk="0">
                  <a:moveTo>
                    <a:pt x="159" y="1"/>
                  </a:moveTo>
                  <a:cubicBezTo>
                    <a:pt x="152" y="1"/>
                    <a:pt x="144" y="2"/>
                    <a:pt x="139" y="5"/>
                  </a:cubicBezTo>
                  <a:cubicBezTo>
                    <a:pt x="122" y="5"/>
                    <a:pt x="99" y="11"/>
                    <a:pt x="81" y="22"/>
                  </a:cubicBezTo>
                  <a:cubicBezTo>
                    <a:pt x="70" y="28"/>
                    <a:pt x="58" y="39"/>
                    <a:pt x="47" y="45"/>
                  </a:cubicBezTo>
                  <a:cubicBezTo>
                    <a:pt x="30" y="68"/>
                    <a:pt x="18" y="91"/>
                    <a:pt x="7" y="120"/>
                  </a:cubicBezTo>
                  <a:cubicBezTo>
                    <a:pt x="1" y="148"/>
                    <a:pt x="1" y="177"/>
                    <a:pt x="7" y="200"/>
                  </a:cubicBezTo>
                  <a:cubicBezTo>
                    <a:pt x="7" y="200"/>
                    <a:pt x="24" y="240"/>
                    <a:pt x="24" y="240"/>
                  </a:cubicBezTo>
                  <a:cubicBezTo>
                    <a:pt x="47" y="275"/>
                    <a:pt x="76" y="298"/>
                    <a:pt x="116" y="309"/>
                  </a:cubicBezTo>
                  <a:lnTo>
                    <a:pt x="122" y="309"/>
                  </a:lnTo>
                  <a:cubicBezTo>
                    <a:pt x="122" y="315"/>
                    <a:pt x="122" y="321"/>
                    <a:pt x="122" y="321"/>
                  </a:cubicBezTo>
                  <a:lnTo>
                    <a:pt x="122" y="533"/>
                  </a:lnTo>
                  <a:cubicBezTo>
                    <a:pt x="116" y="654"/>
                    <a:pt x="116" y="780"/>
                    <a:pt x="133" y="907"/>
                  </a:cubicBezTo>
                  <a:cubicBezTo>
                    <a:pt x="139" y="927"/>
                    <a:pt x="156" y="937"/>
                    <a:pt x="174" y="937"/>
                  </a:cubicBezTo>
                  <a:cubicBezTo>
                    <a:pt x="192" y="937"/>
                    <a:pt x="211" y="927"/>
                    <a:pt x="219" y="907"/>
                  </a:cubicBezTo>
                  <a:cubicBezTo>
                    <a:pt x="231" y="780"/>
                    <a:pt x="231" y="654"/>
                    <a:pt x="225" y="533"/>
                  </a:cubicBezTo>
                  <a:lnTo>
                    <a:pt x="225" y="332"/>
                  </a:lnTo>
                  <a:lnTo>
                    <a:pt x="225" y="298"/>
                  </a:lnTo>
                  <a:lnTo>
                    <a:pt x="231" y="298"/>
                  </a:lnTo>
                  <a:cubicBezTo>
                    <a:pt x="248" y="292"/>
                    <a:pt x="259" y="281"/>
                    <a:pt x="271" y="269"/>
                  </a:cubicBezTo>
                  <a:cubicBezTo>
                    <a:pt x="288" y="252"/>
                    <a:pt x="305" y="223"/>
                    <a:pt x="311" y="200"/>
                  </a:cubicBezTo>
                  <a:cubicBezTo>
                    <a:pt x="317" y="171"/>
                    <a:pt x="317" y="143"/>
                    <a:pt x="311" y="120"/>
                  </a:cubicBezTo>
                  <a:cubicBezTo>
                    <a:pt x="305" y="91"/>
                    <a:pt x="288" y="68"/>
                    <a:pt x="271" y="45"/>
                  </a:cubicBezTo>
                  <a:lnTo>
                    <a:pt x="236" y="22"/>
                  </a:lnTo>
                  <a:cubicBezTo>
                    <a:pt x="219" y="11"/>
                    <a:pt x="202" y="5"/>
                    <a:pt x="179" y="5"/>
                  </a:cubicBezTo>
                  <a:cubicBezTo>
                    <a:pt x="173" y="2"/>
                    <a:pt x="16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604;p38">
              <a:extLst>
                <a:ext uri="{FF2B5EF4-FFF2-40B4-BE49-F238E27FC236}">
                  <a16:creationId xmlns:a16="http://schemas.microsoft.com/office/drawing/2014/main" id="{AF9B3161-1BBA-1BD7-5133-6AF16BFA1F5F}"/>
                </a:ext>
              </a:extLst>
            </p:cNvPr>
            <p:cNvSpPr/>
            <p:nvPr/>
          </p:nvSpPr>
          <p:spPr>
            <a:xfrm>
              <a:off x="1997335" y="1631676"/>
              <a:ext cx="36349" cy="106345"/>
            </a:xfrm>
            <a:custGeom>
              <a:avLst/>
              <a:gdLst/>
              <a:ahLst/>
              <a:cxnLst/>
              <a:rect l="l" t="t" r="r" b="b"/>
              <a:pathLst>
                <a:path w="317" h="937" extrusionOk="0">
                  <a:moveTo>
                    <a:pt x="147" y="0"/>
                  </a:moveTo>
                  <a:cubicBezTo>
                    <a:pt x="129" y="0"/>
                    <a:pt x="110" y="10"/>
                    <a:pt x="104" y="30"/>
                  </a:cubicBezTo>
                  <a:cubicBezTo>
                    <a:pt x="93" y="157"/>
                    <a:pt x="87" y="283"/>
                    <a:pt x="93" y="404"/>
                  </a:cubicBezTo>
                  <a:lnTo>
                    <a:pt x="93" y="605"/>
                  </a:lnTo>
                  <a:lnTo>
                    <a:pt x="93" y="639"/>
                  </a:lnTo>
                  <a:lnTo>
                    <a:pt x="87" y="639"/>
                  </a:lnTo>
                  <a:cubicBezTo>
                    <a:pt x="76" y="645"/>
                    <a:pt x="58" y="657"/>
                    <a:pt x="53" y="668"/>
                  </a:cubicBezTo>
                  <a:cubicBezTo>
                    <a:pt x="30" y="685"/>
                    <a:pt x="18" y="714"/>
                    <a:pt x="12" y="743"/>
                  </a:cubicBezTo>
                  <a:cubicBezTo>
                    <a:pt x="1" y="766"/>
                    <a:pt x="1" y="794"/>
                    <a:pt x="7" y="823"/>
                  </a:cubicBezTo>
                  <a:cubicBezTo>
                    <a:pt x="18" y="846"/>
                    <a:pt x="30" y="875"/>
                    <a:pt x="53" y="892"/>
                  </a:cubicBezTo>
                  <a:lnTo>
                    <a:pt x="81" y="915"/>
                  </a:lnTo>
                  <a:cubicBezTo>
                    <a:pt x="99" y="926"/>
                    <a:pt x="116" y="932"/>
                    <a:pt x="139" y="932"/>
                  </a:cubicBezTo>
                  <a:cubicBezTo>
                    <a:pt x="144" y="935"/>
                    <a:pt x="152" y="937"/>
                    <a:pt x="159" y="937"/>
                  </a:cubicBezTo>
                  <a:cubicBezTo>
                    <a:pt x="166" y="937"/>
                    <a:pt x="173" y="935"/>
                    <a:pt x="179" y="932"/>
                  </a:cubicBezTo>
                  <a:cubicBezTo>
                    <a:pt x="202" y="932"/>
                    <a:pt x="219" y="926"/>
                    <a:pt x="236" y="915"/>
                  </a:cubicBezTo>
                  <a:cubicBezTo>
                    <a:pt x="248" y="909"/>
                    <a:pt x="259" y="904"/>
                    <a:pt x="271" y="892"/>
                  </a:cubicBezTo>
                  <a:cubicBezTo>
                    <a:pt x="288" y="869"/>
                    <a:pt x="305" y="846"/>
                    <a:pt x="311" y="817"/>
                  </a:cubicBezTo>
                  <a:cubicBezTo>
                    <a:pt x="317" y="794"/>
                    <a:pt x="317" y="766"/>
                    <a:pt x="311" y="737"/>
                  </a:cubicBezTo>
                  <a:cubicBezTo>
                    <a:pt x="311" y="737"/>
                    <a:pt x="294" y="702"/>
                    <a:pt x="294" y="697"/>
                  </a:cubicBezTo>
                  <a:cubicBezTo>
                    <a:pt x="288" y="679"/>
                    <a:pt x="271" y="662"/>
                    <a:pt x="259" y="651"/>
                  </a:cubicBezTo>
                  <a:cubicBezTo>
                    <a:pt x="242" y="639"/>
                    <a:pt x="225" y="634"/>
                    <a:pt x="208" y="628"/>
                  </a:cubicBezTo>
                  <a:lnTo>
                    <a:pt x="196" y="628"/>
                  </a:lnTo>
                  <a:lnTo>
                    <a:pt x="196" y="616"/>
                  </a:lnTo>
                  <a:lnTo>
                    <a:pt x="196" y="404"/>
                  </a:lnTo>
                  <a:cubicBezTo>
                    <a:pt x="208" y="283"/>
                    <a:pt x="202" y="157"/>
                    <a:pt x="190" y="30"/>
                  </a:cubicBezTo>
                  <a:cubicBezTo>
                    <a:pt x="185" y="10"/>
                    <a:pt x="16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605;p38">
              <a:extLst>
                <a:ext uri="{FF2B5EF4-FFF2-40B4-BE49-F238E27FC236}">
                  <a16:creationId xmlns:a16="http://schemas.microsoft.com/office/drawing/2014/main" id="{81BEF1B4-34D6-5E84-E7B1-2E774875F50F}"/>
                </a:ext>
              </a:extLst>
            </p:cNvPr>
            <p:cNvSpPr/>
            <p:nvPr/>
          </p:nvSpPr>
          <p:spPr>
            <a:xfrm>
              <a:off x="2037582" y="1591612"/>
              <a:ext cx="108129" cy="35637"/>
            </a:xfrm>
            <a:custGeom>
              <a:avLst/>
              <a:gdLst/>
              <a:ahLst/>
              <a:cxnLst/>
              <a:rect l="l" t="t" r="r" b="b"/>
              <a:pathLst>
                <a:path w="943" h="314" extrusionOk="0">
                  <a:moveTo>
                    <a:pt x="784" y="0"/>
                  </a:moveTo>
                  <a:cubicBezTo>
                    <a:pt x="770" y="0"/>
                    <a:pt x="756" y="1"/>
                    <a:pt x="741" y="4"/>
                  </a:cubicBezTo>
                  <a:lnTo>
                    <a:pt x="701" y="22"/>
                  </a:lnTo>
                  <a:cubicBezTo>
                    <a:pt x="684" y="33"/>
                    <a:pt x="672" y="45"/>
                    <a:pt x="661" y="62"/>
                  </a:cubicBezTo>
                  <a:cubicBezTo>
                    <a:pt x="649" y="73"/>
                    <a:pt x="638" y="90"/>
                    <a:pt x="632" y="113"/>
                  </a:cubicBezTo>
                  <a:lnTo>
                    <a:pt x="632" y="119"/>
                  </a:lnTo>
                  <a:lnTo>
                    <a:pt x="414" y="119"/>
                  </a:lnTo>
                  <a:cubicBezTo>
                    <a:pt x="368" y="117"/>
                    <a:pt x="322" y="116"/>
                    <a:pt x="277" y="116"/>
                  </a:cubicBezTo>
                  <a:cubicBezTo>
                    <a:pt x="198" y="116"/>
                    <a:pt x="121" y="120"/>
                    <a:pt x="40" y="131"/>
                  </a:cubicBezTo>
                  <a:cubicBezTo>
                    <a:pt x="0" y="142"/>
                    <a:pt x="0" y="200"/>
                    <a:pt x="40" y="217"/>
                  </a:cubicBezTo>
                  <a:cubicBezTo>
                    <a:pt x="115" y="224"/>
                    <a:pt x="187" y="226"/>
                    <a:pt x="259" y="226"/>
                  </a:cubicBezTo>
                  <a:cubicBezTo>
                    <a:pt x="310" y="226"/>
                    <a:pt x="362" y="225"/>
                    <a:pt x="414" y="223"/>
                  </a:cubicBezTo>
                  <a:lnTo>
                    <a:pt x="649" y="223"/>
                  </a:lnTo>
                  <a:lnTo>
                    <a:pt x="649" y="228"/>
                  </a:lnTo>
                  <a:cubicBezTo>
                    <a:pt x="655" y="246"/>
                    <a:pt x="667" y="257"/>
                    <a:pt x="678" y="269"/>
                  </a:cubicBezTo>
                  <a:cubicBezTo>
                    <a:pt x="695" y="286"/>
                    <a:pt x="718" y="303"/>
                    <a:pt x="747" y="309"/>
                  </a:cubicBezTo>
                  <a:cubicBezTo>
                    <a:pt x="761" y="312"/>
                    <a:pt x="774" y="313"/>
                    <a:pt x="787" y="313"/>
                  </a:cubicBezTo>
                  <a:cubicBezTo>
                    <a:pt x="800" y="313"/>
                    <a:pt x="813" y="312"/>
                    <a:pt x="827" y="309"/>
                  </a:cubicBezTo>
                  <a:cubicBezTo>
                    <a:pt x="850" y="303"/>
                    <a:pt x="879" y="286"/>
                    <a:pt x="896" y="269"/>
                  </a:cubicBezTo>
                  <a:cubicBezTo>
                    <a:pt x="902" y="257"/>
                    <a:pt x="914" y="246"/>
                    <a:pt x="919" y="234"/>
                  </a:cubicBezTo>
                  <a:cubicBezTo>
                    <a:pt x="931" y="217"/>
                    <a:pt x="937" y="200"/>
                    <a:pt x="937" y="177"/>
                  </a:cubicBezTo>
                  <a:cubicBezTo>
                    <a:pt x="942" y="165"/>
                    <a:pt x="942" y="148"/>
                    <a:pt x="937" y="136"/>
                  </a:cubicBezTo>
                  <a:cubicBezTo>
                    <a:pt x="937" y="119"/>
                    <a:pt x="931" y="96"/>
                    <a:pt x="919" y="79"/>
                  </a:cubicBezTo>
                  <a:cubicBezTo>
                    <a:pt x="914" y="68"/>
                    <a:pt x="908" y="56"/>
                    <a:pt x="896" y="45"/>
                  </a:cubicBezTo>
                  <a:cubicBezTo>
                    <a:pt x="873" y="27"/>
                    <a:pt x="850" y="16"/>
                    <a:pt x="822" y="4"/>
                  </a:cubicBezTo>
                  <a:cubicBezTo>
                    <a:pt x="810" y="1"/>
                    <a:pt x="797" y="0"/>
                    <a:pt x="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606;p38">
              <a:extLst>
                <a:ext uri="{FF2B5EF4-FFF2-40B4-BE49-F238E27FC236}">
                  <a16:creationId xmlns:a16="http://schemas.microsoft.com/office/drawing/2014/main" id="{DE0C73F9-D72A-9021-0C2C-E82DBCEBD2A5}"/>
                </a:ext>
              </a:extLst>
            </p:cNvPr>
            <p:cNvSpPr/>
            <p:nvPr/>
          </p:nvSpPr>
          <p:spPr>
            <a:xfrm>
              <a:off x="1885422" y="1591612"/>
              <a:ext cx="108817" cy="35637"/>
            </a:xfrm>
            <a:custGeom>
              <a:avLst/>
              <a:gdLst/>
              <a:ahLst/>
              <a:cxnLst/>
              <a:rect l="l" t="t" r="r" b="b"/>
              <a:pathLst>
                <a:path w="949" h="314" extrusionOk="0">
                  <a:moveTo>
                    <a:pt x="152" y="1"/>
                  </a:moveTo>
                  <a:cubicBezTo>
                    <a:pt x="141" y="1"/>
                    <a:pt x="131" y="2"/>
                    <a:pt x="121" y="4"/>
                  </a:cubicBezTo>
                  <a:cubicBezTo>
                    <a:pt x="92" y="16"/>
                    <a:pt x="69" y="27"/>
                    <a:pt x="46" y="45"/>
                  </a:cubicBezTo>
                  <a:lnTo>
                    <a:pt x="23" y="79"/>
                  </a:lnTo>
                  <a:cubicBezTo>
                    <a:pt x="12" y="96"/>
                    <a:pt x="6" y="113"/>
                    <a:pt x="6" y="136"/>
                  </a:cubicBezTo>
                  <a:cubicBezTo>
                    <a:pt x="0" y="148"/>
                    <a:pt x="0" y="165"/>
                    <a:pt x="6" y="177"/>
                  </a:cubicBezTo>
                  <a:cubicBezTo>
                    <a:pt x="6" y="200"/>
                    <a:pt x="12" y="217"/>
                    <a:pt x="23" y="234"/>
                  </a:cubicBezTo>
                  <a:cubicBezTo>
                    <a:pt x="29" y="246"/>
                    <a:pt x="41" y="257"/>
                    <a:pt x="46" y="269"/>
                  </a:cubicBezTo>
                  <a:cubicBezTo>
                    <a:pt x="69" y="286"/>
                    <a:pt x="92" y="303"/>
                    <a:pt x="121" y="309"/>
                  </a:cubicBezTo>
                  <a:cubicBezTo>
                    <a:pt x="135" y="312"/>
                    <a:pt x="150" y="313"/>
                    <a:pt x="163" y="313"/>
                  </a:cubicBezTo>
                  <a:cubicBezTo>
                    <a:pt x="177" y="313"/>
                    <a:pt x="190" y="312"/>
                    <a:pt x="201" y="309"/>
                  </a:cubicBezTo>
                  <a:lnTo>
                    <a:pt x="242" y="292"/>
                  </a:lnTo>
                  <a:cubicBezTo>
                    <a:pt x="259" y="286"/>
                    <a:pt x="276" y="269"/>
                    <a:pt x="288" y="257"/>
                  </a:cubicBezTo>
                  <a:cubicBezTo>
                    <a:pt x="299" y="240"/>
                    <a:pt x="311" y="223"/>
                    <a:pt x="311" y="205"/>
                  </a:cubicBezTo>
                  <a:lnTo>
                    <a:pt x="311" y="194"/>
                  </a:lnTo>
                  <a:lnTo>
                    <a:pt x="535" y="194"/>
                  </a:lnTo>
                  <a:cubicBezTo>
                    <a:pt x="581" y="198"/>
                    <a:pt x="628" y="200"/>
                    <a:pt x="675" y="200"/>
                  </a:cubicBezTo>
                  <a:cubicBezTo>
                    <a:pt x="752" y="200"/>
                    <a:pt x="830" y="195"/>
                    <a:pt x="908" y="188"/>
                  </a:cubicBezTo>
                  <a:cubicBezTo>
                    <a:pt x="948" y="177"/>
                    <a:pt x="948" y="113"/>
                    <a:pt x="908" y="102"/>
                  </a:cubicBezTo>
                  <a:cubicBezTo>
                    <a:pt x="815" y="94"/>
                    <a:pt x="723" y="88"/>
                    <a:pt x="633" y="88"/>
                  </a:cubicBezTo>
                  <a:cubicBezTo>
                    <a:pt x="600" y="88"/>
                    <a:pt x="567" y="89"/>
                    <a:pt x="535" y="90"/>
                  </a:cubicBezTo>
                  <a:lnTo>
                    <a:pt x="299" y="90"/>
                  </a:lnTo>
                  <a:lnTo>
                    <a:pt x="299" y="85"/>
                  </a:lnTo>
                  <a:cubicBezTo>
                    <a:pt x="293" y="73"/>
                    <a:pt x="282" y="56"/>
                    <a:pt x="270" y="50"/>
                  </a:cubicBezTo>
                  <a:cubicBezTo>
                    <a:pt x="253" y="27"/>
                    <a:pt x="224" y="16"/>
                    <a:pt x="201" y="10"/>
                  </a:cubicBezTo>
                  <a:cubicBezTo>
                    <a:pt x="185" y="3"/>
                    <a:pt x="168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607;p38">
              <a:extLst>
                <a:ext uri="{FF2B5EF4-FFF2-40B4-BE49-F238E27FC236}">
                  <a16:creationId xmlns:a16="http://schemas.microsoft.com/office/drawing/2014/main" id="{4F53012C-2507-DB14-ED82-BD9C137CD804}"/>
                </a:ext>
              </a:extLst>
            </p:cNvPr>
            <p:cNvSpPr/>
            <p:nvPr/>
          </p:nvSpPr>
          <p:spPr>
            <a:xfrm>
              <a:off x="2027607" y="1625320"/>
              <a:ext cx="85196" cy="80241"/>
            </a:xfrm>
            <a:custGeom>
              <a:avLst/>
              <a:gdLst/>
              <a:ahLst/>
              <a:cxnLst/>
              <a:rect l="l" t="t" r="r" b="b"/>
              <a:pathLst>
                <a:path w="743" h="707" extrusionOk="0">
                  <a:moveTo>
                    <a:pt x="63" y="0"/>
                  </a:moveTo>
                  <a:cubicBezTo>
                    <a:pt x="32" y="0"/>
                    <a:pt x="0" y="41"/>
                    <a:pt x="24" y="69"/>
                  </a:cubicBezTo>
                  <a:cubicBezTo>
                    <a:pt x="99" y="161"/>
                    <a:pt x="185" y="253"/>
                    <a:pt x="277" y="339"/>
                  </a:cubicBezTo>
                  <a:cubicBezTo>
                    <a:pt x="329" y="385"/>
                    <a:pt x="374" y="431"/>
                    <a:pt x="420" y="483"/>
                  </a:cubicBezTo>
                  <a:lnTo>
                    <a:pt x="443" y="500"/>
                  </a:lnTo>
                  <a:lnTo>
                    <a:pt x="443" y="506"/>
                  </a:lnTo>
                  <a:cubicBezTo>
                    <a:pt x="443" y="523"/>
                    <a:pt x="438" y="540"/>
                    <a:pt x="438" y="557"/>
                  </a:cubicBezTo>
                  <a:cubicBezTo>
                    <a:pt x="438" y="580"/>
                    <a:pt x="443" y="609"/>
                    <a:pt x="461" y="632"/>
                  </a:cubicBezTo>
                  <a:cubicBezTo>
                    <a:pt x="472" y="655"/>
                    <a:pt x="489" y="672"/>
                    <a:pt x="507" y="684"/>
                  </a:cubicBezTo>
                  <a:cubicBezTo>
                    <a:pt x="530" y="701"/>
                    <a:pt x="558" y="707"/>
                    <a:pt x="587" y="707"/>
                  </a:cubicBezTo>
                  <a:lnTo>
                    <a:pt x="627" y="701"/>
                  </a:lnTo>
                  <a:cubicBezTo>
                    <a:pt x="644" y="695"/>
                    <a:pt x="662" y="690"/>
                    <a:pt x="679" y="672"/>
                  </a:cubicBezTo>
                  <a:cubicBezTo>
                    <a:pt x="690" y="667"/>
                    <a:pt x="702" y="655"/>
                    <a:pt x="708" y="644"/>
                  </a:cubicBezTo>
                  <a:cubicBezTo>
                    <a:pt x="725" y="632"/>
                    <a:pt x="731" y="609"/>
                    <a:pt x="736" y="592"/>
                  </a:cubicBezTo>
                  <a:cubicBezTo>
                    <a:pt x="742" y="575"/>
                    <a:pt x="742" y="563"/>
                    <a:pt x="742" y="552"/>
                  </a:cubicBezTo>
                  <a:cubicBezTo>
                    <a:pt x="742" y="494"/>
                    <a:pt x="713" y="443"/>
                    <a:pt x="662" y="414"/>
                  </a:cubicBezTo>
                  <a:lnTo>
                    <a:pt x="627" y="397"/>
                  </a:lnTo>
                  <a:lnTo>
                    <a:pt x="564" y="397"/>
                  </a:lnTo>
                  <a:cubicBezTo>
                    <a:pt x="547" y="402"/>
                    <a:pt x="530" y="408"/>
                    <a:pt x="512" y="414"/>
                  </a:cubicBezTo>
                  <a:lnTo>
                    <a:pt x="507" y="420"/>
                  </a:lnTo>
                  <a:lnTo>
                    <a:pt x="495" y="414"/>
                  </a:lnTo>
                  <a:cubicBezTo>
                    <a:pt x="449" y="362"/>
                    <a:pt x="397" y="310"/>
                    <a:pt x="352" y="264"/>
                  </a:cubicBezTo>
                  <a:cubicBezTo>
                    <a:pt x="271" y="173"/>
                    <a:pt x="179" y="86"/>
                    <a:pt x="82" y="6"/>
                  </a:cubicBezTo>
                  <a:cubicBezTo>
                    <a:pt x="76" y="2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608;p38">
              <a:extLst>
                <a:ext uri="{FF2B5EF4-FFF2-40B4-BE49-F238E27FC236}">
                  <a16:creationId xmlns:a16="http://schemas.microsoft.com/office/drawing/2014/main" id="{C20A6FDB-C7A4-6596-A22B-79E79E79F28B}"/>
                </a:ext>
              </a:extLst>
            </p:cNvPr>
            <p:cNvSpPr/>
            <p:nvPr/>
          </p:nvSpPr>
          <p:spPr>
            <a:xfrm>
              <a:off x="1918331" y="1513187"/>
              <a:ext cx="85081" cy="80581"/>
            </a:xfrm>
            <a:custGeom>
              <a:avLst/>
              <a:gdLst/>
              <a:ahLst/>
              <a:cxnLst/>
              <a:rect l="l" t="t" r="r" b="b"/>
              <a:pathLst>
                <a:path w="742" h="710" extrusionOk="0">
                  <a:moveTo>
                    <a:pt x="156" y="0"/>
                  </a:moveTo>
                  <a:lnTo>
                    <a:pt x="121" y="6"/>
                  </a:lnTo>
                  <a:cubicBezTo>
                    <a:pt x="98" y="12"/>
                    <a:pt x="81" y="23"/>
                    <a:pt x="64" y="35"/>
                  </a:cubicBezTo>
                  <a:cubicBezTo>
                    <a:pt x="52" y="41"/>
                    <a:pt x="41" y="52"/>
                    <a:pt x="35" y="63"/>
                  </a:cubicBezTo>
                  <a:cubicBezTo>
                    <a:pt x="24" y="81"/>
                    <a:pt x="12" y="98"/>
                    <a:pt x="6" y="115"/>
                  </a:cubicBezTo>
                  <a:cubicBezTo>
                    <a:pt x="6" y="132"/>
                    <a:pt x="1" y="144"/>
                    <a:pt x="1" y="161"/>
                  </a:cubicBezTo>
                  <a:cubicBezTo>
                    <a:pt x="1" y="213"/>
                    <a:pt x="35" y="265"/>
                    <a:pt x="81" y="293"/>
                  </a:cubicBezTo>
                  <a:lnTo>
                    <a:pt x="121" y="310"/>
                  </a:lnTo>
                  <a:cubicBezTo>
                    <a:pt x="130" y="313"/>
                    <a:pt x="138" y="315"/>
                    <a:pt x="147" y="315"/>
                  </a:cubicBezTo>
                  <a:cubicBezTo>
                    <a:pt x="156" y="315"/>
                    <a:pt x="164" y="313"/>
                    <a:pt x="173" y="310"/>
                  </a:cubicBezTo>
                  <a:cubicBezTo>
                    <a:pt x="196" y="310"/>
                    <a:pt x="213" y="305"/>
                    <a:pt x="230" y="293"/>
                  </a:cubicBezTo>
                  <a:lnTo>
                    <a:pt x="236" y="288"/>
                  </a:lnTo>
                  <a:lnTo>
                    <a:pt x="248" y="299"/>
                  </a:lnTo>
                  <a:cubicBezTo>
                    <a:pt x="294" y="351"/>
                    <a:pt x="345" y="397"/>
                    <a:pt x="391" y="443"/>
                  </a:cubicBezTo>
                  <a:cubicBezTo>
                    <a:pt x="472" y="534"/>
                    <a:pt x="564" y="621"/>
                    <a:pt x="655" y="701"/>
                  </a:cubicBezTo>
                  <a:cubicBezTo>
                    <a:pt x="664" y="707"/>
                    <a:pt x="672" y="709"/>
                    <a:pt x="681" y="709"/>
                  </a:cubicBezTo>
                  <a:cubicBezTo>
                    <a:pt x="713" y="709"/>
                    <a:pt x="741" y="671"/>
                    <a:pt x="719" y="644"/>
                  </a:cubicBezTo>
                  <a:cubicBezTo>
                    <a:pt x="644" y="546"/>
                    <a:pt x="558" y="454"/>
                    <a:pt x="460" y="374"/>
                  </a:cubicBezTo>
                  <a:cubicBezTo>
                    <a:pt x="414" y="322"/>
                    <a:pt x="368" y="276"/>
                    <a:pt x="317" y="230"/>
                  </a:cubicBezTo>
                  <a:lnTo>
                    <a:pt x="294" y="207"/>
                  </a:lnTo>
                  <a:lnTo>
                    <a:pt x="294" y="201"/>
                  </a:lnTo>
                  <a:cubicBezTo>
                    <a:pt x="299" y="184"/>
                    <a:pt x="305" y="167"/>
                    <a:pt x="305" y="155"/>
                  </a:cubicBezTo>
                  <a:cubicBezTo>
                    <a:pt x="305" y="127"/>
                    <a:pt x="294" y="98"/>
                    <a:pt x="282" y="75"/>
                  </a:cubicBezTo>
                  <a:cubicBezTo>
                    <a:pt x="271" y="52"/>
                    <a:pt x="253" y="35"/>
                    <a:pt x="236" y="23"/>
                  </a:cubicBezTo>
                  <a:cubicBezTo>
                    <a:pt x="213" y="12"/>
                    <a:pt x="184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609;p38">
              <a:extLst>
                <a:ext uri="{FF2B5EF4-FFF2-40B4-BE49-F238E27FC236}">
                  <a16:creationId xmlns:a16="http://schemas.microsoft.com/office/drawing/2014/main" id="{57DBE188-DFAB-F7E5-3965-04D27CB35130}"/>
                </a:ext>
              </a:extLst>
            </p:cNvPr>
            <p:cNvSpPr/>
            <p:nvPr/>
          </p:nvSpPr>
          <p:spPr>
            <a:xfrm>
              <a:off x="1918331" y="1623050"/>
              <a:ext cx="83132" cy="82511"/>
            </a:xfrm>
            <a:custGeom>
              <a:avLst/>
              <a:gdLst/>
              <a:ahLst/>
              <a:cxnLst/>
              <a:rect l="l" t="t" r="r" b="b"/>
              <a:pathLst>
                <a:path w="725" h="727" extrusionOk="0">
                  <a:moveTo>
                    <a:pt x="666" y="0"/>
                  </a:moveTo>
                  <a:cubicBezTo>
                    <a:pt x="659" y="0"/>
                    <a:pt x="651" y="3"/>
                    <a:pt x="644" y="9"/>
                  </a:cubicBezTo>
                  <a:cubicBezTo>
                    <a:pt x="546" y="83"/>
                    <a:pt x="454" y="170"/>
                    <a:pt x="374" y="262"/>
                  </a:cubicBezTo>
                  <a:cubicBezTo>
                    <a:pt x="322" y="313"/>
                    <a:pt x="276" y="359"/>
                    <a:pt x="230" y="405"/>
                  </a:cubicBezTo>
                  <a:lnTo>
                    <a:pt x="207" y="428"/>
                  </a:lnTo>
                  <a:lnTo>
                    <a:pt x="202" y="428"/>
                  </a:lnTo>
                  <a:cubicBezTo>
                    <a:pt x="184" y="428"/>
                    <a:pt x="167" y="422"/>
                    <a:pt x="156" y="422"/>
                  </a:cubicBezTo>
                  <a:cubicBezTo>
                    <a:pt x="127" y="422"/>
                    <a:pt x="98" y="428"/>
                    <a:pt x="75" y="445"/>
                  </a:cubicBezTo>
                  <a:cubicBezTo>
                    <a:pt x="52" y="457"/>
                    <a:pt x="35" y="474"/>
                    <a:pt x="24" y="491"/>
                  </a:cubicBezTo>
                  <a:cubicBezTo>
                    <a:pt x="12" y="514"/>
                    <a:pt x="1" y="543"/>
                    <a:pt x="1" y="572"/>
                  </a:cubicBezTo>
                  <a:lnTo>
                    <a:pt x="6" y="612"/>
                  </a:lnTo>
                  <a:cubicBezTo>
                    <a:pt x="12" y="629"/>
                    <a:pt x="24" y="646"/>
                    <a:pt x="35" y="664"/>
                  </a:cubicBezTo>
                  <a:cubicBezTo>
                    <a:pt x="41" y="675"/>
                    <a:pt x="52" y="687"/>
                    <a:pt x="64" y="692"/>
                  </a:cubicBezTo>
                  <a:cubicBezTo>
                    <a:pt x="81" y="710"/>
                    <a:pt x="98" y="715"/>
                    <a:pt x="116" y="721"/>
                  </a:cubicBezTo>
                  <a:cubicBezTo>
                    <a:pt x="133" y="727"/>
                    <a:pt x="144" y="727"/>
                    <a:pt x="161" y="727"/>
                  </a:cubicBezTo>
                  <a:cubicBezTo>
                    <a:pt x="213" y="727"/>
                    <a:pt x="265" y="698"/>
                    <a:pt x="294" y="646"/>
                  </a:cubicBezTo>
                  <a:cubicBezTo>
                    <a:pt x="294" y="646"/>
                    <a:pt x="311" y="612"/>
                    <a:pt x="311" y="612"/>
                  </a:cubicBezTo>
                  <a:cubicBezTo>
                    <a:pt x="311" y="612"/>
                    <a:pt x="311" y="606"/>
                    <a:pt x="311" y="606"/>
                  </a:cubicBezTo>
                  <a:cubicBezTo>
                    <a:pt x="317" y="589"/>
                    <a:pt x="317" y="566"/>
                    <a:pt x="311" y="549"/>
                  </a:cubicBezTo>
                  <a:cubicBezTo>
                    <a:pt x="311" y="531"/>
                    <a:pt x="305" y="509"/>
                    <a:pt x="294" y="497"/>
                  </a:cubicBezTo>
                  <a:lnTo>
                    <a:pt x="288" y="491"/>
                  </a:lnTo>
                  <a:lnTo>
                    <a:pt x="299" y="480"/>
                  </a:lnTo>
                  <a:cubicBezTo>
                    <a:pt x="351" y="434"/>
                    <a:pt x="397" y="382"/>
                    <a:pt x="443" y="336"/>
                  </a:cubicBezTo>
                  <a:cubicBezTo>
                    <a:pt x="535" y="256"/>
                    <a:pt x="621" y="164"/>
                    <a:pt x="701" y="66"/>
                  </a:cubicBezTo>
                  <a:cubicBezTo>
                    <a:pt x="724" y="39"/>
                    <a:pt x="696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610;p38">
              <a:extLst>
                <a:ext uri="{FF2B5EF4-FFF2-40B4-BE49-F238E27FC236}">
                  <a16:creationId xmlns:a16="http://schemas.microsoft.com/office/drawing/2014/main" id="{41B708D1-4198-D514-DF97-C0D8DEFE72DD}"/>
                </a:ext>
              </a:extLst>
            </p:cNvPr>
            <p:cNvSpPr/>
            <p:nvPr/>
          </p:nvSpPr>
          <p:spPr>
            <a:xfrm>
              <a:off x="2030129" y="1513187"/>
              <a:ext cx="82673" cy="82851"/>
            </a:xfrm>
            <a:custGeom>
              <a:avLst/>
              <a:gdLst/>
              <a:ahLst/>
              <a:cxnLst/>
              <a:rect l="l" t="t" r="r" b="b"/>
              <a:pathLst>
                <a:path w="721" h="730" extrusionOk="0">
                  <a:moveTo>
                    <a:pt x="565" y="0"/>
                  </a:moveTo>
                  <a:cubicBezTo>
                    <a:pt x="508" y="0"/>
                    <a:pt x="456" y="35"/>
                    <a:pt x="427" y="81"/>
                  </a:cubicBezTo>
                  <a:cubicBezTo>
                    <a:pt x="427" y="81"/>
                    <a:pt x="410" y="115"/>
                    <a:pt x="410" y="121"/>
                  </a:cubicBezTo>
                  <a:cubicBezTo>
                    <a:pt x="410" y="138"/>
                    <a:pt x="410" y="161"/>
                    <a:pt x="410" y="178"/>
                  </a:cubicBezTo>
                  <a:cubicBezTo>
                    <a:pt x="416" y="201"/>
                    <a:pt x="421" y="219"/>
                    <a:pt x="427" y="236"/>
                  </a:cubicBezTo>
                  <a:lnTo>
                    <a:pt x="433" y="242"/>
                  </a:lnTo>
                  <a:lnTo>
                    <a:pt x="427" y="247"/>
                  </a:lnTo>
                  <a:cubicBezTo>
                    <a:pt x="375" y="293"/>
                    <a:pt x="324" y="345"/>
                    <a:pt x="278" y="391"/>
                  </a:cubicBezTo>
                  <a:cubicBezTo>
                    <a:pt x="186" y="477"/>
                    <a:pt x="100" y="563"/>
                    <a:pt x="19" y="661"/>
                  </a:cubicBezTo>
                  <a:cubicBezTo>
                    <a:pt x="0" y="689"/>
                    <a:pt x="32" y="730"/>
                    <a:pt x="64" y="730"/>
                  </a:cubicBezTo>
                  <a:cubicBezTo>
                    <a:pt x="70" y="730"/>
                    <a:pt x="77" y="728"/>
                    <a:pt x="83" y="724"/>
                  </a:cubicBezTo>
                  <a:cubicBezTo>
                    <a:pt x="180" y="644"/>
                    <a:pt x="266" y="557"/>
                    <a:pt x="352" y="466"/>
                  </a:cubicBezTo>
                  <a:cubicBezTo>
                    <a:pt x="398" y="420"/>
                    <a:pt x="444" y="374"/>
                    <a:pt x="496" y="322"/>
                  </a:cubicBezTo>
                  <a:lnTo>
                    <a:pt x="513" y="299"/>
                  </a:lnTo>
                  <a:lnTo>
                    <a:pt x="519" y="299"/>
                  </a:lnTo>
                  <a:cubicBezTo>
                    <a:pt x="536" y="305"/>
                    <a:pt x="554" y="305"/>
                    <a:pt x="571" y="305"/>
                  </a:cubicBezTo>
                  <a:cubicBezTo>
                    <a:pt x="594" y="305"/>
                    <a:pt x="622" y="299"/>
                    <a:pt x="645" y="288"/>
                  </a:cubicBezTo>
                  <a:cubicBezTo>
                    <a:pt x="668" y="276"/>
                    <a:pt x="686" y="259"/>
                    <a:pt x="697" y="236"/>
                  </a:cubicBezTo>
                  <a:cubicBezTo>
                    <a:pt x="714" y="213"/>
                    <a:pt x="720" y="184"/>
                    <a:pt x="720" y="155"/>
                  </a:cubicBezTo>
                  <a:lnTo>
                    <a:pt x="714" y="121"/>
                  </a:lnTo>
                  <a:cubicBezTo>
                    <a:pt x="709" y="98"/>
                    <a:pt x="703" y="81"/>
                    <a:pt x="686" y="63"/>
                  </a:cubicBezTo>
                  <a:cubicBezTo>
                    <a:pt x="680" y="52"/>
                    <a:pt x="668" y="41"/>
                    <a:pt x="657" y="35"/>
                  </a:cubicBezTo>
                  <a:cubicBezTo>
                    <a:pt x="645" y="23"/>
                    <a:pt x="622" y="12"/>
                    <a:pt x="605" y="6"/>
                  </a:cubicBezTo>
                  <a:cubicBezTo>
                    <a:pt x="588" y="6"/>
                    <a:pt x="576" y="0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9" name="Google Shape;4611;p38">
              <a:extLst>
                <a:ext uri="{FF2B5EF4-FFF2-40B4-BE49-F238E27FC236}">
                  <a16:creationId xmlns:a16="http://schemas.microsoft.com/office/drawing/2014/main" id="{142EC1A9-45F4-2B9D-C172-5DE9DD422FC3}"/>
                </a:ext>
              </a:extLst>
            </p:cNvPr>
            <p:cNvGrpSpPr/>
            <p:nvPr/>
          </p:nvGrpSpPr>
          <p:grpSpPr>
            <a:xfrm>
              <a:off x="1712851" y="1334546"/>
              <a:ext cx="593506" cy="528206"/>
              <a:chOff x="1712851" y="1334546"/>
              <a:chExt cx="593506" cy="528206"/>
            </a:xfrm>
          </p:grpSpPr>
          <p:sp>
            <p:nvSpPr>
              <p:cNvPr id="4486" name="Google Shape;4612;p38">
                <a:extLst>
                  <a:ext uri="{FF2B5EF4-FFF2-40B4-BE49-F238E27FC236}">
                    <a16:creationId xmlns:a16="http://schemas.microsoft.com/office/drawing/2014/main" id="{87622135-4E96-C8DC-94EA-62A665D48D5C}"/>
                  </a:ext>
                </a:extLst>
              </p:cNvPr>
              <p:cNvSpPr/>
              <p:nvPr/>
            </p:nvSpPr>
            <p:spPr>
              <a:xfrm>
                <a:off x="2244323" y="1581851"/>
                <a:ext cx="62034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64" extrusionOk="0">
                    <a:moveTo>
                      <a:pt x="304" y="1"/>
                    </a:moveTo>
                    <a:cubicBezTo>
                      <a:pt x="248" y="1"/>
                      <a:pt x="191" y="21"/>
                      <a:pt x="144" y="67"/>
                    </a:cubicBezTo>
                    <a:cubicBezTo>
                      <a:pt x="1" y="211"/>
                      <a:pt x="104" y="464"/>
                      <a:pt x="305" y="464"/>
                    </a:cubicBezTo>
                    <a:cubicBezTo>
                      <a:pt x="437" y="464"/>
                      <a:pt x="541" y="360"/>
                      <a:pt x="541" y="234"/>
                    </a:cubicBezTo>
                    <a:cubicBezTo>
                      <a:pt x="541" y="93"/>
                      <a:pt x="424" y="1"/>
                      <a:pt x="3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613;p38">
                <a:extLst>
                  <a:ext uri="{FF2B5EF4-FFF2-40B4-BE49-F238E27FC236}">
                    <a16:creationId xmlns:a16="http://schemas.microsoft.com/office/drawing/2014/main" id="{D99DBFEA-28B6-0DDE-4C60-92C3047CFC43}"/>
                  </a:ext>
                </a:extLst>
              </p:cNvPr>
              <p:cNvSpPr/>
              <p:nvPr/>
            </p:nvSpPr>
            <p:spPr>
              <a:xfrm>
                <a:off x="2188367" y="1724855"/>
                <a:ext cx="62034" cy="524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62" extrusionOk="0">
                    <a:moveTo>
                      <a:pt x="310" y="0"/>
                    </a:moveTo>
                    <a:cubicBezTo>
                      <a:pt x="252" y="0"/>
                      <a:pt x="193" y="22"/>
                      <a:pt x="144" y="71"/>
                    </a:cubicBezTo>
                    <a:cubicBezTo>
                      <a:pt x="1" y="215"/>
                      <a:pt x="104" y="462"/>
                      <a:pt x="311" y="462"/>
                    </a:cubicBezTo>
                    <a:cubicBezTo>
                      <a:pt x="437" y="462"/>
                      <a:pt x="541" y="358"/>
                      <a:pt x="541" y="232"/>
                    </a:cubicBezTo>
                    <a:cubicBezTo>
                      <a:pt x="541" y="93"/>
                      <a:pt x="429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614;p38">
                <a:extLst>
                  <a:ext uri="{FF2B5EF4-FFF2-40B4-BE49-F238E27FC236}">
                    <a16:creationId xmlns:a16="http://schemas.microsoft.com/office/drawing/2014/main" id="{EEC51D82-810C-60A2-C4EA-F8B72573359A}"/>
                  </a:ext>
                </a:extLst>
              </p:cNvPr>
              <p:cNvSpPr/>
              <p:nvPr/>
            </p:nvSpPr>
            <p:spPr>
              <a:xfrm>
                <a:off x="2098813" y="1793065"/>
                <a:ext cx="62722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4" extrusionOk="0">
                    <a:moveTo>
                      <a:pt x="310" y="1"/>
                    </a:moveTo>
                    <a:cubicBezTo>
                      <a:pt x="253" y="1"/>
                      <a:pt x="196" y="21"/>
                      <a:pt x="150" y="67"/>
                    </a:cubicBezTo>
                    <a:cubicBezTo>
                      <a:pt x="0" y="217"/>
                      <a:pt x="104" y="464"/>
                      <a:pt x="316" y="464"/>
                    </a:cubicBezTo>
                    <a:cubicBezTo>
                      <a:pt x="443" y="464"/>
                      <a:pt x="546" y="360"/>
                      <a:pt x="546" y="234"/>
                    </a:cubicBezTo>
                    <a:cubicBezTo>
                      <a:pt x="546" y="93"/>
                      <a:pt x="429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615;p38">
                <a:extLst>
                  <a:ext uri="{FF2B5EF4-FFF2-40B4-BE49-F238E27FC236}">
                    <a16:creationId xmlns:a16="http://schemas.microsoft.com/office/drawing/2014/main" id="{A61A4025-4C0A-EA5B-DBD3-8525E5B242AC}"/>
                  </a:ext>
                </a:extLst>
              </p:cNvPr>
              <p:cNvSpPr/>
              <p:nvPr/>
            </p:nvSpPr>
            <p:spPr>
              <a:xfrm>
                <a:off x="2213364" y="1472556"/>
                <a:ext cx="62722" cy="5311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8" extrusionOk="0">
                    <a:moveTo>
                      <a:pt x="314" y="0"/>
                    </a:moveTo>
                    <a:cubicBezTo>
                      <a:pt x="256" y="0"/>
                      <a:pt x="197" y="22"/>
                      <a:pt x="150" y="71"/>
                    </a:cubicBezTo>
                    <a:cubicBezTo>
                      <a:pt x="1" y="215"/>
                      <a:pt x="104" y="462"/>
                      <a:pt x="311" y="467"/>
                    </a:cubicBezTo>
                    <a:cubicBezTo>
                      <a:pt x="437" y="467"/>
                      <a:pt x="541" y="358"/>
                      <a:pt x="547" y="232"/>
                    </a:cubicBezTo>
                    <a:cubicBezTo>
                      <a:pt x="547" y="93"/>
                      <a:pt x="432" y="0"/>
                      <a:pt x="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616;p38">
                <a:extLst>
                  <a:ext uri="{FF2B5EF4-FFF2-40B4-BE49-F238E27FC236}">
                    <a16:creationId xmlns:a16="http://schemas.microsoft.com/office/drawing/2014/main" id="{6F47CED3-8C42-DAD5-ED3F-0DEC6FD56E5B}"/>
                  </a:ext>
                </a:extLst>
              </p:cNvPr>
              <p:cNvSpPr/>
              <p:nvPr/>
            </p:nvSpPr>
            <p:spPr>
              <a:xfrm>
                <a:off x="2125760" y="1376539"/>
                <a:ext cx="62722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4" extrusionOk="0">
                    <a:moveTo>
                      <a:pt x="310" y="0"/>
                    </a:moveTo>
                    <a:cubicBezTo>
                      <a:pt x="254" y="0"/>
                      <a:pt x="196" y="21"/>
                      <a:pt x="150" y="67"/>
                    </a:cubicBezTo>
                    <a:cubicBezTo>
                      <a:pt x="1" y="216"/>
                      <a:pt x="104" y="463"/>
                      <a:pt x="311" y="463"/>
                    </a:cubicBezTo>
                    <a:cubicBezTo>
                      <a:pt x="438" y="463"/>
                      <a:pt x="541" y="360"/>
                      <a:pt x="547" y="234"/>
                    </a:cubicBezTo>
                    <a:cubicBezTo>
                      <a:pt x="547" y="93"/>
                      <a:pt x="430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617;p38">
                <a:extLst>
                  <a:ext uri="{FF2B5EF4-FFF2-40B4-BE49-F238E27FC236}">
                    <a16:creationId xmlns:a16="http://schemas.microsoft.com/office/drawing/2014/main" id="{52E081CE-7FAD-8514-935D-DE1924EEAC1B}"/>
                  </a:ext>
                </a:extLst>
              </p:cNvPr>
              <p:cNvSpPr/>
              <p:nvPr/>
            </p:nvSpPr>
            <p:spPr>
              <a:xfrm>
                <a:off x="1988850" y="1334546"/>
                <a:ext cx="62607" cy="52889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66" extrusionOk="0">
                    <a:moveTo>
                      <a:pt x="310" y="0"/>
                    </a:moveTo>
                    <a:cubicBezTo>
                      <a:pt x="253" y="0"/>
                      <a:pt x="196" y="21"/>
                      <a:pt x="150" y="69"/>
                    </a:cubicBezTo>
                    <a:cubicBezTo>
                      <a:pt x="0" y="213"/>
                      <a:pt x="109" y="466"/>
                      <a:pt x="316" y="466"/>
                    </a:cubicBezTo>
                    <a:cubicBezTo>
                      <a:pt x="443" y="466"/>
                      <a:pt x="546" y="362"/>
                      <a:pt x="546" y="236"/>
                    </a:cubicBezTo>
                    <a:cubicBezTo>
                      <a:pt x="546" y="96"/>
                      <a:pt x="429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618;p38">
                <a:extLst>
                  <a:ext uri="{FF2B5EF4-FFF2-40B4-BE49-F238E27FC236}">
                    <a16:creationId xmlns:a16="http://schemas.microsoft.com/office/drawing/2014/main" id="{DFD21F55-5571-4292-B58F-623464D3D267}"/>
                  </a:ext>
                </a:extLst>
              </p:cNvPr>
              <p:cNvSpPr/>
              <p:nvPr/>
            </p:nvSpPr>
            <p:spPr>
              <a:xfrm>
                <a:off x="1873611" y="1357018"/>
                <a:ext cx="62607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64" extrusionOk="0">
                    <a:moveTo>
                      <a:pt x="309" y="0"/>
                    </a:moveTo>
                    <a:cubicBezTo>
                      <a:pt x="253" y="0"/>
                      <a:pt x="195" y="21"/>
                      <a:pt x="149" y="67"/>
                    </a:cubicBezTo>
                    <a:cubicBezTo>
                      <a:pt x="0" y="216"/>
                      <a:pt x="103" y="463"/>
                      <a:pt x="310" y="463"/>
                    </a:cubicBezTo>
                    <a:cubicBezTo>
                      <a:pt x="437" y="463"/>
                      <a:pt x="546" y="360"/>
                      <a:pt x="546" y="233"/>
                    </a:cubicBezTo>
                    <a:cubicBezTo>
                      <a:pt x="546" y="93"/>
                      <a:pt x="429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619;p38">
                <a:extLst>
                  <a:ext uri="{FF2B5EF4-FFF2-40B4-BE49-F238E27FC236}">
                    <a16:creationId xmlns:a16="http://schemas.microsoft.com/office/drawing/2014/main" id="{AA5844E4-D367-A6AD-A825-04CAADEDC0FC}"/>
                  </a:ext>
                </a:extLst>
              </p:cNvPr>
              <p:cNvSpPr/>
              <p:nvPr/>
            </p:nvSpPr>
            <p:spPr>
              <a:xfrm>
                <a:off x="1726038" y="1512165"/>
                <a:ext cx="62722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4" extrusionOk="0">
                    <a:moveTo>
                      <a:pt x="310" y="0"/>
                    </a:moveTo>
                    <a:cubicBezTo>
                      <a:pt x="253" y="0"/>
                      <a:pt x="196" y="21"/>
                      <a:pt x="150" y="67"/>
                    </a:cubicBezTo>
                    <a:cubicBezTo>
                      <a:pt x="0" y="216"/>
                      <a:pt x="110" y="463"/>
                      <a:pt x="316" y="463"/>
                    </a:cubicBezTo>
                    <a:cubicBezTo>
                      <a:pt x="443" y="463"/>
                      <a:pt x="546" y="360"/>
                      <a:pt x="546" y="233"/>
                    </a:cubicBezTo>
                    <a:cubicBezTo>
                      <a:pt x="546" y="93"/>
                      <a:pt x="429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620;p38">
                <a:extLst>
                  <a:ext uri="{FF2B5EF4-FFF2-40B4-BE49-F238E27FC236}">
                    <a16:creationId xmlns:a16="http://schemas.microsoft.com/office/drawing/2014/main" id="{0135DFEB-BF89-E0AE-CA81-2805D701B0BF}"/>
                  </a:ext>
                </a:extLst>
              </p:cNvPr>
              <p:cNvSpPr/>
              <p:nvPr/>
            </p:nvSpPr>
            <p:spPr>
              <a:xfrm>
                <a:off x="1712851" y="1635307"/>
                <a:ext cx="62722" cy="5266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4" extrusionOk="0">
                    <a:moveTo>
                      <a:pt x="310" y="1"/>
                    </a:moveTo>
                    <a:cubicBezTo>
                      <a:pt x="253" y="1"/>
                      <a:pt x="196" y="21"/>
                      <a:pt x="150" y="67"/>
                    </a:cubicBezTo>
                    <a:cubicBezTo>
                      <a:pt x="1" y="217"/>
                      <a:pt x="104" y="464"/>
                      <a:pt x="316" y="464"/>
                    </a:cubicBezTo>
                    <a:cubicBezTo>
                      <a:pt x="443" y="464"/>
                      <a:pt x="546" y="360"/>
                      <a:pt x="546" y="234"/>
                    </a:cubicBezTo>
                    <a:cubicBezTo>
                      <a:pt x="546" y="93"/>
                      <a:pt x="430" y="1"/>
                      <a:pt x="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621;p38">
                <a:extLst>
                  <a:ext uri="{FF2B5EF4-FFF2-40B4-BE49-F238E27FC236}">
                    <a16:creationId xmlns:a16="http://schemas.microsoft.com/office/drawing/2014/main" id="{870281D6-48FB-5A09-7CC1-8E224EAD45D4}"/>
                  </a:ext>
                </a:extLst>
              </p:cNvPr>
              <p:cNvSpPr/>
              <p:nvPr/>
            </p:nvSpPr>
            <p:spPr>
              <a:xfrm>
                <a:off x="1749085" y="1735296"/>
                <a:ext cx="62034" cy="53116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68" extrusionOk="0">
                    <a:moveTo>
                      <a:pt x="310" y="0"/>
                    </a:moveTo>
                    <a:cubicBezTo>
                      <a:pt x="252" y="0"/>
                      <a:pt x="193" y="22"/>
                      <a:pt x="144" y="71"/>
                    </a:cubicBezTo>
                    <a:cubicBezTo>
                      <a:pt x="0" y="215"/>
                      <a:pt x="104" y="467"/>
                      <a:pt x="311" y="467"/>
                    </a:cubicBezTo>
                    <a:cubicBezTo>
                      <a:pt x="437" y="462"/>
                      <a:pt x="540" y="358"/>
                      <a:pt x="540" y="232"/>
                    </a:cubicBezTo>
                    <a:cubicBezTo>
                      <a:pt x="540" y="93"/>
                      <a:pt x="429" y="0"/>
                      <a:pt x="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622;p38">
                <a:extLst>
                  <a:ext uri="{FF2B5EF4-FFF2-40B4-BE49-F238E27FC236}">
                    <a16:creationId xmlns:a16="http://schemas.microsoft.com/office/drawing/2014/main" id="{835EA7AD-84BD-332E-FE3B-457E33BE1A84}"/>
                  </a:ext>
                </a:extLst>
              </p:cNvPr>
              <p:cNvSpPr/>
              <p:nvPr/>
            </p:nvSpPr>
            <p:spPr>
              <a:xfrm>
                <a:off x="1820178" y="1809636"/>
                <a:ext cx="62722" cy="5311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68" extrusionOk="0">
                    <a:moveTo>
                      <a:pt x="313" y="0"/>
                    </a:moveTo>
                    <a:cubicBezTo>
                      <a:pt x="256" y="0"/>
                      <a:pt x="197" y="22"/>
                      <a:pt x="150" y="71"/>
                    </a:cubicBezTo>
                    <a:cubicBezTo>
                      <a:pt x="1" y="220"/>
                      <a:pt x="110" y="467"/>
                      <a:pt x="317" y="467"/>
                    </a:cubicBezTo>
                    <a:cubicBezTo>
                      <a:pt x="443" y="461"/>
                      <a:pt x="546" y="358"/>
                      <a:pt x="546" y="232"/>
                    </a:cubicBezTo>
                    <a:cubicBezTo>
                      <a:pt x="546" y="92"/>
                      <a:pt x="432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623;p38">
                <a:extLst>
                  <a:ext uri="{FF2B5EF4-FFF2-40B4-BE49-F238E27FC236}">
                    <a16:creationId xmlns:a16="http://schemas.microsoft.com/office/drawing/2014/main" id="{EFAC2A80-F0EB-E96B-81B0-817E98329E20}"/>
                  </a:ext>
                </a:extLst>
              </p:cNvPr>
              <p:cNvSpPr/>
              <p:nvPr/>
            </p:nvSpPr>
            <p:spPr>
              <a:xfrm>
                <a:off x="1778095" y="1416149"/>
                <a:ext cx="62034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65" extrusionOk="0">
                    <a:moveTo>
                      <a:pt x="309" y="0"/>
                    </a:moveTo>
                    <a:cubicBezTo>
                      <a:pt x="251" y="0"/>
                      <a:pt x="192" y="22"/>
                      <a:pt x="144" y="68"/>
                    </a:cubicBezTo>
                    <a:cubicBezTo>
                      <a:pt x="0" y="212"/>
                      <a:pt x="104" y="465"/>
                      <a:pt x="310" y="465"/>
                    </a:cubicBezTo>
                    <a:cubicBezTo>
                      <a:pt x="437" y="465"/>
                      <a:pt x="540" y="361"/>
                      <a:pt x="540" y="235"/>
                    </a:cubicBezTo>
                    <a:cubicBezTo>
                      <a:pt x="540" y="92"/>
                      <a:pt x="42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0" name="Google Shape;4624;p38">
              <a:extLst>
                <a:ext uri="{FF2B5EF4-FFF2-40B4-BE49-F238E27FC236}">
                  <a16:creationId xmlns:a16="http://schemas.microsoft.com/office/drawing/2014/main" id="{F9A218B8-7FCB-E0F3-6697-F2AB34286EC7}"/>
                </a:ext>
              </a:extLst>
            </p:cNvPr>
            <p:cNvSpPr/>
            <p:nvPr/>
          </p:nvSpPr>
          <p:spPr>
            <a:xfrm>
              <a:off x="1886110" y="1835967"/>
              <a:ext cx="251002" cy="464989"/>
            </a:xfrm>
            <a:custGeom>
              <a:avLst/>
              <a:gdLst/>
              <a:ahLst/>
              <a:cxnLst/>
              <a:rect l="l" t="t" r="r" b="b"/>
              <a:pathLst>
                <a:path w="2189" h="4097" extrusionOk="0">
                  <a:moveTo>
                    <a:pt x="708" y="0"/>
                  </a:moveTo>
                  <a:cubicBezTo>
                    <a:pt x="641" y="0"/>
                    <a:pt x="573" y="11"/>
                    <a:pt x="506" y="34"/>
                  </a:cubicBezTo>
                  <a:cubicBezTo>
                    <a:pt x="144" y="160"/>
                    <a:pt x="17" y="614"/>
                    <a:pt x="17" y="965"/>
                  </a:cubicBezTo>
                  <a:cubicBezTo>
                    <a:pt x="0" y="1895"/>
                    <a:pt x="293" y="2900"/>
                    <a:pt x="977" y="3549"/>
                  </a:cubicBezTo>
                  <a:cubicBezTo>
                    <a:pt x="1114" y="3687"/>
                    <a:pt x="1264" y="3808"/>
                    <a:pt x="1425" y="3911"/>
                  </a:cubicBezTo>
                  <a:cubicBezTo>
                    <a:pt x="1578" y="4007"/>
                    <a:pt x="1751" y="4097"/>
                    <a:pt x="1931" y="4097"/>
                  </a:cubicBezTo>
                  <a:cubicBezTo>
                    <a:pt x="1946" y="4097"/>
                    <a:pt x="1961" y="4096"/>
                    <a:pt x="1976" y="4095"/>
                  </a:cubicBezTo>
                  <a:cubicBezTo>
                    <a:pt x="2137" y="4078"/>
                    <a:pt x="2189" y="3865"/>
                    <a:pt x="2045" y="3779"/>
                  </a:cubicBezTo>
                  <a:cubicBezTo>
                    <a:pt x="1890" y="3647"/>
                    <a:pt x="1792" y="3440"/>
                    <a:pt x="1689" y="3268"/>
                  </a:cubicBezTo>
                  <a:cubicBezTo>
                    <a:pt x="1551" y="3073"/>
                    <a:pt x="1430" y="2860"/>
                    <a:pt x="1333" y="2636"/>
                  </a:cubicBezTo>
                  <a:cubicBezTo>
                    <a:pt x="1155" y="2165"/>
                    <a:pt x="1155" y="1614"/>
                    <a:pt x="1247" y="1120"/>
                  </a:cubicBezTo>
                  <a:cubicBezTo>
                    <a:pt x="1293" y="873"/>
                    <a:pt x="1379" y="568"/>
                    <a:pt x="1247" y="321"/>
                  </a:cubicBezTo>
                  <a:cubicBezTo>
                    <a:pt x="1136" y="119"/>
                    <a:pt x="928" y="0"/>
                    <a:pt x="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625;p38">
              <a:extLst>
                <a:ext uri="{FF2B5EF4-FFF2-40B4-BE49-F238E27FC236}">
                  <a16:creationId xmlns:a16="http://schemas.microsoft.com/office/drawing/2014/main" id="{9C0D9E46-CEAB-D4F5-D26A-4824D1DD124F}"/>
                </a:ext>
              </a:extLst>
            </p:cNvPr>
            <p:cNvSpPr/>
            <p:nvPr/>
          </p:nvSpPr>
          <p:spPr>
            <a:xfrm>
              <a:off x="1886683" y="1835967"/>
              <a:ext cx="157550" cy="228806"/>
            </a:xfrm>
            <a:custGeom>
              <a:avLst/>
              <a:gdLst/>
              <a:ahLst/>
              <a:cxnLst/>
              <a:rect l="l" t="t" r="r" b="b"/>
              <a:pathLst>
                <a:path w="1374" h="2016" extrusionOk="0">
                  <a:moveTo>
                    <a:pt x="703" y="0"/>
                  </a:moveTo>
                  <a:cubicBezTo>
                    <a:pt x="636" y="0"/>
                    <a:pt x="568" y="11"/>
                    <a:pt x="501" y="34"/>
                  </a:cubicBezTo>
                  <a:cubicBezTo>
                    <a:pt x="139" y="160"/>
                    <a:pt x="12" y="614"/>
                    <a:pt x="7" y="965"/>
                  </a:cubicBezTo>
                  <a:cubicBezTo>
                    <a:pt x="1" y="1321"/>
                    <a:pt x="41" y="1671"/>
                    <a:pt x="127" y="2016"/>
                  </a:cubicBezTo>
                  <a:cubicBezTo>
                    <a:pt x="328" y="1694"/>
                    <a:pt x="616" y="1441"/>
                    <a:pt x="960" y="1286"/>
                  </a:cubicBezTo>
                  <a:cubicBezTo>
                    <a:pt x="1046" y="1246"/>
                    <a:pt x="1132" y="1217"/>
                    <a:pt x="1230" y="1206"/>
                  </a:cubicBezTo>
                  <a:cubicBezTo>
                    <a:pt x="1230" y="1177"/>
                    <a:pt x="1236" y="1148"/>
                    <a:pt x="1242" y="1120"/>
                  </a:cubicBezTo>
                  <a:cubicBezTo>
                    <a:pt x="1288" y="873"/>
                    <a:pt x="1374" y="568"/>
                    <a:pt x="1242" y="321"/>
                  </a:cubicBezTo>
                  <a:cubicBezTo>
                    <a:pt x="1131" y="119"/>
                    <a:pt x="923" y="0"/>
                    <a:pt x="703" y="0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626;p38">
              <a:extLst>
                <a:ext uri="{FF2B5EF4-FFF2-40B4-BE49-F238E27FC236}">
                  <a16:creationId xmlns:a16="http://schemas.microsoft.com/office/drawing/2014/main" id="{6DA85C1F-BDD4-A426-B445-9280DC7659B2}"/>
                </a:ext>
              </a:extLst>
            </p:cNvPr>
            <p:cNvSpPr/>
            <p:nvPr/>
          </p:nvSpPr>
          <p:spPr>
            <a:xfrm>
              <a:off x="2070491" y="2257373"/>
              <a:ext cx="138401" cy="127568"/>
            </a:xfrm>
            <a:custGeom>
              <a:avLst/>
              <a:gdLst/>
              <a:ahLst/>
              <a:cxnLst/>
              <a:rect l="l" t="t" r="r" b="b"/>
              <a:pathLst>
                <a:path w="1207" h="1124" extrusionOk="0">
                  <a:moveTo>
                    <a:pt x="490" y="0"/>
                  </a:moveTo>
                  <a:cubicBezTo>
                    <a:pt x="455" y="0"/>
                    <a:pt x="420" y="3"/>
                    <a:pt x="385" y="9"/>
                  </a:cubicBezTo>
                  <a:cubicBezTo>
                    <a:pt x="345" y="14"/>
                    <a:pt x="305" y="26"/>
                    <a:pt x="265" y="37"/>
                  </a:cubicBezTo>
                  <a:cubicBezTo>
                    <a:pt x="167" y="49"/>
                    <a:pt x="87" y="106"/>
                    <a:pt x="35" y="192"/>
                  </a:cubicBezTo>
                  <a:cubicBezTo>
                    <a:pt x="12" y="238"/>
                    <a:pt x="0" y="296"/>
                    <a:pt x="18" y="348"/>
                  </a:cubicBezTo>
                  <a:cubicBezTo>
                    <a:pt x="18" y="353"/>
                    <a:pt x="18" y="359"/>
                    <a:pt x="18" y="365"/>
                  </a:cubicBezTo>
                  <a:lnTo>
                    <a:pt x="29" y="393"/>
                  </a:lnTo>
                  <a:cubicBezTo>
                    <a:pt x="41" y="411"/>
                    <a:pt x="41" y="411"/>
                    <a:pt x="46" y="416"/>
                  </a:cubicBezTo>
                  <a:cubicBezTo>
                    <a:pt x="49" y="421"/>
                    <a:pt x="55" y="429"/>
                    <a:pt x="60" y="436"/>
                  </a:cubicBezTo>
                  <a:lnTo>
                    <a:pt x="60" y="436"/>
                  </a:lnTo>
                  <a:cubicBezTo>
                    <a:pt x="59" y="435"/>
                    <a:pt x="59" y="434"/>
                    <a:pt x="58" y="434"/>
                  </a:cubicBezTo>
                  <a:lnTo>
                    <a:pt x="58" y="434"/>
                  </a:lnTo>
                  <a:cubicBezTo>
                    <a:pt x="104" y="497"/>
                    <a:pt x="167" y="543"/>
                    <a:pt x="236" y="572"/>
                  </a:cubicBezTo>
                  <a:cubicBezTo>
                    <a:pt x="305" y="600"/>
                    <a:pt x="385" y="617"/>
                    <a:pt x="460" y="617"/>
                  </a:cubicBezTo>
                  <a:cubicBezTo>
                    <a:pt x="506" y="615"/>
                    <a:pt x="550" y="613"/>
                    <a:pt x="595" y="613"/>
                  </a:cubicBezTo>
                  <a:cubicBezTo>
                    <a:pt x="639" y="613"/>
                    <a:pt x="684" y="615"/>
                    <a:pt x="730" y="617"/>
                  </a:cubicBezTo>
                  <a:cubicBezTo>
                    <a:pt x="799" y="623"/>
                    <a:pt x="856" y="681"/>
                    <a:pt x="856" y="750"/>
                  </a:cubicBezTo>
                  <a:cubicBezTo>
                    <a:pt x="856" y="836"/>
                    <a:pt x="845" y="916"/>
                    <a:pt x="822" y="1002"/>
                  </a:cubicBezTo>
                  <a:cubicBezTo>
                    <a:pt x="803" y="1073"/>
                    <a:pt x="861" y="1124"/>
                    <a:pt x="920" y="1124"/>
                  </a:cubicBezTo>
                  <a:cubicBezTo>
                    <a:pt x="952" y="1124"/>
                    <a:pt x="985" y="1108"/>
                    <a:pt x="1006" y="1071"/>
                  </a:cubicBezTo>
                  <a:cubicBezTo>
                    <a:pt x="1149" y="836"/>
                    <a:pt x="1207" y="526"/>
                    <a:pt x="1046" y="284"/>
                  </a:cubicBezTo>
                  <a:cubicBezTo>
                    <a:pt x="917" y="106"/>
                    <a:pt x="707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627;p38">
              <a:extLst>
                <a:ext uri="{FF2B5EF4-FFF2-40B4-BE49-F238E27FC236}">
                  <a16:creationId xmlns:a16="http://schemas.microsoft.com/office/drawing/2014/main" id="{25DBACFE-EDDA-5572-8715-24FE36E0B559}"/>
                </a:ext>
              </a:extLst>
            </p:cNvPr>
            <p:cNvSpPr/>
            <p:nvPr/>
          </p:nvSpPr>
          <p:spPr>
            <a:xfrm>
              <a:off x="2263472" y="2166918"/>
              <a:ext cx="116041" cy="102486"/>
            </a:xfrm>
            <a:custGeom>
              <a:avLst/>
              <a:gdLst/>
              <a:ahLst/>
              <a:cxnLst/>
              <a:rect l="l" t="t" r="r" b="b"/>
              <a:pathLst>
                <a:path w="1012" h="903" extrusionOk="0">
                  <a:moveTo>
                    <a:pt x="345" y="1"/>
                  </a:moveTo>
                  <a:cubicBezTo>
                    <a:pt x="334" y="1"/>
                    <a:pt x="322" y="1"/>
                    <a:pt x="311" y="1"/>
                  </a:cubicBezTo>
                  <a:cubicBezTo>
                    <a:pt x="276" y="1"/>
                    <a:pt x="242" y="7"/>
                    <a:pt x="213" y="19"/>
                  </a:cubicBezTo>
                  <a:cubicBezTo>
                    <a:pt x="138" y="19"/>
                    <a:pt x="64" y="59"/>
                    <a:pt x="29" y="122"/>
                  </a:cubicBezTo>
                  <a:cubicBezTo>
                    <a:pt x="6" y="162"/>
                    <a:pt x="0" y="208"/>
                    <a:pt x="18" y="248"/>
                  </a:cubicBezTo>
                  <a:cubicBezTo>
                    <a:pt x="18" y="248"/>
                    <a:pt x="18" y="254"/>
                    <a:pt x="23" y="260"/>
                  </a:cubicBezTo>
                  <a:lnTo>
                    <a:pt x="35" y="277"/>
                  </a:lnTo>
                  <a:cubicBezTo>
                    <a:pt x="35" y="289"/>
                    <a:pt x="41" y="294"/>
                    <a:pt x="46" y="300"/>
                  </a:cubicBezTo>
                  <a:cubicBezTo>
                    <a:pt x="46" y="305"/>
                    <a:pt x="64" y="323"/>
                    <a:pt x="63" y="323"/>
                  </a:cubicBezTo>
                  <a:cubicBezTo>
                    <a:pt x="63" y="323"/>
                    <a:pt x="62" y="321"/>
                    <a:pt x="58" y="317"/>
                  </a:cubicBezTo>
                  <a:lnTo>
                    <a:pt x="58" y="317"/>
                  </a:lnTo>
                  <a:cubicBezTo>
                    <a:pt x="98" y="363"/>
                    <a:pt x="150" y="404"/>
                    <a:pt x="213" y="432"/>
                  </a:cubicBezTo>
                  <a:cubicBezTo>
                    <a:pt x="270" y="461"/>
                    <a:pt x="339" y="478"/>
                    <a:pt x="403" y="484"/>
                  </a:cubicBezTo>
                  <a:cubicBezTo>
                    <a:pt x="477" y="484"/>
                    <a:pt x="552" y="490"/>
                    <a:pt x="627" y="501"/>
                  </a:cubicBezTo>
                  <a:cubicBezTo>
                    <a:pt x="690" y="507"/>
                    <a:pt x="736" y="553"/>
                    <a:pt x="741" y="610"/>
                  </a:cubicBezTo>
                  <a:cubicBezTo>
                    <a:pt x="747" y="679"/>
                    <a:pt x="741" y="742"/>
                    <a:pt x="724" y="806"/>
                  </a:cubicBezTo>
                  <a:cubicBezTo>
                    <a:pt x="720" y="863"/>
                    <a:pt x="767" y="902"/>
                    <a:pt x="816" y="902"/>
                  </a:cubicBezTo>
                  <a:cubicBezTo>
                    <a:pt x="840" y="902"/>
                    <a:pt x="866" y="892"/>
                    <a:pt x="885" y="869"/>
                  </a:cubicBezTo>
                  <a:cubicBezTo>
                    <a:pt x="1011" y="685"/>
                    <a:pt x="1011" y="444"/>
                    <a:pt x="879" y="260"/>
                  </a:cubicBezTo>
                  <a:cubicBezTo>
                    <a:pt x="749" y="97"/>
                    <a:pt x="551" y="1"/>
                    <a:pt x="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628;p38">
              <a:extLst>
                <a:ext uri="{FF2B5EF4-FFF2-40B4-BE49-F238E27FC236}">
                  <a16:creationId xmlns:a16="http://schemas.microsoft.com/office/drawing/2014/main" id="{8D6B58D0-352A-A7C0-D2C8-3B5C34998935}"/>
                </a:ext>
              </a:extLst>
            </p:cNvPr>
            <p:cNvSpPr/>
            <p:nvPr/>
          </p:nvSpPr>
          <p:spPr>
            <a:xfrm>
              <a:off x="2227926" y="2176792"/>
              <a:ext cx="110766" cy="110658"/>
            </a:xfrm>
            <a:custGeom>
              <a:avLst/>
              <a:gdLst/>
              <a:ahLst/>
              <a:cxnLst/>
              <a:rect l="l" t="t" r="r" b="b"/>
              <a:pathLst>
                <a:path w="966" h="975" extrusionOk="0">
                  <a:moveTo>
                    <a:pt x="211" y="1"/>
                  </a:moveTo>
                  <a:cubicBezTo>
                    <a:pt x="150" y="1"/>
                    <a:pt x="91" y="24"/>
                    <a:pt x="46" y="64"/>
                  </a:cubicBezTo>
                  <a:cubicBezTo>
                    <a:pt x="18" y="93"/>
                    <a:pt x="0" y="133"/>
                    <a:pt x="6" y="179"/>
                  </a:cubicBezTo>
                  <a:lnTo>
                    <a:pt x="6" y="190"/>
                  </a:lnTo>
                  <a:lnTo>
                    <a:pt x="12" y="213"/>
                  </a:lnTo>
                  <a:cubicBezTo>
                    <a:pt x="12" y="219"/>
                    <a:pt x="18" y="225"/>
                    <a:pt x="18" y="236"/>
                  </a:cubicBezTo>
                  <a:cubicBezTo>
                    <a:pt x="22" y="240"/>
                    <a:pt x="33" y="261"/>
                    <a:pt x="33" y="261"/>
                  </a:cubicBezTo>
                  <a:cubicBezTo>
                    <a:pt x="33" y="261"/>
                    <a:pt x="32" y="259"/>
                    <a:pt x="29" y="253"/>
                  </a:cubicBezTo>
                  <a:lnTo>
                    <a:pt x="29" y="253"/>
                  </a:lnTo>
                  <a:cubicBezTo>
                    <a:pt x="58" y="311"/>
                    <a:pt x="104" y="357"/>
                    <a:pt x="155" y="397"/>
                  </a:cubicBezTo>
                  <a:cubicBezTo>
                    <a:pt x="207" y="437"/>
                    <a:pt x="270" y="466"/>
                    <a:pt x="333" y="489"/>
                  </a:cubicBezTo>
                  <a:cubicBezTo>
                    <a:pt x="408" y="506"/>
                    <a:pt x="483" y="523"/>
                    <a:pt x="557" y="552"/>
                  </a:cubicBezTo>
                  <a:cubicBezTo>
                    <a:pt x="609" y="569"/>
                    <a:pt x="649" y="621"/>
                    <a:pt x="644" y="678"/>
                  </a:cubicBezTo>
                  <a:cubicBezTo>
                    <a:pt x="632" y="742"/>
                    <a:pt x="609" y="805"/>
                    <a:pt x="575" y="862"/>
                  </a:cubicBezTo>
                  <a:cubicBezTo>
                    <a:pt x="544" y="918"/>
                    <a:pt x="605" y="975"/>
                    <a:pt x="664" y="975"/>
                  </a:cubicBezTo>
                  <a:cubicBezTo>
                    <a:pt x="683" y="975"/>
                    <a:pt x="703" y="968"/>
                    <a:pt x="718" y="954"/>
                  </a:cubicBezTo>
                  <a:cubicBezTo>
                    <a:pt x="873" y="822"/>
                    <a:pt x="965" y="604"/>
                    <a:pt x="868" y="380"/>
                  </a:cubicBezTo>
                  <a:cubicBezTo>
                    <a:pt x="770" y="184"/>
                    <a:pt x="586" y="47"/>
                    <a:pt x="368" y="12"/>
                  </a:cubicBezTo>
                  <a:cubicBezTo>
                    <a:pt x="344" y="8"/>
                    <a:pt x="319" y="4"/>
                    <a:pt x="295" y="4"/>
                  </a:cubicBezTo>
                  <a:cubicBezTo>
                    <a:pt x="285" y="4"/>
                    <a:pt x="275" y="5"/>
                    <a:pt x="265" y="6"/>
                  </a:cubicBezTo>
                  <a:cubicBezTo>
                    <a:pt x="247" y="3"/>
                    <a:pt x="229" y="1"/>
                    <a:pt x="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629;p38">
              <a:extLst>
                <a:ext uri="{FF2B5EF4-FFF2-40B4-BE49-F238E27FC236}">
                  <a16:creationId xmlns:a16="http://schemas.microsoft.com/office/drawing/2014/main" id="{B000CD5A-93CE-E5DE-CD2A-EDB72C1D24AC}"/>
                </a:ext>
              </a:extLst>
            </p:cNvPr>
            <p:cNvSpPr/>
            <p:nvPr/>
          </p:nvSpPr>
          <p:spPr>
            <a:xfrm>
              <a:off x="2652760" y="1802486"/>
              <a:ext cx="173947" cy="328795"/>
            </a:xfrm>
            <a:custGeom>
              <a:avLst/>
              <a:gdLst/>
              <a:ahLst/>
              <a:cxnLst/>
              <a:rect l="l" t="t" r="r" b="b"/>
              <a:pathLst>
                <a:path w="1517" h="2897" extrusionOk="0">
                  <a:moveTo>
                    <a:pt x="926" y="0"/>
                  </a:moveTo>
                  <a:cubicBezTo>
                    <a:pt x="796" y="0"/>
                    <a:pt x="658" y="131"/>
                    <a:pt x="552" y="329"/>
                  </a:cubicBezTo>
                  <a:cubicBezTo>
                    <a:pt x="519" y="308"/>
                    <a:pt x="481" y="298"/>
                    <a:pt x="444" y="298"/>
                  </a:cubicBezTo>
                  <a:cubicBezTo>
                    <a:pt x="409" y="298"/>
                    <a:pt x="375" y="307"/>
                    <a:pt x="345" y="323"/>
                  </a:cubicBezTo>
                  <a:cubicBezTo>
                    <a:pt x="126" y="432"/>
                    <a:pt x="29" y="725"/>
                    <a:pt x="12" y="972"/>
                  </a:cubicBezTo>
                  <a:cubicBezTo>
                    <a:pt x="0" y="1242"/>
                    <a:pt x="17" y="1512"/>
                    <a:pt x="69" y="1782"/>
                  </a:cubicBezTo>
                  <a:cubicBezTo>
                    <a:pt x="92" y="1926"/>
                    <a:pt x="115" y="2069"/>
                    <a:pt x="132" y="2213"/>
                  </a:cubicBezTo>
                  <a:cubicBezTo>
                    <a:pt x="155" y="2408"/>
                    <a:pt x="167" y="2604"/>
                    <a:pt x="207" y="2793"/>
                  </a:cubicBezTo>
                  <a:cubicBezTo>
                    <a:pt x="207" y="2816"/>
                    <a:pt x="218" y="2828"/>
                    <a:pt x="236" y="2833"/>
                  </a:cubicBezTo>
                  <a:lnTo>
                    <a:pt x="236" y="2897"/>
                  </a:lnTo>
                  <a:lnTo>
                    <a:pt x="264" y="2839"/>
                  </a:lnTo>
                  <a:cubicBezTo>
                    <a:pt x="269" y="2841"/>
                    <a:pt x="273" y="2841"/>
                    <a:pt x="277" y="2841"/>
                  </a:cubicBezTo>
                  <a:cubicBezTo>
                    <a:pt x="290" y="2841"/>
                    <a:pt x="302" y="2835"/>
                    <a:pt x="310" y="2822"/>
                  </a:cubicBezTo>
                  <a:cubicBezTo>
                    <a:pt x="431" y="2673"/>
                    <a:pt x="540" y="2506"/>
                    <a:pt x="649" y="2345"/>
                  </a:cubicBezTo>
                  <a:cubicBezTo>
                    <a:pt x="735" y="2225"/>
                    <a:pt x="827" y="2110"/>
                    <a:pt x="919" y="1995"/>
                  </a:cubicBezTo>
                  <a:cubicBezTo>
                    <a:pt x="1091" y="1788"/>
                    <a:pt x="1241" y="1558"/>
                    <a:pt x="1361" y="1317"/>
                  </a:cubicBezTo>
                  <a:cubicBezTo>
                    <a:pt x="1459" y="1093"/>
                    <a:pt x="1517" y="789"/>
                    <a:pt x="1379" y="593"/>
                  </a:cubicBezTo>
                  <a:cubicBezTo>
                    <a:pt x="1341" y="534"/>
                    <a:pt x="1278" y="495"/>
                    <a:pt x="1209" y="495"/>
                  </a:cubicBezTo>
                  <a:cubicBezTo>
                    <a:pt x="1204" y="495"/>
                    <a:pt x="1200" y="495"/>
                    <a:pt x="1195" y="496"/>
                  </a:cubicBezTo>
                  <a:cubicBezTo>
                    <a:pt x="1195" y="237"/>
                    <a:pt x="1120" y="42"/>
                    <a:pt x="977" y="7"/>
                  </a:cubicBezTo>
                  <a:cubicBezTo>
                    <a:pt x="960" y="3"/>
                    <a:pt x="943" y="0"/>
                    <a:pt x="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630;p38">
              <a:extLst>
                <a:ext uri="{FF2B5EF4-FFF2-40B4-BE49-F238E27FC236}">
                  <a16:creationId xmlns:a16="http://schemas.microsoft.com/office/drawing/2014/main" id="{401761C2-0D6B-94AA-C73C-F60955A3E3FA}"/>
                </a:ext>
              </a:extLst>
            </p:cNvPr>
            <p:cNvSpPr/>
            <p:nvPr/>
          </p:nvSpPr>
          <p:spPr>
            <a:xfrm>
              <a:off x="2534770" y="2122087"/>
              <a:ext cx="174061" cy="329249"/>
            </a:xfrm>
            <a:custGeom>
              <a:avLst/>
              <a:gdLst/>
              <a:ahLst/>
              <a:cxnLst/>
              <a:rect l="l" t="t" r="r" b="b"/>
              <a:pathLst>
                <a:path w="1518" h="2901" extrusionOk="0">
                  <a:moveTo>
                    <a:pt x="1276" y="0"/>
                  </a:moveTo>
                  <a:lnTo>
                    <a:pt x="1247" y="58"/>
                  </a:lnTo>
                  <a:cubicBezTo>
                    <a:pt x="1244" y="57"/>
                    <a:pt x="1241" y="56"/>
                    <a:pt x="1238" y="56"/>
                  </a:cubicBezTo>
                  <a:cubicBezTo>
                    <a:pt x="1224" y="56"/>
                    <a:pt x="1211" y="65"/>
                    <a:pt x="1201" y="75"/>
                  </a:cubicBezTo>
                  <a:cubicBezTo>
                    <a:pt x="1081" y="230"/>
                    <a:pt x="972" y="396"/>
                    <a:pt x="857" y="557"/>
                  </a:cubicBezTo>
                  <a:cubicBezTo>
                    <a:pt x="776" y="678"/>
                    <a:pt x="684" y="787"/>
                    <a:pt x="593" y="902"/>
                  </a:cubicBezTo>
                  <a:cubicBezTo>
                    <a:pt x="420" y="1109"/>
                    <a:pt x="271" y="1338"/>
                    <a:pt x="150" y="1585"/>
                  </a:cubicBezTo>
                  <a:cubicBezTo>
                    <a:pt x="58" y="1809"/>
                    <a:pt x="1" y="2114"/>
                    <a:pt x="133" y="2309"/>
                  </a:cubicBezTo>
                  <a:cubicBezTo>
                    <a:pt x="173" y="2372"/>
                    <a:pt x="248" y="2407"/>
                    <a:pt x="323" y="2407"/>
                  </a:cubicBezTo>
                  <a:cubicBezTo>
                    <a:pt x="323" y="2660"/>
                    <a:pt x="392" y="2855"/>
                    <a:pt x="535" y="2895"/>
                  </a:cubicBezTo>
                  <a:cubicBezTo>
                    <a:pt x="550" y="2899"/>
                    <a:pt x="566" y="2901"/>
                    <a:pt x="581" y="2901"/>
                  </a:cubicBezTo>
                  <a:cubicBezTo>
                    <a:pt x="712" y="2901"/>
                    <a:pt x="852" y="2773"/>
                    <a:pt x="960" y="2568"/>
                  </a:cubicBezTo>
                  <a:cubicBezTo>
                    <a:pt x="993" y="2589"/>
                    <a:pt x="1030" y="2599"/>
                    <a:pt x="1069" y="2599"/>
                  </a:cubicBezTo>
                  <a:cubicBezTo>
                    <a:pt x="1104" y="2599"/>
                    <a:pt x="1140" y="2590"/>
                    <a:pt x="1173" y="2573"/>
                  </a:cubicBezTo>
                  <a:cubicBezTo>
                    <a:pt x="1385" y="2470"/>
                    <a:pt x="1483" y="2171"/>
                    <a:pt x="1500" y="1930"/>
                  </a:cubicBezTo>
                  <a:cubicBezTo>
                    <a:pt x="1517" y="1654"/>
                    <a:pt x="1494" y="1384"/>
                    <a:pt x="1443" y="1120"/>
                  </a:cubicBezTo>
                  <a:cubicBezTo>
                    <a:pt x="1420" y="977"/>
                    <a:pt x="1397" y="833"/>
                    <a:pt x="1380" y="689"/>
                  </a:cubicBezTo>
                  <a:cubicBezTo>
                    <a:pt x="1357" y="494"/>
                    <a:pt x="1345" y="293"/>
                    <a:pt x="1305" y="104"/>
                  </a:cubicBezTo>
                  <a:cubicBezTo>
                    <a:pt x="1305" y="86"/>
                    <a:pt x="1293" y="69"/>
                    <a:pt x="1276" y="63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631;p38">
              <a:extLst>
                <a:ext uri="{FF2B5EF4-FFF2-40B4-BE49-F238E27FC236}">
                  <a16:creationId xmlns:a16="http://schemas.microsoft.com/office/drawing/2014/main" id="{53AC30C5-E8D0-C31E-4D08-DDA87DFC50BC}"/>
                </a:ext>
              </a:extLst>
            </p:cNvPr>
            <p:cNvSpPr/>
            <p:nvPr/>
          </p:nvSpPr>
          <p:spPr>
            <a:xfrm>
              <a:off x="2676381" y="2100183"/>
              <a:ext cx="335395" cy="164908"/>
            </a:xfrm>
            <a:custGeom>
              <a:avLst/>
              <a:gdLst/>
              <a:ahLst/>
              <a:cxnLst/>
              <a:rect l="l" t="t" r="r" b="b"/>
              <a:pathLst>
                <a:path w="2925" h="1453" extrusionOk="0">
                  <a:moveTo>
                    <a:pt x="1764" y="0"/>
                  </a:moveTo>
                  <a:cubicBezTo>
                    <a:pt x="1544" y="0"/>
                    <a:pt x="1328" y="19"/>
                    <a:pt x="1115" y="61"/>
                  </a:cubicBezTo>
                  <a:cubicBezTo>
                    <a:pt x="972" y="84"/>
                    <a:pt x="828" y="113"/>
                    <a:pt x="684" y="130"/>
                  </a:cubicBezTo>
                  <a:cubicBezTo>
                    <a:pt x="489" y="147"/>
                    <a:pt x="288" y="164"/>
                    <a:pt x="99" y="199"/>
                  </a:cubicBezTo>
                  <a:cubicBezTo>
                    <a:pt x="81" y="199"/>
                    <a:pt x="64" y="216"/>
                    <a:pt x="58" y="233"/>
                  </a:cubicBezTo>
                  <a:lnTo>
                    <a:pt x="1" y="233"/>
                  </a:lnTo>
                  <a:lnTo>
                    <a:pt x="53" y="256"/>
                  </a:lnTo>
                  <a:cubicBezTo>
                    <a:pt x="47" y="274"/>
                    <a:pt x="58" y="297"/>
                    <a:pt x="70" y="302"/>
                  </a:cubicBezTo>
                  <a:cubicBezTo>
                    <a:pt x="225" y="429"/>
                    <a:pt x="391" y="532"/>
                    <a:pt x="552" y="647"/>
                  </a:cubicBezTo>
                  <a:cubicBezTo>
                    <a:pt x="673" y="733"/>
                    <a:pt x="782" y="825"/>
                    <a:pt x="897" y="911"/>
                  </a:cubicBezTo>
                  <a:cubicBezTo>
                    <a:pt x="1104" y="1089"/>
                    <a:pt x="1334" y="1233"/>
                    <a:pt x="1580" y="1353"/>
                  </a:cubicBezTo>
                  <a:cubicBezTo>
                    <a:pt x="1706" y="1410"/>
                    <a:pt x="1862" y="1453"/>
                    <a:pt x="2009" y="1453"/>
                  </a:cubicBezTo>
                  <a:cubicBezTo>
                    <a:pt x="2118" y="1453"/>
                    <a:pt x="2221" y="1429"/>
                    <a:pt x="2304" y="1371"/>
                  </a:cubicBezTo>
                  <a:cubicBezTo>
                    <a:pt x="2367" y="1330"/>
                    <a:pt x="2402" y="1262"/>
                    <a:pt x="2402" y="1187"/>
                  </a:cubicBezTo>
                  <a:cubicBezTo>
                    <a:pt x="2655" y="1187"/>
                    <a:pt x="2856" y="1112"/>
                    <a:pt x="2890" y="969"/>
                  </a:cubicBezTo>
                  <a:cubicBezTo>
                    <a:pt x="2925" y="825"/>
                    <a:pt x="2792" y="670"/>
                    <a:pt x="2563" y="549"/>
                  </a:cubicBezTo>
                  <a:cubicBezTo>
                    <a:pt x="2603" y="480"/>
                    <a:pt x="2603" y="406"/>
                    <a:pt x="2568" y="337"/>
                  </a:cubicBezTo>
                  <a:cubicBezTo>
                    <a:pt x="2465" y="118"/>
                    <a:pt x="2166" y="27"/>
                    <a:pt x="1925" y="4"/>
                  </a:cubicBezTo>
                  <a:cubicBezTo>
                    <a:pt x="1871" y="1"/>
                    <a:pt x="1817" y="0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632;p38">
              <a:extLst>
                <a:ext uri="{FF2B5EF4-FFF2-40B4-BE49-F238E27FC236}">
                  <a16:creationId xmlns:a16="http://schemas.microsoft.com/office/drawing/2014/main" id="{A6902C26-A7C8-19D5-5BA3-B95D4742493B}"/>
                </a:ext>
              </a:extLst>
            </p:cNvPr>
            <p:cNvSpPr/>
            <p:nvPr/>
          </p:nvSpPr>
          <p:spPr>
            <a:xfrm>
              <a:off x="2349127" y="1988844"/>
              <a:ext cx="335968" cy="165022"/>
            </a:xfrm>
            <a:custGeom>
              <a:avLst/>
              <a:gdLst/>
              <a:ahLst/>
              <a:cxnLst/>
              <a:rect l="l" t="t" r="r" b="b"/>
              <a:pathLst>
                <a:path w="2930" h="1454" extrusionOk="0">
                  <a:moveTo>
                    <a:pt x="918" y="1"/>
                  </a:moveTo>
                  <a:cubicBezTo>
                    <a:pt x="810" y="1"/>
                    <a:pt x="706" y="24"/>
                    <a:pt x="621" y="83"/>
                  </a:cubicBezTo>
                  <a:cubicBezTo>
                    <a:pt x="557" y="123"/>
                    <a:pt x="523" y="192"/>
                    <a:pt x="523" y="267"/>
                  </a:cubicBezTo>
                  <a:cubicBezTo>
                    <a:pt x="270" y="267"/>
                    <a:pt x="75" y="341"/>
                    <a:pt x="35" y="485"/>
                  </a:cubicBezTo>
                  <a:cubicBezTo>
                    <a:pt x="0" y="628"/>
                    <a:pt x="132" y="784"/>
                    <a:pt x="362" y="904"/>
                  </a:cubicBezTo>
                  <a:cubicBezTo>
                    <a:pt x="322" y="967"/>
                    <a:pt x="322" y="1048"/>
                    <a:pt x="356" y="1117"/>
                  </a:cubicBezTo>
                  <a:cubicBezTo>
                    <a:pt x="460" y="1329"/>
                    <a:pt x="758" y="1427"/>
                    <a:pt x="1000" y="1450"/>
                  </a:cubicBezTo>
                  <a:cubicBezTo>
                    <a:pt x="1054" y="1452"/>
                    <a:pt x="1108" y="1453"/>
                    <a:pt x="1161" y="1453"/>
                  </a:cubicBezTo>
                  <a:cubicBezTo>
                    <a:pt x="1381" y="1453"/>
                    <a:pt x="1597" y="1434"/>
                    <a:pt x="1810" y="1392"/>
                  </a:cubicBezTo>
                  <a:cubicBezTo>
                    <a:pt x="1953" y="1369"/>
                    <a:pt x="2097" y="1341"/>
                    <a:pt x="2240" y="1323"/>
                  </a:cubicBezTo>
                  <a:cubicBezTo>
                    <a:pt x="2436" y="1306"/>
                    <a:pt x="2637" y="1289"/>
                    <a:pt x="2826" y="1255"/>
                  </a:cubicBezTo>
                  <a:cubicBezTo>
                    <a:pt x="2843" y="1249"/>
                    <a:pt x="2861" y="1237"/>
                    <a:pt x="2866" y="1220"/>
                  </a:cubicBezTo>
                  <a:lnTo>
                    <a:pt x="2930" y="1220"/>
                  </a:lnTo>
                  <a:lnTo>
                    <a:pt x="2872" y="1197"/>
                  </a:lnTo>
                  <a:cubicBezTo>
                    <a:pt x="2878" y="1180"/>
                    <a:pt x="2866" y="1157"/>
                    <a:pt x="2855" y="1151"/>
                  </a:cubicBezTo>
                  <a:cubicBezTo>
                    <a:pt x="2700" y="1025"/>
                    <a:pt x="2533" y="921"/>
                    <a:pt x="2372" y="807"/>
                  </a:cubicBezTo>
                  <a:cubicBezTo>
                    <a:pt x="2258" y="720"/>
                    <a:pt x="2143" y="628"/>
                    <a:pt x="2028" y="542"/>
                  </a:cubicBezTo>
                  <a:cubicBezTo>
                    <a:pt x="1821" y="364"/>
                    <a:pt x="1591" y="215"/>
                    <a:pt x="1344" y="100"/>
                  </a:cubicBezTo>
                  <a:cubicBezTo>
                    <a:pt x="1219" y="44"/>
                    <a:pt x="1064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633;p38">
              <a:extLst>
                <a:ext uri="{FF2B5EF4-FFF2-40B4-BE49-F238E27FC236}">
                  <a16:creationId xmlns:a16="http://schemas.microsoft.com/office/drawing/2014/main" id="{D65F50E4-7B07-CC08-AC51-5E639EFE5BC9}"/>
                </a:ext>
              </a:extLst>
            </p:cNvPr>
            <p:cNvSpPr/>
            <p:nvPr/>
          </p:nvSpPr>
          <p:spPr>
            <a:xfrm>
              <a:off x="2677069" y="1929373"/>
              <a:ext cx="303060" cy="199978"/>
            </a:xfrm>
            <a:custGeom>
              <a:avLst/>
              <a:gdLst/>
              <a:ahLst/>
              <a:cxnLst/>
              <a:rect l="l" t="t" r="r" b="b"/>
              <a:pathLst>
                <a:path w="2643" h="1762" extrusionOk="0">
                  <a:moveTo>
                    <a:pt x="1761" y="0"/>
                  </a:moveTo>
                  <a:cubicBezTo>
                    <a:pt x="1567" y="0"/>
                    <a:pt x="1355" y="114"/>
                    <a:pt x="1207" y="239"/>
                  </a:cubicBezTo>
                  <a:cubicBezTo>
                    <a:pt x="1006" y="423"/>
                    <a:pt x="828" y="630"/>
                    <a:pt x="673" y="854"/>
                  </a:cubicBezTo>
                  <a:cubicBezTo>
                    <a:pt x="587" y="974"/>
                    <a:pt x="506" y="1089"/>
                    <a:pt x="414" y="1210"/>
                  </a:cubicBezTo>
                  <a:cubicBezTo>
                    <a:pt x="288" y="1359"/>
                    <a:pt x="161" y="1509"/>
                    <a:pt x="47" y="1669"/>
                  </a:cubicBezTo>
                  <a:cubicBezTo>
                    <a:pt x="35" y="1681"/>
                    <a:pt x="35" y="1704"/>
                    <a:pt x="41" y="1721"/>
                  </a:cubicBezTo>
                  <a:lnTo>
                    <a:pt x="1" y="1761"/>
                  </a:lnTo>
                  <a:lnTo>
                    <a:pt x="1" y="1761"/>
                  </a:lnTo>
                  <a:lnTo>
                    <a:pt x="58" y="1738"/>
                  </a:lnTo>
                  <a:cubicBezTo>
                    <a:pt x="64" y="1756"/>
                    <a:pt x="81" y="1761"/>
                    <a:pt x="104" y="1761"/>
                  </a:cubicBezTo>
                  <a:cubicBezTo>
                    <a:pt x="294" y="1738"/>
                    <a:pt x="489" y="1698"/>
                    <a:pt x="684" y="1664"/>
                  </a:cubicBezTo>
                  <a:cubicBezTo>
                    <a:pt x="828" y="1641"/>
                    <a:pt x="971" y="1623"/>
                    <a:pt x="1115" y="1606"/>
                  </a:cubicBezTo>
                  <a:cubicBezTo>
                    <a:pt x="1385" y="1583"/>
                    <a:pt x="1655" y="1526"/>
                    <a:pt x="1908" y="1440"/>
                  </a:cubicBezTo>
                  <a:cubicBezTo>
                    <a:pt x="2137" y="1354"/>
                    <a:pt x="2396" y="1175"/>
                    <a:pt x="2436" y="940"/>
                  </a:cubicBezTo>
                  <a:cubicBezTo>
                    <a:pt x="2453" y="865"/>
                    <a:pt x="2430" y="791"/>
                    <a:pt x="2373" y="739"/>
                  </a:cubicBezTo>
                  <a:cubicBezTo>
                    <a:pt x="2557" y="561"/>
                    <a:pt x="2643" y="366"/>
                    <a:pt x="2568" y="245"/>
                  </a:cubicBezTo>
                  <a:cubicBezTo>
                    <a:pt x="2522" y="167"/>
                    <a:pt x="2423" y="130"/>
                    <a:pt x="2297" y="130"/>
                  </a:cubicBezTo>
                  <a:cubicBezTo>
                    <a:pt x="2219" y="130"/>
                    <a:pt x="2132" y="144"/>
                    <a:pt x="2040" y="170"/>
                  </a:cubicBezTo>
                  <a:cubicBezTo>
                    <a:pt x="2023" y="101"/>
                    <a:pt x="1965" y="44"/>
                    <a:pt x="1896" y="21"/>
                  </a:cubicBezTo>
                  <a:cubicBezTo>
                    <a:pt x="1853" y="7"/>
                    <a:pt x="1808" y="0"/>
                    <a:pt x="1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634;p38">
              <a:extLst>
                <a:ext uri="{FF2B5EF4-FFF2-40B4-BE49-F238E27FC236}">
                  <a16:creationId xmlns:a16="http://schemas.microsoft.com/office/drawing/2014/main" id="{840A17DB-28CE-2D68-65DF-2BB548BFCCD8}"/>
                </a:ext>
              </a:extLst>
            </p:cNvPr>
            <p:cNvSpPr/>
            <p:nvPr/>
          </p:nvSpPr>
          <p:spPr>
            <a:xfrm>
              <a:off x="2380660" y="2124698"/>
              <a:ext cx="303748" cy="199978"/>
            </a:xfrm>
            <a:custGeom>
              <a:avLst/>
              <a:gdLst/>
              <a:ahLst/>
              <a:cxnLst/>
              <a:rect l="l" t="t" r="r" b="b"/>
              <a:pathLst>
                <a:path w="2649" h="1762" extrusionOk="0">
                  <a:moveTo>
                    <a:pt x="2545" y="0"/>
                  </a:moveTo>
                  <a:cubicBezTo>
                    <a:pt x="2350" y="23"/>
                    <a:pt x="2155" y="63"/>
                    <a:pt x="1965" y="98"/>
                  </a:cubicBezTo>
                  <a:cubicBezTo>
                    <a:pt x="1822" y="121"/>
                    <a:pt x="1678" y="138"/>
                    <a:pt x="1535" y="155"/>
                  </a:cubicBezTo>
                  <a:cubicBezTo>
                    <a:pt x="1265" y="178"/>
                    <a:pt x="995" y="236"/>
                    <a:pt x="736" y="322"/>
                  </a:cubicBezTo>
                  <a:cubicBezTo>
                    <a:pt x="506" y="408"/>
                    <a:pt x="254" y="586"/>
                    <a:pt x="208" y="822"/>
                  </a:cubicBezTo>
                  <a:cubicBezTo>
                    <a:pt x="190" y="890"/>
                    <a:pt x="213" y="971"/>
                    <a:pt x="271" y="1023"/>
                  </a:cubicBezTo>
                  <a:cubicBezTo>
                    <a:pt x="87" y="1201"/>
                    <a:pt x="1" y="1396"/>
                    <a:pt x="76" y="1517"/>
                  </a:cubicBezTo>
                  <a:cubicBezTo>
                    <a:pt x="122" y="1595"/>
                    <a:pt x="219" y="1631"/>
                    <a:pt x="344" y="1631"/>
                  </a:cubicBezTo>
                  <a:cubicBezTo>
                    <a:pt x="422" y="1631"/>
                    <a:pt x="510" y="1617"/>
                    <a:pt x="604" y="1591"/>
                  </a:cubicBezTo>
                  <a:cubicBezTo>
                    <a:pt x="621" y="1660"/>
                    <a:pt x="679" y="1718"/>
                    <a:pt x="748" y="1741"/>
                  </a:cubicBezTo>
                  <a:cubicBezTo>
                    <a:pt x="792" y="1755"/>
                    <a:pt x="838" y="1761"/>
                    <a:pt x="884" y="1761"/>
                  </a:cubicBezTo>
                  <a:cubicBezTo>
                    <a:pt x="1080" y="1761"/>
                    <a:pt x="1289" y="1646"/>
                    <a:pt x="1443" y="1517"/>
                  </a:cubicBezTo>
                  <a:cubicBezTo>
                    <a:pt x="1644" y="1338"/>
                    <a:pt x="1822" y="1132"/>
                    <a:pt x="1971" y="908"/>
                  </a:cubicBezTo>
                  <a:cubicBezTo>
                    <a:pt x="2057" y="787"/>
                    <a:pt x="2143" y="666"/>
                    <a:pt x="2235" y="552"/>
                  </a:cubicBezTo>
                  <a:cubicBezTo>
                    <a:pt x="2356" y="402"/>
                    <a:pt x="2488" y="253"/>
                    <a:pt x="2597" y="92"/>
                  </a:cubicBezTo>
                  <a:cubicBezTo>
                    <a:pt x="2609" y="81"/>
                    <a:pt x="2609" y="58"/>
                    <a:pt x="2603" y="40"/>
                  </a:cubicBezTo>
                  <a:lnTo>
                    <a:pt x="2649" y="0"/>
                  </a:lnTo>
                  <a:lnTo>
                    <a:pt x="2591" y="23"/>
                  </a:lnTo>
                  <a:cubicBezTo>
                    <a:pt x="2580" y="6"/>
                    <a:pt x="2563" y="0"/>
                    <a:pt x="2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635;p38">
              <a:extLst>
                <a:ext uri="{FF2B5EF4-FFF2-40B4-BE49-F238E27FC236}">
                  <a16:creationId xmlns:a16="http://schemas.microsoft.com/office/drawing/2014/main" id="{D64209A5-C57F-CEB2-0114-B12EF53E32E9}"/>
                </a:ext>
              </a:extLst>
            </p:cNvPr>
            <p:cNvSpPr/>
            <p:nvPr/>
          </p:nvSpPr>
          <p:spPr>
            <a:xfrm>
              <a:off x="2677757" y="2123336"/>
              <a:ext cx="208232" cy="294974"/>
            </a:xfrm>
            <a:custGeom>
              <a:avLst/>
              <a:gdLst/>
              <a:ahLst/>
              <a:cxnLst/>
              <a:rect l="l" t="t" r="r" b="b"/>
              <a:pathLst>
                <a:path w="1816" h="2599" extrusionOk="0">
                  <a:moveTo>
                    <a:pt x="6" y="1"/>
                  </a:moveTo>
                  <a:cubicBezTo>
                    <a:pt x="6" y="1"/>
                    <a:pt x="12" y="24"/>
                    <a:pt x="23" y="58"/>
                  </a:cubicBezTo>
                  <a:cubicBezTo>
                    <a:pt x="12" y="70"/>
                    <a:pt x="0" y="87"/>
                    <a:pt x="6" y="104"/>
                  </a:cubicBezTo>
                  <a:cubicBezTo>
                    <a:pt x="29" y="299"/>
                    <a:pt x="69" y="489"/>
                    <a:pt x="104" y="684"/>
                  </a:cubicBezTo>
                  <a:cubicBezTo>
                    <a:pt x="127" y="828"/>
                    <a:pt x="138" y="971"/>
                    <a:pt x="161" y="1115"/>
                  </a:cubicBezTo>
                  <a:cubicBezTo>
                    <a:pt x="184" y="1385"/>
                    <a:pt x="242" y="1649"/>
                    <a:pt x="328" y="1908"/>
                  </a:cubicBezTo>
                  <a:cubicBezTo>
                    <a:pt x="414" y="2137"/>
                    <a:pt x="592" y="2396"/>
                    <a:pt x="822" y="2442"/>
                  </a:cubicBezTo>
                  <a:cubicBezTo>
                    <a:pt x="834" y="2444"/>
                    <a:pt x="847" y="2445"/>
                    <a:pt x="860" y="2445"/>
                  </a:cubicBezTo>
                  <a:cubicBezTo>
                    <a:pt x="921" y="2445"/>
                    <a:pt x="980" y="2422"/>
                    <a:pt x="1023" y="2379"/>
                  </a:cubicBezTo>
                  <a:cubicBezTo>
                    <a:pt x="1163" y="2518"/>
                    <a:pt x="1306" y="2598"/>
                    <a:pt x="1422" y="2598"/>
                  </a:cubicBezTo>
                  <a:cubicBezTo>
                    <a:pt x="1458" y="2598"/>
                    <a:pt x="1492" y="2590"/>
                    <a:pt x="1523" y="2574"/>
                  </a:cubicBezTo>
                  <a:cubicBezTo>
                    <a:pt x="1643" y="2499"/>
                    <a:pt x="1666" y="2287"/>
                    <a:pt x="1591" y="2045"/>
                  </a:cubicBezTo>
                  <a:cubicBezTo>
                    <a:pt x="1666" y="2023"/>
                    <a:pt x="1724" y="1971"/>
                    <a:pt x="1747" y="1902"/>
                  </a:cubicBezTo>
                  <a:cubicBezTo>
                    <a:pt x="1815" y="1672"/>
                    <a:pt x="1683" y="1396"/>
                    <a:pt x="1523" y="1207"/>
                  </a:cubicBezTo>
                  <a:cubicBezTo>
                    <a:pt x="1339" y="1006"/>
                    <a:pt x="1132" y="828"/>
                    <a:pt x="908" y="678"/>
                  </a:cubicBezTo>
                  <a:cubicBezTo>
                    <a:pt x="793" y="592"/>
                    <a:pt x="672" y="506"/>
                    <a:pt x="558" y="414"/>
                  </a:cubicBezTo>
                  <a:cubicBezTo>
                    <a:pt x="402" y="294"/>
                    <a:pt x="259" y="161"/>
                    <a:pt x="98" y="52"/>
                  </a:cubicBezTo>
                  <a:cubicBezTo>
                    <a:pt x="87" y="45"/>
                    <a:pt x="77" y="40"/>
                    <a:pt x="66" y="40"/>
                  </a:cubicBezTo>
                  <a:cubicBezTo>
                    <a:pt x="60" y="40"/>
                    <a:pt x="53" y="42"/>
                    <a:pt x="46" y="47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636;p38">
              <a:extLst>
                <a:ext uri="{FF2B5EF4-FFF2-40B4-BE49-F238E27FC236}">
                  <a16:creationId xmlns:a16="http://schemas.microsoft.com/office/drawing/2014/main" id="{C9E4585E-1DF3-F166-A29A-C489C6975A2C}"/>
                </a:ext>
              </a:extLst>
            </p:cNvPr>
            <p:cNvSpPr/>
            <p:nvPr/>
          </p:nvSpPr>
          <p:spPr>
            <a:xfrm>
              <a:off x="2474915" y="1835740"/>
              <a:ext cx="208232" cy="294860"/>
            </a:xfrm>
            <a:custGeom>
              <a:avLst/>
              <a:gdLst/>
              <a:ahLst/>
              <a:cxnLst/>
              <a:rect l="l" t="t" r="r" b="b"/>
              <a:pathLst>
                <a:path w="1816" h="2598" extrusionOk="0">
                  <a:moveTo>
                    <a:pt x="397" y="0"/>
                  </a:moveTo>
                  <a:cubicBezTo>
                    <a:pt x="361" y="0"/>
                    <a:pt x="328" y="8"/>
                    <a:pt x="299" y="25"/>
                  </a:cubicBezTo>
                  <a:cubicBezTo>
                    <a:pt x="173" y="99"/>
                    <a:pt x="155" y="312"/>
                    <a:pt x="224" y="559"/>
                  </a:cubicBezTo>
                  <a:cubicBezTo>
                    <a:pt x="150" y="576"/>
                    <a:pt x="92" y="628"/>
                    <a:pt x="75" y="702"/>
                  </a:cubicBezTo>
                  <a:cubicBezTo>
                    <a:pt x="0" y="926"/>
                    <a:pt x="138" y="1202"/>
                    <a:pt x="293" y="1392"/>
                  </a:cubicBezTo>
                  <a:cubicBezTo>
                    <a:pt x="477" y="1593"/>
                    <a:pt x="684" y="1771"/>
                    <a:pt x="908" y="1926"/>
                  </a:cubicBezTo>
                  <a:cubicBezTo>
                    <a:pt x="1028" y="2012"/>
                    <a:pt x="1143" y="2092"/>
                    <a:pt x="1258" y="2184"/>
                  </a:cubicBezTo>
                  <a:cubicBezTo>
                    <a:pt x="1413" y="2305"/>
                    <a:pt x="1563" y="2437"/>
                    <a:pt x="1723" y="2546"/>
                  </a:cubicBezTo>
                  <a:cubicBezTo>
                    <a:pt x="1731" y="2553"/>
                    <a:pt x="1740" y="2558"/>
                    <a:pt x="1750" y="2558"/>
                  </a:cubicBezTo>
                  <a:cubicBezTo>
                    <a:pt x="1756" y="2558"/>
                    <a:pt x="1763" y="2556"/>
                    <a:pt x="1769" y="2552"/>
                  </a:cubicBezTo>
                  <a:lnTo>
                    <a:pt x="1810" y="2598"/>
                  </a:lnTo>
                  <a:cubicBezTo>
                    <a:pt x="1810" y="2598"/>
                    <a:pt x="1804" y="2575"/>
                    <a:pt x="1792" y="2540"/>
                  </a:cubicBezTo>
                  <a:cubicBezTo>
                    <a:pt x="1810" y="2529"/>
                    <a:pt x="1815" y="2512"/>
                    <a:pt x="1810" y="2494"/>
                  </a:cubicBezTo>
                  <a:cubicBezTo>
                    <a:pt x="1792" y="2299"/>
                    <a:pt x="1746" y="2110"/>
                    <a:pt x="1718" y="1914"/>
                  </a:cubicBezTo>
                  <a:cubicBezTo>
                    <a:pt x="1689" y="1771"/>
                    <a:pt x="1677" y="1627"/>
                    <a:pt x="1660" y="1478"/>
                  </a:cubicBezTo>
                  <a:cubicBezTo>
                    <a:pt x="1632" y="1208"/>
                    <a:pt x="1580" y="944"/>
                    <a:pt x="1488" y="685"/>
                  </a:cubicBezTo>
                  <a:cubicBezTo>
                    <a:pt x="1402" y="461"/>
                    <a:pt x="1229" y="203"/>
                    <a:pt x="994" y="157"/>
                  </a:cubicBezTo>
                  <a:cubicBezTo>
                    <a:pt x="981" y="155"/>
                    <a:pt x="969" y="154"/>
                    <a:pt x="956" y="154"/>
                  </a:cubicBezTo>
                  <a:cubicBezTo>
                    <a:pt x="895" y="154"/>
                    <a:pt x="836" y="177"/>
                    <a:pt x="793" y="220"/>
                  </a:cubicBezTo>
                  <a:cubicBezTo>
                    <a:pt x="658" y="80"/>
                    <a:pt x="512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637;p38">
              <a:extLst>
                <a:ext uri="{FF2B5EF4-FFF2-40B4-BE49-F238E27FC236}">
                  <a16:creationId xmlns:a16="http://schemas.microsoft.com/office/drawing/2014/main" id="{9AD3BB1F-E8F5-3C2C-774C-EC949B5058C5}"/>
                </a:ext>
              </a:extLst>
            </p:cNvPr>
            <p:cNvSpPr/>
            <p:nvPr/>
          </p:nvSpPr>
          <p:spPr>
            <a:xfrm>
              <a:off x="2690256" y="1888401"/>
              <a:ext cx="78546" cy="203724"/>
            </a:xfrm>
            <a:custGeom>
              <a:avLst/>
              <a:gdLst/>
              <a:ahLst/>
              <a:cxnLst/>
              <a:rect l="l" t="t" r="r" b="b"/>
              <a:pathLst>
                <a:path w="685" h="1795" extrusionOk="0">
                  <a:moveTo>
                    <a:pt x="406" y="0"/>
                  </a:moveTo>
                  <a:cubicBezTo>
                    <a:pt x="284" y="0"/>
                    <a:pt x="171" y="102"/>
                    <a:pt x="127" y="250"/>
                  </a:cubicBezTo>
                  <a:cubicBezTo>
                    <a:pt x="81" y="428"/>
                    <a:pt x="1" y="1795"/>
                    <a:pt x="1" y="1795"/>
                  </a:cubicBezTo>
                  <a:cubicBezTo>
                    <a:pt x="1" y="1795"/>
                    <a:pt x="592" y="554"/>
                    <a:pt x="638" y="382"/>
                  </a:cubicBezTo>
                  <a:cubicBezTo>
                    <a:pt x="684" y="210"/>
                    <a:pt x="604" y="43"/>
                    <a:pt x="466" y="9"/>
                  </a:cubicBezTo>
                  <a:cubicBezTo>
                    <a:pt x="446" y="3"/>
                    <a:pt x="426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638;p38">
              <a:extLst>
                <a:ext uri="{FF2B5EF4-FFF2-40B4-BE49-F238E27FC236}">
                  <a16:creationId xmlns:a16="http://schemas.microsoft.com/office/drawing/2014/main" id="{AD0E94C2-EE53-59ED-9630-DD5D609D5DB8}"/>
                </a:ext>
              </a:extLst>
            </p:cNvPr>
            <p:cNvSpPr/>
            <p:nvPr/>
          </p:nvSpPr>
          <p:spPr>
            <a:xfrm>
              <a:off x="2592790" y="2161811"/>
              <a:ext cx="77858" cy="203837"/>
            </a:xfrm>
            <a:custGeom>
              <a:avLst/>
              <a:gdLst/>
              <a:ahLst/>
              <a:cxnLst/>
              <a:rect l="l" t="t" r="r" b="b"/>
              <a:pathLst>
                <a:path w="679" h="1796" extrusionOk="0">
                  <a:moveTo>
                    <a:pt x="678" y="1"/>
                  </a:moveTo>
                  <a:lnTo>
                    <a:pt x="678" y="1"/>
                  </a:lnTo>
                  <a:cubicBezTo>
                    <a:pt x="678" y="1"/>
                    <a:pt x="87" y="1241"/>
                    <a:pt x="41" y="1414"/>
                  </a:cubicBezTo>
                  <a:cubicBezTo>
                    <a:pt x="0" y="1586"/>
                    <a:pt x="75" y="1752"/>
                    <a:pt x="219" y="1787"/>
                  </a:cubicBezTo>
                  <a:cubicBezTo>
                    <a:pt x="238" y="1793"/>
                    <a:pt x="258" y="1795"/>
                    <a:pt x="277" y="1795"/>
                  </a:cubicBezTo>
                  <a:cubicBezTo>
                    <a:pt x="396" y="1795"/>
                    <a:pt x="512" y="1694"/>
                    <a:pt x="552" y="1546"/>
                  </a:cubicBezTo>
                  <a:cubicBezTo>
                    <a:pt x="598" y="1368"/>
                    <a:pt x="678" y="1"/>
                    <a:pt x="6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639;p38">
              <a:extLst>
                <a:ext uri="{FF2B5EF4-FFF2-40B4-BE49-F238E27FC236}">
                  <a16:creationId xmlns:a16="http://schemas.microsoft.com/office/drawing/2014/main" id="{AE367EE7-79E2-95B5-706C-7E07E712FF70}"/>
                </a:ext>
              </a:extLst>
            </p:cNvPr>
            <p:cNvSpPr/>
            <p:nvPr/>
          </p:nvSpPr>
          <p:spPr>
            <a:xfrm>
              <a:off x="2715941" y="2137069"/>
              <a:ext cx="208920" cy="73318"/>
            </a:xfrm>
            <a:custGeom>
              <a:avLst/>
              <a:gdLst/>
              <a:ahLst/>
              <a:cxnLst/>
              <a:rect l="l" t="t" r="r" b="b"/>
              <a:pathLst>
                <a:path w="1822" h="646" extrusionOk="0">
                  <a:moveTo>
                    <a:pt x="1" y="0"/>
                  </a:moveTo>
                  <a:cubicBezTo>
                    <a:pt x="1" y="0"/>
                    <a:pt x="1235" y="592"/>
                    <a:pt x="1408" y="632"/>
                  </a:cubicBezTo>
                  <a:cubicBezTo>
                    <a:pt x="1442" y="641"/>
                    <a:pt x="1476" y="646"/>
                    <a:pt x="1510" y="646"/>
                  </a:cubicBezTo>
                  <a:cubicBezTo>
                    <a:pt x="1643" y="646"/>
                    <a:pt x="1759" y="575"/>
                    <a:pt x="1787" y="460"/>
                  </a:cubicBezTo>
                  <a:cubicBezTo>
                    <a:pt x="1821" y="316"/>
                    <a:pt x="1712" y="173"/>
                    <a:pt x="1540" y="127"/>
                  </a:cubicBezTo>
                  <a:cubicBezTo>
                    <a:pt x="1368" y="7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640;p38">
              <a:extLst>
                <a:ext uri="{FF2B5EF4-FFF2-40B4-BE49-F238E27FC236}">
                  <a16:creationId xmlns:a16="http://schemas.microsoft.com/office/drawing/2014/main" id="{0C194576-AFA9-A5BC-9EC6-F35073734140}"/>
                </a:ext>
              </a:extLst>
            </p:cNvPr>
            <p:cNvSpPr/>
            <p:nvPr/>
          </p:nvSpPr>
          <p:spPr>
            <a:xfrm>
              <a:off x="2436043" y="2043549"/>
              <a:ext cx="208920" cy="73431"/>
            </a:xfrm>
            <a:custGeom>
              <a:avLst/>
              <a:gdLst/>
              <a:ahLst/>
              <a:cxnLst/>
              <a:rect l="l" t="t" r="r" b="b"/>
              <a:pathLst>
                <a:path w="1822" h="647" extrusionOk="0">
                  <a:moveTo>
                    <a:pt x="313" y="1"/>
                  </a:moveTo>
                  <a:cubicBezTo>
                    <a:pt x="180" y="1"/>
                    <a:pt x="67" y="72"/>
                    <a:pt x="35" y="187"/>
                  </a:cubicBezTo>
                  <a:cubicBezTo>
                    <a:pt x="0" y="325"/>
                    <a:pt x="110" y="474"/>
                    <a:pt x="282" y="520"/>
                  </a:cubicBezTo>
                  <a:cubicBezTo>
                    <a:pt x="454" y="566"/>
                    <a:pt x="1821" y="646"/>
                    <a:pt x="1821" y="646"/>
                  </a:cubicBezTo>
                  <a:cubicBezTo>
                    <a:pt x="1821" y="646"/>
                    <a:pt x="586" y="55"/>
                    <a:pt x="414" y="14"/>
                  </a:cubicBezTo>
                  <a:cubicBezTo>
                    <a:pt x="380" y="5"/>
                    <a:pt x="346" y="1"/>
                    <a:pt x="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641;p38">
              <a:extLst>
                <a:ext uri="{FF2B5EF4-FFF2-40B4-BE49-F238E27FC236}">
                  <a16:creationId xmlns:a16="http://schemas.microsoft.com/office/drawing/2014/main" id="{57ADF977-BE59-F211-EA05-4100000143C2}"/>
                </a:ext>
              </a:extLst>
            </p:cNvPr>
            <p:cNvSpPr/>
            <p:nvPr/>
          </p:nvSpPr>
          <p:spPr>
            <a:xfrm>
              <a:off x="2712615" y="1989412"/>
              <a:ext cx="190459" cy="119737"/>
            </a:xfrm>
            <a:custGeom>
              <a:avLst/>
              <a:gdLst/>
              <a:ahLst/>
              <a:cxnLst/>
              <a:rect l="l" t="t" r="r" b="b"/>
              <a:pathLst>
                <a:path w="1661" h="1055" extrusionOk="0">
                  <a:moveTo>
                    <a:pt x="1367" y="1"/>
                  </a:moveTo>
                  <a:cubicBezTo>
                    <a:pt x="1306" y="1"/>
                    <a:pt x="1240" y="18"/>
                    <a:pt x="1178" y="55"/>
                  </a:cubicBezTo>
                  <a:cubicBezTo>
                    <a:pt x="1029" y="147"/>
                    <a:pt x="1" y="1054"/>
                    <a:pt x="1" y="1054"/>
                  </a:cubicBezTo>
                  <a:cubicBezTo>
                    <a:pt x="1" y="1054"/>
                    <a:pt x="1293" y="601"/>
                    <a:pt x="1448" y="509"/>
                  </a:cubicBezTo>
                  <a:cubicBezTo>
                    <a:pt x="1598" y="417"/>
                    <a:pt x="1661" y="244"/>
                    <a:pt x="1592" y="118"/>
                  </a:cubicBezTo>
                  <a:cubicBezTo>
                    <a:pt x="1547" y="42"/>
                    <a:pt x="1462" y="1"/>
                    <a:pt x="1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642;p38">
              <a:extLst>
                <a:ext uri="{FF2B5EF4-FFF2-40B4-BE49-F238E27FC236}">
                  <a16:creationId xmlns:a16="http://schemas.microsoft.com/office/drawing/2014/main" id="{A56EB378-61FF-C95F-7B8D-3B757614DFD3}"/>
                </a:ext>
              </a:extLst>
            </p:cNvPr>
            <p:cNvSpPr/>
            <p:nvPr/>
          </p:nvSpPr>
          <p:spPr>
            <a:xfrm>
              <a:off x="2457715" y="2144900"/>
              <a:ext cx="190459" cy="119624"/>
            </a:xfrm>
            <a:custGeom>
              <a:avLst/>
              <a:gdLst/>
              <a:ahLst/>
              <a:cxnLst/>
              <a:rect l="l" t="t" r="r" b="b"/>
              <a:pathLst>
                <a:path w="1661" h="1054" extrusionOk="0">
                  <a:moveTo>
                    <a:pt x="1661" y="0"/>
                  </a:moveTo>
                  <a:cubicBezTo>
                    <a:pt x="1661" y="0"/>
                    <a:pt x="369" y="454"/>
                    <a:pt x="213" y="546"/>
                  </a:cubicBezTo>
                  <a:cubicBezTo>
                    <a:pt x="64" y="638"/>
                    <a:pt x="1" y="810"/>
                    <a:pt x="70" y="936"/>
                  </a:cubicBezTo>
                  <a:cubicBezTo>
                    <a:pt x="115" y="1013"/>
                    <a:pt x="200" y="1053"/>
                    <a:pt x="294" y="1053"/>
                  </a:cubicBezTo>
                  <a:cubicBezTo>
                    <a:pt x="356" y="1053"/>
                    <a:pt x="422" y="1036"/>
                    <a:pt x="483" y="1000"/>
                  </a:cubicBezTo>
                  <a:cubicBezTo>
                    <a:pt x="633" y="908"/>
                    <a:pt x="1661" y="0"/>
                    <a:pt x="16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643;p38">
              <a:extLst>
                <a:ext uri="{FF2B5EF4-FFF2-40B4-BE49-F238E27FC236}">
                  <a16:creationId xmlns:a16="http://schemas.microsoft.com/office/drawing/2014/main" id="{ACD46BD3-500B-1AD0-D3B8-7314A18E5338}"/>
                </a:ext>
              </a:extLst>
            </p:cNvPr>
            <p:cNvSpPr/>
            <p:nvPr/>
          </p:nvSpPr>
          <p:spPr>
            <a:xfrm>
              <a:off x="2698167" y="2158519"/>
              <a:ext cx="125214" cy="184316"/>
            </a:xfrm>
            <a:custGeom>
              <a:avLst/>
              <a:gdLst/>
              <a:ahLst/>
              <a:cxnLst/>
              <a:rect l="l" t="t" r="r" b="b"/>
              <a:pathLst>
                <a:path w="1092" h="1624" extrusionOk="0">
                  <a:moveTo>
                    <a:pt x="0" y="1"/>
                  </a:moveTo>
                  <a:cubicBezTo>
                    <a:pt x="1" y="1"/>
                    <a:pt x="460" y="1299"/>
                    <a:pt x="546" y="1448"/>
                  </a:cubicBezTo>
                  <a:cubicBezTo>
                    <a:pt x="612" y="1559"/>
                    <a:pt x="722" y="1623"/>
                    <a:pt x="823" y="1623"/>
                  </a:cubicBezTo>
                  <a:cubicBezTo>
                    <a:pt x="863" y="1623"/>
                    <a:pt x="902" y="1613"/>
                    <a:pt x="937" y="1592"/>
                  </a:cubicBezTo>
                  <a:cubicBezTo>
                    <a:pt x="1063" y="1523"/>
                    <a:pt x="1092" y="1333"/>
                    <a:pt x="1000" y="1184"/>
                  </a:cubicBezTo>
                  <a:cubicBezTo>
                    <a:pt x="914" y="1029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644;p38">
              <a:extLst>
                <a:ext uri="{FF2B5EF4-FFF2-40B4-BE49-F238E27FC236}">
                  <a16:creationId xmlns:a16="http://schemas.microsoft.com/office/drawing/2014/main" id="{6E267DD1-603B-146C-0EE8-8E7C778E8FBC}"/>
                </a:ext>
              </a:extLst>
            </p:cNvPr>
            <p:cNvSpPr/>
            <p:nvPr/>
          </p:nvSpPr>
          <p:spPr>
            <a:xfrm>
              <a:off x="2537407" y="1911214"/>
              <a:ext cx="125329" cy="184202"/>
            </a:xfrm>
            <a:custGeom>
              <a:avLst/>
              <a:gdLst/>
              <a:ahLst/>
              <a:cxnLst/>
              <a:rect l="l" t="t" r="r" b="b"/>
              <a:pathLst>
                <a:path w="1093" h="1623" extrusionOk="0">
                  <a:moveTo>
                    <a:pt x="272" y="0"/>
                  </a:moveTo>
                  <a:cubicBezTo>
                    <a:pt x="232" y="0"/>
                    <a:pt x="192" y="10"/>
                    <a:pt x="156" y="32"/>
                  </a:cubicBezTo>
                  <a:cubicBezTo>
                    <a:pt x="30" y="101"/>
                    <a:pt x="1" y="290"/>
                    <a:pt x="93" y="439"/>
                  </a:cubicBezTo>
                  <a:cubicBezTo>
                    <a:pt x="179" y="594"/>
                    <a:pt x="1092" y="1623"/>
                    <a:pt x="1092" y="1623"/>
                  </a:cubicBezTo>
                  <a:cubicBezTo>
                    <a:pt x="1092" y="1623"/>
                    <a:pt x="633" y="325"/>
                    <a:pt x="547" y="175"/>
                  </a:cubicBezTo>
                  <a:cubicBezTo>
                    <a:pt x="481" y="64"/>
                    <a:pt x="374" y="0"/>
                    <a:pt x="2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645;p38">
              <a:extLst>
                <a:ext uri="{FF2B5EF4-FFF2-40B4-BE49-F238E27FC236}">
                  <a16:creationId xmlns:a16="http://schemas.microsoft.com/office/drawing/2014/main" id="{B1761DA0-6268-EE75-0178-F344ACDEDEB6}"/>
                </a:ext>
              </a:extLst>
            </p:cNvPr>
            <p:cNvSpPr/>
            <p:nvPr/>
          </p:nvSpPr>
          <p:spPr>
            <a:xfrm>
              <a:off x="2594052" y="2059552"/>
              <a:ext cx="164200" cy="134492"/>
            </a:xfrm>
            <a:custGeom>
              <a:avLst/>
              <a:gdLst/>
              <a:ahLst/>
              <a:cxnLst/>
              <a:rect l="l" t="t" r="r" b="b"/>
              <a:pathLst>
                <a:path w="1432" h="1185" extrusionOk="0">
                  <a:moveTo>
                    <a:pt x="757" y="1"/>
                  </a:moveTo>
                  <a:cubicBezTo>
                    <a:pt x="657" y="1"/>
                    <a:pt x="554" y="27"/>
                    <a:pt x="455" y="86"/>
                  </a:cubicBezTo>
                  <a:cubicBezTo>
                    <a:pt x="1" y="356"/>
                    <a:pt x="99" y="1039"/>
                    <a:pt x="610" y="1166"/>
                  </a:cubicBezTo>
                  <a:cubicBezTo>
                    <a:pt x="659" y="1178"/>
                    <a:pt x="708" y="1184"/>
                    <a:pt x="757" y="1184"/>
                  </a:cubicBezTo>
                  <a:cubicBezTo>
                    <a:pt x="1020" y="1184"/>
                    <a:pt x="1260" y="1008"/>
                    <a:pt x="1328" y="741"/>
                  </a:cubicBezTo>
                  <a:cubicBezTo>
                    <a:pt x="1431" y="341"/>
                    <a:pt x="1116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646;p38">
              <a:extLst>
                <a:ext uri="{FF2B5EF4-FFF2-40B4-BE49-F238E27FC236}">
                  <a16:creationId xmlns:a16="http://schemas.microsoft.com/office/drawing/2014/main" id="{AE586EC4-7821-223A-0459-71EDB8FC6411}"/>
                </a:ext>
              </a:extLst>
            </p:cNvPr>
            <p:cNvSpPr/>
            <p:nvPr/>
          </p:nvSpPr>
          <p:spPr>
            <a:xfrm>
              <a:off x="2576164" y="2161697"/>
              <a:ext cx="79348" cy="100216"/>
            </a:xfrm>
            <a:custGeom>
              <a:avLst/>
              <a:gdLst/>
              <a:ahLst/>
              <a:cxnLst/>
              <a:rect l="l" t="t" r="r" b="b"/>
              <a:pathLst>
                <a:path w="692" h="883" extrusionOk="0">
                  <a:moveTo>
                    <a:pt x="666" y="0"/>
                  </a:moveTo>
                  <a:cubicBezTo>
                    <a:pt x="663" y="0"/>
                    <a:pt x="660" y="1"/>
                    <a:pt x="657" y="2"/>
                  </a:cubicBezTo>
                  <a:cubicBezTo>
                    <a:pt x="593" y="47"/>
                    <a:pt x="542" y="105"/>
                    <a:pt x="496" y="174"/>
                  </a:cubicBezTo>
                  <a:cubicBezTo>
                    <a:pt x="444" y="249"/>
                    <a:pt x="387" y="317"/>
                    <a:pt x="335" y="392"/>
                  </a:cubicBezTo>
                  <a:lnTo>
                    <a:pt x="31" y="800"/>
                  </a:lnTo>
                  <a:cubicBezTo>
                    <a:pt x="1" y="838"/>
                    <a:pt x="37" y="882"/>
                    <a:pt x="74" y="882"/>
                  </a:cubicBezTo>
                  <a:cubicBezTo>
                    <a:pt x="87" y="882"/>
                    <a:pt x="100" y="877"/>
                    <a:pt x="111" y="863"/>
                  </a:cubicBezTo>
                  <a:lnTo>
                    <a:pt x="415" y="450"/>
                  </a:lnTo>
                  <a:cubicBezTo>
                    <a:pt x="467" y="381"/>
                    <a:pt x="513" y="306"/>
                    <a:pt x="565" y="237"/>
                  </a:cubicBezTo>
                  <a:cubicBezTo>
                    <a:pt x="588" y="203"/>
                    <a:pt x="611" y="162"/>
                    <a:pt x="639" y="128"/>
                  </a:cubicBezTo>
                  <a:cubicBezTo>
                    <a:pt x="657" y="99"/>
                    <a:pt x="680" y="65"/>
                    <a:pt x="691" y="25"/>
                  </a:cubicBezTo>
                  <a:cubicBezTo>
                    <a:pt x="691" y="10"/>
                    <a:pt x="679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647;p38">
              <a:extLst>
                <a:ext uri="{FF2B5EF4-FFF2-40B4-BE49-F238E27FC236}">
                  <a16:creationId xmlns:a16="http://schemas.microsoft.com/office/drawing/2014/main" id="{8A777C31-8C3D-A361-5587-111C76FEADA5}"/>
                </a:ext>
              </a:extLst>
            </p:cNvPr>
            <p:cNvSpPr/>
            <p:nvPr/>
          </p:nvSpPr>
          <p:spPr>
            <a:xfrm>
              <a:off x="2560455" y="2241825"/>
              <a:ext cx="43114" cy="32800"/>
            </a:xfrm>
            <a:custGeom>
              <a:avLst/>
              <a:gdLst/>
              <a:ahLst/>
              <a:cxnLst/>
              <a:rect l="l" t="t" r="r" b="b"/>
              <a:pathLst>
                <a:path w="376" h="289" extrusionOk="0">
                  <a:moveTo>
                    <a:pt x="188" y="1"/>
                  </a:moveTo>
                  <a:cubicBezTo>
                    <a:pt x="181" y="1"/>
                    <a:pt x="175" y="1"/>
                    <a:pt x="168" y="2"/>
                  </a:cubicBezTo>
                  <a:cubicBezTo>
                    <a:pt x="35" y="25"/>
                    <a:pt x="1" y="186"/>
                    <a:pt x="104" y="261"/>
                  </a:cubicBezTo>
                  <a:cubicBezTo>
                    <a:pt x="130" y="279"/>
                    <a:pt x="160" y="288"/>
                    <a:pt x="189" y="288"/>
                  </a:cubicBezTo>
                  <a:cubicBezTo>
                    <a:pt x="231" y="288"/>
                    <a:pt x="272" y="269"/>
                    <a:pt x="300" y="232"/>
                  </a:cubicBezTo>
                  <a:cubicBezTo>
                    <a:pt x="376" y="134"/>
                    <a:pt x="303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648;p38">
              <a:extLst>
                <a:ext uri="{FF2B5EF4-FFF2-40B4-BE49-F238E27FC236}">
                  <a16:creationId xmlns:a16="http://schemas.microsoft.com/office/drawing/2014/main" id="{0456F796-B6F2-48B2-649F-A5D8AF4C1D53}"/>
                </a:ext>
              </a:extLst>
            </p:cNvPr>
            <p:cNvSpPr/>
            <p:nvPr/>
          </p:nvSpPr>
          <p:spPr>
            <a:xfrm>
              <a:off x="2705506" y="1992022"/>
              <a:ext cx="79119" cy="99876"/>
            </a:xfrm>
            <a:custGeom>
              <a:avLst/>
              <a:gdLst/>
              <a:ahLst/>
              <a:cxnLst/>
              <a:rect l="l" t="t" r="r" b="b"/>
              <a:pathLst>
                <a:path w="690" h="880" extrusionOk="0">
                  <a:moveTo>
                    <a:pt x="619" y="0"/>
                  </a:moveTo>
                  <a:cubicBezTo>
                    <a:pt x="605" y="0"/>
                    <a:pt x="591" y="6"/>
                    <a:pt x="580" y="20"/>
                  </a:cubicBezTo>
                  <a:lnTo>
                    <a:pt x="275" y="434"/>
                  </a:lnTo>
                  <a:cubicBezTo>
                    <a:pt x="229" y="503"/>
                    <a:pt x="178" y="578"/>
                    <a:pt x="126" y="646"/>
                  </a:cubicBezTo>
                  <a:cubicBezTo>
                    <a:pt x="103" y="681"/>
                    <a:pt x="80" y="715"/>
                    <a:pt x="57" y="756"/>
                  </a:cubicBezTo>
                  <a:cubicBezTo>
                    <a:pt x="34" y="784"/>
                    <a:pt x="17" y="819"/>
                    <a:pt x="5" y="853"/>
                  </a:cubicBezTo>
                  <a:cubicBezTo>
                    <a:pt x="1" y="867"/>
                    <a:pt x="10" y="880"/>
                    <a:pt x="23" y="880"/>
                  </a:cubicBezTo>
                  <a:cubicBezTo>
                    <a:pt x="26" y="880"/>
                    <a:pt x="30" y="879"/>
                    <a:pt x="34" y="876"/>
                  </a:cubicBezTo>
                  <a:cubicBezTo>
                    <a:pt x="97" y="830"/>
                    <a:pt x="149" y="773"/>
                    <a:pt x="195" y="710"/>
                  </a:cubicBezTo>
                  <a:cubicBezTo>
                    <a:pt x="247" y="635"/>
                    <a:pt x="304" y="566"/>
                    <a:pt x="356" y="491"/>
                  </a:cubicBezTo>
                  <a:lnTo>
                    <a:pt x="660" y="84"/>
                  </a:lnTo>
                  <a:cubicBezTo>
                    <a:pt x="689" y="42"/>
                    <a:pt x="65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649;p38">
              <a:extLst>
                <a:ext uri="{FF2B5EF4-FFF2-40B4-BE49-F238E27FC236}">
                  <a16:creationId xmlns:a16="http://schemas.microsoft.com/office/drawing/2014/main" id="{19B055E6-DDF6-3903-CADF-2DACC76E37FC}"/>
                </a:ext>
              </a:extLst>
            </p:cNvPr>
            <p:cNvSpPr/>
            <p:nvPr/>
          </p:nvSpPr>
          <p:spPr>
            <a:xfrm>
              <a:off x="2757220" y="1979197"/>
              <a:ext cx="43802" cy="32914"/>
            </a:xfrm>
            <a:custGeom>
              <a:avLst/>
              <a:gdLst/>
              <a:ahLst/>
              <a:cxnLst/>
              <a:rect l="l" t="t" r="r" b="b"/>
              <a:pathLst>
                <a:path w="382" h="290" extrusionOk="0">
                  <a:moveTo>
                    <a:pt x="192" y="1"/>
                  </a:moveTo>
                  <a:cubicBezTo>
                    <a:pt x="148" y="1"/>
                    <a:pt x="105" y="20"/>
                    <a:pt x="77" y="59"/>
                  </a:cubicBezTo>
                  <a:cubicBezTo>
                    <a:pt x="1" y="151"/>
                    <a:pt x="74" y="290"/>
                    <a:pt x="189" y="290"/>
                  </a:cubicBezTo>
                  <a:cubicBezTo>
                    <a:pt x="196" y="290"/>
                    <a:pt x="202" y="289"/>
                    <a:pt x="209" y="288"/>
                  </a:cubicBezTo>
                  <a:cubicBezTo>
                    <a:pt x="341" y="265"/>
                    <a:pt x="382" y="99"/>
                    <a:pt x="272" y="24"/>
                  </a:cubicBezTo>
                  <a:cubicBezTo>
                    <a:pt x="248" y="9"/>
                    <a:pt x="220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650;p38">
              <a:extLst>
                <a:ext uri="{FF2B5EF4-FFF2-40B4-BE49-F238E27FC236}">
                  <a16:creationId xmlns:a16="http://schemas.microsoft.com/office/drawing/2014/main" id="{D4477B4C-5119-9B05-11FB-B771ED5EA2F6}"/>
                </a:ext>
              </a:extLst>
            </p:cNvPr>
            <p:cNvSpPr/>
            <p:nvPr/>
          </p:nvSpPr>
          <p:spPr>
            <a:xfrm>
              <a:off x="2542223" y="2026071"/>
              <a:ext cx="103313" cy="75928"/>
            </a:xfrm>
            <a:custGeom>
              <a:avLst/>
              <a:gdLst/>
              <a:ahLst/>
              <a:cxnLst/>
              <a:rect l="l" t="t" r="r" b="b"/>
              <a:pathLst>
                <a:path w="901" h="669" extrusionOk="0">
                  <a:moveTo>
                    <a:pt x="72" y="1"/>
                  </a:moveTo>
                  <a:cubicBezTo>
                    <a:pt x="31" y="1"/>
                    <a:pt x="1" y="54"/>
                    <a:pt x="39" y="88"/>
                  </a:cubicBezTo>
                  <a:lnTo>
                    <a:pt x="447" y="392"/>
                  </a:lnTo>
                  <a:cubicBezTo>
                    <a:pt x="522" y="444"/>
                    <a:pt x="591" y="496"/>
                    <a:pt x="665" y="542"/>
                  </a:cubicBezTo>
                  <a:cubicBezTo>
                    <a:pt x="700" y="570"/>
                    <a:pt x="734" y="593"/>
                    <a:pt x="775" y="616"/>
                  </a:cubicBezTo>
                  <a:cubicBezTo>
                    <a:pt x="803" y="639"/>
                    <a:pt x="838" y="657"/>
                    <a:pt x="872" y="668"/>
                  </a:cubicBezTo>
                  <a:cubicBezTo>
                    <a:pt x="889" y="668"/>
                    <a:pt x="901" y="651"/>
                    <a:pt x="895" y="634"/>
                  </a:cubicBezTo>
                  <a:cubicBezTo>
                    <a:pt x="849" y="570"/>
                    <a:pt x="792" y="519"/>
                    <a:pt x="723" y="479"/>
                  </a:cubicBezTo>
                  <a:cubicBezTo>
                    <a:pt x="654" y="421"/>
                    <a:pt x="579" y="364"/>
                    <a:pt x="510" y="312"/>
                  </a:cubicBezTo>
                  <a:lnTo>
                    <a:pt x="97" y="8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651;p38">
              <a:extLst>
                <a:ext uri="{FF2B5EF4-FFF2-40B4-BE49-F238E27FC236}">
                  <a16:creationId xmlns:a16="http://schemas.microsoft.com/office/drawing/2014/main" id="{5DA827D7-5623-0337-D7B3-53D8DF82DBD0}"/>
                </a:ext>
              </a:extLst>
            </p:cNvPr>
            <p:cNvSpPr/>
            <p:nvPr/>
          </p:nvSpPr>
          <p:spPr>
            <a:xfrm>
              <a:off x="2528922" y="2013019"/>
              <a:ext cx="36922" cy="32800"/>
            </a:xfrm>
            <a:custGeom>
              <a:avLst/>
              <a:gdLst/>
              <a:ahLst/>
              <a:cxnLst/>
              <a:rect l="l" t="t" r="r" b="b"/>
              <a:pathLst>
                <a:path w="322" h="289" extrusionOk="0">
                  <a:moveTo>
                    <a:pt x="161" y="1"/>
                  </a:moveTo>
                  <a:cubicBezTo>
                    <a:pt x="119" y="1"/>
                    <a:pt x="75" y="19"/>
                    <a:pt x="46" y="59"/>
                  </a:cubicBezTo>
                  <a:cubicBezTo>
                    <a:pt x="0" y="123"/>
                    <a:pt x="17" y="209"/>
                    <a:pt x="75" y="260"/>
                  </a:cubicBezTo>
                  <a:cubicBezTo>
                    <a:pt x="101" y="280"/>
                    <a:pt x="131" y="288"/>
                    <a:pt x="160" y="288"/>
                  </a:cubicBezTo>
                  <a:cubicBezTo>
                    <a:pt x="244" y="288"/>
                    <a:pt x="322" y="216"/>
                    <a:pt x="305" y="123"/>
                  </a:cubicBezTo>
                  <a:cubicBezTo>
                    <a:pt x="294" y="46"/>
                    <a:pt x="228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652;p38">
              <a:extLst>
                <a:ext uri="{FF2B5EF4-FFF2-40B4-BE49-F238E27FC236}">
                  <a16:creationId xmlns:a16="http://schemas.microsoft.com/office/drawing/2014/main" id="{35368462-9773-3022-A249-D14EC0C44DE8}"/>
                </a:ext>
              </a:extLst>
            </p:cNvPr>
            <p:cNvSpPr/>
            <p:nvPr/>
          </p:nvSpPr>
          <p:spPr>
            <a:xfrm>
              <a:off x="2715253" y="2152050"/>
              <a:ext cx="103313" cy="75815"/>
            </a:xfrm>
            <a:custGeom>
              <a:avLst/>
              <a:gdLst/>
              <a:ahLst/>
              <a:cxnLst/>
              <a:rect l="l" t="t" r="r" b="b"/>
              <a:pathLst>
                <a:path w="901" h="668" extrusionOk="0">
                  <a:moveTo>
                    <a:pt x="30" y="0"/>
                  </a:moveTo>
                  <a:cubicBezTo>
                    <a:pt x="12" y="0"/>
                    <a:pt x="1" y="18"/>
                    <a:pt x="7" y="35"/>
                  </a:cubicBezTo>
                  <a:cubicBezTo>
                    <a:pt x="52" y="92"/>
                    <a:pt x="110" y="150"/>
                    <a:pt x="179" y="190"/>
                  </a:cubicBezTo>
                  <a:cubicBezTo>
                    <a:pt x="254" y="247"/>
                    <a:pt x="322" y="305"/>
                    <a:pt x="397" y="356"/>
                  </a:cubicBezTo>
                  <a:lnTo>
                    <a:pt x="805" y="661"/>
                  </a:lnTo>
                  <a:cubicBezTo>
                    <a:pt x="813" y="666"/>
                    <a:pt x="822" y="668"/>
                    <a:pt x="830" y="668"/>
                  </a:cubicBezTo>
                  <a:cubicBezTo>
                    <a:pt x="871" y="668"/>
                    <a:pt x="901" y="614"/>
                    <a:pt x="862" y="581"/>
                  </a:cubicBezTo>
                  <a:lnTo>
                    <a:pt x="455" y="276"/>
                  </a:lnTo>
                  <a:cubicBezTo>
                    <a:pt x="380" y="224"/>
                    <a:pt x="311" y="178"/>
                    <a:pt x="236" y="127"/>
                  </a:cubicBezTo>
                  <a:cubicBezTo>
                    <a:pt x="202" y="98"/>
                    <a:pt x="167" y="75"/>
                    <a:pt x="133" y="52"/>
                  </a:cubicBezTo>
                  <a:cubicBezTo>
                    <a:pt x="98" y="29"/>
                    <a:pt x="70" y="12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653;p38">
              <a:extLst>
                <a:ext uri="{FF2B5EF4-FFF2-40B4-BE49-F238E27FC236}">
                  <a16:creationId xmlns:a16="http://schemas.microsoft.com/office/drawing/2014/main" id="{08D3151D-87B1-B335-4163-F37B2EB4A767}"/>
                </a:ext>
              </a:extLst>
            </p:cNvPr>
            <p:cNvSpPr/>
            <p:nvPr/>
          </p:nvSpPr>
          <p:spPr>
            <a:xfrm>
              <a:off x="2794945" y="2208230"/>
              <a:ext cx="37037" cy="32573"/>
            </a:xfrm>
            <a:custGeom>
              <a:avLst/>
              <a:gdLst/>
              <a:ahLst/>
              <a:cxnLst/>
              <a:rect l="l" t="t" r="r" b="b"/>
              <a:pathLst>
                <a:path w="323" h="287" extrusionOk="0">
                  <a:moveTo>
                    <a:pt x="163" y="0"/>
                  </a:moveTo>
                  <a:cubicBezTo>
                    <a:pt x="79" y="0"/>
                    <a:pt x="1" y="72"/>
                    <a:pt x="18" y="166"/>
                  </a:cubicBezTo>
                  <a:cubicBezTo>
                    <a:pt x="28" y="242"/>
                    <a:pt x="93" y="287"/>
                    <a:pt x="159" y="287"/>
                  </a:cubicBezTo>
                  <a:cubicBezTo>
                    <a:pt x="202" y="287"/>
                    <a:pt x="247" y="267"/>
                    <a:pt x="277" y="223"/>
                  </a:cubicBezTo>
                  <a:cubicBezTo>
                    <a:pt x="322" y="166"/>
                    <a:pt x="311" y="74"/>
                    <a:pt x="248" y="28"/>
                  </a:cubicBezTo>
                  <a:cubicBezTo>
                    <a:pt x="221" y="9"/>
                    <a:pt x="192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654;p38">
              <a:extLst>
                <a:ext uri="{FF2B5EF4-FFF2-40B4-BE49-F238E27FC236}">
                  <a16:creationId xmlns:a16="http://schemas.microsoft.com/office/drawing/2014/main" id="{4AE544F4-EC3A-5F64-7A73-B1625703A91D}"/>
                </a:ext>
              </a:extLst>
            </p:cNvPr>
            <p:cNvSpPr/>
            <p:nvPr/>
          </p:nvSpPr>
          <p:spPr>
            <a:xfrm>
              <a:off x="2512181" y="2130486"/>
              <a:ext cx="124870" cy="25650"/>
            </a:xfrm>
            <a:custGeom>
              <a:avLst/>
              <a:gdLst/>
              <a:ahLst/>
              <a:cxnLst/>
              <a:rect l="l" t="t" r="r" b="b"/>
              <a:pathLst>
                <a:path w="1089" h="226" extrusionOk="0">
                  <a:moveTo>
                    <a:pt x="986" y="1"/>
                  </a:moveTo>
                  <a:cubicBezTo>
                    <a:pt x="934" y="1"/>
                    <a:pt x="884" y="7"/>
                    <a:pt x="836" y="18"/>
                  </a:cubicBezTo>
                  <a:cubicBezTo>
                    <a:pt x="749" y="30"/>
                    <a:pt x="657" y="41"/>
                    <a:pt x="566" y="53"/>
                  </a:cubicBezTo>
                  <a:lnTo>
                    <a:pt x="66" y="127"/>
                  </a:lnTo>
                  <a:cubicBezTo>
                    <a:pt x="1" y="133"/>
                    <a:pt x="13" y="226"/>
                    <a:pt x="68" y="226"/>
                  </a:cubicBezTo>
                  <a:cubicBezTo>
                    <a:pt x="71" y="226"/>
                    <a:pt x="74" y="225"/>
                    <a:pt x="77" y="225"/>
                  </a:cubicBezTo>
                  <a:lnTo>
                    <a:pt x="583" y="150"/>
                  </a:lnTo>
                  <a:cubicBezTo>
                    <a:pt x="669" y="139"/>
                    <a:pt x="755" y="121"/>
                    <a:pt x="841" y="110"/>
                  </a:cubicBezTo>
                  <a:cubicBezTo>
                    <a:pt x="881" y="104"/>
                    <a:pt x="927" y="93"/>
                    <a:pt x="968" y="81"/>
                  </a:cubicBezTo>
                  <a:cubicBezTo>
                    <a:pt x="1002" y="75"/>
                    <a:pt x="1042" y="64"/>
                    <a:pt x="1077" y="47"/>
                  </a:cubicBezTo>
                  <a:cubicBezTo>
                    <a:pt x="1088" y="35"/>
                    <a:pt x="1083" y="18"/>
                    <a:pt x="1071" y="7"/>
                  </a:cubicBezTo>
                  <a:cubicBezTo>
                    <a:pt x="1043" y="2"/>
                    <a:pt x="101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655;p38">
              <a:extLst>
                <a:ext uri="{FF2B5EF4-FFF2-40B4-BE49-F238E27FC236}">
                  <a16:creationId xmlns:a16="http://schemas.microsoft.com/office/drawing/2014/main" id="{77002F5C-B6F8-7A30-B960-39D7AD300265}"/>
                </a:ext>
              </a:extLst>
            </p:cNvPr>
            <p:cNvSpPr/>
            <p:nvPr/>
          </p:nvSpPr>
          <p:spPr>
            <a:xfrm>
              <a:off x="2498650" y="2134572"/>
              <a:ext cx="40247" cy="32800"/>
            </a:xfrm>
            <a:custGeom>
              <a:avLst/>
              <a:gdLst/>
              <a:ahLst/>
              <a:cxnLst/>
              <a:rect l="l" t="t" r="r" b="b"/>
              <a:pathLst>
                <a:path w="351" h="289" extrusionOk="0">
                  <a:moveTo>
                    <a:pt x="160" y="0"/>
                  </a:moveTo>
                  <a:cubicBezTo>
                    <a:pt x="75" y="0"/>
                    <a:pt x="0" y="72"/>
                    <a:pt x="17" y="166"/>
                  </a:cubicBezTo>
                  <a:cubicBezTo>
                    <a:pt x="28" y="239"/>
                    <a:pt x="90" y="288"/>
                    <a:pt x="157" y="288"/>
                  </a:cubicBezTo>
                  <a:cubicBezTo>
                    <a:pt x="164" y="288"/>
                    <a:pt x="171" y="288"/>
                    <a:pt x="178" y="286"/>
                  </a:cubicBezTo>
                  <a:cubicBezTo>
                    <a:pt x="304" y="269"/>
                    <a:pt x="350" y="103"/>
                    <a:pt x="247" y="28"/>
                  </a:cubicBezTo>
                  <a:cubicBezTo>
                    <a:pt x="219" y="9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656;p38">
              <a:extLst>
                <a:ext uri="{FF2B5EF4-FFF2-40B4-BE49-F238E27FC236}">
                  <a16:creationId xmlns:a16="http://schemas.microsoft.com/office/drawing/2014/main" id="{25F39013-2250-FB47-1049-B2DBE10CFD41}"/>
                </a:ext>
              </a:extLst>
            </p:cNvPr>
            <p:cNvSpPr/>
            <p:nvPr/>
          </p:nvSpPr>
          <p:spPr>
            <a:xfrm>
              <a:off x="2723852" y="2097800"/>
              <a:ext cx="125444" cy="25309"/>
            </a:xfrm>
            <a:custGeom>
              <a:avLst/>
              <a:gdLst/>
              <a:ahLst/>
              <a:cxnLst/>
              <a:rect l="l" t="t" r="r" b="b"/>
              <a:pathLst>
                <a:path w="1094" h="223" extrusionOk="0">
                  <a:moveTo>
                    <a:pt x="1022" y="1"/>
                  </a:moveTo>
                  <a:cubicBezTo>
                    <a:pt x="1019" y="1"/>
                    <a:pt x="1015" y="1"/>
                    <a:pt x="1011" y="2"/>
                  </a:cubicBezTo>
                  <a:lnTo>
                    <a:pt x="512" y="76"/>
                  </a:lnTo>
                  <a:cubicBezTo>
                    <a:pt x="420" y="88"/>
                    <a:pt x="334" y="105"/>
                    <a:pt x="247" y="117"/>
                  </a:cubicBezTo>
                  <a:cubicBezTo>
                    <a:pt x="207" y="122"/>
                    <a:pt x="167" y="134"/>
                    <a:pt x="121" y="145"/>
                  </a:cubicBezTo>
                  <a:cubicBezTo>
                    <a:pt x="87" y="151"/>
                    <a:pt x="46" y="162"/>
                    <a:pt x="18" y="180"/>
                  </a:cubicBezTo>
                  <a:cubicBezTo>
                    <a:pt x="0" y="191"/>
                    <a:pt x="6" y="208"/>
                    <a:pt x="23" y="214"/>
                  </a:cubicBezTo>
                  <a:cubicBezTo>
                    <a:pt x="57" y="219"/>
                    <a:pt x="92" y="222"/>
                    <a:pt x="127" y="222"/>
                  </a:cubicBezTo>
                  <a:cubicBezTo>
                    <a:pt x="169" y="222"/>
                    <a:pt x="212" y="218"/>
                    <a:pt x="253" y="208"/>
                  </a:cubicBezTo>
                  <a:cubicBezTo>
                    <a:pt x="345" y="197"/>
                    <a:pt x="431" y="185"/>
                    <a:pt x="523" y="174"/>
                  </a:cubicBezTo>
                  <a:lnTo>
                    <a:pt x="1029" y="99"/>
                  </a:lnTo>
                  <a:cubicBezTo>
                    <a:pt x="1094" y="94"/>
                    <a:pt x="1082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657;p38">
              <a:extLst>
                <a:ext uri="{FF2B5EF4-FFF2-40B4-BE49-F238E27FC236}">
                  <a16:creationId xmlns:a16="http://schemas.microsoft.com/office/drawing/2014/main" id="{EADECB61-92CC-2788-71F1-3266D5FFE473}"/>
                </a:ext>
              </a:extLst>
            </p:cNvPr>
            <p:cNvSpPr/>
            <p:nvPr/>
          </p:nvSpPr>
          <p:spPr>
            <a:xfrm>
              <a:off x="2822006" y="2086677"/>
              <a:ext cx="40247" cy="32800"/>
            </a:xfrm>
            <a:custGeom>
              <a:avLst/>
              <a:gdLst/>
              <a:ahLst/>
              <a:cxnLst/>
              <a:rect l="l" t="t" r="r" b="b"/>
              <a:pathLst>
                <a:path w="351" h="289" extrusionOk="0">
                  <a:moveTo>
                    <a:pt x="195" y="0"/>
                  </a:moveTo>
                  <a:cubicBezTo>
                    <a:pt x="188" y="0"/>
                    <a:pt x="180" y="1"/>
                    <a:pt x="173" y="2"/>
                  </a:cubicBezTo>
                  <a:cubicBezTo>
                    <a:pt x="46" y="19"/>
                    <a:pt x="0" y="186"/>
                    <a:pt x="109" y="260"/>
                  </a:cubicBezTo>
                  <a:cubicBezTo>
                    <a:pt x="136" y="280"/>
                    <a:pt x="165" y="288"/>
                    <a:pt x="194" y="288"/>
                  </a:cubicBezTo>
                  <a:cubicBezTo>
                    <a:pt x="276" y="288"/>
                    <a:pt x="351" y="217"/>
                    <a:pt x="333" y="123"/>
                  </a:cubicBezTo>
                  <a:cubicBezTo>
                    <a:pt x="323" y="50"/>
                    <a:pt x="265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658;p38">
              <a:extLst>
                <a:ext uri="{FF2B5EF4-FFF2-40B4-BE49-F238E27FC236}">
                  <a16:creationId xmlns:a16="http://schemas.microsoft.com/office/drawing/2014/main" id="{F98B1B1A-2E5D-4029-0118-535DE5B74A37}"/>
                </a:ext>
              </a:extLst>
            </p:cNvPr>
            <p:cNvSpPr/>
            <p:nvPr/>
          </p:nvSpPr>
          <p:spPr>
            <a:xfrm>
              <a:off x="2650352" y="1962740"/>
              <a:ext cx="26832" cy="120532"/>
            </a:xfrm>
            <a:custGeom>
              <a:avLst/>
              <a:gdLst/>
              <a:ahLst/>
              <a:cxnLst/>
              <a:rect l="l" t="t" r="r" b="b"/>
              <a:pathLst>
                <a:path w="234" h="1062" extrusionOk="0">
                  <a:moveTo>
                    <a:pt x="53" y="1"/>
                  </a:moveTo>
                  <a:cubicBezTo>
                    <a:pt x="27" y="1"/>
                    <a:pt x="1" y="20"/>
                    <a:pt x="4" y="54"/>
                  </a:cubicBezTo>
                  <a:lnTo>
                    <a:pt x="73" y="560"/>
                  </a:lnTo>
                  <a:cubicBezTo>
                    <a:pt x="90" y="646"/>
                    <a:pt x="107" y="732"/>
                    <a:pt x="125" y="818"/>
                  </a:cubicBezTo>
                  <a:cubicBezTo>
                    <a:pt x="130" y="864"/>
                    <a:pt x="142" y="904"/>
                    <a:pt x="147" y="945"/>
                  </a:cubicBezTo>
                  <a:cubicBezTo>
                    <a:pt x="153" y="985"/>
                    <a:pt x="165" y="1019"/>
                    <a:pt x="182" y="1054"/>
                  </a:cubicBezTo>
                  <a:cubicBezTo>
                    <a:pt x="187" y="1059"/>
                    <a:pt x="195" y="1062"/>
                    <a:pt x="202" y="1062"/>
                  </a:cubicBezTo>
                  <a:cubicBezTo>
                    <a:pt x="211" y="1062"/>
                    <a:pt x="219" y="1058"/>
                    <a:pt x="222" y="1048"/>
                  </a:cubicBezTo>
                  <a:cubicBezTo>
                    <a:pt x="234" y="968"/>
                    <a:pt x="234" y="893"/>
                    <a:pt x="211" y="818"/>
                  </a:cubicBezTo>
                  <a:cubicBezTo>
                    <a:pt x="199" y="726"/>
                    <a:pt x="193" y="634"/>
                    <a:pt x="176" y="548"/>
                  </a:cubicBezTo>
                  <a:lnTo>
                    <a:pt x="102" y="43"/>
                  </a:lnTo>
                  <a:cubicBezTo>
                    <a:pt x="96" y="14"/>
                    <a:pt x="74" y="1"/>
                    <a:pt x="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659;p38">
              <a:extLst>
                <a:ext uri="{FF2B5EF4-FFF2-40B4-BE49-F238E27FC236}">
                  <a16:creationId xmlns:a16="http://schemas.microsoft.com/office/drawing/2014/main" id="{EAB5CE05-583A-17D3-DC65-5CBDF4D9FB21}"/>
                </a:ext>
              </a:extLst>
            </p:cNvPr>
            <p:cNvSpPr/>
            <p:nvPr/>
          </p:nvSpPr>
          <p:spPr>
            <a:xfrm>
              <a:off x="2638886" y="1948440"/>
              <a:ext cx="39101" cy="33027"/>
            </a:xfrm>
            <a:custGeom>
              <a:avLst/>
              <a:gdLst/>
              <a:ahLst/>
              <a:cxnLst/>
              <a:rect l="l" t="t" r="r" b="b"/>
              <a:pathLst>
                <a:path w="341" h="291" extrusionOk="0">
                  <a:moveTo>
                    <a:pt x="148" y="1"/>
                  </a:moveTo>
                  <a:cubicBezTo>
                    <a:pt x="141" y="1"/>
                    <a:pt x="134" y="1"/>
                    <a:pt x="127" y="2"/>
                  </a:cubicBezTo>
                  <a:cubicBezTo>
                    <a:pt x="52" y="19"/>
                    <a:pt x="1" y="88"/>
                    <a:pt x="12" y="163"/>
                  </a:cubicBezTo>
                  <a:cubicBezTo>
                    <a:pt x="19" y="244"/>
                    <a:pt x="84" y="291"/>
                    <a:pt x="152" y="291"/>
                  </a:cubicBezTo>
                  <a:cubicBezTo>
                    <a:pt x="195" y="291"/>
                    <a:pt x="239" y="272"/>
                    <a:pt x="270" y="232"/>
                  </a:cubicBezTo>
                  <a:cubicBezTo>
                    <a:pt x="341" y="134"/>
                    <a:pt x="263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660;p38">
              <a:extLst>
                <a:ext uri="{FF2B5EF4-FFF2-40B4-BE49-F238E27FC236}">
                  <a16:creationId xmlns:a16="http://schemas.microsoft.com/office/drawing/2014/main" id="{9B82EFFD-D9E5-2B41-84E7-8DA56FF987C7}"/>
                </a:ext>
              </a:extLst>
            </p:cNvPr>
            <p:cNvSpPr/>
            <p:nvPr/>
          </p:nvSpPr>
          <p:spPr>
            <a:xfrm>
              <a:off x="2683720" y="2170663"/>
              <a:ext cx="26832" cy="119964"/>
            </a:xfrm>
            <a:custGeom>
              <a:avLst/>
              <a:gdLst/>
              <a:ahLst/>
              <a:cxnLst/>
              <a:rect l="l" t="t" r="r" b="b"/>
              <a:pathLst>
                <a:path w="234" h="1057" extrusionOk="0">
                  <a:moveTo>
                    <a:pt x="32" y="1"/>
                  </a:moveTo>
                  <a:cubicBezTo>
                    <a:pt x="23" y="1"/>
                    <a:pt x="15" y="5"/>
                    <a:pt x="12" y="14"/>
                  </a:cubicBezTo>
                  <a:cubicBezTo>
                    <a:pt x="0" y="89"/>
                    <a:pt x="6" y="170"/>
                    <a:pt x="23" y="250"/>
                  </a:cubicBezTo>
                  <a:cubicBezTo>
                    <a:pt x="35" y="336"/>
                    <a:pt x="40" y="428"/>
                    <a:pt x="58" y="514"/>
                  </a:cubicBezTo>
                  <a:lnTo>
                    <a:pt x="132" y="1020"/>
                  </a:lnTo>
                  <a:cubicBezTo>
                    <a:pt x="137" y="1045"/>
                    <a:pt x="158" y="1057"/>
                    <a:pt x="179" y="1057"/>
                  </a:cubicBezTo>
                  <a:cubicBezTo>
                    <a:pt x="206" y="1057"/>
                    <a:pt x="233" y="1038"/>
                    <a:pt x="230" y="1002"/>
                  </a:cubicBezTo>
                  <a:lnTo>
                    <a:pt x="155" y="503"/>
                  </a:lnTo>
                  <a:cubicBezTo>
                    <a:pt x="144" y="417"/>
                    <a:pt x="126" y="330"/>
                    <a:pt x="109" y="244"/>
                  </a:cubicBezTo>
                  <a:cubicBezTo>
                    <a:pt x="103" y="198"/>
                    <a:pt x="92" y="158"/>
                    <a:pt x="86" y="118"/>
                  </a:cubicBezTo>
                  <a:cubicBezTo>
                    <a:pt x="81" y="78"/>
                    <a:pt x="69" y="43"/>
                    <a:pt x="52" y="9"/>
                  </a:cubicBezTo>
                  <a:cubicBezTo>
                    <a:pt x="47" y="4"/>
                    <a:pt x="39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661;p38">
              <a:extLst>
                <a:ext uri="{FF2B5EF4-FFF2-40B4-BE49-F238E27FC236}">
                  <a16:creationId xmlns:a16="http://schemas.microsoft.com/office/drawing/2014/main" id="{C20C53E2-48C0-6988-45E4-B9B93CC9D5CA}"/>
                </a:ext>
              </a:extLst>
            </p:cNvPr>
            <p:cNvSpPr/>
            <p:nvPr/>
          </p:nvSpPr>
          <p:spPr>
            <a:xfrm>
              <a:off x="2683032" y="2272468"/>
              <a:ext cx="38986" cy="32460"/>
            </a:xfrm>
            <a:custGeom>
              <a:avLst/>
              <a:gdLst/>
              <a:ahLst/>
              <a:cxnLst/>
              <a:rect l="l" t="t" r="r" b="b"/>
              <a:pathLst>
                <a:path w="340" h="286" extrusionOk="0">
                  <a:moveTo>
                    <a:pt x="189" y="1"/>
                  </a:moveTo>
                  <a:cubicBezTo>
                    <a:pt x="147" y="1"/>
                    <a:pt x="104" y="19"/>
                    <a:pt x="75" y="59"/>
                  </a:cubicBezTo>
                  <a:cubicBezTo>
                    <a:pt x="0" y="155"/>
                    <a:pt x="74" y="286"/>
                    <a:pt x="186" y="286"/>
                  </a:cubicBezTo>
                  <a:cubicBezTo>
                    <a:pt x="195" y="286"/>
                    <a:pt x="204" y="285"/>
                    <a:pt x="213" y="283"/>
                  </a:cubicBezTo>
                  <a:cubicBezTo>
                    <a:pt x="288" y="272"/>
                    <a:pt x="339" y="203"/>
                    <a:pt x="333" y="128"/>
                  </a:cubicBezTo>
                  <a:cubicBezTo>
                    <a:pt x="323" y="47"/>
                    <a:pt x="256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662;p38">
              <a:extLst>
                <a:ext uri="{FF2B5EF4-FFF2-40B4-BE49-F238E27FC236}">
                  <a16:creationId xmlns:a16="http://schemas.microsoft.com/office/drawing/2014/main" id="{F85F8515-A0FE-4BB5-ABF3-833266B864B7}"/>
                </a:ext>
              </a:extLst>
            </p:cNvPr>
            <p:cNvSpPr/>
            <p:nvPr/>
          </p:nvSpPr>
          <p:spPr>
            <a:xfrm>
              <a:off x="1562067" y="1893168"/>
              <a:ext cx="196994" cy="372377"/>
            </a:xfrm>
            <a:custGeom>
              <a:avLst/>
              <a:gdLst/>
              <a:ahLst/>
              <a:cxnLst/>
              <a:rect l="l" t="t" r="r" b="b"/>
              <a:pathLst>
                <a:path w="1718" h="3281" extrusionOk="0">
                  <a:moveTo>
                    <a:pt x="1057" y="0"/>
                  </a:moveTo>
                  <a:cubicBezTo>
                    <a:pt x="914" y="0"/>
                    <a:pt x="755" y="144"/>
                    <a:pt x="632" y="374"/>
                  </a:cubicBezTo>
                  <a:cubicBezTo>
                    <a:pt x="593" y="351"/>
                    <a:pt x="550" y="339"/>
                    <a:pt x="507" y="339"/>
                  </a:cubicBezTo>
                  <a:cubicBezTo>
                    <a:pt x="467" y="339"/>
                    <a:pt x="427" y="349"/>
                    <a:pt x="391" y="369"/>
                  </a:cubicBezTo>
                  <a:cubicBezTo>
                    <a:pt x="149" y="489"/>
                    <a:pt x="40" y="822"/>
                    <a:pt x="17" y="1098"/>
                  </a:cubicBezTo>
                  <a:cubicBezTo>
                    <a:pt x="0" y="1408"/>
                    <a:pt x="23" y="1713"/>
                    <a:pt x="81" y="2017"/>
                  </a:cubicBezTo>
                  <a:cubicBezTo>
                    <a:pt x="109" y="2178"/>
                    <a:pt x="138" y="2339"/>
                    <a:pt x="155" y="2505"/>
                  </a:cubicBezTo>
                  <a:cubicBezTo>
                    <a:pt x="178" y="2729"/>
                    <a:pt x="190" y="2948"/>
                    <a:pt x="230" y="3166"/>
                  </a:cubicBezTo>
                  <a:cubicBezTo>
                    <a:pt x="236" y="3189"/>
                    <a:pt x="247" y="3206"/>
                    <a:pt x="264" y="3212"/>
                  </a:cubicBezTo>
                  <a:lnTo>
                    <a:pt x="264" y="3281"/>
                  </a:lnTo>
                  <a:lnTo>
                    <a:pt x="299" y="3223"/>
                  </a:lnTo>
                  <a:cubicBezTo>
                    <a:pt x="316" y="3223"/>
                    <a:pt x="339" y="3218"/>
                    <a:pt x="351" y="3200"/>
                  </a:cubicBezTo>
                  <a:cubicBezTo>
                    <a:pt x="488" y="3028"/>
                    <a:pt x="609" y="2839"/>
                    <a:pt x="735" y="2660"/>
                  </a:cubicBezTo>
                  <a:cubicBezTo>
                    <a:pt x="833" y="2523"/>
                    <a:pt x="936" y="2396"/>
                    <a:pt x="1040" y="2264"/>
                  </a:cubicBezTo>
                  <a:cubicBezTo>
                    <a:pt x="1235" y="2029"/>
                    <a:pt x="1407" y="1770"/>
                    <a:pt x="1540" y="1494"/>
                  </a:cubicBezTo>
                  <a:cubicBezTo>
                    <a:pt x="1654" y="1236"/>
                    <a:pt x="1718" y="891"/>
                    <a:pt x="1563" y="667"/>
                  </a:cubicBezTo>
                  <a:cubicBezTo>
                    <a:pt x="1517" y="598"/>
                    <a:pt x="1436" y="558"/>
                    <a:pt x="1350" y="558"/>
                  </a:cubicBezTo>
                  <a:cubicBezTo>
                    <a:pt x="1350" y="271"/>
                    <a:pt x="1270" y="47"/>
                    <a:pt x="1109" y="7"/>
                  </a:cubicBezTo>
                  <a:cubicBezTo>
                    <a:pt x="1092" y="2"/>
                    <a:pt x="1075" y="0"/>
                    <a:pt x="1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663;p38">
              <a:extLst>
                <a:ext uri="{FF2B5EF4-FFF2-40B4-BE49-F238E27FC236}">
                  <a16:creationId xmlns:a16="http://schemas.microsoft.com/office/drawing/2014/main" id="{D88B764F-26AA-02CA-B090-0EE46B8FE40E}"/>
                </a:ext>
              </a:extLst>
            </p:cNvPr>
            <p:cNvSpPr/>
            <p:nvPr/>
          </p:nvSpPr>
          <p:spPr>
            <a:xfrm>
              <a:off x="1428941" y="2254990"/>
              <a:ext cx="196421" cy="373172"/>
            </a:xfrm>
            <a:custGeom>
              <a:avLst/>
              <a:gdLst/>
              <a:ahLst/>
              <a:cxnLst/>
              <a:rect l="l" t="t" r="r" b="b"/>
              <a:pathLst>
                <a:path w="1713" h="3288" extrusionOk="0">
                  <a:moveTo>
                    <a:pt x="1448" y="1"/>
                  </a:moveTo>
                  <a:cubicBezTo>
                    <a:pt x="1448" y="1"/>
                    <a:pt x="1437" y="24"/>
                    <a:pt x="1420" y="64"/>
                  </a:cubicBezTo>
                  <a:cubicBezTo>
                    <a:pt x="1417" y="63"/>
                    <a:pt x="1413" y="63"/>
                    <a:pt x="1410" y="63"/>
                  </a:cubicBezTo>
                  <a:cubicBezTo>
                    <a:pt x="1395" y="63"/>
                    <a:pt x="1377" y="73"/>
                    <a:pt x="1368" y="87"/>
                  </a:cubicBezTo>
                  <a:cubicBezTo>
                    <a:pt x="1230" y="259"/>
                    <a:pt x="1109" y="443"/>
                    <a:pt x="983" y="627"/>
                  </a:cubicBezTo>
                  <a:cubicBezTo>
                    <a:pt x="885" y="765"/>
                    <a:pt x="782" y="891"/>
                    <a:pt x="679" y="1018"/>
                  </a:cubicBezTo>
                  <a:cubicBezTo>
                    <a:pt x="478" y="1259"/>
                    <a:pt x="311" y="1517"/>
                    <a:pt x="173" y="1793"/>
                  </a:cubicBezTo>
                  <a:cubicBezTo>
                    <a:pt x="64" y="2046"/>
                    <a:pt x="1" y="2396"/>
                    <a:pt x="150" y="2614"/>
                  </a:cubicBezTo>
                  <a:cubicBezTo>
                    <a:pt x="193" y="2684"/>
                    <a:pt x="267" y="2724"/>
                    <a:pt x="347" y="2724"/>
                  </a:cubicBezTo>
                  <a:cubicBezTo>
                    <a:pt x="352" y="2724"/>
                    <a:pt x="357" y="2724"/>
                    <a:pt x="363" y="2724"/>
                  </a:cubicBezTo>
                  <a:cubicBezTo>
                    <a:pt x="363" y="3011"/>
                    <a:pt x="449" y="3241"/>
                    <a:pt x="604" y="3281"/>
                  </a:cubicBezTo>
                  <a:cubicBezTo>
                    <a:pt x="621" y="3285"/>
                    <a:pt x="638" y="3287"/>
                    <a:pt x="656" y="3287"/>
                  </a:cubicBezTo>
                  <a:cubicBezTo>
                    <a:pt x="803" y="3287"/>
                    <a:pt x="963" y="3139"/>
                    <a:pt x="1086" y="2913"/>
                  </a:cubicBezTo>
                  <a:cubicBezTo>
                    <a:pt x="1125" y="2937"/>
                    <a:pt x="1167" y="2948"/>
                    <a:pt x="1208" y="2948"/>
                  </a:cubicBezTo>
                  <a:cubicBezTo>
                    <a:pt x="1247" y="2948"/>
                    <a:pt x="1286" y="2938"/>
                    <a:pt x="1322" y="2919"/>
                  </a:cubicBezTo>
                  <a:cubicBezTo>
                    <a:pt x="1563" y="2798"/>
                    <a:pt x="1678" y="2465"/>
                    <a:pt x="1701" y="2189"/>
                  </a:cubicBezTo>
                  <a:cubicBezTo>
                    <a:pt x="1713" y="1879"/>
                    <a:pt x="1695" y="1569"/>
                    <a:pt x="1638" y="1270"/>
                  </a:cubicBezTo>
                  <a:cubicBezTo>
                    <a:pt x="1609" y="1104"/>
                    <a:pt x="1580" y="943"/>
                    <a:pt x="1563" y="782"/>
                  </a:cubicBezTo>
                  <a:cubicBezTo>
                    <a:pt x="1540" y="558"/>
                    <a:pt x="1523" y="334"/>
                    <a:pt x="1489" y="116"/>
                  </a:cubicBezTo>
                  <a:cubicBezTo>
                    <a:pt x="1483" y="99"/>
                    <a:pt x="1471" y="81"/>
                    <a:pt x="1448" y="7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664;p38">
              <a:extLst>
                <a:ext uri="{FF2B5EF4-FFF2-40B4-BE49-F238E27FC236}">
                  <a16:creationId xmlns:a16="http://schemas.microsoft.com/office/drawing/2014/main" id="{DEBC5A11-4AC6-03E4-831C-3F3F576367E0}"/>
                </a:ext>
              </a:extLst>
            </p:cNvPr>
            <p:cNvSpPr/>
            <p:nvPr/>
          </p:nvSpPr>
          <p:spPr>
            <a:xfrm>
              <a:off x="1588325" y="2230589"/>
              <a:ext cx="380802" cy="186359"/>
            </a:xfrm>
            <a:custGeom>
              <a:avLst/>
              <a:gdLst/>
              <a:ahLst/>
              <a:cxnLst/>
              <a:rect l="l" t="t" r="r" b="b"/>
              <a:pathLst>
                <a:path w="3321" h="1642" extrusionOk="0">
                  <a:moveTo>
                    <a:pt x="2011" y="0"/>
                  </a:moveTo>
                  <a:cubicBezTo>
                    <a:pt x="1762" y="0"/>
                    <a:pt x="1516" y="20"/>
                    <a:pt x="1270" y="67"/>
                  </a:cubicBezTo>
                  <a:cubicBezTo>
                    <a:pt x="1109" y="95"/>
                    <a:pt x="949" y="124"/>
                    <a:pt x="782" y="141"/>
                  </a:cubicBezTo>
                  <a:cubicBezTo>
                    <a:pt x="558" y="164"/>
                    <a:pt x="334" y="181"/>
                    <a:pt x="122" y="216"/>
                  </a:cubicBezTo>
                  <a:cubicBezTo>
                    <a:pt x="99" y="222"/>
                    <a:pt x="81" y="233"/>
                    <a:pt x="76" y="256"/>
                  </a:cubicBezTo>
                  <a:lnTo>
                    <a:pt x="1" y="256"/>
                  </a:lnTo>
                  <a:lnTo>
                    <a:pt x="64" y="285"/>
                  </a:lnTo>
                  <a:cubicBezTo>
                    <a:pt x="64" y="302"/>
                    <a:pt x="70" y="325"/>
                    <a:pt x="87" y="337"/>
                  </a:cubicBezTo>
                  <a:cubicBezTo>
                    <a:pt x="259" y="474"/>
                    <a:pt x="443" y="595"/>
                    <a:pt x="627" y="721"/>
                  </a:cubicBezTo>
                  <a:cubicBezTo>
                    <a:pt x="765" y="819"/>
                    <a:pt x="891" y="922"/>
                    <a:pt x="1018" y="1026"/>
                  </a:cubicBezTo>
                  <a:cubicBezTo>
                    <a:pt x="1259" y="1221"/>
                    <a:pt x="1517" y="1393"/>
                    <a:pt x="1793" y="1531"/>
                  </a:cubicBezTo>
                  <a:cubicBezTo>
                    <a:pt x="1938" y="1594"/>
                    <a:pt x="2114" y="1641"/>
                    <a:pt x="2280" y="1641"/>
                  </a:cubicBezTo>
                  <a:cubicBezTo>
                    <a:pt x="2404" y="1641"/>
                    <a:pt x="2521" y="1615"/>
                    <a:pt x="2614" y="1549"/>
                  </a:cubicBezTo>
                  <a:cubicBezTo>
                    <a:pt x="2689" y="1503"/>
                    <a:pt x="2729" y="1422"/>
                    <a:pt x="2729" y="1342"/>
                  </a:cubicBezTo>
                  <a:cubicBezTo>
                    <a:pt x="3016" y="1342"/>
                    <a:pt x="3240" y="1256"/>
                    <a:pt x="3281" y="1100"/>
                  </a:cubicBezTo>
                  <a:cubicBezTo>
                    <a:pt x="3321" y="940"/>
                    <a:pt x="3172" y="756"/>
                    <a:pt x="2913" y="618"/>
                  </a:cubicBezTo>
                  <a:cubicBezTo>
                    <a:pt x="2959" y="543"/>
                    <a:pt x="2959" y="457"/>
                    <a:pt x="2919" y="382"/>
                  </a:cubicBezTo>
                  <a:cubicBezTo>
                    <a:pt x="2798" y="141"/>
                    <a:pt x="2465" y="26"/>
                    <a:pt x="2189" y="3"/>
                  </a:cubicBezTo>
                  <a:cubicBezTo>
                    <a:pt x="2130" y="1"/>
                    <a:pt x="2070" y="0"/>
                    <a:pt x="2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665;p38">
              <a:extLst>
                <a:ext uri="{FF2B5EF4-FFF2-40B4-BE49-F238E27FC236}">
                  <a16:creationId xmlns:a16="http://schemas.microsoft.com/office/drawing/2014/main" id="{B664BC59-1639-10C1-7425-FC31590207A4}"/>
                </a:ext>
              </a:extLst>
            </p:cNvPr>
            <p:cNvSpPr/>
            <p:nvPr/>
          </p:nvSpPr>
          <p:spPr>
            <a:xfrm>
              <a:off x="1218874" y="2104269"/>
              <a:ext cx="380802" cy="186699"/>
            </a:xfrm>
            <a:custGeom>
              <a:avLst/>
              <a:gdLst/>
              <a:ahLst/>
              <a:cxnLst/>
              <a:rect l="l" t="t" r="r" b="b"/>
              <a:pathLst>
                <a:path w="3321" h="1645" extrusionOk="0">
                  <a:moveTo>
                    <a:pt x="1033" y="1"/>
                  </a:moveTo>
                  <a:cubicBezTo>
                    <a:pt x="912" y="1"/>
                    <a:pt x="798" y="26"/>
                    <a:pt x="707" y="88"/>
                  </a:cubicBezTo>
                  <a:cubicBezTo>
                    <a:pt x="632" y="134"/>
                    <a:pt x="592" y="220"/>
                    <a:pt x="598" y="306"/>
                  </a:cubicBezTo>
                  <a:cubicBezTo>
                    <a:pt x="589" y="306"/>
                    <a:pt x="580" y="306"/>
                    <a:pt x="571" y="306"/>
                  </a:cubicBezTo>
                  <a:cubicBezTo>
                    <a:pt x="291" y="306"/>
                    <a:pt x="80" y="392"/>
                    <a:pt x="41" y="548"/>
                  </a:cubicBezTo>
                  <a:cubicBezTo>
                    <a:pt x="1" y="703"/>
                    <a:pt x="156" y="887"/>
                    <a:pt x="408" y="1024"/>
                  </a:cubicBezTo>
                  <a:cubicBezTo>
                    <a:pt x="362" y="1099"/>
                    <a:pt x="362" y="1191"/>
                    <a:pt x="403" y="1266"/>
                  </a:cubicBezTo>
                  <a:cubicBezTo>
                    <a:pt x="523" y="1507"/>
                    <a:pt x="856" y="1616"/>
                    <a:pt x="1132" y="1639"/>
                  </a:cubicBezTo>
                  <a:cubicBezTo>
                    <a:pt x="1200" y="1643"/>
                    <a:pt x="1267" y="1645"/>
                    <a:pt x="1335" y="1645"/>
                  </a:cubicBezTo>
                  <a:cubicBezTo>
                    <a:pt x="1577" y="1645"/>
                    <a:pt x="1817" y="1621"/>
                    <a:pt x="2051" y="1576"/>
                  </a:cubicBezTo>
                  <a:cubicBezTo>
                    <a:pt x="2218" y="1553"/>
                    <a:pt x="2379" y="1518"/>
                    <a:pt x="2539" y="1501"/>
                  </a:cubicBezTo>
                  <a:cubicBezTo>
                    <a:pt x="2763" y="1478"/>
                    <a:pt x="2987" y="1467"/>
                    <a:pt x="3200" y="1427"/>
                  </a:cubicBezTo>
                  <a:cubicBezTo>
                    <a:pt x="3223" y="1427"/>
                    <a:pt x="3240" y="1409"/>
                    <a:pt x="3246" y="1392"/>
                  </a:cubicBezTo>
                  <a:lnTo>
                    <a:pt x="3321" y="1392"/>
                  </a:lnTo>
                  <a:lnTo>
                    <a:pt x="3257" y="1358"/>
                  </a:lnTo>
                  <a:cubicBezTo>
                    <a:pt x="3257" y="1340"/>
                    <a:pt x="3252" y="1317"/>
                    <a:pt x="3234" y="1306"/>
                  </a:cubicBezTo>
                  <a:cubicBezTo>
                    <a:pt x="3062" y="1168"/>
                    <a:pt x="2878" y="1047"/>
                    <a:pt x="2694" y="921"/>
                  </a:cubicBezTo>
                  <a:cubicBezTo>
                    <a:pt x="2557" y="823"/>
                    <a:pt x="2430" y="720"/>
                    <a:pt x="2304" y="617"/>
                  </a:cubicBezTo>
                  <a:cubicBezTo>
                    <a:pt x="2063" y="421"/>
                    <a:pt x="1804" y="249"/>
                    <a:pt x="1528" y="117"/>
                  </a:cubicBezTo>
                  <a:cubicBezTo>
                    <a:pt x="1381" y="50"/>
                    <a:pt x="1201" y="1"/>
                    <a:pt x="10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666;p38">
              <a:extLst>
                <a:ext uri="{FF2B5EF4-FFF2-40B4-BE49-F238E27FC236}">
                  <a16:creationId xmlns:a16="http://schemas.microsoft.com/office/drawing/2014/main" id="{AA4E5F08-88EE-8678-4701-BE35C8A801FC}"/>
                </a:ext>
              </a:extLst>
            </p:cNvPr>
            <p:cNvSpPr/>
            <p:nvPr/>
          </p:nvSpPr>
          <p:spPr>
            <a:xfrm>
              <a:off x="1589701" y="2037080"/>
              <a:ext cx="343192" cy="226082"/>
            </a:xfrm>
            <a:custGeom>
              <a:avLst/>
              <a:gdLst/>
              <a:ahLst/>
              <a:cxnLst/>
              <a:rect l="l" t="t" r="r" b="b"/>
              <a:pathLst>
                <a:path w="2993" h="1992" extrusionOk="0">
                  <a:moveTo>
                    <a:pt x="1991" y="1"/>
                  </a:moveTo>
                  <a:cubicBezTo>
                    <a:pt x="1771" y="1"/>
                    <a:pt x="1534" y="129"/>
                    <a:pt x="1367" y="272"/>
                  </a:cubicBezTo>
                  <a:cubicBezTo>
                    <a:pt x="1138" y="479"/>
                    <a:pt x="937" y="715"/>
                    <a:pt x="764" y="967"/>
                  </a:cubicBezTo>
                  <a:cubicBezTo>
                    <a:pt x="667" y="1100"/>
                    <a:pt x="575" y="1237"/>
                    <a:pt x="471" y="1369"/>
                  </a:cubicBezTo>
                  <a:cubicBezTo>
                    <a:pt x="328" y="1542"/>
                    <a:pt x="184" y="1708"/>
                    <a:pt x="58" y="1892"/>
                  </a:cubicBezTo>
                  <a:cubicBezTo>
                    <a:pt x="41" y="1904"/>
                    <a:pt x="41" y="1927"/>
                    <a:pt x="52" y="1944"/>
                  </a:cubicBezTo>
                  <a:lnTo>
                    <a:pt x="0" y="1990"/>
                  </a:lnTo>
                  <a:lnTo>
                    <a:pt x="0" y="1990"/>
                  </a:lnTo>
                  <a:lnTo>
                    <a:pt x="64" y="1973"/>
                  </a:lnTo>
                  <a:cubicBezTo>
                    <a:pt x="73" y="1982"/>
                    <a:pt x="90" y="1991"/>
                    <a:pt x="105" y="1991"/>
                  </a:cubicBezTo>
                  <a:cubicBezTo>
                    <a:pt x="109" y="1991"/>
                    <a:pt x="112" y="1991"/>
                    <a:pt x="115" y="1990"/>
                  </a:cubicBezTo>
                  <a:cubicBezTo>
                    <a:pt x="334" y="1967"/>
                    <a:pt x="552" y="1921"/>
                    <a:pt x="770" y="1881"/>
                  </a:cubicBezTo>
                  <a:cubicBezTo>
                    <a:pt x="937" y="1858"/>
                    <a:pt x="1097" y="1841"/>
                    <a:pt x="1264" y="1818"/>
                  </a:cubicBezTo>
                  <a:cubicBezTo>
                    <a:pt x="1568" y="1789"/>
                    <a:pt x="1873" y="1726"/>
                    <a:pt x="2160" y="1628"/>
                  </a:cubicBezTo>
                  <a:cubicBezTo>
                    <a:pt x="2424" y="1530"/>
                    <a:pt x="2712" y="1335"/>
                    <a:pt x="2763" y="1065"/>
                  </a:cubicBezTo>
                  <a:cubicBezTo>
                    <a:pt x="2780" y="979"/>
                    <a:pt x="2752" y="893"/>
                    <a:pt x="2689" y="835"/>
                  </a:cubicBezTo>
                  <a:cubicBezTo>
                    <a:pt x="2901" y="634"/>
                    <a:pt x="2993" y="416"/>
                    <a:pt x="2913" y="272"/>
                  </a:cubicBezTo>
                  <a:cubicBezTo>
                    <a:pt x="2860" y="188"/>
                    <a:pt x="2752" y="147"/>
                    <a:pt x="2613" y="147"/>
                  </a:cubicBezTo>
                  <a:cubicBezTo>
                    <a:pt x="2525" y="147"/>
                    <a:pt x="2423" y="164"/>
                    <a:pt x="2315" y="198"/>
                  </a:cubicBezTo>
                  <a:cubicBezTo>
                    <a:pt x="2292" y="112"/>
                    <a:pt x="2229" y="48"/>
                    <a:pt x="2149" y="25"/>
                  </a:cubicBezTo>
                  <a:cubicBezTo>
                    <a:pt x="2098" y="9"/>
                    <a:pt x="2045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667;p38">
              <a:extLst>
                <a:ext uri="{FF2B5EF4-FFF2-40B4-BE49-F238E27FC236}">
                  <a16:creationId xmlns:a16="http://schemas.microsoft.com/office/drawing/2014/main" id="{6A9A8978-8FF1-5743-3A1F-EDA858B667BD}"/>
                </a:ext>
              </a:extLst>
            </p:cNvPr>
            <p:cNvSpPr/>
            <p:nvPr/>
          </p:nvSpPr>
          <p:spPr>
            <a:xfrm>
              <a:off x="1255108" y="2257600"/>
              <a:ext cx="343880" cy="226536"/>
            </a:xfrm>
            <a:custGeom>
              <a:avLst/>
              <a:gdLst/>
              <a:ahLst/>
              <a:cxnLst/>
              <a:rect l="l" t="t" r="r" b="b"/>
              <a:pathLst>
                <a:path w="2999" h="1996" extrusionOk="0">
                  <a:moveTo>
                    <a:pt x="2878" y="1"/>
                  </a:moveTo>
                  <a:cubicBezTo>
                    <a:pt x="2660" y="24"/>
                    <a:pt x="2442" y="76"/>
                    <a:pt x="2223" y="110"/>
                  </a:cubicBezTo>
                  <a:cubicBezTo>
                    <a:pt x="2057" y="139"/>
                    <a:pt x="1896" y="156"/>
                    <a:pt x="1729" y="179"/>
                  </a:cubicBezTo>
                  <a:cubicBezTo>
                    <a:pt x="1425" y="202"/>
                    <a:pt x="1121" y="271"/>
                    <a:pt x="833" y="369"/>
                  </a:cubicBezTo>
                  <a:cubicBezTo>
                    <a:pt x="569" y="466"/>
                    <a:pt x="282" y="667"/>
                    <a:pt x="230" y="931"/>
                  </a:cubicBezTo>
                  <a:cubicBezTo>
                    <a:pt x="213" y="1012"/>
                    <a:pt x="242" y="1098"/>
                    <a:pt x="305" y="1161"/>
                  </a:cubicBezTo>
                  <a:cubicBezTo>
                    <a:pt x="98" y="1362"/>
                    <a:pt x="0" y="1580"/>
                    <a:pt x="81" y="1718"/>
                  </a:cubicBezTo>
                  <a:cubicBezTo>
                    <a:pt x="134" y="1806"/>
                    <a:pt x="243" y="1849"/>
                    <a:pt x="383" y="1849"/>
                  </a:cubicBezTo>
                  <a:cubicBezTo>
                    <a:pt x="471" y="1849"/>
                    <a:pt x="572" y="1832"/>
                    <a:pt x="678" y="1799"/>
                  </a:cubicBezTo>
                  <a:cubicBezTo>
                    <a:pt x="701" y="1885"/>
                    <a:pt x="764" y="1948"/>
                    <a:pt x="845" y="1971"/>
                  </a:cubicBezTo>
                  <a:cubicBezTo>
                    <a:pt x="895" y="1988"/>
                    <a:pt x="948" y="1996"/>
                    <a:pt x="1002" y="1996"/>
                  </a:cubicBezTo>
                  <a:cubicBezTo>
                    <a:pt x="1223" y="1996"/>
                    <a:pt x="1460" y="1866"/>
                    <a:pt x="1626" y="1718"/>
                  </a:cubicBezTo>
                  <a:cubicBezTo>
                    <a:pt x="1856" y="1512"/>
                    <a:pt x="2057" y="1282"/>
                    <a:pt x="2229" y="1029"/>
                  </a:cubicBezTo>
                  <a:cubicBezTo>
                    <a:pt x="2327" y="891"/>
                    <a:pt x="2419" y="759"/>
                    <a:pt x="2528" y="627"/>
                  </a:cubicBezTo>
                  <a:cubicBezTo>
                    <a:pt x="2666" y="455"/>
                    <a:pt x="2815" y="288"/>
                    <a:pt x="2936" y="104"/>
                  </a:cubicBezTo>
                  <a:cubicBezTo>
                    <a:pt x="2953" y="87"/>
                    <a:pt x="2953" y="70"/>
                    <a:pt x="2941" y="47"/>
                  </a:cubicBezTo>
                  <a:lnTo>
                    <a:pt x="2999" y="1"/>
                  </a:lnTo>
                  <a:lnTo>
                    <a:pt x="2930" y="24"/>
                  </a:lnTo>
                  <a:cubicBezTo>
                    <a:pt x="2918" y="7"/>
                    <a:pt x="2895" y="1"/>
                    <a:pt x="2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668;p38">
              <a:extLst>
                <a:ext uri="{FF2B5EF4-FFF2-40B4-BE49-F238E27FC236}">
                  <a16:creationId xmlns:a16="http://schemas.microsoft.com/office/drawing/2014/main" id="{D9E79089-30AF-F99C-2F34-FB945A92BA1A}"/>
                </a:ext>
              </a:extLst>
            </p:cNvPr>
            <p:cNvSpPr/>
            <p:nvPr/>
          </p:nvSpPr>
          <p:spPr>
            <a:xfrm>
              <a:off x="1590962" y="2255671"/>
              <a:ext cx="235981" cy="334470"/>
            </a:xfrm>
            <a:custGeom>
              <a:avLst/>
              <a:gdLst/>
              <a:ahLst/>
              <a:cxnLst/>
              <a:rect l="l" t="t" r="r" b="b"/>
              <a:pathLst>
                <a:path w="2058" h="2947" extrusionOk="0">
                  <a:moveTo>
                    <a:pt x="7" y="1"/>
                  </a:moveTo>
                  <a:cubicBezTo>
                    <a:pt x="7" y="1"/>
                    <a:pt x="12" y="29"/>
                    <a:pt x="24" y="70"/>
                  </a:cubicBezTo>
                  <a:cubicBezTo>
                    <a:pt x="7" y="81"/>
                    <a:pt x="1" y="98"/>
                    <a:pt x="7" y="121"/>
                  </a:cubicBezTo>
                  <a:cubicBezTo>
                    <a:pt x="30" y="340"/>
                    <a:pt x="76" y="558"/>
                    <a:pt x="116" y="776"/>
                  </a:cubicBezTo>
                  <a:cubicBezTo>
                    <a:pt x="139" y="943"/>
                    <a:pt x="156" y="1104"/>
                    <a:pt x="179" y="1270"/>
                  </a:cubicBezTo>
                  <a:cubicBezTo>
                    <a:pt x="208" y="1575"/>
                    <a:pt x="271" y="1879"/>
                    <a:pt x="368" y="2166"/>
                  </a:cubicBezTo>
                  <a:cubicBezTo>
                    <a:pt x="466" y="2430"/>
                    <a:pt x="667" y="2718"/>
                    <a:pt x="931" y="2769"/>
                  </a:cubicBezTo>
                  <a:cubicBezTo>
                    <a:pt x="948" y="2773"/>
                    <a:pt x="965" y="2774"/>
                    <a:pt x="981" y="2774"/>
                  </a:cubicBezTo>
                  <a:cubicBezTo>
                    <a:pt x="1050" y="2774"/>
                    <a:pt x="1115" y="2746"/>
                    <a:pt x="1161" y="2695"/>
                  </a:cubicBezTo>
                  <a:cubicBezTo>
                    <a:pt x="1315" y="2852"/>
                    <a:pt x="1478" y="2947"/>
                    <a:pt x="1611" y="2947"/>
                  </a:cubicBezTo>
                  <a:cubicBezTo>
                    <a:pt x="1652" y="2947"/>
                    <a:pt x="1690" y="2938"/>
                    <a:pt x="1724" y="2919"/>
                  </a:cubicBezTo>
                  <a:cubicBezTo>
                    <a:pt x="1862" y="2832"/>
                    <a:pt x="1885" y="2597"/>
                    <a:pt x="1799" y="2315"/>
                  </a:cubicBezTo>
                  <a:cubicBezTo>
                    <a:pt x="1885" y="2298"/>
                    <a:pt x="1948" y="2235"/>
                    <a:pt x="1971" y="2155"/>
                  </a:cubicBezTo>
                  <a:cubicBezTo>
                    <a:pt x="2057" y="1896"/>
                    <a:pt x="1902" y="1580"/>
                    <a:pt x="1724" y="1373"/>
                  </a:cubicBezTo>
                  <a:cubicBezTo>
                    <a:pt x="1517" y="1144"/>
                    <a:pt x="1282" y="943"/>
                    <a:pt x="1029" y="765"/>
                  </a:cubicBezTo>
                  <a:cubicBezTo>
                    <a:pt x="897" y="673"/>
                    <a:pt x="759" y="575"/>
                    <a:pt x="627" y="472"/>
                  </a:cubicBezTo>
                  <a:cubicBezTo>
                    <a:pt x="455" y="334"/>
                    <a:pt x="288" y="184"/>
                    <a:pt x="110" y="58"/>
                  </a:cubicBezTo>
                  <a:cubicBezTo>
                    <a:pt x="100" y="51"/>
                    <a:pt x="88" y="49"/>
                    <a:pt x="76" y="49"/>
                  </a:cubicBezTo>
                  <a:cubicBezTo>
                    <a:pt x="68" y="49"/>
                    <a:pt x="60" y="50"/>
                    <a:pt x="53" y="52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669;p38">
              <a:extLst>
                <a:ext uri="{FF2B5EF4-FFF2-40B4-BE49-F238E27FC236}">
                  <a16:creationId xmlns:a16="http://schemas.microsoft.com/office/drawing/2014/main" id="{DDA8B386-795F-9261-0A1B-265EF6828DC7}"/>
                </a:ext>
              </a:extLst>
            </p:cNvPr>
            <p:cNvSpPr/>
            <p:nvPr/>
          </p:nvSpPr>
          <p:spPr>
            <a:xfrm>
              <a:off x="1361174" y="1931075"/>
              <a:ext cx="235866" cy="333902"/>
            </a:xfrm>
            <a:custGeom>
              <a:avLst/>
              <a:gdLst/>
              <a:ahLst/>
              <a:cxnLst/>
              <a:rect l="l" t="t" r="r" b="b"/>
              <a:pathLst>
                <a:path w="2057" h="2942" extrusionOk="0">
                  <a:moveTo>
                    <a:pt x="452" y="0"/>
                  </a:moveTo>
                  <a:cubicBezTo>
                    <a:pt x="411" y="0"/>
                    <a:pt x="373" y="9"/>
                    <a:pt x="339" y="29"/>
                  </a:cubicBezTo>
                  <a:cubicBezTo>
                    <a:pt x="196" y="115"/>
                    <a:pt x="173" y="351"/>
                    <a:pt x="259" y="626"/>
                  </a:cubicBezTo>
                  <a:cubicBezTo>
                    <a:pt x="173" y="649"/>
                    <a:pt x="109" y="712"/>
                    <a:pt x="86" y="793"/>
                  </a:cubicBezTo>
                  <a:cubicBezTo>
                    <a:pt x="0" y="1051"/>
                    <a:pt x="155" y="1367"/>
                    <a:pt x="339" y="1574"/>
                  </a:cubicBezTo>
                  <a:cubicBezTo>
                    <a:pt x="540" y="1804"/>
                    <a:pt x="776" y="2005"/>
                    <a:pt x="1028" y="2177"/>
                  </a:cubicBezTo>
                  <a:cubicBezTo>
                    <a:pt x="1166" y="2275"/>
                    <a:pt x="1298" y="2367"/>
                    <a:pt x="1430" y="2470"/>
                  </a:cubicBezTo>
                  <a:cubicBezTo>
                    <a:pt x="1603" y="2614"/>
                    <a:pt x="1769" y="2757"/>
                    <a:pt x="1953" y="2884"/>
                  </a:cubicBezTo>
                  <a:cubicBezTo>
                    <a:pt x="1960" y="2893"/>
                    <a:pt x="1969" y="2897"/>
                    <a:pt x="1980" y="2897"/>
                  </a:cubicBezTo>
                  <a:cubicBezTo>
                    <a:pt x="1988" y="2897"/>
                    <a:pt x="1997" y="2895"/>
                    <a:pt x="2005" y="2889"/>
                  </a:cubicBezTo>
                  <a:lnTo>
                    <a:pt x="2051" y="2941"/>
                  </a:lnTo>
                  <a:lnTo>
                    <a:pt x="2051" y="2941"/>
                  </a:lnTo>
                  <a:lnTo>
                    <a:pt x="2034" y="2878"/>
                  </a:lnTo>
                  <a:cubicBezTo>
                    <a:pt x="2051" y="2866"/>
                    <a:pt x="2057" y="2843"/>
                    <a:pt x="2051" y="2826"/>
                  </a:cubicBezTo>
                  <a:cubicBezTo>
                    <a:pt x="2028" y="2608"/>
                    <a:pt x="1982" y="2390"/>
                    <a:pt x="1942" y="2166"/>
                  </a:cubicBezTo>
                  <a:cubicBezTo>
                    <a:pt x="1919" y="2005"/>
                    <a:pt x="1901" y="1844"/>
                    <a:pt x="1879" y="1677"/>
                  </a:cubicBezTo>
                  <a:cubicBezTo>
                    <a:pt x="1856" y="1373"/>
                    <a:pt x="1787" y="1069"/>
                    <a:pt x="1689" y="776"/>
                  </a:cubicBezTo>
                  <a:cubicBezTo>
                    <a:pt x="1591" y="517"/>
                    <a:pt x="1390" y="224"/>
                    <a:pt x="1126" y="178"/>
                  </a:cubicBezTo>
                  <a:cubicBezTo>
                    <a:pt x="1111" y="175"/>
                    <a:pt x="1095" y="173"/>
                    <a:pt x="1079" y="173"/>
                  </a:cubicBezTo>
                  <a:cubicBezTo>
                    <a:pt x="1012" y="173"/>
                    <a:pt x="943" y="202"/>
                    <a:pt x="896" y="253"/>
                  </a:cubicBezTo>
                  <a:cubicBezTo>
                    <a:pt x="744" y="92"/>
                    <a:pt x="582" y="0"/>
                    <a:pt x="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670;p38">
              <a:extLst>
                <a:ext uri="{FF2B5EF4-FFF2-40B4-BE49-F238E27FC236}">
                  <a16:creationId xmlns:a16="http://schemas.microsoft.com/office/drawing/2014/main" id="{F3958B8C-3570-FCFC-6F92-37970229E674}"/>
                </a:ext>
              </a:extLst>
            </p:cNvPr>
            <p:cNvSpPr/>
            <p:nvPr/>
          </p:nvSpPr>
          <p:spPr>
            <a:xfrm>
              <a:off x="1605525" y="1990206"/>
              <a:ext cx="88292" cy="230395"/>
            </a:xfrm>
            <a:custGeom>
              <a:avLst/>
              <a:gdLst/>
              <a:ahLst/>
              <a:cxnLst/>
              <a:rect l="l" t="t" r="r" b="b"/>
              <a:pathLst>
                <a:path w="770" h="2030" extrusionOk="0">
                  <a:moveTo>
                    <a:pt x="462" y="0"/>
                  </a:moveTo>
                  <a:cubicBezTo>
                    <a:pt x="321" y="0"/>
                    <a:pt x="184" y="118"/>
                    <a:pt x="144" y="289"/>
                  </a:cubicBezTo>
                  <a:cubicBezTo>
                    <a:pt x="92" y="479"/>
                    <a:pt x="0" y="2029"/>
                    <a:pt x="0" y="2029"/>
                  </a:cubicBezTo>
                  <a:cubicBezTo>
                    <a:pt x="0" y="2029"/>
                    <a:pt x="667" y="634"/>
                    <a:pt x="718" y="438"/>
                  </a:cubicBezTo>
                  <a:cubicBezTo>
                    <a:pt x="770" y="243"/>
                    <a:pt x="684" y="54"/>
                    <a:pt x="523" y="8"/>
                  </a:cubicBezTo>
                  <a:cubicBezTo>
                    <a:pt x="503" y="3"/>
                    <a:pt x="482" y="0"/>
                    <a:pt x="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671;p38">
              <a:extLst>
                <a:ext uri="{FF2B5EF4-FFF2-40B4-BE49-F238E27FC236}">
                  <a16:creationId xmlns:a16="http://schemas.microsoft.com/office/drawing/2014/main" id="{F191C5BF-9ADF-C723-7ABA-5CF122B36C5B}"/>
                </a:ext>
              </a:extLst>
            </p:cNvPr>
            <p:cNvSpPr/>
            <p:nvPr/>
          </p:nvSpPr>
          <p:spPr>
            <a:xfrm>
              <a:off x="1494185" y="2300615"/>
              <a:ext cx="88407" cy="230508"/>
            </a:xfrm>
            <a:custGeom>
              <a:avLst/>
              <a:gdLst/>
              <a:ahLst/>
              <a:cxnLst/>
              <a:rect l="l" t="t" r="r" b="b"/>
              <a:pathLst>
                <a:path w="771" h="2031" extrusionOk="0">
                  <a:moveTo>
                    <a:pt x="770" y="1"/>
                  </a:moveTo>
                  <a:lnTo>
                    <a:pt x="770" y="1"/>
                  </a:lnTo>
                  <a:cubicBezTo>
                    <a:pt x="770" y="1"/>
                    <a:pt x="104" y="1397"/>
                    <a:pt x="52" y="1598"/>
                  </a:cubicBezTo>
                  <a:cubicBezTo>
                    <a:pt x="1" y="1793"/>
                    <a:pt x="92" y="1983"/>
                    <a:pt x="248" y="2023"/>
                  </a:cubicBezTo>
                  <a:cubicBezTo>
                    <a:pt x="268" y="2028"/>
                    <a:pt x="288" y="2030"/>
                    <a:pt x="308" y="2030"/>
                  </a:cubicBezTo>
                  <a:cubicBezTo>
                    <a:pt x="450" y="2030"/>
                    <a:pt x="586" y="1913"/>
                    <a:pt x="627" y="1747"/>
                  </a:cubicBezTo>
                  <a:cubicBezTo>
                    <a:pt x="678" y="1552"/>
                    <a:pt x="770" y="1"/>
                    <a:pt x="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672;p38">
              <a:extLst>
                <a:ext uri="{FF2B5EF4-FFF2-40B4-BE49-F238E27FC236}">
                  <a16:creationId xmlns:a16="http://schemas.microsoft.com/office/drawing/2014/main" id="{B34FFE72-D000-2CA0-8D94-E431F6ED0BBD}"/>
                </a:ext>
              </a:extLst>
            </p:cNvPr>
            <p:cNvSpPr/>
            <p:nvPr/>
          </p:nvSpPr>
          <p:spPr>
            <a:xfrm>
              <a:off x="1633847" y="2272014"/>
              <a:ext cx="237242" cy="83192"/>
            </a:xfrm>
            <a:custGeom>
              <a:avLst/>
              <a:gdLst/>
              <a:ahLst/>
              <a:cxnLst/>
              <a:rect l="l" t="t" r="r" b="b"/>
              <a:pathLst>
                <a:path w="2069" h="73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402" y="667"/>
                    <a:pt x="1597" y="718"/>
                  </a:cubicBezTo>
                  <a:cubicBezTo>
                    <a:pt x="1634" y="728"/>
                    <a:pt x="1671" y="733"/>
                    <a:pt x="1707" y="733"/>
                  </a:cubicBezTo>
                  <a:cubicBezTo>
                    <a:pt x="1859" y="733"/>
                    <a:pt x="1990" y="649"/>
                    <a:pt x="2022" y="523"/>
                  </a:cubicBezTo>
                  <a:cubicBezTo>
                    <a:pt x="2068" y="362"/>
                    <a:pt x="1942" y="190"/>
                    <a:pt x="1746" y="144"/>
                  </a:cubicBezTo>
                  <a:cubicBezTo>
                    <a:pt x="1551" y="9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673;p38">
              <a:extLst>
                <a:ext uri="{FF2B5EF4-FFF2-40B4-BE49-F238E27FC236}">
                  <a16:creationId xmlns:a16="http://schemas.microsoft.com/office/drawing/2014/main" id="{A0A064E8-516B-FCA6-E352-C7D9E9BFEBA6}"/>
                </a:ext>
              </a:extLst>
            </p:cNvPr>
            <p:cNvSpPr/>
            <p:nvPr/>
          </p:nvSpPr>
          <p:spPr>
            <a:xfrm>
              <a:off x="1317027" y="2166010"/>
              <a:ext cx="237242" cy="83305"/>
            </a:xfrm>
            <a:custGeom>
              <a:avLst/>
              <a:gdLst/>
              <a:ahLst/>
              <a:cxnLst/>
              <a:rect l="l" t="t" r="r" b="b"/>
              <a:pathLst>
                <a:path w="2069" h="734" extrusionOk="0">
                  <a:moveTo>
                    <a:pt x="358" y="0"/>
                  </a:moveTo>
                  <a:cubicBezTo>
                    <a:pt x="207" y="0"/>
                    <a:pt x="78" y="81"/>
                    <a:pt x="41" y="211"/>
                  </a:cubicBezTo>
                  <a:cubicBezTo>
                    <a:pt x="0" y="371"/>
                    <a:pt x="127" y="538"/>
                    <a:pt x="322" y="590"/>
                  </a:cubicBezTo>
                  <a:cubicBezTo>
                    <a:pt x="517" y="641"/>
                    <a:pt x="2068" y="733"/>
                    <a:pt x="2068" y="733"/>
                  </a:cubicBezTo>
                  <a:cubicBezTo>
                    <a:pt x="2068" y="733"/>
                    <a:pt x="667" y="67"/>
                    <a:pt x="471" y="15"/>
                  </a:cubicBezTo>
                  <a:cubicBezTo>
                    <a:pt x="433" y="5"/>
                    <a:pt x="395" y="0"/>
                    <a:pt x="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674;p38">
              <a:extLst>
                <a:ext uri="{FF2B5EF4-FFF2-40B4-BE49-F238E27FC236}">
                  <a16:creationId xmlns:a16="http://schemas.microsoft.com/office/drawing/2014/main" id="{E1A95584-DA30-BD2B-370F-F44B64F3F013}"/>
                </a:ext>
              </a:extLst>
            </p:cNvPr>
            <p:cNvSpPr/>
            <p:nvPr/>
          </p:nvSpPr>
          <p:spPr>
            <a:xfrm>
              <a:off x="1630522" y="2105063"/>
              <a:ext cx="216144" cy="135740"/>
            </a:xfrm>
            <a:custGeom>
              <a:avLst/>
              <a:gdLst/>
              <a:ahLst/>
              <a:cxnLst/>
              <a:rect l="l" t="t" r="r" b="b"/>
              <a:pathLst>
                <a:path w="1885" h="1196" extrusionOk="0">
                  <a:moveTo>
                    <a:pt x="1545" y="1"/>
                  </a:moveTo>
                  <a:cubicBezTo>
                    <a:pt x="1475" y="1"/>
                    <a:pt x="1401" y="20"/>
                    <a:pt x="1333" y="58"/>
                  </a:cubicBezTo>
                  <a:cubicBezTo>
                    <a:pt x="1161" y="162"/>
                    <a:pt x="1" y="1196"/>
                    <a:pt x="1" y="1196"/>
                  </a:cubicBezTo>
                  <a:cubicBezTo>
                    <a:pt x="1" y="1196"/>
                    <a:pt x="1465" y="679"/>
                    <a:pt x="1638" y="575"/>
                  </a:cubicBezTo>
                  <a:cubicBezTo>
                    <a:pt x="1810" y="472"/>
                    <a:pt x="1885" y="277"/>
                    <a:pt x="1798" y="133"/>
                  </a:cubicBezTo>
                  <a:cubicBezTo>
                    <a:pt x="1750" y="46"/>
                    <a:pt x="1652" y="1"/>
                    <a:pt x="1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675;p38">
              <a:extLst>
                <a:ext uri="{FF2B5EF4-FFF2-40B4-BE49-F238E27FC236}">
                  <a16:creationId xmlns:a16="http://schemas.microsoft.com/office/drawing/2014/main" id="{D427B78D-B3F2-4B7B-15E4-2993DA06D9EA}"/>
                </a:ext>
              </a:extLst>
            </p:cNvPr>
            <p:cNvSpPr/>
            <p:nvPr/>
          </p:nvSpPr>
          <p:spPr>
            <a:xfrm>
              <a:off x="1342024" y="2281094"/>
              <a:ext cx="215456" cy="135286"/>
            </a:xfrm>
            <a:custGeom>
              <a:avLst/>
              <a:gdLst/>
              <a:ahLst/>
              <a:cxnLst/>
              <a:rect l="l" t="t" r="r" b="b"/>
              <a:pathLst>
                <a:path w="1879" h="1192" extrusionOk="0">
                  <a:moveTo>
                    <a:pt x="1879" y="1"/>
                  </a:moveTo>
                  <a:cubicBezTo>
                    <a:pt x="1879" y="1"/>
                    <a:pt x="414" y="512"/>
                    <a:pt x="242" y="621"/>
                  </a:cubicBezTo>
                  <a:cubicBezTo>
                    <a:pt x="70" y="719"/>
                    <a:pt x="1" y="920"/>
                    <a:pt x="81" y="1058"/>
                  </a:cubicBezTo>
                  <a:cubicBezTo>
                    <a:pt x="134" y="1145"/>
                    <a:pt x="229" y="1192"/>
                    <a:pt x="335" y="1192"/>
                  </a:cubicBezTo>
                  <a:cubicBezTo>
                    <a:pt x="404" y="1192"/>
                    <a:pt x="477" y="1173"/>
                    <a:pt x="546" y="1132"/>
                  </a:cubicBezTo>
                  <a:cubicBezTo>
                    <a:pt x="724" y="1029"/>
                    <a:pt x="1879" y="1"/>
                    <a:pt x="1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676;p38">
              <a:extLst>
                <a:ext uri="{FF2B5EF4-FFF2-40B4-BE49-F238E27FC236}">
                  <a16:creationId xmlns:a16="http://schemas.microsoft.com/office/drawing/2014/main" id="{5BA4D5F0-730E-1D9B-8375-2BAF1FB2618C}"/>
                </a:ext>
              </a:extLst>
            </p:cNvPr>
            <p:cNvSpPr/>
            <p:nvPr/>
          </p:nvSpPr>
          <p:spPr>
            <a:xfrm>
              <a:off x="1614010" y="2296756"/>
              <a:ext cx="141726" cy="207923"/>
            </a:xfrm>
            <a:custGeom>
              <a:avLst/>
              <a:gdLst/>
              <a:ahLst/>
              <a:cxnLst/>
              <a:rect l="l" t="t" r="r" b="b"/>
              <a:pathLst>
                <a:path w="1236" h="1832" extrusionOk="0">
                  <a:moveTo>
                    <a:pt x="1" y="1"/>
                  </a:moveTo>
                  <a:cubicBezTo>
                    <a:pt x="1" y="1"/>
                    <a:pt x="518" y="1465"/>
                    <a:pt x="621" y="1638"/>
                  </a:cubicBezTo>
                  <a:cubicBezTo>
                    <a:pt x="696" y="1761"/>
                    <a:pt x="817" y="1832"/>
                    <a:pt x="933" y="1832"/>
                  </a:cubicBezTo>
                  <a:cubicBezTo>
                    <a:pt x="979" y="1832"/>
                    <a:pt x="1023" y="1821"/>
                    <a:pt x="1064" y="1798"/>
                  </a:cubicBezTo>
                  <a:cubicBezTo>
                    <a:pt x="1207" y="1712"/>
                    <a:pt x="1236" y="1511"/>
                    <a:pt x="1132" y="1333"/>
                  </a:cubicBezTo>
                  <a:cubicBezTo>
                    <a:pt x="1035" y="1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677;p38">
              <a:extLst>
                <a:ext uri="{FF2B5EF4-FFF2-40B4-BE49-F238E27FC236}">
                  <a16:creationId xmlns:a16="http://schemas.microsoft.com/office/drawing/2014/main" id="{718734AC-7423-8603-DD46-790B8AB2CA13}"/>
                </a:ext>
              </a:extLst>
            </p:cNvPr>
            <p:cNvSpPr/>
            <p:nvPr/>
          </p:nvSpPr>
          <p:spPr>
            <a:xfrm>
              <a:off x="1432266" y="2016310"/>
              <a:ext cx="141726" cy="208150"/>
            </a:xfrm>
            <a:custGeom>
              <a:avLst/>
              <a:gdLst/>
              <a:ahLst/>
              <a:cxnLst/>
              <a:rect l="l" t="t" r="r" b="b"/>
              <a:pathLst>
                <a:path w="1236" h="1834" extrusionOk="0">
                  <a:moveTo>
                    <a:pt x="304" y="0"/>
                  </a:moveTo>
                  <a:cubicBezTo>
                    <a:pt x="259" y="0"/>
                    <a:pt x="214" y="12"/>
                    <a:pt x="173" y="36"/>
                  </a:cubicBezTo>
                  <a:cubicBezTo>
                    <a:pt x="29" y="117"/>
                    <a:pt x="1" y="329"/>
                    <a:pt x="104" y="501"/>
                  </a:cubicBezTo>
                  <a:cubicBezTo>
                    <a:pt x="202" y="674"/>
                    <a:pt x="1236" y="1834"/>
                    <a:pt x="1236" y="1834"/>
                  </a:cubicBezTo>
                  <a:cubicBezTo>
                    <a:pt x="1236" y="1834"/>
                    <a:pt x="719" y="369"/>
                    <a:pt x="615" y="197"/>
                  </a:cubicBezTo>
                  <a:cubicBezTo>
                    <a:pt x="541" y="73"/>
                    <a:pt x="420" y="0"/>
                    <a:pt x="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678;p38">
              <a:extLst>
                <a:ext uri="{FF2B5EF4-FFF2-40B4-BE49-F238E27FC236}">
                  <a16:creationId xmlns:a16="http://schemas.microsoft.com/office/drawing/2014/main" id="{270B1DDB-EDBB-BFFA-0B4F-8098C661C3C5}"/>
                </a:ext>
              </a:extLst>
            </p:cNvPr>
            <p:cNvSpPr/>
            <p:nvPr/>
          </p:nvSpPr>
          <p:spPr>
            <a:xfrm>
              <a:off x="1510697" y="2184623"/>
              <a:ext cx="167411" cy="152310"/>
            </a:xfrm>
            <a:custGeom>
              <a:avLst/>
              <a:gdLst/>
              <a:ahLst/>
              <a:cxnLst/>
              <a:rect l="l" t="t" r="r" b="b"/>
              <a:pathLst>
                <a:path w="1460" h="1342" extrusionOk="0">
                  <a:moveTo>
                    <a:pt x="735" y="0"/>
                  </a:moveTo>
                  <a:cubicBezTo>
                    <a:pt x="420" y="0"/>
                    <a:pt x="135" y="221"/>
                    <a:pt x="69" y="541"/>
                  </a:cubicBezTo>
                  <a:cubicBezTo>
                    <a:pt x="0" y="902"/>
                    <a:pt x="230" y="1253"/>
                    <a:pt x="597" y="1327"/>
                  </a:cubicBezTo>
                  <a:cubicBezTo>
                    <a:pt x="643" y="1337"/>
                    <a:pt x="688" y="1341"/>
                    <a:pt x="732" y="1341"/>
                  </a:cubicBezTo>
                  <a:cubicBezTo>
                    <a:pt x="1043" y="1341"/>
                    <a:pt x="1319" y="1121"/>
                    <a:pt x="1384" y="805"/>
                  </a:cubicBezTo>
                  <a:cubicBezTo>
                    <a:pt x="1459" y="443"/>
                    <a:pt x="1224" y="87"/>
                    <a:pt x="862" y="12"/>
                  </a:cubicBezTo>
                  <a:cubicBezTo>
                    <a:pt x="819" y="4"/>
                    <a:pt x="777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679;p38">
              <a:extLst>
                <a:ext uri="{FF2B5EF4-FFF2-40B4-BE49-F238E27FC236}">
                  <a16:creationId xmlns:a16="http://schemas.microsoft.com/office/drawing/2014/main" id="{9BB58956-1258-C098-3A8B-D83887C0FBED}"/>
                </a:ext>
              </a:extLst>
            </p:cNvPr>
            <p:cNvSpPr/>
            <p:nvPr/>
          </p:nvSpPr>
          <p:spPr>
            <a:xfrm>
              <a:off x="1475839" y="2300275"/>
              <a:ext cx="89553" cy="113155"/>
            </a:xfrm>
            <a:custGeom>
              <a:avLst/>
              <a:gdLst/>
              <a:ahLst/>
              <a:cxnLst/>
              <a:rect l="l" t="t" r="r" b="b"/>
              <a:pathLst>
                <a:path w="781" h="997" extrusionOk="0">
                  <a:moveTo>
                    <a:pt x="755" y="0"/>
                  </a:moveTo>
                  <a:cubicBezTo>
                    <a:pt x="751" y="0"/>
                    <a:pt x="746" y="1"/>
                    <a:pt x="741" y="4"/>
                  </a:cubicBezTo>
                  <a:cubicBezTo>
                    <a:pt x="672" y="56"/>
                    <a:pt x="614" y="119"/>
                    <a:pt x="563" y="194"/>
                  </a:cubicBezTo>
                  <a:cubicBezTo>
                    <a:pt x="499" y="274"/>
                    <a:pt x="436" y="354"/>
                    <a:pt x="379" y="441"/>
                  </a:cubicBezTo>
                  <a:lnTo>
                    <a:pt x="34" y="906"/>
                  </a:lnTo>
                  <a:cubicBezTo>
                    <a:pt x="0" y="948"/>
                    <a:pt x="41" y="996"/>
                    <a:pt x="83" y="996"/>
                  </a:cubicBezTo>
                  <a:cubicBezTo>
                    <a:pt x="98" y="996"/>
                    <a:pt x="114" y="990"/>
                    <a:pt x="126" y="975"/>
                  </a:cubicBezTo>
                  <a:lnTo>
                    <a:pt x="471" y="504"/>
                  </a:lnTo>
                  <a:cubicBezTo>
                    <a:pt x="528" y="429"/>
                    <a:pt x="586" y="343"/>
                    <a:pt x="643" y="262"/>
                  </a:cubicBezTo>
                  <a:cubicBezTo>
                    <a:pt x="666" y="222"/>
                    <a:pt x="695" y="182"/>
                    <a:pt x="723" y="142"/>
                  </a:cubicBezTo>
                  <a:cubicBezTo>
                    <a:pt x="746" y="107"/>
                    <a:pt x="764" y="67"/>
                    <a:pt x="781" y="27"/>
                  </a:cubicBezTo>
                  <a:cubicBezTo>
                    <a:pt x="781" y="14"/>
                    <a:pt x="771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680;p38">
              <a:extLst>
                <a:ext uri="{FF2B5EF4-FFF2-40B4-BE49-F238E27FC236}">
                  <a16:creationId xmlns:a16="http://schemas.microsoft.com/office/drawing/2014/main" id="{77B46E58-0A2D-F4F1-FD3D-832FB742C7E3}"/>
                </a:ext>
              </a:extLst>
            </p:cNvPr>
            <p:cNvSpPr/>
            <p:nvPr/>
          </p:nvSpPr>
          <p:spPr>
            <a:xfrm>
              <a:off x="1458639" y="2391638"/>
              <a:ext cx="47586" cy="36432"/>
            </a:xfrm>
            <a:custGeom>
              <a:avLst/>
              <a:gdLst/>
              <a:ahLst/>
              <a:cxnLst/>
              <a:rect l="l" t="t" r="r" b="b"/>
              <a:pathLst>
                <a:path w="415" h="321" extrusionOk="0">
                  <a:moveTo>
                    <a:pt x="211" y="1"/>
                  </a:moveTo>
                  <a:cubicBezTo>
                    <a:pt x="202" y="1"/>
                    <a:pt x="193" y="2"/>
                    <a:pt x="184" y="3"/>
                  </a:cubicBezTo>
                  <a:cubicBezTo>
                    <a:pt x="46" y="26"/>
                    <a:pt x="0" y="204"/>
                    <a:pt x="115" y="290"/>
                  </a:cubicBezTo>
                  <a:cubicBezTo>
                    <a:pt x="142" y="311"/>
                    <a:pt x="174" y="320"/>
                    <a:pt x="206" y="320"/>
                  </a:cubicBezTo>
                  <a:cubicBezTo>
                    <a:pt x="255" y="320"/>
                    <a:pt x="304" y="298"/>
                    <a:pt x="339" y="256"/>
                  </a:cubicBezTo>
                  <a:cubicBezTo>
                    <a:pt x="414" y="148"/>
                    <a:pt x="334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681;p38">
              <a:extLst>
                <a:ext uri="{FF2B5EF4-FFF2-40B4-BE49-F238E27FC236}">
                  <a16:creationId xmlns:a16="http://schemas.microsoft.com/office/drawing/2014/main" id="{957013ED-9193-7B53-6084-EEBCB1C721F6}"/>
                </a:ext>
              </a:extLst>
            </p:cNvPr>
            <p:cNvSpPr/>
            <p:nvPr/>
          </p:nvSpPr>
          <p:spPr>
            <a:xfrm>
              <a:off x="1622610" y="2107787"/>
              <a:ext cx="89553" cy="112928"/>
            </a:xfrm>
            <a:custGeom>
              <a:avLst/>
              <a:gdLst/>
              <a:ahLst/>
              <a:cxnLst/>
              <a:rect l="l" t="t" r="r" b="b"/>
              <a:pathLst>
                <a:path w="781" h="995" extrusionOk="0">
                  <a:moveTo>
                    <a:pt x="700" y="0"/>
                  </a:moveTo>
                  <a:cubicBezTo>
                    <a:pt x="684" y="0"/>
                    <a:pt x="668" y="7"/>
                    <a:pt x="655" y="23"/>
                  </a:cubicBezTo>
                  <a:lnTo>
                    <a:pt x="311" y="488"/>
                  </a:lnTo>
                  <a:cubicBezTo>
                    <a:pt x="253" y="568"/>
                    <a:pt x="202" y="649"/>
                    <a:pt x="144" y="729"/>
                  </a:cubicBezTo>
                  <a:cubicBezTo>
                    <a:pt x="115" y="769"/>
                    <a:pt x="87" y="815"/>
                    <a:pt x="58" y="856"/>
                  </a:cubicBezTo>
                  <a:cubicBezTo>
                    <a:pt x="35" y="890"/>
                    <a:pt x="18" y="925"/>
                    <a:pt x="1" y="965"/>
                  </a:cubicBezTo>
                  <a:cubicBezTo>
                    <a:pt x="1" y="984"/>
                    <a:pt x="12" y="995"/>
                    <a:pt x="30" y="995"/>
                  </a:cubicBezTo>
                  <a:cubicBezTo>
                    <a:pt x="33" y="995"/>
                    <a:pt x="37" y="994"/>
                    <a:pt x="41" y="993"/>
                  </a:cubicBezTo>
                  <a:cubicBezTo>
                    <a:pt x="110" y="942"/>
                    <a:pt x="173" y="873"/>
                    <a:pt x="219" y="798"/>
                  </a:cubicBezTo>
                  <a:cubicBezTo>
                    <a:pt x="282" y="718"/>
                    <a:pt x="345" y="637"/>
                    <a:pt x="403" y="557"/>
                  </a:cubicBezTo>
                  <a:lnTo>
                    <a:pt x="747" y="92"/>
                  </a:lnTo>
                  <a:cubicBezTo>
                    <a:pt x="781" y="46"/>
                    <a:pt x="742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682;p38">
              <a:extLst>
                <a:ext uri="{FF2B5EF4-FFF2-40B4-BE49-F238E27FC236}">
                  <a16:creationId xmlns:a16="http://schemas.microsoft.com/office/drawing/2014/main" id="{8AF7F228-A9A8-67A9-303A-6B0EDBA757E3}"/>
                </a:ext>
              </a:extLst>
            </p:cNvPr>
            <p:cNvSpPr/>
            <p:nvPr/>
          </p:nvSpPr>
          <p:spPr>
            <a:xfrm>
              <a:off x="1687166" y="2093373"/>
              <a:ext cx="37037" cy="35978"/>
            </a:xfrm>
            <a:custGeom>
              <a:avLst/>
              <a:gdLst/>
              <a:ahLst/>
              <a:cxnLst/>
              <a:rect l="l" t="t" r="r" b="b"/>
              <a:pathLst>
                <a:path w="323" h="317" extrusionOk="0">
                  <a:moveTo>
                    <a:pt x="161" y="0"/>
                  </a:moveTo>
                  <a:cubicBezTo>
                    <a:pt x="75" y="0"/>
                    <a:pt x="0" y="69"/>
                    <a:pt x="0" y="156"/>
                  </a:cubicBezTo>
                  <a:cubicBezTo>
                    <a:pt x="0" y="247"/>
                    <a:pt x="75" y="316"/>
                    <a:pt x="161" y="316"/>
                  </a:cubicBezTo>
                  <a:cubicBezTo>
                    <a:pt x="247" y="316"/>
                    <a:pt x="322" y="247"/>
                    <a:pt x="322" y="156"/>
                  </a:cubicBezTo>
                  <a:cubicBezTo>
                    <a:pt x="322" y="69"/>
                    <a:pt x="24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683;p38">
              <a:extLst>
                <a:ext uri="{FF2B5EF4-FFF2-40B4-BE49-F238E27FC236}">
                  <a16:creationId xmlns:a16="http://schemas.microsoft.com/office/drawing/2014/main" id="{A483B8F6-808C-05B9-35EB-B0E47D9783CC}"/>
                </a:ext>
              </a:extLst>
            </p:cNvPr>
            <p:cNvSpPr/>
            <p:nvPr/>
          </p:nvSpPr>
          <p:spPr>
            <a:xfrm>
              <a:off x="1436852" y="2146035"/>
              <a:ext cx="117876" cy="85802"/>
            </a:xfrm>
            <a:custGeom>
              <a:avLst/>
              <a:gdLst/>
              <a:ahLst/>
              <a:cxnLst/>
              <a:rect l="l" t="t" r="r" b="b"/>
              <a:pathLst>
                <a:path w="1028" h="756" extrusionOk="0">
                  <a:moveTo>
                    <a:pt x="82" y="1"/>
                  </a:moveTo>
                  <a:cubicBezTo>
                    <a:pt x="37" y="1"/>
                    <a:pt x="0" y="68"/>
                    <a:pt x="47" y="105"/>
                  </a:cubicBezTo>
                  <a:lnTo>
                    <a:pt x="512" y="450"/>
                  </a:lnTo>
                  <a:cubicBezTo>
                    <a:pt x="592" y="507"/>
                    <a:pt x="673" y="559"/>
                    <a:pt x="759" y="616"/>
                  </a:cubicBezTo>
                  <a:cubicBezTo>
                    <a:pt x="799" y="645"/>
                    <a:pt x="839" y="674"/>
                    <a:pt x="880" y="697"/>
                  </a:cubicBezTo>
                  <a:cubicBezTo>
                    <a:pt x="914" y="725"/>
                    <a:pt x="954" y="743"/>
                    <a:pt x="995" y="754"/>
                  </a:cubicBezTo>
                  <a:cubicBezTo>
                    <a:pt x="996" y="755"/>
                    <a:pt x="998" y="755"/>
                    <a:pt x="1000" y="755"/>
                  </a:cubicBezTo>
                  <a:cubicBezTo>
                    <a:pt x="1015" y="755"/>
                    <a:pt x="1028" y="735"/>
                    <a:pt x="1017" y="720"/>
                  </a:cubicBezTo>
                  <a:cubicBezTo>
                    <a:pt x="966" y="651"/>
                    <a:pt x="903" y="588"/>
                    <a:pt x="828" y="542"/>
                  </a:cubicBezTo>
                  <a:cubicBezTo>
                    <a:pt x="748" y="478"/>
                    <a:pt x="667" y="415"/>
                    <a:pt x="581" y="358"/>
                  </a:cubicBezTo>
                  <a:lnTo>
                    <a:pt x="116" y="13"/>
                  </a:lnTo>
                  <a:cubicBezTo>
                    <a:pt x="105" y="4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684;p38">
              <a:extLst>
                <a:ext uri="{FF2B5EF4-FFF2-40B4-BE49-F238E27FC236}">
                  <a16:creationId xmlns:a16="http://schemas.microsoft.com/office/drawing/2014/main" id="{EF0FF58E-8893-6EB2-4F20-D70529B65811}"/>
                </a:ext>
              </a:extLst>
            </p:cNvPr>
            <p:cNvSpPr/>
            <p:nvPr/>
          </p:nvSpPr>
          <p:spPr>
            <a:xfrm>
              <a:off x="1422405" y="2132188"/>
              <a:ext cx="41623" cy="36205"/>
            </a:xfrm>
            <a:custGeom>
              <a:avLst/>
              <a:gdLst/>
              <a:ahLst/>
              <a:cxnLst/>
              <a:rect l="l" t="t" r="r" b="b"/>
              <a:pathLst>
                <a:path w="363" h="319" extrusionOk="0">
                  <a:moveTo>
                    <a:pt x="184" y="0"/>
                  </a:moveTo>
                  <a:cubicBezTo>
                    <a:pt x="125" y="0"/>
                    <a:pt x="70" y="31"/>
                    <a:pt x="41" y="89"/>
                  </a:cubicBezTo>
                  <a:cubicBezTo>
                    <a:pt x="0" y="164"/>
                    <a:pt x="29" y="262"/>
                    <a:pt x="110" y="302"/>
                  </a:cubicBezTo>
                  <a:cubicBezTo>
                    <a:pt x="133" y="313"/>
                    <a:pt x="157" y="319"/>
                    <a:pt x="180" y="319"/>
                  </a:cubicBezTo>
                  <a:cubicBezTo>
                    <a:pt x="239" y="319"/>
                    <a:pt x="293" y="286"/>
                    <a:pt x="322" y="233"/>
                  </a:cubicBezTo>
                  <a:cubicBezTo>
                    <a:pt x="362" y="152"/>
                    <a:pt x="334" y="55"/>
                    <a:pt x="253" y="15"/>
                  </a:cubicBezTo>
                  <a:cubicBezTo>
                    <a:pt x="231" y="5"/>
                    <a:pt x="207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685;p38">
              <a:extLst>
                <a:ext uri="{FF2B5EF4-FFF2-40B4-BE49-F238E27FC236}">
                  <a16:creationId xmlns:a16="http://schemas.microsoft.com/office/drawing/2014/main" id="{26C8BAE3-3B7F-E3B0-A164-8AC441D4DB3B}"/>
                </a:ext>
              </a:extLst>
            </p:cNvPr>
            <p:cNvSpPr/>
            <p:nvPr/>
          </p:nvSpPr>
          <p:spPr>
            <a:xfrm>
              <a:off x="1633847" y="2288925"/>
              <a:ext cx="117417" cy="86256"/>
            </a:xfrm>
            <a:custGeom>
              <a:avLst/>
              <a:gdLst/>
              <a:ahLst/>
              <a:cxnLst/>
              <a:rect l="l" t="t" r="r" b="b"/>
              <a:pathLst>
                <a:path w="1024" h="760" extrusionOk="0">
                  <a:moveTo>
                    <a:pt x="29" y="1"/>
                  </a:moveTo>
                  <a:cubicBezTo>
                    <a:pt x="12" y="1"/>
                    <a:pt x="0" y="18"/>
                    <a:pt x="6" y="35"/>
                  </a:cubicBezTo>
                  <a:cubicBezTo>
                    <a:pt x="58" y="110"/>
                    <a:pt x="121" y="167"/>
                    <a:pt x="196" y="219"/>
                  </a:cubicBezTo>
                  <a:cubicBezTo>
                    <a:pt x="276" y="282"/>
                    <a:pt x="356" y="345"/>
                    <a:pt x="443" y="403"/>
                  </a:cubicBezTo>
                  <a:lnTo>
                    <a:pt x="908" y="747"/>
                  </a:lnTo>
                  <a:cubicBezTo>
                    <a:pt x="920" y="756"/>
                    <a:pt x="932" y="760"/>
                    <a:pt x="943" y="760"/>
                  </a:cubicBezTo>
                  <a:cubicBezTo>
                    <a:pt x="991" y="760"/>
                    <a:pt x="1023" y="693"/>
                    <a:pt x="977" y="655"/>
                  </a:cubicBezTo>
                  <a:lnTo>
                    <a:pt x="511" y="311"/>
                  </a:lnTo>
                  <a:cubicBezTo>
                    <a:pt x="431" y="253"/>
                    <a:pt x="351" y="196"/>
                    <a:pt x="270" y="138"/>
                  </a:cubicBezTo>
                  <a:cubicBezTo>
                    <a:pt x="230" y="110"/>
                    <a:pt x="184" y="87"/>
                    <a:pt x="144" y="58"/>
                  </a:cubicBezTo>
                  <a:cubicBezTo>
                    <a:pt x="109" y="35"/>
                    <a:pt x="75" y="12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686;p38">
              <a:extLst>
                <a:ext uri="{FF2B5EF4-FFF2-40B4-BE49-F238E27FC236}">
                  <a16:creationId xmlns:a16="http://schemas.microsoft.com/office/drawing/2014/main" id="{CC137304-2EA4-F60F-CE9D-B4ED69EC046D}"/>
                </a:ext>
              </a:extLst>
            </p:cNvPr>
            <p:cNvSpPr/>
            <p:nvPr/>
          </p:nvSpPr>
          <p:spPr>
            <a:xfrm>
              <a:off x="1725235" y="2352709"/>
              <a:ext cx="40477" cy="36318"/>
            </a:xfrm>
            <a:custGeom>
              <a:avLst/>
              <a:gdLst/>
              <a:ahLst/>
              <a:cxnLst/>
              <a:rect l="l" t="t" r="r" b="b"/>
              <a:pathLst>
                <a:path w="353" h="320" extrusionOk="0">
                  <a:moveTo>
                    <a:pt x="173" y="0"/>
                  </a:moveTo>
                  <a:cubicBezTo>
                    <a:pt x="83" y="0"/>
                    <a:pt x="0" y="79"/>
                    <a:pt x="13" y="185"/>
                  </a:cubicBezTo>
                  <a:cubicBezTo>
                    <a:pt x="27" y="269"/>
                    <a:pt x="99" y="319"/>
                    <a:pt x="172" y="319"/>
                  </a:cubicBezTo>
                  <a:cubicBezTo>
                    <a:pt x="219" y="319"/>
                    <a:pt x="267" y="299"/>
                    <a:pt x="300" y="254"/>
                  </a:cubicBezTo>
                  <a:cubicBezTo>
                    <a:pt x="352" y="185"/>
                    <a:pt x="335" y="88"/>
                    <a:pt x="266" y="30"/>
                  </a:cubicBezTo>
                  <a:cubicBezTo>
                    <a:pt x="236" y="10"/>
                    <a:pt x="204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687;p38">
              <a:extLst>
                <a:ext uri="{FF2B5EF4-FFF2-40B4-BE49-F238E27FC236}">
                  <a16:creationId xmlns:a16="http://schemas.microsoft.com/office/drawing/2014/main" id="{C64B5B92-1FE1-6DC2-F26D-B586B4137B3F}"/>
                </a:ext>
              </a:extLst>
            </p:cNvPr>
            <p:cNvSpPr/>
            <p:nvPr/>
          </p:nvSpPr>
          <p:spPr>
            <a:xfrm>
              <a:off x="1402912" y="2264751"/>
              <a:ext cx="142070" cy="29509"/>
            </a:xfrm>
            <a:custGeom>
              <a:avLst/>
              <a:gdLst/>
              <a:ahLst/>
              <a:cxnLst/>
              <a:rect l="l" t="t" r="r" b="b"/>
              <a:pathLst>
                <a:path w="1239" h="260" extrusionOk="0">
                  <a:moveTo>
                    <a:pt x="1123" y="1"/>
                  </a:moveTo>
                  <a:cubicBezTo>
                    <a:pt x="1065" y="1"/>
                    <a:pt x="1007" y="7"/>
                    <a:pt x="952" y="18"/>
                  </a:cubicBezTo>
                  <a:cubicBezTo>
                    <a:pt x="848" y="30"/>
                    <a:pt x="751" y="41"/>
                    <a:pt x="647" y="59"/>
                  </a:cubicBezTo>
                  <a:lnTo>
                    <a:pt x="73" y="145"/>
                  </a:lnTo>
                  <a:cubicBezTo>
                    <a:pt x="0" y="156"/>
                    <a:pt x="15" y="260"/>
                    <a:pt x="84" y="260"/>
                  </a:cubicBezTo>
                  <a:cubicBezTo>
                    <a:pt x="86" y="260"/>
                    <a:pt x="88" y="260"/>
                    <a:pt x="90" y="260"/>
                  </a:cubicBezTo>
                  <a:lnTo>
                    <a:pt x="664" y="173"/>
                  </a:lnTo>
                  <a:cubicBezTo>
                    <a:pt x="762" y="156"/>
                    <a:pt x="860" y="139"/>
                    <a:pt x="957" y="122"/>
                  </a:cubicBezTo>
                  <a:cubicBezTo>
                    <a:pt x="1003" y="110"/>
                    <a:pt x="1055" y="104"/>
                    <a:pt x="1101" y="93"/>
                  </a:cubicBezTo>
                  <a:cubicBezTo>
                    <a:pt x="1141" y="87"/>
                    <a:pt x="1181" y="70"/>
                    <a:pt x="1222" y="53"/>
                  </a:cubicBezTo>
                  <a:cubicBezTo>
                    <a:pt x="1239" y="41"/>
                    <a:pt x="1233" y="18"/>
                    <a:pt x="1216" y="7"/>
                  </a:cubicBezTo>
                  <a:cubicBezTo>
                    <a:pt x="1185" y="3"/>
                    <a:pt x="1154" y="1"/>
                    <a:pt x="1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688;p38">
              <a:extLst>
                <a:ext uri="{FF2B5EF4-FFF2-40B4-BE49-F238E27FC236}">
                  <a16:creationId xmlns:a16="http://schemas.microsoft.com/office/drawing/2014/main" id="{98D8919B-6D08-64B8-3AB9-4D5565CCCEC5}"/>
                </a:ext>
              </a:extLst>
            </p:cNvPr>
            <p:cNvSpPr/>
            <p:nvPr/>
          </p:nvSpPr>
          <p:spPr>
            <a:xfrm>
              <a:off x="1388808" y="2269858"/>
              <a:ext cx="43573" cy="36318"/>
            </a:xfrm>
            <a:custGeom>
              <a:avLst/>
              <a:gdLst/>
              <a:ahLst/>
              <a:cxnLst/>
              <a:rect l="l" t="t" r="r" b="b"/>
              <a:pathLst>
                <a:path w="380" h="320" extrusionOk="0">
                  <a:moveTo>
                    <a:pt x="172" y="1"/>
                  </a:moveTo>
                  <a:cubicBezTo>
                    <a:pt x="82" y="1"/>
                    <a:pt x="1" y="79"/>
                    <a:pt x="18" y="186"/>
                  </a:cubicBezTo>
                  <a:cubicBezTo>
                    <a:pt x="28" y="265"/>
                    <a:pt x="96" y="319"/>
                    <a:pt x="174" y="319"/>
                  </a:cubicBezTo>
                  <a:cubicBezTo>
                    <a:pt x="181" y="319"/>
                    <a:pt x="188" y="319"/>
                    <a:pt x="196" y="318"/>
                  </a:cubicBezTo>
                  <a:cubicBezTo>
                    <a:pt x="334" y="295"/>
                    <a:pt x="380" y="117"/>
                    <a:pt x="265" y="31"/>
                  </a:cubicBezTo>
                  <a:cubicBezTo>
                    <a:pt x="235" y="10"/>
                    <a:pt x="203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689;p38">
              <a:extLst>
                <a:ext uri="{FF2B5EF4-FFF2-40B4-BE49-F238E27FC236}">
                  <a16:creationId xmlns:a16="http://schemas.microsoft.com/office/drawing/2014/main" id="{27A31AAE-78B4-0C34-7D7A-76405104FF81}"/>
                </a:ext>
              </a:extLst>
            </p:cNvPr>
            <p:cNvSpPr/>
            <p:nvPr/>
          </p:nvSpPr>
          <p:spPr>
            <a:xfrm>
              <a:off x="1643708" y="2226957"/>
              <a:ext cx="140809" cy="29509"/>
            </a:xfrm>
            <a:custGeom>
              <a:avLst/>
              <a:gdLst/>
              <a:ahLst/>
              <a:cxnLst/>
              <a:rect l="l" t="t" r="r" b="b"/>
              <a:pathLst>
                <a:path w="1228" h="260" extrusionOk="0">
                  <a:moveTo>
                    <a:pt x="1149" y="1"/>
                  </a:moveTo>
                  <a:cubicBezTo>
                    <a:pt x="1147" y="1"/>
                    <a:pt x="1145" y="1"/>
                    <a:pt x="1143" y="1"/>
                  </a:cubicBezTo>
                  <a:lnTo>
                    <a:pt x="569" y="87"/>
                  </a:lnTo>
                  <a:cubicBezTo>
                    <a:pt x="471" y="104"/>
                    <a:pt x="374" y="122"/>
                    <a:pt x="276" y="139"/>
                  </a:cubicBezTo>
                  <a:cubicBezTo>
                    <a:pt x="230" y="145"/>
                    <a:pt x="184" y="156"/>
                    <a:pt x="133" y="168"/>
                  </a:cubicBezTo>
                  <a:cubicBezTo>
                    <a:pt x="92" y="173"/>
                    <a:pt x="52" y="185"/>
                    <a:pt x="12" y="208"/>
                  </a:cubicBezTo>
                  <a:cubicBezTo>
                    <a:pt x="0" y="219"/>
                    <a:pt x="0" y="242"/>
                    <a:pt x="18" y="254"/>
                  </a:cubicBezTo>
                  <a:cubicBezTo>
                    <a:pt x="48" y="258"/>
                    <a:pt x="79" y="260"/>
                    <a:pt x="111" y="260"/>
                  </a:cubicBezTo>
                  <a:cubicBezTo>
                    <a:pt x="168" y="260"/>
                    <a:pt x="226" y="253"/>
                    <a:pt x="282" y="242"/>
                  </a:cubicBezTo>
                  <a:cubicBezTo>
                    <a:pt x="385" y="225"/>
                    <a:pt x="489" y="213"/>
                    <a:pt x="586" y="202"/>
                  </a:cubicBezTo>
                  <a:lnTo>
                    <a:pt x="1161" y="116"/>
                  </a:lnTo>
                  <a:cubicBezTo>
                    <a:pt x="1228" y="99"/>
                    <a:pt x="1213" y="1"/>
                    <a:pt x="1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690;p38">
              <a:extLst>
                <a:ext uri="{FF2B5EF4-FFF2-40B4-BE49-F238E27FC236}">
                  <a16:creationId xmlns:a16="http://schemas.microsoft.com/office/drawing/2014/main" id="{BEDA0F02-6B23-7562-8DE7-8FE0EA7E951D}"/>
                </a:ext>
              </a:extLst>
            </p:cNvPr>
            <p:cNvSpPr/>
            <p:nvPr/>
          </p:nvSpPr>
          <p:spPr>
            <a:xfrm>
              <a:off x="1755621" y="2215153"/>
              <a:ext cx="43573" cy="35864"/>
            </a:xfrm>
            <a:custGeom>
              <a:avLst/>
              <a:gdLst/>
              <a:ahLst/>
              <a:cxnLst/>
              <a:rect l="l" t="t" r="r" b="b"/>
              <a:pathLst>
                <a:path w="380" h="316" extrusionOk="0">
                  <a:moveTo>
                    <a:pt x="207" y="0"/>
                  </a:moveTo>
                  <a:cubicBezTo>
                    <a:pt x="199" y="0"/>
                    <a:pt x="192" y="1"/>
                    <a:pt x="185" y="2"/>
                  </a:cubicBezTo>
                  <a:cubicBezTo>
                    <a:pt x="47" y="19"/>
                    <a:pt x="1" y="203"/>
                    <a:pt x="116" y="283"/>
                  </a:cubicBezTo>
                  <a:cubicBezTo>
                    <a:pt x="146" y="305"/>
                    <a:pt x="178" y="315"/>
                    <a:pt x="210" y="315"/>
                  </a:cubicBezTo>
                  <a:cubicBezTo>
                    <a:pt x="299" y="315"/>
                    <a:pt x="380" y="236"/>
                    <a:pt x="363" y="134"/>
                  </a:cubicBezTo>
                  <a:cubicBezTo>
                    <a:pt x="352" y="55"/>
                    <a:pt x="284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691;p38">
              <a:extLst>
                <a:ext uri="{FF2B5EF4-FFF2-40B4-BE49-F238E27FC236}">
                  <a16:creationId xmlns:a16="http://schemas.microsoft.com/office/drawing/2014/main" id="{9EBF4441-C9C9-B29E-B577-E7F256299355}"/>
                </a:ext>
              </a:extLst>
            </p:cNvPr>
            <p:cNvSpPr/>
            <p:nvPr/>
          </p:nvSpPr>
          <p:spPr>
            <a:xfrm>
              <a:off x="1559315" y="2074193"/>
              <a:ext cx="31189" cy="137102"/>
            </a:xfrm>
            <a:custGeom>
              <a:avLst/>
              <a:gdLst/>
              <a:ahLst/>
              <a:cxnLst/>
              <a:rect l="l" t="t" r="r" b="b"/>
              <a:pathLst>
                <a:path w="272" h="1208" extrusionOk="0">
                  <a:moveTo>
                    <a:pt x="66" y="1"/>
                  </a:moveTo>
                  <a:cubicBezTo>
                    <a:pt x="33" y="1"/>
                    <a:pt x="1" y="24"/>
                    <a:pt x="7" y="66"/>
                  </a:cubicBezTo>
                  <a:lnTo>
                    <a:pt x="93" y="640"/>
                  </a:lnTo>
                  <a:cubicBezTo>
                    <a:pt x="110" y="738"/>
                    <a:pt x="128" y="836"/>
                    <a:pt x="145" y="933"/>
                  </a:cubicBezTo>
                  <a:cubicBezTo>
                    <a:pt x="156" y="985"/>
                    <a:pt x="162" y="1031"/>
                    <a:pt x="173" y="1077"/>
                  </a:cubicBezTo>
                  <a:cubicBezTo>
                    <a:pt x="179" y="1123"/>
                    <a:pt x="191" y="1163"/>
                    <a:pt x="214" y="1198"/>
                  </a:cubicBezTo>
                  <a:cubicBezTo>
                    <a:pt x="219" y="1205"/>
                    <a:pt x="225" y="1208"/>
                    <a:pt x="232" y="1208"/>
                  </a:cubicBezTo>
                  <a:cubicBezTo>
                    <a:pt x="242" y="1208"/>
                    <a:pt x="253" y="1202"/>
                    <a:pt x="260" y="1192"/>
                  </a:cubicBezTo>
                  <a:cubicBezTo>
                    <a:pt x="271" y="1106"/>
                    <a:pt x="265" y="1014"/>
                    <a:pt x="248" y="928"/>
                  </a:cubicBezTo>
                  <a:cubicBezTo>
                    <a:pt x="237" y="830"/>
                    <a:pt x="225" y="727"/>
                    <a:pt x="208" y="623"/>
                  </a:cubicBezTo>
                  <a:lnTo>
                    <a:pt x="122" y="49"/>
                  </a:lnTo>
                  <a:cubicBezTo>
                    <a:pt x="117" y="16"/>
                    <a:pt x="9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692;p38">
              <a:extLst>
                <a:ext uri="{FF2B5EF4-FFF2-40B4-BE49-F238E27FC236}">
                  <a16:creationId xmlns:a16="http://schemas.microsoft.com/office/drawing/2014/main" id="{96B4FAC0-C9F6-61B6-6309-2C71ED0EEC61}"/>
                </a:ext>
              </a:extLst>
            </p:cNvPr>
            <p:cNvSpPr/>
            <p:nvPr/>
          </p:nvSpPr>
          <p:spPr>
            <a:xfrm>
              <a:off x="1546931" y="2058644"/>
              <a:ext cx="42999" cy="36318"/>
            </a:xfrm>
            <a:custGeom>
              <a:avLst/>
              <a:gdLst/>
              <a:ahLst/>
              <a:cxnLst/>
              <a:rect l="l" t="t" r="r" b="b"/>
              <a:pathLst>
                <a:path w="375" h="320" extrusionOk="0">
                  <a:moveTo>
                    <a:pt x="165" y="1"/>
                  </a:moveTo>
                  <a:cubicBezTo>
                    <a:pt x="158" y="1"/>
                    <a:pt x="151" y="1"/>
                    <a:pt x="144" y="2"/>
                  </a:cubicBezTo>
                  <a:cubicBezTo>
                    <a:pt x="57" y="19"/>
                    <a:pt x="0" y="100"/>
                    <a:pt x="12" y="186"/>
                  </a:cubicBezTo>
                  <a:cubicBezTo>
                    <a:pt x="26" y="270"/>
                    <a:pt x="97" y="320"/>
                    <a:pt x="171" y="320"/>
                  </a:cubicBezTo>
                  <a:cubicBezTo>
                    <a:pt x="218" y="320"/>
                    <a:pt x="265" y="299"/>
                    <a:pt x="299" y="255"/>
                  </a:cubicBezTo>
                  <a:cubicBezTo>
                    <a:pt x="375" y="146"/>
                    <a:pt x="296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693;p38">
              <a:extLst>
                <a:ext uri="{FF2B5EF4-FFF2-40B4-BE49-F238E27FC236}">
                  <a16:creationId xmlns:a16="http://schemas.microsoft.com/office/drawing/2014/main" id="{48824788-7F78-9829-5AEF-28E73C983ABC}"/>
                </a:ext>
              </a:extLst>
            </p:cNvPr>
            <p:cNvSpPr/>
            <p:nvPr/>
          </p:nvSpPr>
          <p:spPr>
            <a:xfrm>
              <a:off x="1597613" y="2309922"/>
              <a:ext cx="30730" cy="136648"/>
            </a:xfrm>
            <a:custGeom>
              <a:avLst/>
              <a:gdLst/>
              <a:ahLst/>
              <a:cxnLst/>
              <a:rect l="l" t="t" r="r" b="b"/>
              <a:pathLst>
                <a:path w="268" h="1204" extrusionOk="0">
                  <a:moveTo>
                    <a:pt x="39" y="0"/>
                  </a:moveTo>
                  <a:cubicBezTo>
                    <a:pt x="29" y="0"/>
                    <a:pt x="18" y="7"/>
                    <a:pt x="12" y="17"/>
                  </a:cubicBezTo>
                  <a:cubicBezTo>
                    <a:pt x="0" y="103"/>
                    <a:pt x="6" y="195"/>
                    <a:pt x="23" y="281"/>
                  </a:cubicBezTo>
                  <a:cubicBezTo>
                    <a:pt x="35" y="384"/>
                    <a:pt x="52" y="482"/>
                    <a:pt x="64" y="585"/>
                  </a:cubicBezTo>
                  <a:lnTo>
                    <a:pt x="150" y="1160"/>
                  </a:lnTo>
                  <a:cubicBezTo>
                    <a:pt x="157" y="1190"/>
                    <a:pt x="181" y="1204"/>
                    <a:pt x="206" y="1204"/>
                  </a:cubicBezTo>
                  <a:cubicBezTo>
                    <a:pt x="237" y="1204"/>
                    <a:pt x="268" y="1181"/>
                    <a:pt x="265" y="1142"/>
                  </a:cubicBezTo>
                  <a:lnTo>
                    <a:pt x="178" y="568"/>
                  </a:lnTo>
                  <a:cubicBezTo>
                    <a:pt x="161" y="470"/>
                    <a:pt x="144" y="373"/>
                    <a:pt x="127" y="275"/>
                  </a:cubicBezTo>
                  <a:cubicBezTo>
                    <a:pt x="121" y="229"/>
                    <a:pt x="109" y="177"/>
                    <a:pt x="98" y="132"/>
                  </a:cubicBezTo>
                  <a:cubicBezTo>
                    <a:pt x="92" y="91"/>
                    <a:pt x="81" y="45"/>
                    <a:pt x="58" y="11"/>
                  </a:cubicBezTo>
                  <a:cubicBezTo>
                    <a:pt x="53" y="4"/>
                    <a:pt x="46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694;p38">
              <a:extLst>
                <a:ext uri="{FF2B5EF4-FFF2-40B4-BE49-F238E27FC236}">
                  <a16:creationId xmlns:a16="http://schemas.microsoft.com/office/drawing/2014/main" id="{0AAC1E79-1785-B149-A0CB-CFCE707D149F}"/>
                </a:ext>
              </a:extLst>
            </p:cNvPr>
            <p:cNvSpPr/>
            <p:nvPr/>
          </p:nvSpPr>
          <p:spPr>
            <a:xfrm>
              <a:off x="1598186" y="2426254"/>
              <a:ext cx="42999" cy="35751"/>
            </a:xfrm>
            <a:custGeom>
              <a:avLst/>
              <a:gdLst/>
              <a:ahLst/>
              <a:cxnLst/>
              <a:rect l="l" t="t" r="r" b="b"/>
              <a:pathLst>
                <a:path w="375" h="315" extrusionOk="0">
                  <a:moveTo>
                    <a:pt x="205" y="1"/>
                  </a:moveTo>
                  <a:cubicBezTo>
                    <a:pt x="159" y="1"/>
                    <a:pt x="113" y="21"/>
                    <a:pt x="81" y="66"/>
                  </a:cubicBezTo>
                  <a:cubicBezTo>
                    <a:pt x="1" y="168"/>
                    <a:pt x="81" y="315"/>
                    <a:pt x="204" y="315"/>
                  </a:cubicBezTo>
                  <a:cubicBezTo>
                    <a:pt x="213" y="315"/>
                    <a:pt x="222" y="314"/>
                    <a:pt x="231" y="313"/>
                  </a:cubicBezTo>
                  <a:cubicBezTo>
                    <a:pt x="317" y="301"/>
                    <a:pt x="374" y="221"/>
                    <a:pt x="363" y="135"/>
                  </a:cubicBezTo>
                  <a:cubicBezTo>
                    <a:pt x="349" y="51"/>
                    <a:pt x="277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695;p38">
              <a:extLst>
                <a:ext uri="{FF2B5EF4-FFF2-40B4-BE49-F238E27FC236}">
                  <a16:creationId xmlns:a16="http://schemas.microsoft.com/office/drawing/2014/main" id="{8AD7A69E-06DF-5DA7-D7AB-9DCC013650F9}"/>
                </a:ext>
              </a:extLst>
            </p:cNvPr>
            <p:cNvSpPr/>
            <p:nvPr/>
          </p:nvSpPr>
          <p:spPr>
            <a:xfrm>
              <a:off x="1076575" y="2974889"/>
              <a:ext cx="313609" cy="369199"/>
            </a:xfrm>
            <a:custGeom>
              <a:avLst/>
              <a:gdLst/>
              <a:ahLst/>
              <a:cxnLst/>
              <a:rect l="l" t="t" r="r" b="b"/>
              <a:pathLst>
                <a:path w="2735" h="3253" extrusionOk="0">
                  <a:moveTo>
                    <a:pt x="445" y="1"/>
                  </a:moveTo>
                  <a:cubicBezTo>
                    <a:pt x="373" y="1"/>
                    <a:pt x="300" y="37"/>
                    <a:pt x="271" y="108"/>
                  </a:cubicBezTo>
                  <a:cubicBezTo>
                    <a:pt x="1" y="803"/>
                    <a:pt x="202" y="1573"/>
                    <a:pt x="558" y="2216"/>
                  </a:cubicBezTo>
                  <a:cubicBezTo>
                    <a:pt x="845" y="2733"/>
                    <a:pt x="1368" y="3227"/>
                    <a:pt x="2080" y="3250"/>
                  </a:cubicBezTo>
                  <a:cubicBezTo>
                    <a:pt x="2101" y="3252"/>
                    <a:pt x="2122" y="3253"/>
                    <a:pt x="2143" y="3253"/>
                  </a:cubicBezTo>
                  <a:cubicBezTo>
                    <a:pt x="2267" y="3253"/>
                    <a:pt x="2392" y="3224"/>
                    <a:pt x="2505" y="3170"/>
                  </a:cubicBezTo>
                  <a:cubicBezTo>
                    <a:pt x="2655" y="3095"/>
                    <a:pt x="2735" y="2923"/>
                    <a:pt x="2689" y="2762"/>
                  </a:cubicBezTo>
                  <a:cubicBezTo>
                    <a:pt x="2678" y="2728"/>
                    <a:pt x="2655" y="2699"/>
                    <a:pt x="2620" y="2682"/>
                  </a:cubicBezTo>
                  <a:cubicBezTo>
                    <a:pt x="2620" y="2659"/>
                    <a:pt x="2626" y="2636"/>
                    <a:pt x="2626" y="2613"/>
                  </a:cubicBezTo>
                  <a:cubicBezTo>
                    <a:pt x="2626" y="2498"/>
                    <a:pt x="2614" y="2389"/>
                    <a:pt x="2580" y="2280"/>
                  </a:cubicBezTo>
                  <a:cubicBezTo>
                    <a:pt x="2522" y="2067"/>
                    <a:pt x="2419" y="1866"/>
                    <a:pt x="2281" y="1694"/>
                  </a:cubicBezTo>
                  <a:cubicBezTo>
                    <a:pt x="2109" y="1487"/>
                    <a:pt x="1896" y="1320"/>
                    <a:pt x="1661" y="1200"/>
                  </a:cubicBezTo>
                  <a:cubicBezTo>
                    <a:pt x="1425" y="1079"/>
                    <a:pt x="1161" y="987"/>
                    <a:pt x="972" y="815"/>
                  </a:cubicBezTo>
                  <a:cubicBezTo>
                    <a:pt x="771" y="620"/>
                    <a:pt x="702" y="350"/>
                    <a:pt x="615" y="108"/>
                  </a:cubicBezTo>
                  <a:cubicBezTo>
                    <a:pt x="590" y="37"/>
                    <a:pt x="518" y="1"/>
                    <a:pt x="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696;p38">
              <a:extLst>
                <a:ext uri="{FF2B5EF4-FFF2-40B4-BE49-F238E27FC236}">
                  <a16:creationId xmlns:a16="http://schemas.microsoft.com/office/drawing/2014/main" id="{0682D398-B41E-E8FA-A9B4-8D4640FAE09F}"/>
                </a:ext>
              </a:extLst>
            </p:cNvPr>
            <p:cNvSpPr/>
            <p:nvPr/>
          </p:nvSpPr>
          <p:spPr>
            <a:xfrm>
              <a:off x="1315652" y="2974889"/>
              <a:ext cx="314297" cy="369086"/>
            </a:xfrm>
            <a:custGeom>
              <a:avLst/>
              <a:gdLst/>
              <a:ahLst/>
              <a:cxnLst/>
              <a:rect l="l" t="t" r="r" b="b"/>
              <a:pathLst>
                <a:path w="2741" h="3252" extrusionOk="0">
                  <a:moveTo>
                    <a:pt x="2296" y="1"/>
                  </a:moveTo>
                  <a:cubicBezTo>
                    <a:pt x="2224" y="1"/>
                    <a:pt x="2152" y="37"/>
                    <a:pt x="2126" y="108"/>
                  </a:cubicBezTo>
                  <a:cubicBezTo>
                    <a:pt x="2040" y="350"/>
                    <a:pt x="1971" y="620"/>
                    <a:pt x="1764" y="809"/>
                  </a:cubicBezTo>
                  <a:cubicBezTo>
                    <a:pt x="1580" y="987"/>
                    <a:pt x="1316" y="1079"/>
                    <a:pt x="1081" y="1200"/>
                  </a:cubicBezTo>
                  <a:cubicBezTo>
                    <a:pt x="845" y="1320"/>
                    <a:pt x="633" y="1487"/>
                    <a:pt x="460" y="1694"/>
                  </a:cubicBezTo>
                  <a:cubicBezTo>
                    <a:pt x="317" y="1866"/>
                    <a:pt x="219" y="2061"/>
                    <a:pt x="162" y="2280"/>
                  </a:cubicBezTo>
                  <a:cubicBezTo>
                    <a:pt x="127" y="2383"/>
                    <a:pt x="110" y="2498"/>
                    <a:pt x="116" y="2613"/>
                  </a:cubicBezTo>
                  <a:cubicBezTo>
                    <a:pt x="116" y="2636"/>
                    <a:pt x="116" y="2659"/>
                    <a:pt x="122" y="2682"/>
                  </a:cubicBezTo>
                  <a:cubicBezTo>
                    <a:pt x="87" y="2699"/>
                    <a:pt x="58" y="2728"/>
                    <a:pt x="53" y="2762"/>
                  </a:cubicBezTo>
                  <a:cubicBezTo>
                    <a:pt x="1" y="2923"/>
                    <a:pt x="76" y="3078"/>
                    <a:pt x="236" y="3164"/>
                  </a:cubicBezTo>
                  <a:cubicBezTo>
                    <a:pt x="358" y="3222"/>
                    <a:pt x="488" y="3251"/>
                    <a:pt x="624" y="3251"/>
                  </a:cubicBezTo>
                  <a:cubicBezTo>
                    <a:pt x="637" y="3251"/>
                    <a:pt x="649" y="3251"/>
                    <a:pt x="661" y="3250"/>
                  </a:cubicBezTo>
                  <a:cubicBezTo>
                    <a:pt x="1379" y="3222"/>
                    <a:pt x="1891" y="2733"/>
                    <a:pt x="2178" y="2211"/>
                  </a:cubicBezTo>
                  <a:cubicBezTo>
                    <a:pt x="2540" y="1567"/>
                    <a:pt x="2741" y="798"/>
                    <a:pt x="2465" y="108"/>
                  </a:cubicBezTo>
                  <a:cubicBezTo>
                    <a:pt x="2439" y="37"/>
                    <a:pt x="2367" y="1"/>
                    <a:pt x="2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697;p38">
              <a:extLst>
                <a:ext uri="{FF2B5EF4-FFF2-40B4-BE49-F238E27FC236}">
                  <a16:creationId xmlns:a16="http://schemas.microsoft.com/office/drawing/2014/main" id="{1A97E69A-3C8D-7FE7-DCF7-FBA13366DF9D}"/>
                </a:ext>
              </a:extLst>
            </p:cNvPr>
            <p:cNvSpPr/>
            <p:nvPr/>
          </p:nvSpPr>
          <p:spPr>
            <a:xfrm>
              <a:off x="1315652" y="3152736"/>
              <a:ext cx="255703" cy="190785"/>
            </a:xfrm>
            <a:custGeom>
              <a:avLst/>
              <a:gdLst/>
              <a:ahLst/>
              <a:cxnLst/>
              <a:rect l="l" t="t" r="r" b="b"/>
              <a:pathLst>
                <a:path w="2230" h="1681" extrusionOk="0">
                  <a:moveTo>
                    <a:pt x="575" y="0"/>
                  </a:moveTo>
                  <a:cubicBezTo>
                    <a:pt x="535" y="41"/>
                    <a:pt x="495" y="81"/>
                    <a:pt x="460" y="127"/>
                  </a:cubicBezTo>
                  <a:cubicBezTo>
                    <a:pt x="317" y="299"/>
                    <a:pt x="213" y="494"/>
                    <a:pt x="156" y="713"/>
                  </a:cubicBezTo>
                  <a:cubicBezTo>
                    <a:pt x="127" y="816"/>
                    <a:pt x="110" y="931"/>
                    <a:pt x="116" y="1046"/>
                  </a:cubicBezTo>
                  <a:cubicBezTo>
                    <a:pt x="116" y="1069"/>
                    <a:pt x="116" y="1092"/>
                    <a:pt x="122" y="1115"/>
                  </a:cubicBezTo>
                  <a:cubicBezTo>
                    <a:pt x="87" y="1132"/>
                    <a:pt x="58" y="1161"/>
                    <a:pt x="47" y="1195"/>
                  </a:cubicBezTo>
                  <a:cubicBezTo>
                    <a:pt x="1" y="1356"/>
                    <a:pt x="76" y="1505"/>
                    <a:pt x="236" y="1597"/>
                  </a:cubicBezTo>
                  <a:cubicBezTo>
                    <a:pt x="349" y="1651"/>
                    <a:pt x="471" y="1680"/>
                    <a:pt x="597" y="1680"/>
                  </a:cubicBezTo>
                  <a:cubicBezTo>
                    <a:pt x="618" y="1680"/>
                    <a:pt x="640" y="1679"/>
                    <a:pt x="661" y="1678"/>
                  </a:cubicBezTo>
                  <a:cubicBezTo>
                    <a:pt x="1379" y="1655"/>
                    <a:pt x="1891" y="1161"/>
                    <a:pt x="2178" y="644"/>
                  </a:cubicBezTo>
                  <a:cubicBezTo>
                    <a:pt x="2195" y="615"/>
                    <a:pt x="2212" y="580"/>
                    <a:pt x="2230" y="552"/>
                  </a:cubicBezTo>
                  <a:lnTo>
                    <a:pt x="2230" y="552"/>
                  </a:lnTo>
                  <a:cubicBezTo>
                    <a:pt x="2166" y="586"/>
                    <a:pt x="2103" y="615"/>
                    <a:pt x="2034" y="632"/>
                  </a:cubicBezTo>
                  <a:cubicBezTo>
                    <a:pt x="1909" y="670"/>
                    <a:pt x="1780" y="689"/>
                    <a:pt x="1650" y="689"/>
                  </a:cubicBezTo>
                  <a:cubicBezTo>
                    <a:pt x="1507" y="689"/>
                    <a:pt x="1363" y="666"/>
                    <a:pt x="1224" y="621"/>
                  </a:cubicBezTo>
                  <a:cubicBezTo>
                    <a:pt x="989" y="552"/>
                    <a:pt x="759" y="408"/>
                    <a:pt x="638" y="184"/>
                  </a:cubicBezTo>
                  <a:cubicBezTo>
                    <a:pt x="610" y="127"/>
                    <a:pt x="587" y="64"/>
                    <a:pt x="575" y="0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698;p38">
              <a:extLst>
                <a:ext uri="{FF2B5EF4-FFF2-40B4-BE49-F238E27FC236}">
                  <a16:creationId xmlns:a16="http://schemas.microsoft.com/office/drawing/2014/main" id="{257C6554-3D08-C334-7030-8DCA03EBFBC5}"/>
                </a:ext>
              </a:extLst>
            </p:cNvPr>
            <p:cNvSpPr/>
            <p:nvPr/>
          </p:nvSpPr>
          <p:spPr>
            <a:xfrm>
              <a:off x="1300630" y="3131739"/>
              <a:ext cx="99529" cy="218137"/>
            </a:xfrm>
            <a:custGeom>
              <a:avLst/>
              <a:gdLst/>
              <a:ahLst/>
              <a:cxnLst/>
              <a:rect l="l" t="t" r="r" b="b"/>
              <a:pathLst>
                <a:path w="868" h="1922" extrusionOk="0">
                  <a:moveTo>
                    <a:pt x="655" y="1788"/>
                  </a:moveTo>
                  <a:cubicBezTo>
                    <a:pt x="653" y="1789"/>
                    <a:pt x="652" y="1790"/>
                    <a:pt x="650" y="1791"/>
                  </a:cubicBezTo>
                  <a:lnTo>
                    <a:pt x="650" y="1791"/>
                  </a:lnTo>
                  <a:cubicBezTo>
                    <a:pt x="651" y="1789"/>
                    <a:pt x="653" y="1788"/>
                    <a:pt x="655" y="1788"/>
                  </a:cubicBezTo>
                  <a:close/>
                  <a:moveTo>
                    <a:pt x="33" y="0"/>
                  </a:moveTo>
                  <a:cubicBezTo>
                    <a:pt x="17" y="0"/>
                    <a:pt x="1" y="15"/>
                    <a:pt x="6" y="30"/>
                  </a:cubicBezTo>
                  <a:cubicBezTo>
                    <a:pt x="51" y="99"/>
                    <a:pt x="103" y="168"/>
                    <a:pt x="166" y="231"/>
                  </a:cubicBezTo>
                  <a:cubicBezTo>
                    <a:pt x="212" y="306"/>
                    <a:pt x="258" y="381"/>
                    <a:pt x="298" y="461"/>
                  </a:cubicBezTo>
                  <a:cubicBezTo>
                    <a:pt x="477" y="800"/>
                    <a:pt x="597" y="1173"/>
                    <a:pt x="660" y="1552"/>
                  </a:cubicBezTo>
                  <a:cubicBezTo>
                    <a:pt x="666" y="1610"/>
                    <a:pt x="672" y="1667"/>
                    <a:pt x="666" y="1719"/>
                  </a:cubicBezTo>
                  <a:cubicBezTo>
                    <a:pt x="666" y="1736"/>
                    <a:pt x="660" y="1753"/>
                    <a:pt x="655" y="1771"/>
                  </a:cubicBezTo>
                  <a:cubicBezTo>
                    <a:pt x="655" y="1776"/>
                    <a:pt x="649" y="1782"/>
                    <a:pt x="649" y="1788"/>
                  </a:cubicBezTo>
                  <a:cubicBezTo>
                    <a:pt x="649" y="1790"/>
                    <a:pt x="649" y="1791"/>
                    <a:pt x="649" y="1792"/>
                  </a:cubicBezTo>
                  <a:lnTo>
                    <a:pt x="649" y="1792"/>
                  </a:lnTo>
                  <a:cubicBezTo>
                    <a:pt x="591" y="1836"/>
                    <a:pt x="634" y="1921"/>
                    <a:pt x="695" y="1921"/>
                  </a:cubicBezTo>
                  <a:cubicBezTo>
                    <a:pt x="708" y="1921"/>
                    <a:pt x="721" y="1917"/>
                    <a:pt x="735" y="1909"/>
                  </a:cubicBezTo>
                  <a:cubicBezTo>
                    <a:pt x="856" y="1874"/>
                    <a:pt x="867" y="1753"/>
                    <a:pt x="867" y="1667"/>
                  </a:cubicBezTo>
                  <a:cubicBezTo>
                    <a:pt x="856" y="1529"/>
                    <a:pt x="838" y="1397"/>
                    <a:pt x="798" y="1271"/>
                  </a:cubicBezTo>
                  <a:cubicBezTo>
                    <a:pt x="729" y="989"/>
                    <a:pt x="632" y="725"/>
                    <a:pt x="494" y="473"/>
                  </a:cubicBezTo>
                  <a:cubicBezTo>
                    <a:pt x="436" y="375"/>
                    <a:pt x="373" y="283"/>
                    <a:pt x="298" y="203"/>
                  </a:cubicBezTo>
                  <a:cubicBezTo>
                    <a:pt x="230" y="134"/>
                    <a:pt x="149" y="30"/>
                    <a:pt x="40" y="2"/>
                  </a:cubicBezTo>
                  <a:cubicBezTo>
                    <a:pt x="38" y="1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699;p38">
              <a:extLst>
                <a:ext uri="{FF2B5EF4-FFF2-40B4-BE49-F238E27FC236}">
                  <a16:creationId xmlns:a16="http://schemas.microsoft.com/office/drawing/2014/main" id="{88637DF3-C551-610F-660D-741CB08B12F6}"/>
                </a:ext>
              </a:extLst>
            </p:cNvPr>
            <p:cNvSpPr/>
            <p:nvPr/>
          </p:nvSpPr>
          <p:spPr>
            <a:xfrm>
              <a:off x="1281481" y="3242737"/>
              <a:ext cx="138401" cy="136988"/>
            </a:xfrm>
            <a:custGeom>
              <a:avLst/>
              <a:gdLst/>
              <a:ahLst/>
              <a:cxnLst/>
              <a:rect l="l" t="t" r="r" b="b"/>
              <a:pathLst>
                <a:path w="1207" h="1207" extrusionOk="0">
                  <a:moveTo>
                    <a:pt x="603" y="0"/>
                  </a:moveTo>
                  <a:cubicBezTo>
                    <a:pt x="270" y="0"/>
                    <a:pt x="0" y="270"/>
                    <a:pt x="0" y="603"/>
                  </a:cubicBezTo>
                  <a:cubicBezTo>
                    <a:pt x="0" y="936"/>
                    <a:pt x="270" y="1206"/>
                    <a:pt x="603" y="1206"/>
                  </a:cubicBezTo>
                  <a:cubicBezTo>
                    <a:pt x="936" y="1206"/>
                    <a:pt x="1206" y="936"/>
                    <a:pt x="1206" y="603"/>
                  </a:cubicBezTo>
                  <a:cubicBezTo>
                    <a:pt x="1206" y="270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700;p38">
              <a:extLst>
                <a:ext uri="{FF2B5EF4-FFF2-40B4-BE49-F238E27FC236}">
                  <a16:creationId xmlns:a16="http://schemas.microsoft.com/office/drawing/2014/main" id="{926CCCF9-4BCE-CE62-7198-7D193BC21DC2}"/>
                </a:ext>
              </a:extLst>
            </p:cNvPr>
            <p:cNvSpPr/>
            <p:nvPr/>
          </p:nvSpPr>
          <p:spPr>
            <a:xfrm>
              <a:off x="1191240" y="3650411"/>
              <a:ext cx="79119" cy="80354"/>
            </a:xfrm>
            <a:custGeom>
              <a:avLst/>
              <a:gdLst/>
              <a:ahLst/>
              <a:cxnLst/>
              <a:rect l="l" t="t" r="r" b="b"/>
              <a:pathLst>
                <a:path w="690" h="708" extrusionOk="0">
                  <a:moveTo>
                    <a:pt x="382" y="1"/>
                  </a:moveTo>
                  <a:cubicBezTo>
                    <a:pt x="355" y="1"/>
                    <a:pt x="328" y="4"/>
                    <a:pt x="299" y="9"/>
                  </a:cubicBezTo>
                  <a:cubicBezTo>
                    <a:pt x="293" y="15"/>
                    <a:pt x="288" y="15"/>
                    <a:pt x="282" y="15"/>
                  </a:cubicBezTo>
                  <a:cubicBezTo>
                    <a:pt x="253" y="27"/>
                    <a:pt x="230" y="38"/>
                    <a:pt x="207" y="50"/>
                  </a:cubicBezTo>
                  <a:cubicBezTo>
                    <a:pt x="173" y="67"/>
                    <a:pt x="150" y="90"/>
                    <a:pt x="121" y="113"/>
                  </a:cubicBezTo>
                  <a:cubicBezTo>
                    <a:pt x="98" y="136"/>
                    <a:pt x="75" y="165"/>
                    <a:pt x="58" y="193"/>
                  </a:cubicBezTo>
                  <a:cubicBezTo>
                    <a:pt x="52" y="199"/>
                    <a:pt x="52" y="205"/>
                    <a:pt x="46" y="210"/>
                  </a:cubicBezTo>
                  <a:cubicBezTo>
                    <a:pt x="35" y="239"/>
                    <a:pt x="23" y="262"/>
                    <a:pt x="18" y="291"/>
                  </a:cubicBezTo>
                  <a:cubicBezTo>
                    <a:pt x="12" y="314"/>
                    <a:pt x="6" y="343"/>
                    <a:pt x="6" y="371"/>
                  </a:cubicBezTo>
                  <a:cubicBezTo>
                    <a:pt x="0" y="377"/>
                    <a:pt x="0" y="383"/>
                    <a:pt x="6" y="394"/>
                  </a:cubicBezTo>
                  <a:cubicBezTo>
                    <a:pt x="6" y="417"/>
                    <a:pt x="12" y="446"/>
                    <a:pt x="18" y="475"/>
                  </a:cubicBezTo>
                  <a:cubicBezTo>
                    <a:pt x="23" y="498"/>
                    <a:pt x="35" y="526"/>
                    <a:pt x="46" y="549"/>
                  </a:cubicBezTo>
                  <a:cubicBezTo>
                    <a:pt x="63" y="578"/>
                    <a:pt x="86" y="607"/>
                    <a:pt x="109" y="630"/>
                  </a:cubicBezTo>
                  <a:cubicBezTo>
                    <a:pt x="127" y="641"/>
                    <a:pt x="150" y="659"/>
                    <a:pt x="167" y="670"/>
                  </a:cubicBezTo>
                  <a:cubicBezTo>
                    <a:pt x="190" y="682"/>
                    <a:pt x="213" y="693"/>
                    <a:pt x="230" y="699"/>
                  </a:cubicBezTo>
                  <a:lnTo>
                    <a:pt x="242" y="699"/>
                  </a:lnTo>
                  <a:cubicBezTo>
                    <a:pt x="267" y="704"/>
                    <a:pt x="293" y="707"/>
                    <a:pt x="319" y="707"/>
                  </a:cubicBezTo>
                  <a:cubicBezTo>
                    <a:pt x="345" y="707"/>
                    <a:pt x="371" y="704"/>
                    <a:pt x="397" y="699"/>
                  </a:cubicBezTo>
                  <a:cubicBezTo>
                    <a:pt x="402" y="699"/>
                    <a:pt x="408" y="699"/>
                    <a:pt x="414" y="693"/>
                  </a:cubicBezTo>
                  <a:cubicBezTo>
                    <a:pt x="437" y="687"/>
                    <a:pt x="460" y="676"/>
                    <a:pt x="483" y="664"/>
                  </a:cubicBezTo>
                  <a:cubicBezTo>
                    <a:pt x="512" y="647"/>
                    <a:pt x="540" y="630"/>
                    <a:pt x="563" y="607"/>
                  </a:cubicBezTo>
                  <a:cubicBezTo>
                    <a:pt x="586" y="578"/>
                    <a:pt x="603" y="555"/>
                    <a:pt x="621" y="521"/>
                  </a:cubicBezTo>
                  <a:cubicBezTo>
                    <a:pt x="632" y="503"/>
                    <a:pt x="638" y="480"/>
                    <a:pt x="649" y="457"/>
                  </a:cubicBezTo>
                  <a:cubicBezTo>
                    <a:pt x="649" y="457"/>
                    <a:pt x="649" y="452"/>
                    <a:pt x="655" y="446"/>
                  </a:cubicBezTo>
                  <a:cubicBezTo>
                    <a:pt x="649" y="446"/>
                    <a:pt x="649" y="446"/>
                    <a:pt x="655" y="440"/>
                  </a:cubicBezTo>
                  <a:cubicBezTo>
                    <a:pt x="661" y="423"/>
                    <a:pt x="667" y="406"/>
                    <a:pt x="672" y="389"/>
                  </a:cubicBezTo>
                  <a:lnTo>
                    <a:pt x="672" y="371"/>
                  </a:lnTo>
                  <a:cubicBezTo>
                    <a:pt x="672" y="348"/>
                    <a:pt x="678" y="331"/>
                    <a:pt x="684" y="308"/>
                  </a:cubicBezTo>
                  <a:lnTo>
                    <a:pt x="684" y="331"/>
                  </a:lnTo>
                  <a:cubicBezTo>
                    <a:pt x="690" y="291"/>
                    <a:pt x="690" y="256"/>
                    <a:pt x="678" y="222"/>
                  </a:cubicBezTo>
                  <a:cubicBezTo>
                    <a:pt x="672" y="210"/>
                    <a:pt x="667" y="193"/>
                    <a:pt x="661" y="188"/>
                  </a:cubicBezTo>
                  <a:cubicBezTo>
                    <a:pt x="661" y="176"/>
                    <a:pt x="655" y="165"/>
                    <a:pt x="649" y="153"/>
                  </a:cubicBezTo>
                  <a:cubicBezTo>
                    <a:pt x="644" y="147"/>
                    <a:pt x="644" y="147"/>
                    <a:pt x="644" y="147"/>
                  </a:cubicBezTo>
                  <a:cubicBezTo>
                    <a:pt x="626" y="124"/>
                    <a:pt x="615" y="107"/>
                    <a:pt x="598" y="90"/>
                  </a:cubicBezTo>
                  <a:cubicBezTo>
                    <a:pt x="563" y="50"/>
                    <a:pt x="512" y="27"/>
                    <a:pt x="460" y="9"/>
                  </a:cubicBezTo>
                  <a:cubicBezTo>
                    <a:pt x="434" y="4"/>
                    <a:pt x="408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701;p38">
              <a:extLst>
                <a:ext uri="{FF2B5EF4-FFF2-40B4-BE49-F238E27FC236}">
                  <a16:creationId xmlns:a16="http://schemas.microsoft.com/office/drawing/2014/main" id="{496B55A2-DB88-A977-538B-F9BD25140077}"/>
                </a:ext>
              </a:extLst>
            </p:cNvPr>
            <p:cNvSpPr/>
            <p:nvPr/>
          </p:nvSpPr>
          <p:spPr>
            <a:xfrm>
              <a:off x="1163606" y="3436473"/>
              <a:ext cx="77743" cy="78766"/>
            </a:xfrm>
            <a:custGeom>
              <a:avLst/>
              <a:gdLst/>
              <a:ahLst/>
              <a:cxnLst/>
              <a:rect l="l" t="t" r="r" b="b"/>
              <a:pathLst>
                <a:path w="678" h="694" extrusionOk="0">
                  <a:moveTo>
                    <a:pt x="394" y="0"/>
                  </a:moveTo>
                  <a:cubicBezTo>
                    <a:pt x="379" y="0"/>
                    <a:pt x="365" y="2"/>
                    <a:pt x="350" y="5"/>
                  </a:cubicBezTo>
                  <a:cubicBezTo>
                    <a:pt x="327" y="5"/>
                    <a:pt x="304" y="16"/>
                    <a:pt x="282" y="22"/>
                  </a:cubicBezTo>
                  <a:cubicBezTo>
                    <a:pt x="213" y="33"/>
                    <a:pt x="149" y="62"/>
                    <a:pt x="98" y="114"/>
                  </a:cubicBezTo>
                  <a:cubicBezTo>
                    <a:pt x="75" y="137"/>
                    <a:pt x="57" y="160"/>
                    <a:pt x="46" y="183"/>
                  </a:cubicBezTo>
                  <a:cubicBezTo>
                    <a:pt x="29" y="211"/>
                    <a:pt x="17" y="246"/>
                    <a:pt x="12" y="275"/>
                  </a:cubicBezTo>
                  <a:cubicBezTo>
                    <a:pt x="0" y="309"/>
                    <a:pt x="0" y="338"/>
                    <a:pt x="0" y="372"/>
                  </a:cubicBezTo>
                  <a:cubicBezTo>
                    <a:pt x="0" y="407"/>
                    <a:pt x="6" y="435"/>
                    <a:pt x="17" y="470"/>
                  </a:cubicBezTo>
                  <a:cubicBezTo>
                    <a:pt x="29" y="516"/>
                    <a:pt x="52" y="562"/>
                    <a:pt x="86" y="596"/>
                  </a:cubicBezTo>
                  <a:cubicBezTo>
                    <a:pt x="109" y="619"/>
                    <a:pt x="132" y="642"/>
                    <a:pt x="161" y="654"/>
                  </a:cubicBezTo>
                  <a:cubicBezTo>
                    <a:pt x="201" y="682"/>
                    <a:pt x="253" y="694"/>
                    <a:pt x="304" y="694"/>
                  </a:cubicBezTo>
                  <a:cubicBezTo>
                    <a:pt x="333" y="694"/>
                    <a:pt x="362" y="694"/>
                    <a:pt x="385" y="688"/>
                  </a:cubicBezTo>
                  <a:lnTo>
                    <a:pt x="408" y="682"/>
                  </a:lnTo>
                  <a:cubicBezTo>
                    <a:pt x="437" y="671"/>
                    <a:pt x="460" y="660"/>
                    <a:pt x="483" y="648"/>
                  </a:cubicBezTo>
                  <a:cubicBezTo>
                    <a:pt x="511" y="631"/>
                    <a:pt x="540" y="614"/>
                    <a:pt x="563" y="591"/>
                  </a:cubicBezTo>
                  <a:cubicBezTo>
                    <a:pt x="569" y="585"/>
                    <a:pt x="574" y="579"/>
                    <a:pt x="586" y="573"/>
                  </a:cubicBezTo>
                  <a:cubicBezTo>
                    <a:pt x="603" y="550"/>
                    <a:pt x="620" y="527"/>
                    <a:pt x="632" y="504"/>
                  </a:cubicBezTo>
                  <a:cubicBezTo>
                    <a:pt x="661" y="453"/>
                    <a:pt x="678" y="390"/>
                    <a:pt x="678" y="332"/>
                  </a:cubicBezTo>
                  <a:cubicBezTo>
                    <a:pt x="678" y="303"/>
                    <a:pt x="672" y="275"/>
                    <a:pt x="666" y="246"/>
                  </a:cubicBezTo>
                  <a:cubicBezTo>
                    <a:pt x="661" y="217"/>
                    <a:pt x="649" y="194"/>
                    <a:pt x="638" y="171"/>
                  </a:cubicBezTo>
                  <a:cubicBezTo>
                    <a:pt x="632" y="160"/>
                    <a:pt x="626" y="154"/>
                    <a:pt x="626" y="148"/>
                  </a:cubicBezTo>
                  <a:cubicBezTo>
                    <a:pt x="609" y="125"/>
                    <a:pt x="592" y="102"/>
                    <a:pt x="574" y="85"/>
                  </a:cubicBezTo>
                  <a:cubicBezTo>
                    <a:pt x="534" y="45"/>
                    <a:pt x="488" y="16"/>
                    <a:pt x="437" y="5"/>
                  </a:cubicBezTo>
                  <a:cubicBezTo>
                    <a:pt x="422" y="2"/>
                    <a:pt x="408" y="0"/>
                    <a:pt x="3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702;p38">
              <a:extLst>
                <a:ext uri="{FF2B5EF4-FFF2-40B4-BE49-F238E27FC236}">
                  <a16:creationId xmlns:a16="http://schemas.microsoft.com/office/drawing/2014/main" id="{8A417566-6632-9711-E683-AAEEDF6FD49E}"/>
                </a:ext>
              </a:extLst>
            </p:cNvPr>
            <p:cNvSpPr/>
            <p:nvPr/>
          </p:nvSpPr>
          <p:spPr>
            <a:xfrm>
              <a:off x="1526406" y="3319006"/>
              <a:ext cx="81183" cy="71161"/>
            </a:xfrm>
            <a:custGeom>
              <a:avLst/>
              <a:gdLst/>
              <a:ahLst/>
              <a:cxnLst/>
              <a:rect l="l" t="t" r="r" b="b"/>
              <a:pathLst>
                <a:path w="708" h="627" extrusionOk="0">
                  <a:moveTo>
                    <a:pt x="392" y="0"/>
                  </a:moveTo>
                  <a:cubicBezTo>
                    <a:pt x="369" y="0"/>
                    <a:pt x="340" y="6"/>
                    <a:pt x="311" y="12"/>
                  </a:cubicBezTo>
                  <a:lnTo>
                    <a:pt x="288" y="17"/>
                  </a:lnTo>
                  <a:cubicBezTo>
                    <a:pt x="254" y="23"/>
                    <a:pt x="225" y="35"/>
                    <a:pt x="191" y="52"/>
                  </a:cubicBezTo>
                  <a:cubicBezTo>
                    <a:pt x="179" y="57"/>
                    <a:pt x="162" y="63"/>
                    <a:pt x="150" y="75"/>
                  </a:cubicBezTo>
                  <a:cubicBezTo>
                    <a:pt x="127" y="86"/>
                    <a:pt x="110" y="103"/>
                    <a:pt x="93" y="121"/>
                  </a:cubicBezTo>
                  <a:cubicBezTo>
                    <a:pt x="76" y="138"/>
                    <a:pt x="64" y="155"/>
                    <a:pt x="53" y="172"/>
                  </a:cubicBezTo>
                  <a:lnTo>
                    <a:pt x="47" y="178"/>
                  </a:lnTo>
                  <a:cubicBezTo>
                    <a:pt x="7" y="247"/>
                    <a:pt x="1" y="322"/>
                    <a:pt x="24" y="396"/>
                  </a:cubicBezTo>
                  <a:cubicBezTo>
                    <a:pt x="35" y="437"/>
                    <a:pt x="58" y="477"/>
                    <a:pt x="87" y="511"/>
                  </a:cubicBezTo>
                  <a:cubicBezTo>
                    <a:pt x="93" y="517"/>
                    <a:pt x="99" y="523"/>
                    <a:pt x="104" y="528"/>
                  </a:cubicBezTo>
                  <a:cubicBezTo>
                    <a:pt x="127" y="546"/>
                    <a:pt x="150" y="563"/>
                    <a:pt x="173" y="580"/>
                  </a:cubicBezTo>
                  <a:lnTo>
                    <a:pt x="191" y="586"/>
                  </a:lnTo>
                  <a:cubicBezTo>
                    <a:pt x="208" y="597"/>
                    <a:pt x="231" y="603"/>
                    <a:pt x="248" y="615"/>
                  </a:cubicBezTo>
                  <a:lnTo>
                    <a:pt x="271" y="615"/>
                  </a:lnTo>
                  <a:cubicBezTo>
                    <a:pt x="294" y="620"/>
                    <a:pt x="317" y="620"/>
                    <a:pt x="346" y="626"/>
                  </a:cubicBezTo>
                  <a:cubicBezTo>
                    <a:pt x="369" y="626"/>
                    <a:pt x="397" y="620"/>
                    <a:pt x="426" y="615"/>
                  </a:cubicBezTo>
                  <a:cubicBezTo>
                    <a:pt x="478" y="597"/>
                    <a:pt x="529" y="569"/>
                    <a:pt x="575" y="528"/>
                  </a:cubicBezTo>
                  <a:cubicBezTo>
                    <a:pt x="587" y="517"/>
                    <a:pt x="593" y="506"/>
                    <a:pt x="604" y="494"/>
                  </a:cubicBezTo>
                  <a:cubicBezTo>
                    <a:pt x="621" y="471"/>
                    <a:pt x="644" y="448"/>
                    <a:pt x="656" y="419"/>
                  </a:cubicBezTo>
                  <a:cubicBezTo>
                    <a:pt x="662" y="414"/>
                    <a:pt x="667" y="402"/>
                    <a:pt x="673" y="396"/>
                  </a:cubicBezTo>
                  <a:cubicBezTo>
                    <a:pt x="685" y="373"/>
                    <a:pt x="696" y="350"/>
                    <a:pt x="702" y="322"/>
                  </a:cubicBezTo>
                  <a:cubicBezTo>
                    <a:pt x="707" y="299"/>
                    <a:pt x="707" y="276"/>
                    <a:pt x="707" y="253"/>
                  </a:cubicBezTo>
                  <a:cubicBezTo>
                    <a:pt x="702" y="230"/>
                    <a:pt x="696" y="213"/>
                    <a:pt x="690" y="190"/>
                  </a:cubicBezTo>
                  <a:cubicBezTo>
                    <a:pt x="685" y="167"/>
                    <a:pt x="679" y="149"/>
                    <a:pt x="667" y="132"/>
                  </a:cubicBezTo>
                  <a:lnTo>
                    <a:pt x="667" y="126"/>
                  </a:lnTo>
                  <a:cubicBezTo>
                    <a:pt x="656" y="109"/>
                    <a:pt x="644" y="98"/>
                    <a:pt x="633" y="80"/>
                  </a:cubicBezTo>
                  <a:cubicBezTo>
                    <a:pt x="616" y="63"/>
                    <a:pt x="598" y="52"/>
                    <a:pt x="581" y="40"/>
                  </a:cubicBezTo>
                  <a:cubicBezTo>
                    <a:pt x="552" y="23"/>
                    <a:pt x="524" y="12"/>
                    <a:pt x="495" y="6"/>
                  </a:cubicBezTo>
                  <a:cubicBezTo>
                    <a:pt x="460" y="0"/>
                    <a:pt x="426" y="0"/>
                    <a:pt x="3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703;p38">
              <a:extLst>
                <a:ext uri="{FF2B5EF4-FFF2-40B4-BE49-F238E27FC236}">
                  <a16:creationId xmlns:a16="http://schemas.microsoft.com/office/drawing/2014/main" id="{595B9428-0369-A236-F901-0957A596B837}"/>
                </a:ext>
              </a:extLst>
            </p:cNvPr>
            <p:cNvSpPr/>
            <p:nvPr/>
          </p:nvSpPr>
          <p:spPr>
            <a:xfrm>
              <a:off x="1556104" y="3047866"/>
              <a:ext cx="34400" cy="32573"/>
            </a:xfrm>
            <a:custGeom>
              <a:avLst/>
              <a:gdLst/>
              <a:ahLst/>
              <a:cxnLst/>
              <a:rect l="l" t="t" r="r" b="b"/>
              <a:pathLst>
                <a:path w="300" h="287" extrusionOk="0">
                  <a:moveTo>
                    <a:pt x="156" y="1"/>
                  </a:moveTo>
                  <a:cubicBezTo>
                    <a:pt x="144" y="1"/>
                    <a:pt x="133" y="2"/>
                    <a:pt x="121" y="5"/>
                  </a:cubicBezTo>
                  <a:lnTo>
                    <a:pt x="115" y="5"/>
                  </a:lnTo>
                  <a:cubicBezTo>
                    <a:pt x="98" y="11"/>
                    <a:pt x="87" y="11"/>
                    <a:pt x="75" y="23"/>
                  </a:cubicBezTo>
                  <a:cubicBezTo>
                    <a:pt x="52" y="34"/>
                    <a:pt x="35" y="51"/>
                    <a:pt x="23" y="74"/>
                  </a:cubicBezTo>
                  <a:cubicBezTo>
                    <a:pt x="0" y="114"/>
                    <a:pt x="0" y="172"/>
                    <a:pt x="23" y="218"/>
                  </a:cubicBezTo>
                  <a:cubicBezTo>
                    <a:pt x="35" y="235"/>
                    <a:pt x="52" y="258"/>
                    <a:pt x="75" y="270"/>
                  </a:cubicBezTo>
                  <a:cubicBezTo>
                    <a:pt x="98" y="281"/>
                    <a:pt x="124" y="287"/>
                    <a:pt x="150" y="287"/>
                  </a:cubicBezTo>
                  <a:cubicBezTo>
                    <a:pt x="176" y="287"/>
                    <a:pt x="201" y="281"/>
                    <a:pt x="224" y="270"/>
                  </a:cubicBezTo>
                  <a:cubicBezTo>
                    <a:pt x="242" y="258"/>
                    <a:pt x="265" y="235"/>
                    <a:pt x="276" y="218"/>
                  </a:cubicBezTo>
                  <a:lnTo>
                    <a:pt x="282" y="201"/>
                  </a:lnTo>
                  <a:lnTo>
                    <a:pt x="288" y="183"/>
                  </a:lnTo>
                  <a:cubicBezTo>
                    <a:pt x="299" y="155"/>
                    <a:pt x="299" y="132"/>
                    <a:pt x="293" y="103"/>
                  </a:cubicBezTo>
                  <a:cubicBezTo>
                    <a:pt x="288" y="80"/>
                    <a:pt x="276" y="57"/>
                    <a:pt x="259" y="40"/>
                  </a:cubicBezTo>
                  <a:cubicBezTo>
                    <a:pt x="236" y="23"/>
                    <a:pt x="219" y="11"/>
                    <a:pt x="196" y="5"/>
                  </a:cubicBezTo>
                  <a:cubicBezTo>
                    <a:pt x="181" y="2"/>
                    <a:pt x="168" y="1"/>
                    <a:pt x="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704;p38">
              <a:extLst>
                <a:ext uri="{FF2B5EF4-FFF2-40B4-BE49-F238E27FC236}">
                  <a16:creationId xmlns:a16="http://schemas.microsoft.com/office/drawing/2014/main" id="{928196A1-3702-7698-AE1B-972C7760DB72}"/>
                </a:ext>
              </a:extLst>
            </p:cNvPr>
            <p:cNvSpPr/>
            <p:nvPr/>
          </p:nvSpPr>
          <p:spPr>
            <a:xfrm>
              <a:off x="1494873" y="3110288"/>
              <a:ext cx="74532" cy="72523"/>
            </a:xfrm>
            <a:custGeom>
              <a:avLst/>
              <a:gdLst/>
              <a:ahLst/>
              <a:cxnLst/>
              <a:rect l="l" t="t" r="r" b="b"/>
              <a:pathLst>
                <a:path w="650" h="639" extrusionOk="0">
                  <a:moveTo>
                    <a:pt x="305" y="1"/>
                  </a:moveTo>
                  <a:cubicBezTo>
                    <a:pt x="282" y="1"/>
                    <a:pt x="259" y="1"/>
                    <a:pt x="236" y="7"/>
                  </a:cubicBezTo>
                  <a:cubicBezTo>
                    <a:pt x="207" y="12"/>
                    <a:pt x="178" y="24"/>
                    <a:pt x="155" y="41"/>
                  </a:cubicBezTo>
                  <a:cubicBezTo>
                    <a:pt x="132" y="53"/>
                    <a:pt x="109" y="70"/>
                    <a:pt x="92" y="93"/>
                  </a:cubicBezTo>
                  <a:cubicBezTo>
                    <a:pt x="75" y="104"/>
                    <a:pt x="63" y="122"/>
                    <a:pt x="52" y="139"/>
                  </a:cubicBezTo>
                  <a:cubicBezTo>
                    <a:pt x="46" y="145"/>
                    <a:pt x="46" y="150"/>
                    <a:pt x="46" y="156"/>
                  </a:cubicBezTo>
                  <a:cubicBezTo>
                    <a:pt x="29" y="179"/>
                    <a:pt x="23" y="202"/>
                    <a:pt x="12" y="231"/>
                  </a:cubicBezTo>
                  <a:cubicBezTo>
                    <a:pt x="12" y="242"/>
                    <a:pt x="12" y="254"/>
                    <a:pt x="6" y="265"/>
                  </a:cubicBezTo>
                  <a:cubicBezTo>
                    <a:pt x="6" y="277"/>
                    <a:pt x="6" y="300"/>
                    <a:pt x="0" y="311"/>
                  </a:cubicBezTo>
                  <a:cubicBezTo>
                    <a:pt x="0" y="328"/>
                    <a:pt x="0" y="328"/>
                    <a:pt x="0" y="334"/>
                  </a:cubicBezTo>
                  <a:cubicBezTo>
                    <a:pt x="6" y="363"/>
                    <a:pt x="6" y="386"/>
                    <a:pt x="12" y="409"/>
                  </a:cubicBezTo>
                  <a:cubicBezTo>
                    <a:pt x="12" y="415"/>
                    <a:pt x="12" y="420"/>
                    <a:pt x="17" y="432"/>
                  </a:cubicBezTo>
                  <a:cubicBezTo>
                    <a:pt x="23" y="449"/>
                    <a:pt x="35" y="472"/>
                    <a:pt x="46" y="495"/>
                  </a:cubicBezTo>
                  <a:cubicBezTo>
                    <a:pt x="58" y="512"/>
                    <a:pt x="69" y="535"/>
                    <a:pt x="86" y="552"/>
                  </a:cubicBezTo>
                  <a:cubicBezTo>
                    <a:pt x="86" y="552"/>
                    <a:pt x="92" y="558"/>
                    <a:pt x="98" y="564"/>
                  </a:cubicBezTo>
                  <a:cubicBezTo>
                    <a:pt x="115" y="581"/>
                    <a:pt x="132" y="593"/>
                    <a:pt x="155" y="604"/>
                  </a:cubicBezTo>
                  <a:cubicBezTo>
                    <a:pt x="196" y="627"/>
                    <a:pt x="247" y="639"/>
                    <a:pt x="293" y="639"/>
                  </a:cubicBezTo>
                  <a:lnTo>
                    <a:pt x="310" y="639"/>
                  </a:lnTo>
                  <a:cubicBezTo>
                    <a:pt x="328" y="639"/>
                    <a:pt x="351" y="633"/>
                    <a:pt x="368" y="627"/>
                  </a:cubicBezTo>
                  <a:cubicBezTo>
                    <a:pt x="379" y="627"/>
                    <a:pt x="391" y="621"/>
                    <a:pt x="397" y="621"/>
                  </a:cubicBezTo>
                  <a:cubicBezTo>
                    <a:pt x="454" y="598"/>
                    <a:pt x="506" y="570"/>
                    <a:pt x="552" y="529"/>
                  </a:cubicBezTo>
                  <a:cubicBezTo>
                    <a:pt x="569" y="506"/>
                    <a:pt x="586" y="483"/>
                    <a:pt x="603" y="455"/>
                  </a:cubicBezTo>
                  <a:cubicBezTo>
                    <a:pt x="603" y="449"/>
                    <a:pt x="609" y="443"/>
                    <a:pt x="609" y="438"/>
                  </a:cubicBezTo>
                  <a:cubicBezTo>
                    <a:pt x="621" y="420"/>
                    <a:pt x="626" y="397"/>
                    <a:pt x="638" y="374"/>
                  </a:cubicBezTo>
                  <a:cubicBezTo>
                    <a:pt x="638" y="363"/>
                    <a:pt x="644" y="351"/>
                    <a:pt x="644" y="334"/>
                  </a:cubicBezTo>
                  <a:cubicBezTo>
                    <a:pt x="644" y="323"/>
                    <a:pt x="649" y="305"/>
                    <a:pt x="649" y="294"/>
                  </a:cubicBezTo>
                  <a:cubicBezTo>
                    <a:pt x="644" y="271"/>
                    <a:pt x="638" y="248"/>
                    <a:pt x="632" y="231"/>
                  </a:cubicBezTo>
                  <a:cubicBezTo>
                    <a:pt x="632" y="225"/>
                    <a:pt x="632" y="219"/>
                    <a:pt x="632" y="214"/>
                  </a:cubicBezTo>
                  <a:cubicBezTo>
                    <a:pt x="626" y="191"/>
                    <a:pt x="621" y="173"/>
                    <a:pt x="609" y="156"/>
                  </a:cubicBezTo>
                  <a:lnTo>
                    <a:pt x="598" y="139"/>
                  </a:lnTo>
                  <a:cubicBezTo>
                    <a:pt x="575" y="104"/>
                    <a:pt x="540" y="70"/>
                    <a:pt x="506" y="47"/>
                  </a:cubicBezTo>
                  <a:cubicBezTo>
                    <a:pt x="500" y="47"/>
                    <a:pt x="494" y="41"/>
                    <a:pt x="489" y="41"/>
                  </a:cubicBezTo>
                  <a:cubicBezTo>
                    <a:pt x="466" y="30"/>
                    <a:pt x="448" y="18"/>
                    <a:pt x="425" y="12"/>
                  </a:cubicBezTo>
                  <a:cubicBezTo>
                    <a:pt x="420" y="12"/>
                    <a:pt x="414" y="7"/>
                    <a:pt x="402" y="7"/>
                  </a:cubicBezTo>
                  <a:cubicBezTo>
                    <a:pt x="379" y="1"/>
                    <a:pt x="351" y="1"/>
                    <a:pt x="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705;p38">
              <a:extLst>
                <a:ext uri="{FF2B5EF4-FFF2-40B4-BE49-F238E27FC236}">
                  <a16:creationId xmlns:a16="http://schemas.microsoft.com/office/drawing/2014/main" id="{AC40BC0A-8BE2-93D4-51E6-260CE242F97E}"/>
                </a:ext>
              </a:extLst>
            </p:cNvPr>
            <p:cNvSpPr/>
            <p:nvPr/>
          </p:nvSpPr>
          <p:spPr>
            <a:xfrm>
              <a:off x="1447402" y="3198474"/>
              <a:ext cx="38986" cy="35183"/>
            </a:xfrm>
            <a:custGeom>
              <a:avLst/>
              <a:gdLst/>
              <a:ahLst/>
              <a:cxnLst/>
              <a:rect l="l" t="t" r="r" b="b"/>
              <a:pathLst>
                <a:path w="340" h="310" extrusionOk="0">
                  <a:moveTo>
                    <a:pt x="182" y="1"/>
                  </a:moveTo>
                  <a:cubicBezTo>
                    <a:pt x="169" y="1"/>
                    <a:pt x="156" y="2"/>
                    <a:pt x="144" y="5"/>
                  </a:cubicBezTo>
                  <a:lnTo>
                    <a:pt x="139" y="5"/>
                  </a:lnTo>
                  <a:lnTo>
                    <a:pt x="116" y="11"/>
                  </a:lnTo>
                  <a:cubicBezTo>
                    <a:pt x="110" y="11"/>
                    <a:pt x="104" y="17"/>
                    <a:pt x="98" y="17"/>
                  </a:cubicBezTo>
                  <a:cubicBezTo>
                    <a:pt x="87" y="22"/>
                    <a:pt x="75" y="28"/>
                    <a:pt x="70" y="40"/>
                  </a:cubicBezTo>
                  <a:cubicBezTo>
                    <a:pt x="64" y="40"/>
                    <a:pt x="58" y="45"/>
                    <a:pt x="52" y="51"/>
                  </a:cubicBezTo>
                  <a:cubicBezTo>
                    <a:pt x="47" y="63"/>
                    <a:pt x="41" y="68"/>
                    <a:pt x="29" y="80"/>
                  </a:cubicBezTo>
                  <a:lnTo>
                    <a:pt x="18" y="97"/>
                  </a:lnTo>
                  <a:cubicBezTo>
                    <a:pt x="18" y="97"/>
                    <a:pt x="18" y="97"/>
                    <a:pt x="18" y="103"/>
                  </a:cubicBezTo>
                  <a:lnTo>
                    <a:pt x="6" y="137"/>
                  </a:lnTo>
                  <a:lnTo>
                    <a:pt x="6" y="143"/>
                  </a:lnTo>
                  <a:cubicBezTo>
                    <a:pt x="1" y="160"/>
                    <a:pt x="1" y="177"/>
                    <a:pt x="6" y="195"/>
                  </a:cubicBezTo>
                  <a:cubicBezTo>
                    <a:pt x="6" y="212"/>
                    <a:pt x="12" y="229"/>
                    <a:pt x="24" y="246"/>
                  </a:cubicBezTo>
                  <a:cubicBezTo>
                    <a:pt x="29" y="252"/>
                    <a:pt x="35" y="264"/>
                    <a:pt x="41" y="275"/>
                  </a:cubicBezTo>
                  <a:cubicBezTo>
                    <a:pt x="58" y="287"/>
                    <a:pt x="81" y="298"/>
                    <a:pt x="98" y="310"/>
                  </a:cubicBezTo>
                  <a:lnTo>
                    <a:pt x="156" y="310"/>
                  </a:lnTo>
                  <a:lnTo>
                    <a:pt x="196" y="304"/>
                  </a:lnTo>
                  <a:lnTo>
                    <a:pt x="230" y="287"/>
                  </a:lnTo>
                  <a:lnTo>
                    <a:pt x="236" y="287"/>
                  </a:lnTo>
                  <a:lnTo>
                    <a:pt x="242" y="281"/>
                  </a:lnTo>
                  <a:cubicBezTo>
                    <a:pt x="253" y="275"/>
                    <a:pt x="259" y="269"/>
                    <a:pt x="271" y="264"/>
                  </a:cubicBezTo>
                  <a:cubicBezTo>
                    <a:pt x="282" y="258"/>
                    <a:pt x="299" y="241"/>
                    <a:pt x="311" y="229"/>
                  </a:cubicBezTo>
                  <a:cubicBezTo>
                    <a:pt x="322" y="212"/>
                    <a:pt x="334" y="195"/>
                    <a:pt x="334" y="177"/>
                  </a:cubicBezTo>
                  <a:lnTo>
                    <a:pt x="340" y="137"/>
                  </a:lnTo>
                  <a:cubicBezTo>
                    <a:pt x="340" y="120"/>
                    <a:pt x="328" y="103"/>
                    <a:pt x="317" y="91"/>
                  </a:cubicBezTo>
                  <a:cubicBezTo>
                    <a:pt x="317" y="80"/>
                    <a:pt x="311" y="68"/>
                    <a:pt x="299" y="57"/>
                  </a:cubicBezTo>
                  <a:cubicBezTo>
                    <a:pt x="288" y="40"/>
                    <a:pt x="276" y="28"/>
                    <a:pt x="259" y="22"/>
                  </a:cubicBezTo>
                  <a:lnTo>
                    <a:pt x="225" y="5"/>
                  </a:lnTo>
                  <a:cubicBezTo>
                    <a:pt x="210" y="2"/>
                    <a:pt x="196" y="1"/>
                    <a:pt x="1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706;p38">
              <a:extLst>
                <a:ext uri="{FF2B5EF4-FFF2-40B4-BE49-F238E27FC236}">
                  <a16:creationId xmlns:a16="http://schemas.microsoft.com/office/drawing/2014/main" id="{6CFE787F-57F6-836F-A91A-E5C62B1E668F}"/>
                </a:ext>
              </a:extLst>
            </p:cNvPr>
            <p:cNvSpPr/>
            <p:nvPr/>
          </p:nvSpPr>
          <p:spPr>
            <a:xfrm>
              <a:off x="1126684" y="3069430"/>
              <a:ext cx="38298" cy="36318"/>
            </a:xfrm>
            <a:custGeom>
              <a:avLst/>
              <a:gdLst/>
              <a:ahLst/>
              <a:cxnLst/>
              <a:rect l="l" t="t" r="r" b="b"/>
              <a:pathLst>
                <a:path w="334" h="320" extrusionOk="0">
                  <a:moveTo>
                    <a:pt x="150" y="1"/>
                  </a:moveTo>
                  <a:cubicBezTo>
                    <a:pt x="140" y="1"/>
                    <a:pt x="130" y="2"/>
                    <a:pt x="121" y="5"/>
                  </a:cubicBezTo>
                  <a:lnTo>
                    <a:pt x="115" y="5"/>
                  </a:lnTo>
                  <a:cubicBezTo>
                    <a:pt x="87" y="11"/>
                    <a:pt x="64" y="28"/>
                    <a:pt x="46" y="45"/>
                  </a:cubicBezTo>
                  <a:cubicBezTo>
                    <a:pt x="29" y="62"/>
                    <a:pt x="18" y="85"/>
                    <a:pt x="12" y="108"/>
                  </a:cubicBezTo>
                  <a:cubicBezTo>
                    <a:pt x="0" y="137"/>
                    <a:pt x="0" y="166"/>
                    <a:pt x="12" y="189"/>
                  </a:cubicBezTo>
                  <a:cubicBezTo>
                    <a:pt x="18" y="212"/>
                    <a:pt x="29" y="235"/>
                    <a:pt x="46" y="258"/>
                  </a:cubicBezTo>
                  <a:lnTo>
                    <a:pt x="52" y="258"/>
                  </a:lnTo>
                  <a:cubicBezTo>
                    <a:pt x="64" y="275"/>
                    <a:pt x="75" y="281"/>
                    <a:pt x="92" y="286"/>
                  </a:cubicBezTo>
                  <a:lnTo>
                    <a:pt x="104" y="298"/>
                  </a:lnTo>
                  <a:cubicBezTo>
                    <a:pt x="121" y="309"/>
                    <a:pt x="138" y="315"/>
                    <a:pt x="161" y="315"/>
                  </a:cubicBezTo>
                  <a:cubicBezTo>
                    <a:pt x="170" y="318"/>
                    <a:pt x="180" y="319"/>
                    <a:pt x="190" y="319"/>
                  </a:cubicBezTo>
                  <a:cubicBezTo>
                    <a:pt x="200" y="319"/>
                    <a:pt x="210" y="318"/>
                    <a:pt x="219" y="315"/>
                  </a:cubicBezTo>
                  <a:cubicBezTo>
                    <a:pt x="230" y="309"/>
                    <a:pt x="247" y="304"/>
                    <a:pt x="259" y="298"/>
                  </a:cubicBezTo>
                  <a:cubicBezTo>
                    <a:pt x="264" y="298"/>
                    <a:pt x="273" y="285"/>
                    <a:pt x="272" y="285"/>
                  </a:cubicBezTo>
                  <a:lnTo>
                    <a:pt x="272" y="285"/>
                  </a:lnTo>
                  <a:cubicBezTo>
                    <a:pt x="272" y="285"/>
                    <a:pt x="271" y="285"/>
                    <a:pt x="270" y="286"/>
                  </a:cubicBezTo>
                  <a:cubicBezTo>
                    <a:pt x="276" y="281"/>
                    <a:pt x="282" y="275"/>
                    <a:pt x="288" y="275"/>
                  </a:cubicBezTo>
                  <a:cubicBezTo>
                    <a:pt x="305" y="258"/>
                    <a:pt x="316" y="240"/>
                    <a:pt x="322" y="223"/>
                  </a:cubicBezTo>
                  <a:lnTo>
                    <a:pt x="322" y="223"/>
                  </a:lnTo>
                  <a:cubicBezTo>
                    <a:pt x="321" y="225"/>
                    <a:pt x="320" y="226"/>
                    <a:pt x="320" y="226"/>
                  </a:cubicBezTo>
                  <a:cubicBezTo>
                    <a:pt x="320" y="226"/>
                    <a:pt x="328" y="211"/>
                    <a:pt x="328" y="206"/>
                  </a:cubicBezTo>
                  <a:cubicBezTo>
                    <a:pt x="334" y="200"/>
                    <a:pt x="334" y="166"/>
                    <a:pt x="334" y="166"/>
                  </a:cubicBezTo>
                  <a:cubicBezTo>
                    <a:pt x="334" y="148"/>
                    <a:pt x="328" y="137"/>
                    <a:pt x="322" y="120"/>
                  </a:cubicBezTo>
                  <a:cubicBezTo>
                    <a:pt x="322" y="120"/>
                    <a:pt x="311" y="85"/>
                    <a:pt x="305" y="85"/>
                  </a:cubicBezTo>
                  <a:cubicBezTo>
                    <a:pt x="299" y="74"/>
                    <a:pt x="293" y="62"/>
                    <a:pt x="282" y="57"/>
                  </a:cubicBezTo>
                  <a:cubicBezTo>
                    <a:pt x="270" y="45"/>
                    <a:pt x="259" y="34"/>
                    <a:pt x="247" y="28"/>
                  </a:cubicBezTo>
                  <a:lnTo>
                    <a:pt x="242" y="22"/>
                  </a:lnTo>
                  <a:cubicBezTo>
                    <a:pt x="224" y="11"/>
                    <a:pt x="201" y="5"/>
                    <a:pt x="184" y="5"/>
                  </a:cubicBezTo>
                  <a:cubicBezTo>
                    <a:pt x="173" y="2"/>
                    <a:pt x="161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707;p38">
              <a:extLst>
                <a:ext uri="{FF2B5EF4-FFF2-40B4-BE49-F238E27FC236}">
                  <a16:creationId xmlns:a16="http://schemas.microsoft.com/office/drawing/2014/main" id="{64EC7605-61F1-0C5E-21B0-9D0CF01FD662}"/>
                </a:ext>
              </a:extLst>
            </p:cNvPr>
            <p:cNvSpPr/>
            <p:nvPr/>
          </p:nvSpPr>
          <p:spPr>
            <a:xfrm>
              <a:off x="1233322" y="3140932"/>
              <a:ext cx="2752" cy="2156"/>
            </a:xfrm>
            <a:custGeom>
              <a:avLst/>
              <a:gdLst/>
              <a:ahLst/>
              <a:cxnLst/>
              <a:rect l="l" t="t" r="r" b="b"/>
              <a:pathLst>
                <a:path w="24" h="19" extrusionOk="0">
                  <a:moveTo>
                    <a:pt x="1" y="1"/>
                  </a:move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708;p38">
              <a:extLst>
                <a:ext uri="{FF2B5EF4-FFF2-40B4-BE49-F238E27FC236}">
                  <a16:creationId xmlns:a16="http://schemas.microsoft.com/office/drawing/2014/main" id="{DC7A9D13-7A73-A8F1-FBF4-1CB80A6C10BE}"/>
                </a:ext>
              </a:extLst>
            </p:cNvPr>
            <p:cNvSpPr/>
            <p:nvPr/>
          </p:nvSpPr>
          <p:spPr>
            <a:xfrm>
              <a:off x="1174728" y="3134803"/>
              <a:ext cx="77170" cy="81943"/>
            </a:xfrm>
            <a:custGeom>
              <a:avLst/>
              <a:gdLst/>
              <a:ahLst/>
              <a:cxnLst/>
              <a:rect l="l" t="t" r="r" b="b"/>
              <a:pathLst>
                <a:path w="673" h="722" extrusionOk="0">
                  <a:moveTo>
                    <a:pt x="317" y="0"/>
                  </a:moveTo>
                  <a:cubicBezTo>
                    <a:pt x="289" y="0"/>
                    <a:pt x="262" y="3"/>
                    <a:pt x="236" y="9"/>
                  </a:cubicBezTo>
                  <a:cubicBezTo>
                    <a:pt x="179" y="26"/>
                    <a:pt x="127" y="55"/>
                    <a:pt x="93" y="101"/>
                  </a:cubicBezTo>
                  <a:cubicBezTo>
                    <a:pt x="70" y="118"/>
                    <a:pt x="52" y="141"/>
                    <a:pt x="41" y="164"/>
                  </a:cubicBezTo>
                  <a:cubicBezTo>
                    <a:pt x="29" y="187"/>
                    <a:pt x="18" y="210"/>
                    <a:pt x="12" y="239"/>
                  </a:cubicBezTo>
                  <a:cubicBezTo>
                    <a:pt x="6" y="262"/>
                    <a:pt x="6" y="296"/>
                    <a:pt x="6" y="325"/>
                  </a:cubicBezTo>
                  <a:cubicBezTo>
                    <a:pt x="1" y="371"/>
                    <a:pt x="6" y="417"/>
                    <a:pt x="24" y="463"/>
                  </a:cubicBezTo>
                  <a:cubicBezTo>
                    <a:pt x="29" y="491"/>
                    <a:pt x="41" y="514"/>
                    <a:pt x="52" y="543"/>
                  </a:cubicBezTo>
                  <a:cubicBezTo>
                    <a:pt x="64" y="555"/>
                    <a:pt x="70" y="566"/>
                    <a:pt x="75" y="583"/>
                  </a:cubicBezTo>
                  <a:cubicBezTo>
                    <a:pt x="116" y="641"/>
                    <a:pt x="173" y="681"/>
                    <a:pt x="236" y="704"/>
                  </a:cubicBezTo>
                  <a:cubicBezTo>
                    <a:pt x="265" y="716"/>
                    <a:pt x="294" y="721"/>
                    <a:pt x="328" y="721"/>
                  </a:cubicBezTo>
                  <a:cubicBezTo>
                    <a:pt x="351" y="721"/>
                    <a:pt x="374" y="716"/>
                    <a:pt x="391" y="716"/>
                  </a:cubicBezTo>
                  <a:lnTo>
                    <a:pt x="420" y="710"/>
                  </a:lnTo>
                  <a:cubicBezTo>
                    <a:pt x="443" y="698"/>
                    <a:pt x="472" y="687"/>
                    <a:pt x="500" y="670"/>
                  </a:cubicBezTo>
                  <a:cubicBezTo>
                    <a:pt x="535" y="641"/>
                    <a:pt x="564" y="612"/>
                    <a:pt x="592" y="578"/>
                  </a:cubicBezTo>
                  <a:cubicBezTo>
                    <a:pt x="598" y="560"/>
                    <a:pt x="610" y="549"/>
                    <a:pt x="615" y="532"/>
                  </a:cubicBezTo>
                  <a:cubicBezTo>
                    <a:pt x="627" y="509"/>
                    <a:pt x="638" y="480"/>
                    <a:pt x="644" y="446"/>
                  </a:cubicBezTo>
                  <a:lnTo>
                    <a:pt x="644" y="440"/>
                  </a:lnTo>
                  <a:lnTo>
                    <a:pt x="650" y="428"/>
                  </a:lnTo>
                  <a:cubicBezTo>
                    <a:pt x="667" y="394"/>
                    <a:pt x="673" y="354"/>
                    <a:pt x="673" y="313"/>
                  </a:cubicBezTo>
                  <a:cubicBezTo>
                    <a:pt x="673" y="221"/>
                    <a:pt x="626" y="134"/>
                    <a:pt x="543" y="81"/>
                  </a:cubicBezTo>
                  <a:lnTo>
                    <a:pt x="543" y="81"/>
                  </a:lnTo>
                  <a:lnTo>
                    <a:pt x="541" y="78"/>
                  </a:lnTo>
                  <a:lnTo>
                    <a:pt x="529" y="72"/>
                  </a:lnTo>
                  <a:lnTo>
                    <a:pt x="529" y="72"/>
                  </a:lnTo>
                  <a:cubicBezTo>
                    <a:pt x="529" y="72"/>
                    <a:pt x="529" y="72"/>
                    <a:pt x="529" y="72"/>
                  </a:cubicBezTo>
                  <a:cubicBezTo>
                    <a:pt x="500" y="49"/>
                    <a:pt x="472" y="32"/>
                    <a:pt x="437" y="20"/>
                  </a:cubicBezTo>
                  <a:cubicBezTo>
                    <a:pt x="426" y="15"/>
                    <a:pt x="414" y="15"/>
                    <a:pt x="403" y="9"/>
                  </a:cubicBezTo>
                  <a:cubicBezTo>
                    <a:pt x="374" y="3"/>
                    <a:pt x="345" y="0"/>
                    <a:pt x="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709;p38">
              <a:extLst>
                <a:ext uri="{FF2B5EF4-FFF2-40B4-BE49-F238E27FC236}">
                  <a16:creationId xmlns:a16="http://schemas.microsoft.com/office/drawing/2014/main" id="{EA6B9885-B5B6-0882-AECD-B24AF8D59969}"/>
                </a:ext>
              </a:extLst>
            </p:cNvPr>
            <p:cNvSpPr/>
            <p:nvPr/>
          </p:nvSpPr>
          <p:spPr>
            <a:xfrm>
              <a:off x="1254420" y="3223102"/>
              <a:ext cx="35661" cy="37113"/>
            </a:xfrm>
            <a:custGeom>
              <a:avLst/>
              <a:gdLst/>
              <a:ahLst/>
              <a:cxnLst/>
              <a:rect l="l" t="t" r="r" b="b"/>
              <a:pathLst>
                <a:path w="311" h="327" extrusionOk="0">
                  <a:moveTo>
                    <a:pt x="156" y="1"/>
                  </a:moveTo>
                  <a:cubicBezTo>
                    <a:pt x="133" y="1"/>
                    <a:pt x="110" y="1"/>
                    <a:pt x="93" y="12"/>
                  </a:cubicBezTo>
                  <a:cubicBezTo>
                    <a:pt x="81" y="18"/>
                    <a:pt x="70" y="24"/>
                    <a:pt x="58" y="35"/>
                  </a:cubicBezTo>
                  <a:cubicBezTo>
                    <a:pt x="41" y="41"/>
                    <a:pt x="29" y="58"/>
                    <a:pt x="18" y="75"/>
                  </a:cubicBezTo>
                  <a:lnTo>
                    <a:pt x="6" y="116"/>
                  </a:lnTo>
                  <a:cubicBezTo>
                    <a:pt x="1" y="133"/>
                    <a:pt x="1" y="156"/>
                    <a:pt x="6" y="173"/>
                  </a:cubicBezTo>
                  <a:cubicBezTo>
                    <a:pt x="6" y="196"/>
                    <a:pt x="12" y="225"/>
                    <a:pt x="24" y="248"/>
                  </a:cubicBezTo>
                  <a:cubicBezTo>
                    <a:pt x="29" y="248"/>
                    <a:pt x="29" y="248"/>
                    <a:pt x="29" y="253"/>
                  </a:cubicBezTo>
                  <a:lnTo>
                    <a:pt x="52" y="282"/>
                  </a:lnTo>
                  <a:lnTo>
                    <a:pt x="87" y="305"/>
                  </a:lnTo>
                  <a:cubicBezTo>
                    <a:pt x="98" y="317"/>
                    <a:pt x="121" y="322"/>
                    <a:pt x="139" y="322"/>
                  </a:cubicBezTo>
                  <a:cubicBezTo>
                    <a:pt x="144" y="325"/>
                    <a:pt x="152" y="327"/>
                    <a:pt x="159" y="327"/>
                  </a:cubicBezTo>
                  <a:cubicBezTo>
                    <a:pt x="166" y="327"/>
                    <a:pt x="173" y="325"/>
                    <a:pt x="179" y="322"/>
                  </a:cubicBezTo>
                  <a:cubicBezTo>
                    <a:pt x="190" y="322"/>
                    <a:pt x="208" y="322"/>
                    <a:pt x="219" y="317"/>
                  </a:cubicBezTo>
                  <a:cubicBezTo>
                    <a:pt x="230" y="311"/>
                    <a:pt x="242" y="305"/>
                    <a:pt x="248" y="294"/>
                  </a:cubicBezTo>
                  <a:cubicBezTo>
                    <a:pt x="265" y="282"/>
                    <a:pt x="282" y="271"/>
                    <a:pt x="288" y="253"/>
                  </a:cubicBezTo>
                  <a:cubicBezTo>
                    <a:pt x="288" y="253"/>
                    <a:pt x="288" y="248"/>
                    <a:pt x="288" y="248"/>
                  </a:cubicBezTo>
                  <a:cubicBezTo>
                    <a:pt x="294" y="236"/>
                    <a:pt x="299" y="219"/>
                    <a:pt x="305" y="207"/>
                  </a:cubicBezTo>
                  <a:cubicBezTo>
                    <a:pt x="311" y="184"/>
                    <a:pt x="311" y="167"/>
                    <a:pt x="305" y="144"/>
                  </a:cubicBezTo>
                  <a:lnTo>
                    <a:pt x="305" y="121"/>
                  </a:lnTo>
                  <a:cubicBezTo>
                    <a:pt x="305" y="121"/>
                    <a:pt x="305" y="121"/>
                    <a:pt x="305" y="116"/>
                  </a:cubicBezTo>
                  <a:cubicBezTo>
                    <a:pt x="299" y="104"/>
                    <a:pt x="294" y="87"/>
                    <a:pt x="288" y="75"/>
                  </a:cubicBezTo>
                  <a:cubicBezTo>
                    <a:pt x="276" y="58"/>
                    <a:pt x="265" y="47"/>
                    <a:pt x="248" y="35"/>
                  </a:cubicBezTo>
                  <a:cubicBezTo>
                    <a:pt x="230" y="18"/>
                    <a:pt x="213" y="12"/>
                    <a:pt x="196" y="6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8" name="Google Shape;5446;p49">
            <a:extLst>
              <a:ext uri="{FF2B5EF4-FFF2-40B4-BE49-F238E27FC236}">
                <a16:creationId xmlns:a16="http://schemas.microsoft.com/office/drawing/2014/main" id="{7152CB9A-3EAC-0DED-C38E-E8FFADA7DAD5}"/>
              </a:ext>
            </a:extLst>
          </p:cNvPr>
          <p:cNvGrpSpPr/>
          <p:nvPr/>
        </p:nvGrpSpPr>
        <p:grpSpPr>
          <a:xfrm>
            <a:off x="938746" y="3170569"/>
            <a:ext cx="1031465" cy="990590"/>
            <a:chOff x="4774829" y="1384943"/>
            <a:chExt cx="1152855" cy="1162896"/>
          </a:xfrm>
        </p:grpSpPr>
        <p:sp>
          <p:nvSpPr>
            <p:cNvPr id="4499" name="Google Shape;5447;p49">
              <a:extLst>
                <a:ext uri="{FF2B5EF4-FFF2-40B4-BE49-F238E27FC236}">
                  <a16:creationId xmlns:a16="http://schemas.microsoft.com/office/drawing/2014/main" id="{437EE364-0802-857B-46DD-D7257EC16A55}"/>
                </a:ext>
              </a:extLst>
            </p:cNvPr>
            <p:cNvSpPr/>
            <p:nvPr/>
          </p:nvSpPr>
          <p:spPr>
            <a:xfrm>
              <a:off x="4915094" y="2401172"/>
              <a:ext cx="467" cy="858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1"/>
                  </a:moveTo>
                  <a:lnTo>
                    <a:pt x="12" y="1"/>
                  </a:lnTo>
                  <a:cubicBezTo>
                    <a:pt x="6" y="6"/>
                    <a:pt x="6" y="18"/>
                    <a:pt x="1" y="24"/>
                  </a:cubicBezTo>
                  <a:cubicBezTo>
                    <a:pt x="6" y="18"/>
                    <a:pt x="12" y="6"/>
                    <a:pt x="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5448;p49">
              <a:extLst>
                <a:ext uri="{FF2B5EF4-FFF2-40B4-BE49-F238E27FC236}">
                  <a16:creationId xmlns:a16="http://schemas.microsoft.com/office/drawing/2014/main" id="{A90B5E92-6A88-F9CA-04F9-719AF28189FC}"/>
                </a:ext>
              </a:extLst>
            </p:cNvPr>
            <p:cNvSpPr/>
            <p:nvPr/>
          </p:nvSpPr>
          <p:spPr>
            <a:xfrm>
              <a:off x="4915094" y="2408895"/>
              <a:ext cx="862" cy="751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4" y="1"/>
                  </a:move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2" y="9"/>
                    <a:pt x="18" y="14"/>
                  </a:cubicBezTo>
                  <a:lnTo>
                    <a:pt x="24" y="20"/>
                  </a:lnTo>
                  <a:cubicBezTo>
                    <a:pt x="24" y="7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5449;p49">
              <a:extLst>
                <a:ext uri="{FF2B5EF4-FFF2-40B4-BE49-F238E27FC236}">
                  <a16:creationId xmlns:a16="http://schemas.microsoft.com/office/drawing/2014/main" id="{762DA96B-C30E-8EB0-DFF8-32A40D252C01}"/>
                </a:ext>
              </a:extLst>
            </p:cNvPr>
            <p:cNvSpPr/>
            <p:nvPr/>
          </p:nvSpPr>
          <p:spPr>
            <a:xfrm>
              <a:off x="4914052" y="2406928"/>
              <a:ext cx="682" cy="1466"/>
            </a:xfrm>
            <a:custGeom>
              <a:avLst/>
              <a:gdLst/>
              <a:ahLst/>
              <a:cxnLst/>
              <a:rect l="l" t="t" r="r" b="b"/>
              <a:pathLst>
                <a:path w="19" h="41" extrusionOk="0">
                  <a:moveTo>
                    <a:pt x="1" y="0"/>
                  </a:moveTo>
                  <a:lnTo>
                    <a:pt x="1" y="6"/>
                  </a:lnTo>
                  <a:lnTo>
                    <a:pt x="1" y="18"/>
                  </a:lnTo>
                  <a:lnTo>
                    <a:pt x="1" y="29"/>
                  </a:lnTo>
                  <a:lnTo>
                    <a:pt x="1" y="35"/>
                  </a:lnTo>
                  <a:lnTo>
                    <a:pt x="1" y="41"/>
                  </a:lnTo>
                  <a:cubicBezTo>
                    <a:pt x="18" y="6"/>
                    <a:pt x="7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5450;p49">
              <a:extLst>
                <a:ext uri="{FF2B5EF4-FFF2-40B4-BE49-F238E27FC236}">
                  <a16:creationId xmlns:a16="http://schemas.microsoft.com/office/drawing/2014/main" id="{CB25FCBB-CDA3-CB30-BB74-E74AA1D3C70D}"/>
                </a:ext>
              </a:extLst>
            </p:cNvPr>
            <p:cNvSpPr/>
            <p:nvPr/>
          </p:nvSpPr>
          <p:spPr>
            <a:xfrm>
              <a:off x="5012877" y="2424984"/>
              <a:ext cx="1041" cy="679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cubicBezTo>
                    <a:pt x="6" y="7"/>
                    <a:pt x="17" y="12"/>
                    <a:pt x="29" y="18"/>
                  </a:cubicBezTo>
                  <a:cubicBezTo>
                    <a:pt x="17" y="7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5451;p49">
              <a:extLst>
                <a:ext uri="{FF2B5EF4-FFF2-40B4-BE49-F238E27FC236}">
                  <a16:creationId xmlns:a16="http://schemas.microsoft.com/office/drawing/2014/main" id="{511C3E4E-18F5-61CB-3899-1BEEFBFA8131}"/>
                </a:ext>
              </a:extLst>
            </p:cNvPr>
            <p:cNvSpPr/>
            <p:nvPr/>
          </p:nvSpPr>
          <p:spPr>
            <a:xfrm>
              <a:off x="5011835" y="2423983"/>
              <a:ext cx="431" cy="6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0" y="0"/>
                  </a:moveTo>
                  <a:lnTo>
                    <a:pt x="6" y="12"/>
                  </a:lnTo>
                  <a:lnTo>
                    <a:pt x="12" y="17"/>
                  </a:lnTo>
                  <a:cubicBezTo>
                    <a:pt x="12" y="12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5452;p49">
              <a:extLst>
                <a:ext uri="{FF2B5EF4-FFF2-40B4-BE49-F238E27FC236}">
                  <a16:creationId xmlns:a16="http://schemas.microsoft.com/office/drawing/2014/main" id="{347A3CDB-AFFB-6F6D-E522-1C03ADC036E4}"/>
                </a:ext>
              </a:extLst>
            </p:cNvPr>
            <p:cNvSpPr/>
            <p:nvPr/>
          </p:nvSpPr>
          <p:spPr>
            <a:xfrm>
              <a:off x="5010614" y="2420265"/>
              <a:ext cx="431" cy="1287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2"/>
                    <a:pt x="6" y="24"/>
                    <a:pt x="11" y="35"/>
                  </a:cubicBezTo>
                  <a:cubicBezTo>
                    <a:pt x="11" y="24"/>
                    <a:pt x="6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5453;p49">
              <a:extLst>
                <a:ext uri="{FF2B5EF4-FFF2-40B4-BE49-F238E27FC236}">
                  <a16:creationId xmlns:a16="http://schemas.microsoft.com/office/drawing/2014/main" id="{D99350A3-9312-A1BB-CFF5-24D597D85FEF}"/>
                </a:ext>
              </a:extLst>
            </p:cNvPr>
            <p:cNvSpPr/>
            <p:nvPr/>
          </p:nvSpPr>
          <p:spPr>
            <a:xfrm>
              <a:off x="5237494" y="2370780"/>
              <a:ext cx="646" cy="6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5454;p49">
              <a:extLst>
                <a:ext uri="{FF2B5EF4-FFF2-40B4-BE49-F238E27FC236}">
                  <a16:creationId xmlns:a16="http://schemas.microsoft.com/office/drawing/2014/main" id="{E1D2D6F9-A04A-4519-DBF7-963F54A4B638}"/>
                </a:ext>
              </a:extLst>
            </p:cNvPr>
            <p:cNvSpPr/>
            <p:nvPr/>
          </p:nvSpPr>
          <p:spPr>
            <a:xfrm>
              <a:off x="4774829" y="2038258"/>
              <a:ext cx="514878" cy="402923"/>
            </a:xfrm>
            <a:custGeom>
              <a:avLst/>
              <a:gdLst/>
              <a:ahLst/>
              <a:cxnLst/>
              <a:rect l="l" t="t" r="r" b="b"/>
              <a:pathLst>
                <a:path w="14338" h="11269" extrusionOk="0">
                  <a:moveTo>
                    <a:pt x="11968" y="0"/>
                  </a:moveTo>
                  <a:cubicBezTo>
                    <a:pt x="11957" y="0"/>
                    <a:pt x="11947" y="1"/>
                    <a:pt x="11937" y="1"/>
                  </a:cubicBezTo>
                  <a:cubicBezTo>
                    <a:pt x="11782" y="13"/>
                    <a:pt x="11638" y="76"/>
                    <a:pt x="11529" y="185"/>
                  </a:cubicBezTo>
                  <a:cubicBezTo>
                    <a:pt x="11299" y="403"/>
                    <a:pt x="11178" y="742"/>
                    <a:pt x="11086" y="1035"/>
                  </a:cubicBezTo>
                  <a:cubicBezTo>
                    <a:pt x="10972" y="1437"/>
                    <a:pt x="10880" y="1851"/>
                    <a:pt x="10828" y="2270"/>
                  </a:cubicBezTo>
                  <a:cubicBezTo>
                    <a:pt x="10753" y="2770"/>
                    <a:pt x="10696" y="3275"/>
                    <a:pt x="10661" y="3781"/>
                  </a:cubicBezTo>
                  <a:cubicBezTo>
                    <a:pt x="10604" y="4418"/>
                    <a:pt x="10587" y="5056"/>
                    <a:pt x="10598" y="5693"/>
                  </a:cubicBezTo>
                  <a:cubicBezTo>
                    <a:pt x="10558" y="5613"/>
                    <a:pt x="10512" y="5538"/>
                    <a:pt x="10466" y="5464"/>
                  </a:cubicBezTo>
                  <a:cubicBezTo>
                    <a:pt x="10104" y="4872"/>
                    <a:pt x="9656" y="4343"/>
                    <a:pt x="9185" y="3844"/>
                  </a:cubicBezTo>
                  <a:cubicBezTo>
                    <a:pt x="8439" y="3063"/>
                    <a:pt x="7669" y="2293"/>
                    <a:pt x="6779" y="1673"/>
                  </a:cubicBezTo>
                  <a:cubicBezTo>
                    <a:pt x="6331" y="1351"/>
                    <a:pt x="5819" y="1046"/>
                    <a:pt x="5274" y="943"/>
                  </a:cubicBezTo>
                  <a:cubicBezTo>
                    <a:pt x="5255" y="939"/>
                    <a:pt x="5236" y="937"/>
                    <a:pt x="5218" y="937"/>
                  </a:cubicBezTo>
                  <a:cubicBezTo>
                    <a:pt x="5070" y="937"/>
                    <a:pt x="4951" y="1076"/>
                    <a:pt x="4992" y="1224"/>
                  </a:cubicBezTo>
                  <a:cubicBezTo>
                    <a:pt x="5233" y="2178"/>
                    <a:pt x="5676" y="3068"/>
                    <a:pt x="6216" y="3884"/>
                  </a:cubicBezTo>
                  <a:cubicBezTo>
                    <a:pt x="6635" y="4522"/>
                    <a:pt x="7094" y="5125"/>
                    <a:pt x="7548" y="5739"/>
                  </a:cubicBezTo>
                  <a:cubicBezTo>
                    <a:pt x="6899" y="5366"/>
                    <a:pt x="6216" y="5056"/>
                    <a:pt x="5503" y="4826"/>
                  </a:cubicBezTo>
                  <a:cubicBezTo>
                    <a:pt x="4969" y="4642"/>
                    <a:pt x="4429" y="4493"/>
                    <a:pt x="3872" y="4384"/>
                  </a:cubicBezTo>
                  <a:cubicBezTo>
                    <a:pt x="3240" y="4240"/>
                    <a:pt x="2591" y="4171"/>
                    <a:pt x="1936" y="4160"/>
                  </a:cubicBezTo>
                  <a:cubicBezTo>
                    <a:pt x="1305" y="4160"/>
                    <a:pt x="587" y="4252"/>
                    <a:pt x="104" y="4700"/>
                  </a:cubicBezTo>
                  <a:cubicBezTo>
                    <a:pt x="29" y="4769"/>
                    <a:pt x="1" y="4878"/>
                    <a:pt x="29" y="4975"/>
                  </a:cubicBezTo>
                  <a:cubicBezTo>
                    <a:pt x="363" y="5866"/>
                    <a:pt x="983" y="6601"/>
                    <a:pt x="1689" y="7215"/>
                  </a:cubicBezTo>
                  <a:cubicBezTo>
                    <a:pt x="2425" y="7853"/>
                    <a:pt x="3252" y="8387"/>
                    <a:pt x="4096" y="8864"/>
                  </a:cubicBezTo>
                  <a:cubicBezTo>
                    <a:pt x="4165" y="8904"/>
                    <a:pt x="4228" y="8939"/>
                    <a:pt x="4297" y="8979"/>
                  </a:cubicBezTo>
                  <a:cubicBezTo>
                    <a:pt x="4120" y="8964"/>
                    <a:pt x="3942" y="8957"/>
                    <a:pt x="3763" y="8957"/>
                  </a:cubicBezTo>
                  <a:cubicBezTo>
                    <a:pt x="3525" y="8957"/>
                    <a:pt x="3287" y="8970"/>
                    <a:pt x="3051" y="8996"/>
                  </a:cubicBezTo>
                  <a:cubicBezTo>
                    <a:pt x="2626" y="9053"/>
                    <a:pt x="2218" y="9197"/>
                    <a:pt x="1844" y="9415"/>
                  </a:cubicBezTo>
                  <a:cubicBezTo>
                    <a:pt x="1603" y="9559"/>
                    <a:pt x="1362" y="9766"/>
                    <a:pt x="1339" y="10064"/>
                  </a:cubicBezTo>
                  <a:cubicBezTo>
                    <a:pt x="1293" y="10587"/>
                    <a:pt x="1948" y="10846"/>
                    <a:pt x="2344" y="10972"/>
                  </a:cubicBezTo>
                  <a:cubicBezTo>
                    <a:pt x="2930" y="11167"/>
                    <a:pt x="3545" y="11213"/>
                    <a:pt x="4159" y="11242"/>
                  </a:cubicBezTo>
                  <a:cubicBezTo>
                    <a:pt x="4524" y="11260"/>
                    <a:pt x="4889" y="11268"/>
                    <a:pt x="5254" y="11268"/>
                  </a:cubicBezTo>
                  <a:cubicBezTo>
                    <a:pt x="6651" y="11268"/>
                    <a:pt x="8045" y="11144"/>
                    <a:pt x="9421" y="10943"/>
                  </a:cubicBezTo>
                  <a:cubicBezTo>
                    <a:pt x="10495" y="10782"/>
                    <a:pt x="11598" y="10633"/>
                    <a:pt x="12580" y="10156"/>
                  </a:cubicBezTo>
                  <a:cubicBezTo>
                    <a:pt x="13068" y="9932"/>
                    <a:pt x="13487" y="9593"/>
                    <a:pt x="13809" y="9174"/>
                  </a:cubicBezTo>
                  <a:cubicBezTo>
                    <a:pt x="14154" y="8715"/>
                    <a:pt x="14303" y="8140"/>
                    <a:pt x="14320" y="7572"/>
                  </a:cubicBezTo>
                  <a:cubicBezTo>
                    <a:pt x="14338" y="6687"/>
                    <a:pt x="14286" y="5808"/>
                    <a:pt x="14165" y="4935"/>
                  </a:cubicBezTo>
                  <a:cubicBezTo>
                    <a:pt x="14108" y="4499"/>
                    <a:pt x="14027" y="4068"/>
                    <a:pt x="13924" y="3643"/>
                  </a:cubicBezTo>
                  <a:cubicBezTo>
                    <a:pt x="13861" y="3401"/>
                    <a:pt x="13792" y="3160"/>
                    <a:pt x="13729" y="2925"/>
                  </a:cubicBezTo>
                  <a:cubicBezTo>
                    <a:pt x="13614" y="2454"/>
                    <a:pt x="13470" y="1988"/>
                    <a:pt x="13304" y="1535"/>
                  </a:cubicBezTo>
                  <a:cubicBezTo>
                    <a:pt x="13131" y="1081"/>
                    <a:pt x="12913" y="558"/>
                    <a:pt x="12528" y="242"/>
                  </a:cubicBezTo>
                  <a:cubicBezTo>
                    <a:pt x="12375" y="111"/>
                    <a:pt x="12180" y="0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5455;p49">
              <a:extLst>
                <a:ext uri="{FF2B5EF4-FFF2-40B4-BE49-F238E27FC236}">
                  <a16:creationId xmlns:a16="http://schemas.microsoft.com/office/drawing/2014/main" id="{E3260AB7-6FAC-1541-BE58-F40B9D7A0CB5}"/>
                </a:ext>
              </a:extLst>
            </p:cNvPr>
            <p:cNvSpPr/>
            <p:nvPr/>
          </p:nvSpPr>
          <p:spPr>
            <a:xfrm>
              <a:off x="4941093" y="2038258"/>
              <a:ext cx="348830" cy="402995"/>
            </a:xfrm>
            <a:custGeom>
              <a:avLst/>
              <a:gdLst/>
              <a:ahLst/>
              <a:cxnLst/>
              <a:rect l="l" t="t" r="r" b="b"/>
              <a:pathLst>
                <a:path w="9714" h="11271" extrusionOk="0">
                  <a:moveTo>
                    <a:pt x="7338" y="0"/>
                  </a:moveTo>
                  <a:cubicBezTo>
                    <a:pt x="7327" y="0"/>
                    <a:pt x="7317" y="1"/>
                    <a:pt x="7307" y="1"/>
                  </a:cubicBezTo>
                  <a:cubicBezTo>
                    <a:pt x="7152" y="13"/>
                    <a:pt x="7008" y="76"/>
                    <a:pt x="6899" y="185"/>
                  </a:cubicBezTo>
                  <a:cubicBezTo>
                    <a:pt x="6669" y="403"/>
                    <a:pt x="6548" y="742"/>
                    <a:pt x="6456" y="1035"/>
                  </a:cubicBezTo>
                  <a:cubicBezTo>
                    <a:pt x="6342" y="1437"/>
                    <a:pt x="6250" y="1851"/>
                    <a:pt x="6198" y="2270"/>
                  </a:cubicBezTo>
                  <a:cubicBezTo>
                    <a:pt x="6123" y="2770"/>
                    <a:pt x="6066" y="3275"/>
                    <a:pt x="6031" y="3781"/>
                  </a:cubicBezTo>
                  <a:cubicBezTo>
                    <a:pt x="5974" y="4418"/>
                    <a:pt x="5957" y="5056"/>
                    <a:pt x="5968" y="5693"/>
                  </a:cubicBezTo>
                  <a:cubicBezTo>
                    <a:pt x="5928" y="5613"/>
                    <a:pt x="5882" y="5538"/>
                    <a:pt x="5836" y="5464"/>
                  </a:cubicBezTo>
                  <a:cubicBezTo>
                    <a:pt x="5480" y="4878"/>
                    <a:pt x="5032" y="4349"/>
                    <a:pt x="4561" y="3849"/>
                  </a:cubicBezTo>
                  <a:cubicBezTo>
                    <a:pt x="4389" y="4246"/>
                    <a:pt x="4147" y="4608"/>
                    <a:pt x="3849" y="4918"/>
                  </a:cubicBezTo>
                  <a:cubicBezTo>
                    <a:pt x="3550" y="5211"/>
                    <a:pt x="3200" y="5441"/>
                    <a:pt x="2809" y="5601"/>
                  </a:cubicBezTo>
                  <a:lnTo>
                    <a:pt x="2918" y="5745"/>
                  </a:lnTo>
                  <a:cubicBezTo>
                    <a:pt x="2855" y="5705"/>
                    <a:pt x="2792" y="5670"/>
                    <a:pt x="2729" y="5636"/>
                  </a:cubicBezTo>
                  <a:cubicBezTo>
                    <a:pt x="2654" y="5665"/>
                    <a:pt x="2585" y="5688"/>
                    <a:pt x="2510" y="5711"/>
                  </a:cubicBezTo>
                  <a:cubicBezTo>
                    <a:pt x="2568" y="5854"/>
                    <a:pt x="2591" y="6003"/>
                    <a:pt x="2591" y="6159"/>
                  </a:cubicBezTo>
                  <a:cubicBezTo>
                    <a:pt x="2585" y="6750"/>
                    <a:pt x="2189" y="7416"/>
                    <a:pt x="1568" y="7434"/>
                  </a:cubicBezTo>
                  <a:cubicBezTo>
                    <a:pt x="1649" y="7612"/>
                    <a:pt x="1672" y="7807"/>
                    <a:pt x="1637" y="7991"/>
                  </a:cubicBezTo>
                  <a:cubicBezTo>
                    <a:pt x="1551" y="8450"/>
                    <a:pt x="1161" y="8812"/>
                    <a:pt x="787" y="9048"/>
                  </a:cubicBezTo>
                  <a:cubicBezTo>
                    <a:pt x="546" y="9203"/>
                    <a:pt x="282" y="9318"/>
                    <a:pt x="0" y="9387"/>
                  </a:cubicBezTo>
                  <a:cubicBezTo>
                    <a:pt x="121" y="9450"/>
                    <a:pt x="236" y="9519"/>
                    <a:pt x="345" y="9605"/>
                  </a:cubicBezTo>
                  <a:cubicBezTo>
                    <a:pt x="833" y="9996"/>
                    <a:pt x="1069" y="10656"/>
                    <a:pt x="1000" y="11271"/>
                  </a:cubicBezTo>
                  <a:cubicBezTo>
                    <a:pt x="2269" y="11248"/>
                    <a:pt x="3539" y="11139"/>
                    <a:pt x="4796" y="10949"/>
                  </a:cubicBezTo>
                  <a:cubicBezTo>
                    <a:pt x="5871" y="10788"/>
                    <a:pt x="6973" y="10639"/>
                    <a:pt x="7956" y="10162"/>
                  </a:cubicBezTo>
                  <a:cubicBezTo>
                    <a:pt x="8438" y="9938"/>
                    <a:pt x="8857" y="9599"/>
                    <a:pt x="9185" y="9180"/>
                  </a:cubicBezTo>
                  <a:cubicBezTo>
                    <a:pt x="9524" y="8720"/>
                    <a:pt x="9679" y="8146"/>
                    <a:pt x="9696" y="7577"/>
                  </a:cubicBezTo>
                  <a:cubicBezTo>
                    <a:pt x="9713" y="6693"/>
                    <a:pt x="9662" y="5808"/>
                    <a:pt x="9535" y="4935"/>
                  </a:cubicBezTo>
                  <a:cubicBezTo>
                    <a:pt x="9478" y="4499"/>
                    <a:pt x="9397" y="4068"/>
                    <a:pt x="9294" y="3643"/>
                  </a:cubicBezTo>
                  <a:cubicBezTo>
                    <a:pt x="9231" y="3401"/>
                    <a:pt x="9162" y="3160"/>
                    <a:pt x="9099" y="2925"/>
                  </a:cubicBezTo>
                  <a:cubicBezTo>
                    <a:pt x="8984" y="2454"/>
                    <a:pt x="8840" y="1988"/>
                    <a:pt x="8674" y="1535"/>
                  </a:cubicBezTo>
                  <a:cubicBezTo>
                    <a:pt x="8501" y="1081"/>
                    <a:pt x="8283" y="558"/>
                    <a:pt x="7898" y="242"/>
                  </a:cubicBezTo>
                  <a:cubicBezTo>
                    <a:pt x="7745" y="111"/>
                    <a:pt x="7550" y="0"/>
                    <a:pt x="7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5456;p49">
              <a:extLst>
                <a:ext uri="{FF2B5EF4-FFF2-40B4-BE49-F238E27FC236}">
                  <a16:creationId xmlns:a16="http://schemas.microsoft.com/office/drawing/2014/main" id="{A6EC887F-1B4D-25E1-B552-8A89508E154D}"/>
                </a:ext>
              </a:extLst>
            </p:cNvPr>
            <p:cNvSpPr/>
            <p:nvPr/>
          </p:nvSpPr>
          <p:spPr>
            <a:xfrm>
              <a:off x="4952620" y="2071725"/>
              <a:ext cx="149170" cy="162328"/>
            </a:xfrm>
            <a:custGeom>
              <a:avLst/>
              <a:gdLst/>
              <a:ahLst/>
              <a:cxnLst/>
              <a:rect l="l" t="t" r="r" b="b"/>
              <a:pathLst>
                <a:path w="4154" h="4540" extrusionOk="0">
                  <a:moveTo>
                    <a:pt x="267" y="1"/>
                  </a:moveTo>
                  <a:cubicBezTo>
                    <a:pt x="119" y="1"/>
                    <a:pt x="0" y="140"/>
                    <a:pt x="41" y="288"/>
                  </a:cubicBezTo>
                  <a:cubicBezTo>
                    <a:pt x="282" y="1248"/>
                    <a:pt x="725" y="2132"/>
                    <a:pt x="1259" y="2954"/>
                  </a:cubicBezTo>
                  <a:cubicBezTo>
                    <a:pt x="1621" y="3499"/>
                    <a:pt x="2006" y="4016"/>
                    <a:pt x="2396" y="4539"/>
                  </a:cubicBezTo>
                  <a:cubicBezTo>
                    <a:pt x="2580" y="4470"/>
                    <a:pt x="2752" y="4384"/>
                    <a:pt x="2919" y="4286"/>
                  </a:cubicBezTo>
                  <a:cubicBezTo>
                    <a:pt x="3493" y="3936"/>
                    <a:pt x="3878" y="3413"/>
                    <a:pt x="4154" y="2827"/>
                  </a:cubicBezTo>
                  <a:cubicBezTo>
                    <a:pt x="3436" y="2075"/>
                    <a:pt x="2683" y="1334"/>
                    <a:pt x="1828" y="737"/>
                  </a:cubicBezTo>
                  <a:cubicBezTo>
                    <a:pt x="1380" y="415"/>
                    <a:pt x="868" y="110"/>
                    <a:pt x="323" y="7"/>
                  </a:cubicBezTo>
                  <a:cubicBezTo>
                    <a:pt x="304" y="3"/>
                    <a:pt x="285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5457;p49">
              <a:extLst>
                <a:ext uri="{FF2B5EF4-FFF2-40B4-BE49-F238E27FC236}">
                  <a16:creationId xmlns:a16="http://schemas.microsoft.com/office/drawing/2014/main" id="{3310BE53-157B-B0DC-FDE6-6780E6D88842}"/>
                </a:ext>
              </a:extLst>
            </p:cNvPr>
            <p:cNvSpPr/>
            <p:nvPr/>
          </p:nvSpPr>
          <p:spPr>
            <a:xfrm>
              <a:off x="5177273" y="2262764"/>
              <a:ext cx="36" cy="1680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0" y="46"/>
                  </a:moveTo>
                  <a:cubicBezTo>
                    <a:pt x="0" y="0"/>
                    <a:pt x="0" y="17"/>
                    <a:pt x="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5458;p49">
              <a:extLst>
                <a:ext uri="{FF2B5EF4-FFF2-40B4-BE49-F238E27FC236}">
                  <a16:creationId xmlns:a16="http://schemas.microsoft.com/office/drawing/2014/main" id="{9B0EA35C-04CA-A15B-B184-F05C5077C18D}"/>
                </a:ext>
              </a:extLst>
            </p:cNvPr>
            <p:cNvSpPr/>
            <p:nvPr/>
          </p:nvSpPr>
          <p:spPr>
            <a:xfrm>
              <a:off x="5203882" y="2058603"/>
              <a:ext cx="1041" cy="250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3" y="1"/>
                  </a:moveTo>
                  <a:lnTo>
                    <a:pt x="0" y="6"/>
                  </a:lnTo>
                  <a:cubicBezTo>
                    <a:pt x="12" y="6"/>
                    <a:pt x="17" y="6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5459;p49">
              <a:extLst>
                <a:ext uri="{FF2B5EF4-FFF2-40B4-BE49-F238E27FC236}">
                  <a16:creationId xmlns:a16="http://schemas.microsoft.com/office/drawing/2014/main" id="{4846269B-3BCB-4739-7AF9-84C8D2764027}"/>
                </a:ext>
              </a:extLst>
            </p:cNvPr>
            <p:cNvSpPr/>
            <p:nvPr/>
          </p:nvSpPr>
          <p:spPr>
            <a:xfrm>
              <a:off x="5200901" y="2060855"/>
              <a:ext cx="934" cy="1251"/>
            </a:xfrm>
            <a:custGeom>
              <a:avLst/>
              <a:gdLst/>
              <a:ahLst/>
              <a:cxnLst/>
              <a:rect l="l" t="t" r="r" b="b"/>
              <a:pathLst>
                <a:path w="26" h="35" extrusionOk="0">
                  <a:moveTo>
                    <a:pt x="26" y="1"/>
                  </a:moveTo>
                  <a:lnTo>
                    <a:pt x="26" y="1"/>
                  </a:lnTo>
                  <a:cubicBezTo>
                    <a:pt x="12" y="15"/>
                    <a:pt x="0" y="35"/>
                    <a:pt x="2" y="35"/>
                  </a:cubicBezTo>
                  <a:cubicBezTo>
                    <a:pt x="3" y="35"/>
                    <a:pt x="10" y="26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5460;p49">
              <a:extLst>
                <a:ext uri="{FF2B5EF4-FFF2-40B4-BE49-F238E27FC236}">
                  <a16:creationId xmlns:a16="http://schemas.microsoft.com/office/drawing/2014/main" id="{8C5FA929-D93D-4400-3A0B-8A1218BCE1C9}"/>
                </a:ext>
              </a:extLst>
            </p:cNvPr>
            <p:cNvSpPr/>
            <p:nvPr/>
          </p:nvSpPr>
          <p:spPr>
            <a:xfrm>
              <a:off x="5182264" y="2131114"/>
              <a:ext cx="180" cy="1609"/>
            </a:xfrm>
            <a:custGeom>
              <a:avLst/>
              <a:gdLst/>
              <a:ahLst/>
              <a:cxnLst/>
              <a:rect l="l" t="t" r="r" b="b"/>
              <a:pathLst>
                <a:path w="5" h="45" extrusionOk="0">
                  <a:moveTo>
                    <a:pt x="5" y="0"/>
                  </a:moveTo>
                  <a:cubicBezTo>
                    <a:pt x="3" y="21"/>
                    <a:pt x="2" y="33"/>
                    <a:pt x="1" y="39"/>
                  </a:cubicBezTo>
                  <a:lnTo>
                    <a:pt x="1" y="39"/>
                  </a:lnTo>
                  <a:cubicBezTo>
                    <a:pt x="2" y="35"/>
                    <a:pt x="3" y="28"/>
                    <a:pt x="5" y="23"/>
                  </a:cubicBezTo>
                  <a:cubicBezTo>
                    <a:pt x="5" y="23"/>
                    <a:pt x="5" y="18"/>
                    <a:pt x="5" y="18"/>
                  </a:cubicBezTo>
                  <a:lnTo>
                    <a:pt x="5" y="0"/>
                  </a:lnTo>
                  <a:close/>
                  <a:moveTo>
                    <a:pt x="1" y="39"/>
                  </a:moveTo>
                  <a:lnTo>
                    <a:pt x="1" y="39"/>
                  </a:lnTo>
                  <a:cubicBezTo>
                    <a:pt x="1" y="42"/>
                    <a:pt x="0" y="44"/>
                    <a:pt x="0" y="44"/>
                  </a:cubicBezTo>
                  <a:cubicBezTo>
                    <a:pt x="0" y="44"/>
                    <a:pt x="1" y="43"/>
                    <a:pt x="1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5461;p49">
              <a:extLst>
                <a:ext uri="{FF2B5EF4-FFF2-40B4-BE49-F238E27FC236}">
                  <a16:creationId xmlns:a16="http://schemas.microsoft.com/office/drawing/2014/main" id="{D993B3A0-0A6F-2F6C-0968-440AC0805378}"/>
                </a:ext>
              </a:extLst>
            </p:cNvPr>
            <p:cNvSpPr/>
            <p:nvPr/>
          </p:nvSpPr>
          <p:spPr>
            <a:xfrm>
              <a:off x="4908917" y="2396845"/>
              <a:ext cx="215" cy="25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6" y="1"/>
                  </a:moveTo>
                  <a:cubicBezTo>
                    <a:pt x="6" y="1"/>
                    <a:pt x="0" y="7"/>
                    <a:pt x="0" y="7"/>
                  </a:cubicBezTo>
                  <a:cubicBezTo>
                    <a:pt x="0" y="7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5462;p49">
              <a:extLst>
                <a:ext uri="{FF2B5EF4-FFF2-40B4-BE49-F238E27FC236}">
                  <a16:creationId xmlns:a16="http://schemas.microsoft.com/office/drawing/2014/main" id="{E00B72E2-DFB0-D127-8DD0-32ECF8F0A76C}"/>
                </a:ext>
              </a:extLst>
            </p:cNvPr>
            <p:cNvSpPr/>
            <p:nvPr/>
          </p:nvSpPr>
          <p:spPr>
            <a:xfrm>
              <a:off x="4909097" y="2396845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5463;p49">
              <a:extLst>
                <a:ext uri="{FF2B5EF4-FFF2-40B4-BE49-F238E27FC236}">
                  <a16:creationId xmlns:a16="http://schemas.microsoft.com/office/drawing/2014/main" id="{63A39CB2-CBA6-D08A-F42A-36EB6A99B2C0}"/>
                </a:ext>
              </a:extLst>
            </p:cNvPr>
            <p:cNvSpPr/>
            <p:nvPr/>
          </p:nvSpPr>
          <p:spPr>
            <a:xfrm>
              <a:off x="4845787" y="2224685"/>
              <a:ext cx="289650" cy="199763"/>
            </a:xfrm>
            <a:custGeom>
              <a:avLst/>
              <a:gdLst/>
              <a:ahLst/>
              <a:cxnLst/>
              <a:rect l="l" t="t" r="r" b="b"/>
              <a:pathLst>
                <a:path w="8066" h="5587" extrusionOk="0">
                  <a:moveTo>
                    <a:pt x="999" y="0"/>
                  </a:moveTo>
                  <a:cubicBezTo>
                    <a:pt x="955" y="0"/>
                    <a:pt x="911" y="7"/>
                    <a:pt x="868" y="20"/>
                  </a:cubicBezTo>
                  <a:cubicBezTo>
                    <a:pt x="782" y="26"/>
                    <a:pt x="707" y="48"/>
                    <a:pt x="632" y="83"/>
                  </a:cubicBezTo>
                  <a:cubicBezTo>
                    <a:pt x="454" y="152"/>
                    <a:pt x="299" y="261"/>
                    <a:pt x="179" y="405"/>
                  </a:cubicBezTo>
                  <a:cubicBezTo>
                    <a:pt x="58" y="542"/>
                    <a:pt x="1" y="726"/>
                    <a:pt x="35" y="904"/>
                  </a:cubicBezTo>
                  <a:cubicBezTo>
                    <a:pt x="58" y="1025"/>
                    <a:pt x="127" y="1134"/>
                    <a:pt x="225" y="1215"/>
                  </a:cubicBezTo>
                  <a:cubicBezTo>
                    <a:pt x="265" y="1243"/>
                    <a:pt x="311" y="1272"/>
                    <a:pt x="351" y="1295"/>
                  </a:cubicBezTo>
                  <a:cubicBezTo>
                    <a:pt x="449" y="1410"/>
                    <a:pt x="569" y="1496"/>
                    <a:pt x="713" y="1536"/>
                  </a:cubicBezTo>
                  <a:cubicBezTo>
                    <a:pt x="770" y="1550"/>
                    <a:pt x="828" y="1557"/>
                    <a:pt x="886" y="1557"/>
                  </a:cubicBezTo>
                  <a:cubicBezTo>
                    <a:pt x="1066" y="1557"/>
                    <a:pt x="1244" y="1490"/>
                    <a:pt x="1379" y="1364"/>
                  </a:cubicBezTo>
                  <a:cubicBezTo>
                    <a:pt x="1391" y="1352"/>
                    <a:pt x="1402" y="1341"/>
                    <a:pt x="1414" y="1329"/>
                  </a:cubicBezTo>
                  <a:lnTo>
                    <a:pt x="1632" y="1513"/>
                  </a:lnTo>
                  <a:cubicBezTo>
                    <a:pt x="2068" y="1881"/>
                    <a:pt x="2505" y="2254"/>
                    <a:pt x="3016" y="2507"/>
                  </a:cubicBezTo>
                  <a:cubicBezTo>
                    <a:pt x="3728" y="2857"/>
                    <a:pt x="4475" y="3116"/>
                    <a:pt x="5251" y="3282"/>
                  </a:cubicBezTo>
                  <a:cubicBezTo>
                    <a:pt x="5159" y="3334"/>
                    <a:pt x="5072" y="3391"/>
                    <a:pt x="4981" y="3443"/>
                  </a:cubicBezTo>
                  <a:cubicBezTo>
                    <a:pt x="4716" y="3598"/>
                    <a:pt x="4446" y="3759"/>
                    <a:pt x="4171" y="3897"/>
                  </a:cubicBezTo>
                  <a:cubicBezTo>
                    <a:pt x="3631" y="4178"/>
                    <a:pt x="3074" y="4454"/>
                    <a:pt x="2476" y="4569"/>
                  </a:cubicBezTo>
                  <a:cubicBezTo>
                    <a:pt x="2459" y="4546"/>
                    <a:pt x="2436" y="4517"/>
                    <a:pt x="2413" y="4494"/>
                  </a:cubicBezTo>
                  <a:cubicBezTo>
                    <a:pt x="2379" y="4454"/>
                    <a:pt x="2333" y="4420"/>
                    <a:pt x="2281" y="4397"/>
                  </a:cubicBezTo>
                  <a:cubicBezTo>
                    <a:pt x="2209" y="4361"/>
                    <a:pt x="2131" y="4343"/>
                    <a:pt x="2052" y="4343"/>
                  </a:cubicBezTo>
                  <a:cubicBezTo>
                    <a:pt x="2005" y="4343"/>
                    <a:pt x="1959" y="4349"/>
                    <a:pt x="1913" y="4362"/>
                  </a:cubicBezTo>
                  <a:cubicBezTo>
                    <a:pt x="1804" y="4397"/>
                    <a:pt x="1701" y="4448"/>
                    <a:pt x="1620" y="4529"/>
                  </a:cubicBezTo>
                  <a:cubicBezTo>
                    <a:pt x="1460" y="4655"/>
                    <a:pt x="1362" y="4850"/>
                    <a:pt x="1356" y="5057"/>
                  </a:cubicBezTo>
                  <a:cubicBezTo>
                    <a:pt x="1356" y="5241"/>
                    <a:pt x="1448" y="5413"/>
                    <a:pt x="1603" y="5511"/>
                  </a:cubicBezTo>
                  <a:cubicBezTo>
                    <a:pt x="1693" y="5560"/>
                    <a:pt x="1793" y="5586"/>
                    <a:pt x="1892" y="5586"/>
                  </a:cubicBezTo>
                  <a:cubicBezTo>
                    <a:pt x="1946" y="5586"/>
                    <a:pt x="1999" y="5579"/>
                    <a:pt x="2051" y="5563"/>
                  </a:cubicBezTo>
                  <a:cubicBezTo>
                    <a:pt x="2206" y="5517"/>
                    <a:pt x="2333" y="5413"/>
                    <a:pt x="2413" y="5275"/>
                  </a:cubicBezTo>
                  <a:lnTo>
                    <a:pt x="2413" y="5264"/>
                  </a:lnTo>
                  <a:cubicBezTo>
                    <a:pt x="2488" y="5201"/>
                    <a:pt x="2539" y="5115"/>
                    <a:pt x="2568" y="5017"/>
                  </a:cubicBezTo>
                  <a:cubicBezTo>
                    <a:pt x="2723" y="4983"/>
                    <a:pt x="2873" y="4942"/>
                    <a:pt x="3022" y="4896"/>
                  </a:cubicBezTo>
                  <a:cubicBezTo>
                    <a:pt x="3367" y="4770"/>
                    <a:pt x="3700" y="4621"/>
                    <a:pt x="4021" y="4443"/>
                  </a:cubicBezTo>
                  <a:cubicBezTo>
                    <a:pt x="4343" y="4276"/>
                    <a:pt x="4653" y="4098"/>
                    <a:pt x="4958" y="3903"/>
                  </a:cubicBezTo>
                  <a:cubicBezTo>
                    <a:pt x="5124" y="3799"/>
                    <a:pt x="5291" y="3684"/>
                    <a:pt x="5452" y="3564"/>
                  </a:cubicBezTo>
                  <a:cubicBezTo>
                    <a:pt x="5538" y="3506"/>
                    <a:pt x="5618" y="3449"/>
                    <a:pt x="5693" y="3380"/>
                  </a:cubicBezTo>
                  <a:lnTo>
                    <a:pt x="5704" y="3368"/>
                  </a:lnTo>
                  <a:cubicBezTo>
                    <a:pt x="5825" y="3391"/>
                    <a:pt x="5946" y="3409"/>
                    <a:pt x="6066" y="3426"/>
                  </a:cubicBezTo>
                  <a:cubicBezTo>
                    <a:pt x="6371" y="3466"/>
                    <a:pt x="6681" y="3495"/>
                    <a:pt x="6985" y="3506"/>
                  </a:cubicBezTo>
                  <a:cubicBezTo>
                    <a:pt x="7054" y="3509"/>
                    <a:pt x="7123" y="3511"/>
                    <a:pt x="7192" y="3511"/>
                  </a:cubicBezTo>
                  <a:cubicBezTo>
                    <a:pt x="7261" y="3511"/>
                    <a:pt x="7330" y="3509"/>
                    <a:pt x="7399" y="3506"/>
                  </a:cubicBezTo>
                  <a:cubicBezTo>
                    <a:pt x="7417" y="3507"/>
                    <a:pt x="7436" y="3507"/>
                    <a:pt x="7455" y="3507"/>
                  </a:cubicBezTo>
                  <a:cubicBezTo>
                    <a:pt x="7587" y="3507"/>
                    <a:pt x="7721" y="3490"/>
                    <a:pt x="7847" y="3455"/>
                  </a:cubicBezTo>
                  <a:cubicBezTo>
                    <a:pt x="7979" y="3420"/>
                    <a:pt x="8065" y="3294"/>
                    <a:pt x="8048" y="3162"/>
                  </a:cubicBezTo>
                  <a:cubicBezTo>
                    <a:pt x="8025" y="3024"/>
                    <a:pt x="7916" y="2926"/>
                    <a:pt x="7778" y="2926"/>
                  </a:cubicBezTo>
                  <a:cubicBezTo>
                    <a:pt x="7749" y="2925"/>
                    <a:pt x="7719" y="2924"/>
                    <a:pt x="7689" y="2924"/>
                  </a:cubicBezTo>
                  <a:cubicBezTo>
                    <a:pt x="7607" y="2924"/>
                    <a:pt x="7523" y="2929"/>
                    <a:pt x="7439" y="2938"/>
                  </a:cubicBezTo>
                  <a:cubicBezTo>
                    <a:pt x="7324" y="2943"/>
                    <a:pt x="7204" y="2943"/>
                    <a:pt x="7083" y="2943"/>
                  </a:cubicBezTo>
                  <a:cubicBezTo>
                    <a:pt x="6824" y="2938"/>
                    <a:pt x="6566" y="2915"/>
                    <a:pt x="6313" y="2886"/>
                  </a:cubicBezTo>
                  <a:lnTo>
                    <a:pt x="6216" y="2875"/>
                  </a:lnTo>
                  <a:lnTo>
                    <a:pt x="6181" y="2875"/>
                  </a:lnTo>
                  <a:cubicBezTo>
                    <a:pt x="6106" y="2863"/>
                    <a:pt x="6037" y="2852"/>
                    <a:pt x="5969" y="2840"/>
                  </a:cubicBezTo>
                  <a:cubicBezTo>
                    <a:pt x="5836" y="2823"/>
                    <a:pt x="5710" y="2794"/>
                    <a:pt x="5578" y="2771"/>
                  </a:cubicBezTo>
                  <a:cubicBezTo>
                    <a:pt x="5314" y="2714"/>
                    <a:pt x="5050" y="2651"/>
                    <a:pt x="4785" y="2576"/>
                  </a:cubicBezTo>
                  <a:cubicBezTo>
                    <a:pt x="4538" y="2507"/>
                    <a:pt x="4291" y="2426"/>
                    <a:pt x="4044" y="2340"/>
                  </a:cubicBezTo>
                  <a:cubicBezTo>
                    <a:pt x="3929" y="2300"/>
                    <a:pt x="3815" y="2254"/>
                    <a:pt x="3700" y="2208"/>
                  </a:cubicBezTo>
                  <a:lnTo>
                    <a:pt x="3614" y="2174"/>
                  </a:lnTo>
                  <a:lnTo>
                    <a:pt x="3579" y="2157"/>
                  </a:lnTo>
                  <a:cubicBezTo>
                    <a:pt x="3522" y="2134"/>
                    <a:pt x="3470" y="2111"/>
                    <a:pt x="3418" y="2088"/>
                  </a:cubicBezTo>
                  <a:cubicBezTo>
                    <a:pt x="2930" y="1852"/>
                    <a:pt x="2465" y="1571"/>
                    <a:pt x="2028" y="1243"/>
                  </a:cubicBezTo>
                  <a:lnTo>
                    <a:pt x="1615" y="933"/>
                  </a:lnTo>
                  <a:cubicBezTo>
                    <a:pt x="1666" y="663"/>
                    <a:pt x="1574" y="382"/>
                    <a:pt x="1373" y="192"/>
                  </a:cubicBezTo>
                  <a:cubicBezTo>
                    <a:pt x="1339" y="146"/>
                    <a:pt x="1293" y="112"/>
                    <a:pt x="1247" y="77"/>
                  </a:cubicBezTo>
                  <a:cubicBezTo>
                    <a:pt x="1174" y="27"/>
                    <a:pt x="1087" y="0"/>
                    <a:pt x="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5464;p49">
              <a:extLst>
                <a:ext uri="{FF2B5EF4-FFF2-40B4-BE49-F238E27FC236}">
                  <a16:creationId xmlns:a16="http://schemas.microsoft.com/office/drawing/2014/main" id="{FBD21B05-D5AC-66EB-DC76-5C9AFAD1188E}"/>
                </a:ext>
              </a:extLst>
            </p:cNvPr>
            <p:cNvSpPr/>
            <p:nvPr/>
          </p:nvSpPr>
          <p:spPr>
            <a:xfrm>
              <a:off x="5143230" y="1572692"/>
              <a:ext cx="191257" cy="845570"/>
            </a:xfrm>
            <a:custGeom>
              <a:avLst/>
              <a:gdLst/>
              <a:ahLst/>
              <a:cxnLst/>
              <a:rect l="l" t="t" r="r" b="b"/>
              <a:pathLst>
                <a:path w="5326" h="23649" extrusionOk="0">
                  <a:moveTo>
                    <a:pt x="5325" y="1"/>
                  </a:moveTo>
                  <a:cubicBezTo>
                    <a:pt x="5176" y="92"/>
                    <a:pt x="5038" y="190"/>
                    <a:pt x="4894" y="288"/>
                  </a:cubicBezTo>
                  <a:cubicBezTo>
                    <a:pt x="4291" y="713"/>
                    <a:pt x="3676" y="1115"/>
                    <a:pt x="3091" y="1563"/>
                  </a:cubicBezTo>
                  <a:cubicBezTo>
                    <a:pt x="2442" y="2057"/>
                    <a:pt x="1833" y="2574"/>
                    <a:pt x="1224" y="3102"/>
                  </a:cubicBezTo>
                  <a:cubicBezTo>
                    <a:pt x="810" y="3453"/>
                    <a:pt x="408" y="3814"/>
                    <a:pt x="0" y="4171"/>
                  </a:cubicBezTo>
                  <a:lnTo>
                    <a:pt x="0" y="23648"/>
                  </a:lnTo>
                  <a:lnTo>
                    <a:pt x="5325" y="23648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5465;p49">
              <a:extLst>
                <a:ext uri="{FF2B5EF4-FFF2-40B4-BE49-F238E27FC236}">
                  <a16:creationId xmlns:a16="http://schemas.microsoft.com/office/drawing/2014/main" id="{D5ABC18D-C0B3-FD05-6E72-EC811576188F}"/>
                </a:ext>
              </a:extLst>
            </p:cNvPr>
            <p:cNvSpPr/>
            <p:nvPr/>
          </p:nvSpPr>
          <p:spPr>
            <a:xfrm>
              <a:off x="5143015" y="1572692"/>
              <a:ext cx="191257" cy="246853"/>
            </a:xfrm>
            <a:custGeom>
              <a:avLst/>
              <a:gdLst/>
              <a:ahLst/>
              <a:cxnLst/>
              <a:rect l="l" t="t" r="r" b="b"/>
              <a:pathLst>
                <a:path w="5326" h="6904" extrusionOk="0">
                  <a:moveTo>
                    <a:pt x="5325" y="1"/>
                  </a:moveTo>
                  <a:cubicBezTo>
                    <a:pt x="5182" y="92"/>
                    <a:pt x="5038" y="190"/>
                    <a:pt x="4894" y="288"/>
                  </a:cubicBezTo>
                  <a:cubicBezTo>
                    <a:pt x="4291" y="713"/>
                    <a:pt x="3671" y="1115"/>
                    <a:pt x="3085" y="1563"/>
                  </a:cubicBezTo>
                  <a:cubicBezTo>
                    <a:pt x="2442" y="2057"/>
                    <a:pt x="1833" y="2574"/>
                    <a:pt x="1218" y="3102"/>
                  </a:cubicBezTo>
                  <a:cubicBezTo>
                    <a:pt x="811" y="3453"/>
                    <a:pt x="403" y="3814"/>
                    <a:pt x="1" y="4171"/>
                  </a:cubicBezTo>
                  <a:lnTo>
                    <a:pt x="1" y="6847"/>
                  </a:lnTo>
                  <a:cubicBezTo>
                    <a:pt x="66" y="6884"/>
                    <a:pt x="139" y="6903"/>
                    <a:pt x="214" y="6903"/>
                  </a:cubicBezTo>
                  <a:cubicBezTo>
                    <a:pt x="244" y="6903"/>
                    <a:pt x="275" y="6900"/>
                    <a:pt x="305" y="6893"/>
                  </a:cubicBezTo>
                  <a:cubicBezTo>
                    <a:pt x="661" y="6830"/>
                    <a:pt x="793" y="6422"/>
                    <a:pt x="874" y="6158"/>
                  </a:cubicBezTo>
                  <a:cubicBezTo>
                    <a:pt x="966" y="5848"/>
                    <a:pt x="1000" y="5515"/>
                    <a:pt x="1149" y="5227"/>
                  </a:cubicBezTo>
                  <a:cubicBezTo>
                    <a:pt x="1164" y="5196"/>
                    <a:pt x="1193" y="5183"/>
                    <a:pt x="1223" y="5183"/>
                  </a:cubicBezTo>
                  <a:cubicBezTo>
                    <a:pt x="1264" y="5183"/>
                    <a:pt x="1308" y="5208"/>
                    <a:pt x="1322" y="5245"/>
                  </a:cubicBezTo>
                  <a:cubicBezTo>
                    <a:pt x="1333" y="5279"/>
                    <a:pt x="1379" y="5440"/>
                    <a:pt x="1437" y="5446"/>
                  </a:cubicBezTo>
                  <a:cubicBezTo>
                    <a:pt x="1454" y="5446"/>
                    <a:pt x="1500" y="5388"/>
                    <a:pt x="1511" y="5377"/>
                  </a:cubicBezTo>
                  <a:cubicBezTo>
                    <a:pt x="1597" y="5262"/>
                    <a:pt x="1661" y="5124"/>
                    <a:pt x="1735" y="5003"/>
                  </a:cubicBezTo>
                  <a:cubicBezTo>
                    <a:pt x="1753" y="4978"/>
                    <a:pt x="1787" y="4965"/>
                    <a:pt x="1821" y="4965"/>
                  </a:cubicBezTo>
                  <a:cubicBezTo>
                    <a:pt x="1862" y="4965"/>
                    <a:pt x="1904" y="4985"/>
                    <a:pt x="1913" y="5026"/>
                  </a:cubicBezTo>
                  <a:cubicBezTo>
                    <a:pt x="1982" y="5377"/>
                    <a:pt x="2091" y="5721"/>
                    <a:pt x="2247" y="6055"/>
                  </a:cubicBezTo>
                  <a:cubicBezTo>
                    <a:pt x="2356" y="6273"/>
                    <a:pt x="2545" y="6652"/>
                    <a:pt x="2867" y="6675"/>
                  </a:cubicBezTo>
                  <a:cubicBezTo>
                    <a:pt x="2875" y="6676"/>
                    <a:pt x="2883" y="6676"/>
                    <a:pt x="2891" y="6676"/>
                  </a:cubicBezTo>
                  <a:cubicBezTo>
                    <a:pt x="3053" y="6676"/>
                    <a:pt x="3194" y="6567"/>
                    <a:pt x="3303" y="6474"/>
                  </a:cubicBezTo>
                  <a:cubicBezTo>
                    <a:pt x="3470" y="6330"/>
                    <a:pt x="3585" y="6141"/>
                    <a:pt x="3637" y="5928"/>
                  </a:cubicBezTo>
                  <a:cubicBezTo>
                    <a:pt x="3728" y="5474"/>
                    <a:pt x="3608" y="5003"/>
                    <a:pt x="3579" y="4550"/>
                  </a:cubicBezTo>
                  <a:cubicBezTo>
                    <a:pt x="3556" y="4148"/>
                    <a:pt x="3579" y="3688"/>
                    <a:pt x="3947" y="3395"/>
                  </a:cubicBezTo>
                  <a:cubicBezTo>
                    <a:pt x="3966" y="3380"/>
                    <a:pt x="3989" y="3373"/>
                    <a:pt x="4012" y="3373"/>
                  </a:cubicBezTo>
                  <a:cubicBezTo>
                    <a:pt x="4042" y="3373"/>
                    <a:pt x="4071" y="3386"/>
                    <a:pt x="4090" y="3412"/>
                  </a:cubicBezTo>
                  <a:cubicBezTo>
                    <a:pt x="4148" y="3506"/>
                    <a:pt x="4248" y="3558"/>
                    <a:pt x="4356" y="3558"/>
                  </a:cubicBezTo>
                  <a:cubicBezTo>
                    <a:pt x="4367" y="3558"/>
                    <a:pt x="4378" y="3557"/>
                    <a:pt x="4389" y="3556"/>
                  </a:cubicBezTo>
                  <a:cubicBezTo>
                    <a:pt x="4510" y="3527"/>
                    <a:pt x="4619" y="3447"/>
                    <a:pt x="4688" y="3338"/>
                  </a:cubicBezTo>
                  <a:cubicBezTo>
                    <a:pt x="4706" y="3315"/>
                    <a:pt x="4734" y="3300"/>
                    <a:pt x="4765" y="3300"/>
                  </a:cubicBezTo>
                  <a:cubicBezTo>
                    <a:pt x="4774" y="3300"/>
                    <a:pt x="4782" y="3301"/>
                    <a:pt x="4791" y="3303"/>
                  </a:cubicBezTo>
                  <a:cubicBezTo>
                    <a:pt x="4846" y="3320"/>
                    <a:pt x="4902" y="3329"/>
                    <a:pt x="4959" y="3329"/>
                  </a:cubicBezTo>
                  <a:cubicBezTo>
                    <a:pt x="5092" y="3329"/>
                    <a:pt x="5224" y="3281"/>
                    <a:pt x="5325" y="3188"/>
                  </a:cubicBezTo>
                  <a:lnTo>
                    <a:pt x="5325" y="1"/>
                  </a:lnTo>
                  <a:close/>
                </a:path>
              </a:pathLst>
            </a:custGeom>
            <a:solidFill>
              <a:srgbClr val="561A1B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5466;p49">
              <a:extLst>
                <a:ext uri="{FF2B5EF4-FFF2-40B4-BE49-F238E27FC236}">
                  <a16:creationId xmlns:a16="http://schemas.microsoft.com/office/drawing/2014/main" id="{17BAD3E9-DD5C-6F71-434C-7EB2ECA0E458}"/>
                </a:ext>
              </a:extLst>
            </p:cNvPr>
            <p:cNvSpPr/>
            <p:nvPr/>
          </p:nvSpPr>
          <p:spPr>
            <a:xfrm>
              <a:off x="5126316" y="1537045"/>
              <a:ext cx="219482" cy="267805"/>
            </a:xfrm>
            <a:custGeom>
              <a:avLst/>
              <a:gdLst/>
              <a:ahLst/>
              <a:cxnLst/>
              <a:rect l="l" t="t" r="r" b="b"/>
              <a:pathLst>
                <a:path w="6112" h="7490" extrusionOk="0">
                  <a:moveTo>
                    <a:pt x="4839" y="0"/>
                  </a:moveTo>
                  <a:cubicBezTo>
                    <a:pt x="3517" y="0"/>
                    <a:pt x="3087" y="1154"/>
                    <a:pt x="1988" y="1624"/>
                  </a:cubicBezTo>
                  <a:cubicBezTo>
                    <a:pt x="1431" y="1865"/>
                    <a:pt x="1006" y="1899"/>
                    <a:pt x="563" y="2324"/>
                  </a:cubicBezTo>
                  <a:cubicBezTo>
                    <a:pt x="328" y="2531"/>
                    <a:pt x="161" y="2807"/>
                    <a:pt x="81" y="3106"/>
                  </a:cubicBezTo>
                  <a:cubicBezTo>
                    <a:pt x="18" y="3398"/>
                    <a:pt x="0" y="3703"/>
                    <a:pt x="35" y="3996"/>
                  </a:cubicBezTo>
                  <a:cubicBezTo>
                    <a:pt x="64" y="4283"/>
                    <a:pt x="121" y="4570"/>
                    <a:pt x="132" y="4857"/>
                  </a:cubicBezTo>
                  <a:cubicBezTo>
                    <a:pt x="138" y="4984"/>
                    <a:pt x="127" y="5110"/>
                    <a:pt x="127" y="5237"/>
                  </a:cubicBezTo>
                  <a:cubicBezTo>
                    <a:pt x="127" y="5639"/>
                    <a:pt x="81" y="6035"/>
                    <a:pt x="92" y="6437"/>
                  </a:cubicBezTo>
                  <a:cubicBezTo>
                    <a:pt x="92" y="6627"/>
                    <a:pt x="109" y="6822"/>
                    <a:pt x="144" y="7011"/>
                  </a:cubicBezTo>
                  <a:cubicBezTo>
                    <a:pt x="167" y="7155"/>
                    <a:pt x="230" y="7293"/>
                    <a:pt x="334" y="7396"/>
                  </a:cubicBezTo>
                  <a:cubicBezTo>
                    <a:pt x="402" y="7458"/>
                    <a:pt x="490" y="7489"/>
                    <a:pt x="579" y="7489"/>
                  </a:cubicBezTo>
                  <a:cubicBezTo>
                    <a:pt x="638" y="7489"/>
                    <a:pt x="698" y="7476"/>
                    <a:pt x="753" y="7448"/>
                  </a:cubicBezTo>
                  <a:cubicBezTo>
                    <a:pt x="879" y="7373"/>
                    <a:pt x="942" y="7235"/>
                    <a:pt x="983" y="7115"/>
                  </a:cubicBezTo>
                  <a:cubicBezTo>
                    <a:pt x="1109" y="6764"/>
                    <a:pt x="1126" y="6380"/>
                    <a:pt x="1172" y="6018"/>
                  </a:cubicBezTo>
                  <a:cubicBezTo>
                    <a:pt x="1201" y="5799"/>
                    <a:pt x="1218" y="5587"/>
                    <a:pt x="1253" y="5380"/>
                  </a:cubicBezTo>
                  <a:cubicBezTo>
                    <a:pt x="1281" y="5547"/>
                    <a:pt x="1367" y="5702"/>
                    <a:pt x="1500" y="5811"/>
                  </a:cubicBezTo>
                  <a:cubicBezTo>
                    <a:pt x="1531" y="5837"/>
                    <a:pt x="1571" y="5850"/>
                    <a:pt x="1612" y="5850"/>
                  </a:cubicBezTo>
                  <a:cubicBezTo>
                    <a:pt x="1652" y="5850"/>
                    <a:pt x="1692" y="5837"/>
                    <a:pt x="1724" y="5811"/>
                  </a:cubicBezTo>
                  <a:cubicBezTo>
                    <a:pt x="2022" y="5587"/>
                    <a:pt x="2131" y="5248"/>
                    <a:pt x="2206" y="4921"/>
                  </a:cubicBezTo>
                  <a:cubicBezTo>
                    <a:pt x="2252" y="4708"/>
                    <a:pt x="2286" y="4461"/>
                    <a:pt x="2384" y="4254"/>
                  </a:cubicBezTo>
                  <a:cubicBezTo>
                    <a:pt x="2447" y="4484"/>
                    <a:pt x="2482" y="4720"/>
                    <a:pt x="2487" y="4961"/>
                  </a:cubicBezTo>
                  <a:cubicBezTo>
                    <a:pt x="2505" y="5225"/>
                    <a:pt x="2533" y="5489"/>
                    <a:pt x="2574" y="5748"/>
                  </a:cubicBezTo>
                  <a:cubicBezTo>
                    <a:pt x="2602" y="5989"/>
                    <a:pt x="2666" y="6230"/>
                    <a:pt x="2763" y="6454"/>
                  </a:cubicBezTo>
                  <a:cubicBezTo>
                    <a:pt x="2849" y="6638"/>
                    <a:pt x="2993" y="6851"/>
                    <a:pt x="3228" y="6897"/>
                  </a:cubicBezTo>
                  <a:cubicBezTo>
                    <a:pt x="3264" y="6904"/>
                    <a:pt x="3297" y="6908"/>
                    <a:pt x="3328" y="6908"/>
                  </a:cubicBezTo>
                  <a:cubicBezTo>
                    <a:pt x="3699" y="6908"/>
                    <a:pt x="3729" y="6366"/>
                    <a:pt x="3740" y="6133"/>
                  </a:cubicBezTo>
                  <a:cubicBezTo>
                    <a:pt x="3745" y="5972"/>
                    <a:pt x="3740" y="5811"/>
                    <a:pt x="3745" y="5656"/>
                  </a:cubicBezTo>
                  <a:cubicBezTo>
                    <a:pt x="3751" y="5340"/>
                    <a:pt x="3774" y="5030"/>
                    <a:pt x="3774" y="4714"/>
                  </a:cubicBezTo>
                  <a:cubicBezTo>
                    <a:pt x="3774" y="4381"/>
                    <a:pt x="3740" y="4042"/>
                    <a:pt x="3745" y="3709"/>
                  </a:cubicBezTo>
                  <a:cubicBezTo>
                    <a:pt x="3745" y="3554"/>
                    <a:pt x="3763" y="3398"/>
                    <a:pt x="3797" y="3243"/>
                  </a:cubicBezTo>
                  <a:cubicBezTo>
                    <a:pt x="3809" y="3289"/>
                    <a:pt x="3814" y="3341"/>
                    <a:pt x="3826" y="3387"/>
                  </a:cubicBezTo>
                  <a:cubicBezTo>
                    <a:pt x="3872" y="3594"/>
                    <a:pt x="3975" y="3806"/>
                    <a:pt x="4211" y="3892"/>
                  </a:cubicBezTo>
                  <a:cubicBezTo>
                    <a:pt x="4244" y="3910"/>
                    <a:pt x="4279" y="3918"/>
                    <a:pt x="4313" y="3918"/>
                  </a:cubicBezTo>
                  <a:cubicBezTo>
                    <a:pt x="4380" y="3918"/>
                    <a:pt x="4445" y="3886"/>
                    <a:pt x="4486" y="3829"/>
                  </a:cubicBezTo>
                  <a:cubicBezTo>
                    <a:pt x="4515" y="3783"/>
                    <a:pt x="4544" y="3732"/>
                    <a:pt x="4567" y="3686"/>
                  </a:cubicBezTo>
                  <a:cubicBezTo>
                    <a:pt x="4607" y="3801"/>
                    <a:pt x="4687" y="3898"/>
                    <a:pt x="4797" y="3956"/>
                  </a:cubicBezTo>
                  <a:cubicBezTo>
                    <a:pt x="4845" y="3977"/>
                    <a:pt x="4895" y="3987"/>
                    <a:pt x="4945" y="3987"/>
                  </a:cubicBezTo>
                  <a:cubicBezTo>
                    <a:pt x="5043" y="3987"/>
                    <a:pt x="5138" y="3948"/>
                    <a:pt x="5210" y="3875"/>
                  </a:cubicBezTo>
                  <a:cubicBezTo>
                    <a:pt x="5658" y="3450"/>
                    <a:pt x="5871" y="3289"/>
                    <a:pt x="5957" y="2744"/>
                  </a:cubicBezTo>
                  <a:cubicBezTo>
                    <a:pt x="6037" y="2198"/>
                    <a:pt x="6112" y="980"/>
                    <a:pt x="5865" y="440"/>
                  </a:cubicBezTo>
                  <a:cubicBezTo>
                    <a:pt x="5819" y="331"/>
                    <a:pt x="5733" y="234"/>
                    <a:pt x="5629" y="165"/>
                  </a:cubicBezTo>
                  <a:cubicBezTo>
                    <a:pt x="5486" y="90"/>
                    <a:pt x="5325" y="38"/>
                    <a:pt x="5158" y="21"/>
                  </a:cubicBezTo>
                  <a:cubicBezTo>
                    <a:pt x="5046" y="7"/>
                    <a:pt x="4940" y="0"/>
                    <a:pt x="4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5467;p49">
              <a:extLst>
                <a:ext uri="{FF2B5EF4-FFF2-40B4-BE49-F238E27FC236}">
                  <a16:creationId xmlns:a16="http://schemas.microsoft.com/office/drawing/2014/main" id="{B3985AF7-9696-A0C9-4FFD-2653624EE772}"/>
                </a:ext>
              </a:extLst>
            </p:cNvPr>
            <p:cNvSpPr/>
            <p:nvPr/>
          </p:nvSpPr>
          <p:spPr>
            <a:xfrm>
              <a:off x="5151274" y="1384943"/>
              <a:ext cx="118000" cy="205412"/>
            </a:xfrm>
            <a:custGeom>
              <a:avLst/>
              <a:gdLst/>
              <a:ahLst/>
              <a:cxnLst/>
              <a:rect l="l" t="t" r="r" b="b"/>
              <a:pathLst>
                <a:path w="3286" h="5745" extrusionOk="0">
                  <a:moveTo>
                    <a:pt x="1540" y="1"/>
                  </a:moveTo>
                  <a:cubicBezTo>
                    <a:pt x="1366" y="1"/>
                    <a:pt x="1214" y="84"/>
                    <a:pt x="1201" y="226"/>
                  </a:cubicBezTo>
                  <a:cubicBezTo>
                    <a:pt x="1143" y="1001"/>
                    <a:pt x="1017" y="1776"/>
                    <a:pt x="684" y="2523"/>
                  </a:cubicBezTo>
                  <a:cubicBezTo>
                    <a:pt x="477" y="3000"/>
                    <a:pt x="127" y="3419"/>
                    <a:pt x="75" y="3948"/>
                  </a:cubicBezTo>
                  <a:cubicBezTo>
                    <a:pt x="0" y="4712"/>
                    <a:pt x="667" y="5240"/>
                    <a:pt x="1373" y="5567"/>
                  </a:cubicBezTo>
                  <a:cubicBezTo>
                    <a:pt x="1570" y="5662"/>
                    <a:pt x="1793" y="5744"/>
                    <a:pt x="2009" y="5744"/>
                  </a:cubicBezTo>
                  <a:cubicBezTo>
                    <a:pt x="2095" y="5744"/>
                    <a:pt x="2181" y="5731"/>
                    <a:pt x="2263" y="5700"/>
                  </a:cubicBezTo>
                  <a:cubicBezTo>
                    <a:pt x="2959" y="5424"/>
                    <a:pt x="2654" y="4505"/>
                    <a:pt x="2878" y="4011"/>
                  </a:cubicBezTo>
                  <a:cubicBezTo>
                    <a:pt x="2964" y="3833"/>
                    <a:pt x="3085" y="3660"/>
                    <a:pt x="3165" y="3482"/>
                  </a:cubicBezTo>
                  <a:cubicBezTo>
                    <a:pt x="3251" y="3299"/>
                    <a:pt x="3286" y="3092"/>
                    <a:pt x="3280" y="2885"/>
                  </a:cubicBezTo>
                  <a:cubicBezTo>
                    <a:pt x="3275" y="2771"/>
                    <a:pt x="3148" y="2699"/>
                    <a:pt x="3009" y="2699"/>
                  </a:cubicBezTo>
                  <a:cubicBezTo>
                    <a:pt x="2994" y="2699"/>
                    <a:pt x="2979" y="2700"/>
                    <a:pt x="2964" y="2701"/>
                  </a:cubicBezTo>
                  <a:cubicBezTo>
                    <a:pt x="2999" y="2609"/>
                    <a:pt x="3033" y="2517"/>
                    <a:pt x="3073" y="2425"/>
                  </a:cubicBezTo>
                  <a:cubicBezTo>
                    <a:pt x="3165" y="2156"/>
                    <a:pt x="3206" y="1886"/>
                    <a:pt x="3119" y="1616"/>
                  </a:cubicBezTo>
                  <a:cubicBezTo>
                    <a:pt x="3050" y="1420"/>
                    <a:pt x="2959" y="1236"/>
                    <a:pt x="2844" y="1064"/>
                  </a:cubicBezTo>
                  <a:cubicBezTo>
                    <a:pt x="2717" y="857"/>
                    <a:pt x="2568" y="668"/>
                    <a:pt x="2401" y="496"/>
                  </a:cubicBezTo>
                  <a:cubicBezTo>
                    <a:pt x="2218" y="312"/>
                    <a:pt x="1999" y="116"/>
                    <a:pt x="1701" y="25"/>
                  </a:cubicBezTo>
                  <a:cubicBezTo>
                    <a:pt x="1647" y="9"/>
                    <a:pt x="1593" y="1"/>
                    <a:pt x="1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5468;p49">
              <a:extLst>
                <a:ext uri="{FF2B5EF4-FFF2-40B4-BE49-F238E27FC236}">
                  <a16:creationId xmlns:a16="http://schemas.microsoft.com/office/drawing/2014/main" id="{E6729555-6988-21C6-2577-0A65FDFCD260}"/>
                </a:ext>
              </a:extLst>
            </p:cNvPr>
            <p:cNvSpPr/>
            <p:nvPr/>
          </p:nvSpPr>
          <p:spPr>
            <a:xfrm>
              <a:off x="5173143" y="1406896"/>
              <a:ext cx="76955" cy="168442"/>
            </a:xfrm>
            <a:custGeom>
              <a:avLst/>
              <a:gdLst/>
              <a:ahLst/>
              <a:cxnLst/>
              <a:rect l="l" t="t" r="r" b="b"/>
              <a:pathLst>
                <a:path w="2143" h="4711" extrusionOk="0">
                  <a:moveTo>
                    <a:pt x="1113" y="1"/>
                  </a:moveTo>
                  <a:cubicBezTo>
                    <a:pt x="1020" y="1"/>
                    <a:pt x="934" y="55"/>
                    <a:pt x="896" y="146"/>
                  </a:cubicBezTo>
                  <a:cubicBezTo>
                    <a:pt x="770" y="456"/>
                    <a:pt x="896" y="806"/>
                    <a:pt x="914" y="1128"/>
                  </a:cubicBezTo>
                  <a:cubicBezTo>
                    <a:pt x="919" y="1243"/>
                    <a:pt x="919" y="1358"/>
                    <a:pt x="908" y="1473"/>
                  </a:cubicBezTo>
                  <a:cubicBezTo>
                    <a:pt x="856" y="1622"/>
                    <a:pt x="799" y="1771"/>
                    <a:pt x="730" y="1915"/>
                  </a:cubicBezTo>
                  <a:cubicBezTo>
                    <a:pt x="638" y="2116"/>
                    <a:pt x="529" y="2317"/>
                    <a:pt x="414" y="2512"/>
                  </a:cubicBezTo>
                  <a:cubicBezTo>
                    <a:pt x="316" y="2650"/>
                    <a:pt x="230" y="2799"/>
                    <a:pt x="150" y="2949"/>
                  </a:cubicBezTo>
                  <a:cubicBezTo>
                    <a:pt x="0" y="3305"/>
                    <a:pt x="23" y="3759"/>
                    <a:pt x="161" y="4115"/>
                  </a:cubicBezTo>
                  <a:cubicBezTo>
                    <a:pt x="230" y="4310"/>
                    <a:pt x="362" y="4482"/>
                    <a:pt x="534" y="4603"/>
                  </a:cubicBezTo>
                  <a:cubicBezTo>
                    <a:pt x="660" y="4675"/>
                    <a:pt x="801" y="4711"/>
                    <a:pt x="943" y="4711"/>
                  </a:cubicBezTo>
                  <a:cubicBezTo>
                    <a:pt x="1028" y="4711"/>
                    <a:pt x="1113" y="4698"/>
                    <a:pt x="1195" y="4672"/>
                  </a:cubicBezTo>
                  <a:cubicBezTo>
                    <a:pt x="1505" y="4580"/>
                    <a:pt x="1752" y="4345"/>
                    <a:pt x="1867" y="4046"/>
                  </a:cubicBezTo>
                  <a:cubicBezTo>
                    <a:pt x="1970" y="3799"/>
                    <a:pt x="1993" y="3506"/>
                    <a:pt x="1844" y="3276"/>
                  </a:cubicBezTo>
                  <a:cubicBezTo>
                    <a:pt x="1907" y="3173"/>
                    <a:pt x="2011" y="3069"/>
                    <a:pt x="2062" y="2955"/>
                  </a:cubicBezTo>
                  <a:cubicBezTo>
                    <a:pt x="2137" y="2817"/>
                    <a:pt x="2143" y="2650"/>
                    <a:pt x="2080" y="2501"/>
                  </a:cubicBezTo>
                  <a:cubicBezTo>
                    <a:pt x="2058" y="2461"/>
                    <a:pt x="2012" y="2444"/>
                    <a:pt x="1964" y="2444"/>
                  </a:cubicBezTo>
                  <a:cubicBezTo>
                    <a:pt x="1924" y="2444"/>
                    <a:pt x="1882" y="2456"/>
                    <a:pt x="1856" y="2478"/>
                  </a:cubicBezTo>
                  <a:cubicBezTo>
                    <a:pt x="1821" y="2507"/>
                    <a:pt x="1787" y="2529"/>
                    <a:pt x="1746" y="2547"/>
                  </a:cubicBezTo>
                  <a:cubicBezTo>
                    <a:pt x="1741" y="2461"/>
                    <a:pt x="1741" y="2369"/>
                    <a:pt x="1746" y="2277"/>
                  </a:cubicBezTo>
                  <a:cubicBezTo>
                    <a:pt x="1758" y="2064"/>
                    <a:pt x="1787" y="1857"/>
                    <a:pt x="1810" y="1651"/>
                  </a:cubicBezTo>
                  <a:cubicBezTo>
                    <a:pt x="1833" y="1432"/>
                    <a:pt x="1838" y="1214"/>
                    <a:pt x="1833" y="996"/>
                  </a:cubicBezTo>
                  <a:cubicBezTo>
                    <a:pt x="1827" y="795"/>
                    <a:pt x="1815" y="594"/>
                    <a:pt x="1718" y="404"/>
                  </a:cubicBezTo>
                  <a:cubicBezTo>
                    <a:pt x="1609" y="197"/>
                    <a:pt x="1408" y="48"/>
                    <a:pt x="1172" y="8"/>
                  </a:cubicBezTo>
                  <a:cubicBezTo>
                    <a:pt x="1152" y="3"/>
                    <a:pt x="1132" y="1"/>
                    <a:pt x="1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5469;p49">
              <a:extLst>
                <a:ext uri="{FF2B5EF4-FFF2-40B4-BE49-F238E27FC236}">
                  <a16:creationId xmlns:a16="http://schemas.microsoft.com/office/drawing/2014/main" id="{76C1AF7D-B506-D8B1-CC3A-217EF664D516}"/>
                </a:ext>
              </a:extLst>
            </p:cNvPr>
            <p:cNvSpPr/>
            <p:nvPr/>
          </p:nvSpPr>
          <p:spPr>
            <a:xfrm>
              <a:off x="5147144" y="179387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5470;p49">
              <a:extLst>
                <a:ext uri="{FF2B5EF4-FFF2-40B4-BE49-F238E27FC236}">
                  <a16:creationId xmlns:a16="http://schemas.microsoft.com/office/drawing/2014/main" id="{DD8DFAA4-B540-918C-917F-30E7F2837C91}"/>
                </a:ext>
              </a:extLst>
            </p:cNvPr>
            <p:cNvSpPr/>
            <p:nvPr/>
          </p:nvSpPr>
          <p:spPr>
            <a:xfrm>
              <a:off x="5189446" y="1478156"/>
              <a:ext cx="60437" cy="145308"/>
            </a:xfrm>
            <a:custGeom>
              <a:avLst/>
              <a:gdLst/>
              <a:ahLst/>
              <a:cxnLst/>
              <a:rect l="l" t="t" r="r" b="b"/>
              <a:pathLst>
                <a:path w="1683" h="4064" extrusionOk="0">
                  <a:moveTo>
                    <a:pt x="790" y="0"/>
                  </a:moveTo>
                  <a:cubicBezTo>
                    <a:pt x="778" y="0"/>
                    <a:pt x="766" y="3"/>
                    <a:pt x="752" y="8"/>
                  </a:cubicBezTo>
                  <a:cubicBezTo>
                    <a:pt x="684" y="37"/>
                    <a:pt x="655" y="129"/>
                    <a:pt x="638" y="192"/>
                  </a:cubicBezTo>
                  <a:cubicBezTo>
                    <a:pt x="615" y="278"/>
                    <a:pt x="603" y="358"/>
                    <a:pt x="597" y="445"/>
                  </a:cubicBezTo>
                  <a:cubicBezTo>
                    <a:pt x="580" y="605"/>
                    <a:pt x="580" y="778"/>
                    <a:pt x="574" y="944"/>
                  </a:cubicBezTo>
                  <a:cubicBezTo>
                    <a:pt x="557" y="1283"/>
                    <a:pt x="546" y="1628"/>
                    <a:pt x="534" y="1972"/>
                  </a:cubicBezTo>
                  <a:cubicBezTo>
                    <a:pt x="523" y="2311"/>
                    <a:pt x="511" y="2656"/>
                    <a:pt x="505" y="2995"/>
                  </a:cubicBezTo>
                  <a:cubicBezTo>
                    <a:pt x="494" y="3161"/>
                    <a:pt x="500" y="3322"/>
                    <a:pt x="517" y="3489"/>
                  </a:cubicBezTo>
                  <a:cubicBezTo>
                    <a:pt x="523" y="3569"/>
                    <a:pt x="540" y="3650"/>
                    <a:pt x="557" y="3736"/>
                  </a:cubicBezTo>
                  <a:cubicBezTo>
                    <a:pt x="557" y="3742"/>
                    <a:pt x="557" y="3747"/>
                    <a:pt x="563" y="3759"/>
                  </a:cubicBezTo>
                  <a:cubicBezTo>
                    <a:pt x="517" y="3770"/>
                    <a:pt x="471" y="3782"/>
                    <a:pt x="419" y="3793"/>
                  </a:cubicBezTo>
                  <a:cubicBezTo>
                    <a:pt x="293" y="3816"/>
                    <a:pt x="161" y="3851"/>
                    <a:pt x="40" y="3897"/>
                  </a:cubicBezTo>
                  <a:cubicBezTo>
                    <a:pt x="0" y="3914"/>
                    <a:pt x="0" y="3971"/>
                    <a:pt x="40" y="3989"/>
                  </a:cubicBezTo>
                  <a:cubicBezTo>
                    <a:pt x="143" y="4038"/>
                    <a:pt x="255" y="4064"/>
                    <a:pt x="370" y="4064"/>
                  </a:cubicBezTo>
                  <a:cubicBezTo>
                    <a:pt x="415" y="4064"/>
                    <a:pt x="460" y="4060"/>
                    <a:pt x="505" y="4052"/>
                  </a:cubicBezTo>
                  <a:cubicBezTo>
                    <a:pt x="672" y="4029"/>
                    <a:pt x="833" y="3983"/>
                    <a:pt x="994" y="3920"/>
                  </a:cubicBezTo>
                  <a:cubicBezTo>
                    <a:pt x="1310" y="3788"/>
                    <a:pt x="1574" y="3558"/>
                    <a:pt x="1666" y="3253"/>
                  </a:cubicBezTo>
                  <a:cubicBezTo>
                    <a:pt x="1683" y="3196"/>
                    <a:pt x="1666" y="3133"/>
                    <a:pt x="1620" y="3093"/>
                  </a:cubicBezTo>
                  <a:cubicBezTo>
                    <a:pt x="1589" y="3058"/>
                    <a:pt x="1545" y="3040"/>
                    <a:pt x="1501" y="3040"/>
                  </a:cubicBezTo>
                  <a:cubicBezTo>
                    <a:pt x="1473" y="3040"/>
                    <a:pt x="1444" y="3048"/>
                    <a:pt x="1419" y="3064"/>
                  </a:cubicBezTo>
                  <a:cubicBezTo>
                    <a:pt x="1367" y="3081"/>
                    <a:pt x="1327" y="3121"/>
                    <a:pt x="1310" y="3167"/>
                  </a:cubicBezTo>
                  <a:cubicBezTo>
                    <a:pt x="1275" y="3276"/>
                    <a:pt x="1212" y="3374"/>
                    <a:pt x="1126" y="3454"/>
                  </a:cubicBezTo>
                  <a:cubicBezTo>
                    <a:pt x="1068" y="3518"/>
                    <a:pt x="999" y="3569"/>
                    <a:pt x="925" y="3609"/>
                  </a:cubicBezTo>
                  <a:cubicBezTo>
                    <a:pt x="925" y="3472"/>
                    <a:pt x="925" y="3334"/>
                    <a:pt x="919" y="3196"/>
                  </a:cubicBezTo>
                  <a:cubicBezTo>
                    <a:pt x="925" y="3116"/>
                    <a:pt x="931" y="3041"/>
                    <a:pt x="931" y="2960"/>
                  </a:cubicBezTo>
                  <a:cubicBezTo>
                    <a:pt x="936" y="2604"/>
                    <a:pt x="948" y="2254"/>
                    <a:pt x="959" y="1898"/>
                  </a:cubicBezTo>
                  <a:cubicBezTo>
                    <a:pt x="971" y="1547"/>
                    <a:pt x="976" y="1191"/>
                    <a:pt x="976" y="835"/>
                  </a:cubicBezTo>
                  <a:cubicBezTo>
                    <a:pt x="976" y="743"/>
                    <a:pt x="992" y="0"/>
                    <a:pt x="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5471;p49">
              <a:extLst>
                <a:ext uri="{FF2B5EF4-FFF2-40B4-BE49-F238E27FC236}">
                  <a16:creationId xmlns:a16="http://schemas.microsoft.com/office/drawing/2014/main" id="{B4AF58D0-102B-6323-4BA3-6C7A68AA108B}"/>
                </a:ext>
              </a:extLst>
            </p:cNvPr>
            <p:cNvSpPr/>
            <p:nvPr/>
          </p:nvSpPr>
          <p:spPr>
            <a:xfrm>
              <a:off x="5136228" y="1549237"/>
              <a:ext cx="196105" cy="107301"/>
            </a:xfrm>
            <a:custGeom>
              <a:avLst/>
              <a:gdLst/>
              <a:ahLst/>
              <a:cxnLst/>
              <a:rect l="l" t="t" r="r" b="b"/>
              <a:pathLst>
                <a:path w="5461" h="3001" extrusionOk="0">
                  <a:moveTo>
                    <a:pt x="5426" y="1"/>
                  </a:moveTo>
                  <a:cubicBezTo>
                    <a:pt x="5419" y="1"/>
                    <a:pt x="5411" y="3"/>
                    <a:pt x="5405" y="7"/>
                  </a:cubicBezTo>
                  <a:cubicBezTo>
                    <a:pt x="5106" y="214"/>
                    <a:pt x="4905" y="513"/>
                    <a:pt x="4704" y="789"/>
                  </a:cubicBezTo>
                  <a:cubicBezTo>
                    <a:pt x="4509" y="1082"/>
                    <a:pt x="4268" y="1346"/>
                    <a:pt x="3998" y="1576"/>
                  </a:cubicBezTo>
                  <a:cubicBezTo>
                    <a:pt x="3665" y="1817"/>
                    <a:pt x="3297" y="2012"/>
                    <a:pt x="2907" y="2144"/>
                  </a:cubicBezTo>
                  <a:cubicBezTo>
                    <a:pt x="2499" y="2294"/>
                    <a:pt x="2091" y="2420"/>
                    <a:pt x="1672" y="2523"/>
                  </a:cubicBezTo>
                  <a:cubicBezTo>
                    <a:pt x="1425" y="2581"/>
                    <a:pt x="1183" y="2655"/>
                    <a:pt x="936" y="2696"/>
                  </a:cubicBezTo>
                  <a:cubicBezTo>
                    <a:pt x="672" y="2736"/>
                    <a:pt x="408" y="2759"/>
                    <a:pt x="138" y="2765"/>
                  </a:cubicBezTo>
                  <a:cubicBezTo>
                    <a:pt x="92" y="2765"/>
                    <a:pt x="52" y="2788"/>
                    <a:pt x="23" y="2828"/>
                  </a:cubicBezTo>
                  <a:cubicBezTo>
                    <a:pt x="0" y="2862"/>
                    <a:pt x="0" y="2908"/>
                    <a:pt x="23" y="2943"/>
                  </a:cubicBezTo>
                  <a:cubicBezTo>
                    <a:pt x="49" y="2979"/>
                    <a:pt x="84" y="3001"/>
                    <a:pt x="124" y="3001"/>
                  </a:cubicBezTo>
                  <a:cubicBezTo>
                    <a:pt x="129" y="3001"/>
                    <a:pt x="133" y="3001"/>
                    <a:pt x="138" y="3000"/>
                  </a:cubicBezTo>
                  <a:cubicBezTo>
                    <a:pt x="620" y="2994"/>
                    <a:pt x="1103" y="2937"/>
                    <a:pt x="1574" y="2833"/>
                  </a:cubicBezTo>
                  <a:cubicBezTo>
                    <a:pt x="2022" y="2742"/>
                    <a:pt x="2458" y="2627"/>
                    <a:pt x="2889" y="2489"/>
                  </a:cubicBezTo>
                  <a:cubicBezTo>
                    <a:pt x="3314" y="2351"/>
                    <a:pt x="3711" y="2161"/>
                    <a:pt x="4084" y="1914"/>
                  </a:cubicBezTo>
                  <a:cubicBezTo>
                    <a:pt x="4406" y="1690"/>
                    <a:pt x="4681" y="1409"/>
                    <a:pt x="4911" y="1087"/>
                  </a:cubicBezTo>
                  <a:cubicBezTo>
                    <a:pt x="5152" y="771"/>
                    <a:pt x="5342" y="415"/>
                    <a:pt x="5457" y="36"/>
                  </a:cubicBezTo>
                  <a:cubicBezTo>
                    <a:pt x="5461" y="15"/>
                    <a:pt x="5444" y="1"/>
                    <a:pt x="5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5472;p49">
              <a:extLst>
                <a:ext uri="{FF2B5EF4-FFF2-40B4-BE49-F238E27FC236}">
                  <a16:creationId xmlns:a16="http://schemas.microsoft.com/office/drawing/2014/main" id="{B055EBA7-7745-102D-D7C0-0B3ECEE4EE80}"/>
                </a:ext>
              </a:extLst>
            </p:cNvPr>
            <p:cNvSpPr/>
            <p:nvPr/>
          </p:nvSpPr>
          <p:spPr>
            <a:xfrm>
              <a:off x="5413237" y="1482411"/>
              <a:ext cx="514447" cy="333415"/>
            </a:xfrm>
            <a:custGeom>
              <a:avLst/>
              <a:gdLst/>
              <a:ahLst/>
              <a:cxnLst/>
              <a:rect l="l" t="t" r="r" b="b"/>
              <a:pathLst>
                <a:path w="14326" h="9325" extrusionOk="0">
                  <a:moveTo>
                    <a:pt x="10709" y="3236"/>
                  </a:moveTo>
                  <a:lnTo>
                    <a:pt x="10709" y="3236"/>
                  </a:lnTo>
                  <a:cubicBezTo>
                    <a:pt x="10709" y="3236"/>
                    <a:pt x="10710" y="3237"/>
                    <a:pt x="10713" y="3238"/>
                  </a:cubicBezTo>
                  <a:lnTo>
                    <a:pt x="10713" y="3238"/>
                  </a:lnTo>
                  <a:cubicBezTo>
                    <a:pt x="10710" y="3237"/>
                    <a:pt x="10709" y="3236"/>
                    <a:pt x="10709" y="3236"/>
                  </a:cubicBezTo>
                  <a:close/>
                  <a:moveTo>
                    <a:pt x="10372" y="1"/>
                  </a:moveTo>
                  <a:cubicBezTo>
                    <a:pt x="9792" y="1"/>
                    <a:pt x="9223" y="164"/>
                    <a:pt x="8702" y="429"/>
                  </a:cubicBezTo>
                  <a:cubicBezTo>
                    <a:pt x="7927" y="820"/>
                    <a:pt x="7249" y="1405"/>
                    <a:pt x="6640" y="2020"/>
                  </a:cubicBezTo>
                  <a:cubicBezTo>
                    <a:pt x="6020" y="2646"/>
                    <a:pt x="5457" y="3324"/>
                    <a:pt x="4894" y="4002"/>
                  </a:cubicBezTo>
                  <a:cubicBezTo>
                    <a:pt x="4647" y="4295"/>
                    <a:pt x="4406" y="4593"/>
                    <a:pt x="4153" y="4881"/>
                  </a:cubicBezTo>
                  <a:cubicBezTo>
                    <a:pt x="4078" y="4967"/>
                    <a:pt x="3998" y="5047"/>
                    <a:pt x="3918" y="5116"/>
                  </a:cubicBezTo>
                  <a:lnTo>
                    <a:pt x="3843" y="5179"/>
                  </a:lnTo>
                  <a:lnTo>
                    <a:pt x="3803" y="5214"/>
                  </a:lnTo>
                  <a:lnTo>
                    <a:pt x="3774" y="5237"/>
                  </a:lnTo>
                  <a:cubicBezTo>
                    <a:pt x="3717" y="5283"/>
                    <a:pt x="3653" y="5323"/>
                    <a:pt x="3596" y="5363"/>
                  </a:cubicBezTo>
                  <a:cubicBezTo>
                    <a:pt x="3464" y="5455"/>
                    <a:pt x="3332" y="5541"/>
                    <a:pt x="3188" y="5610"/>
                  </a:cubicBezTo>
                  <a:cubicBezTo>
                    <a:pt x="3159" y="5627"/>
                    <a:pt x="3125" y="5644"/>
                    <a:pt x="3090" y="5662"/>
                  </a:cubicBezTo>
                  <a:cubicBezTo>
                    <a:pt x="3083" y="5666"/>
                    <a:pt x="3053" y="5675"/>
                    <a:pt x="3054" y="5675"/>
                  </a:cubicBezTo>
                  <a:cubicBezTo>
                    <a:pt x="3054" y="5675"/>
                    <a:pt x="3061" y="5673"/>
                    <a:pt x="3079" y="5667"/>
                  </a:cubicBezTo>
                  <a:lnTo>
                    <a:pt x="3079" y="5667"/>
                  </a:lnTo>
                  <a:lnTo>
                    <a:pt x="3027" y="5685"/>
                  </a:lnTo>
                  <a:cubicBezTo>
                    <a:pt x="2970" y="5708"/>
                    <a:pt x="2907" y="5725"/>
                    <a:pt x="2843" y="5736"/>
                  </a:cubicBezTo>
                  <a:lnTo>
                    <a:pt x="2763" y="5736"/>
                  </a:lnTo>
                  <a:cubicBezTo>
                    <a:pt x="2752" y="5736"/>
                    <a:pt x="2740" y="5731"/>
                    <a:pt x="2734" y="5731"/>
                  </a:cubicBezTo>
                  <a:lnTo>
                    <a:pt x="2717" y="5719"/>
                  </a:lnTo>
                  <a:cubicBezTo>
                    <a:pt x="2711" y="5713"/>
                    <a:pt x="2706" y="5708"/>
                    <a:pt x="2700" y="5696"/>
                  </a:cubicBezTo>
                  <a:cubicBezTo>
                    <a:pt x="2694" y="5679"/>
                    <a:pt x="2688" y="5667"/>
                    <a:pt x="2688" y="5650"/>
                  </a:cubicBezTo>
                  <a:cubicBezTo>
                    <a:pt x="2688" y="5644"/>
                    <a:pt x="2683" y="5639"/>
                    <a:pt x="2683" y="5633"/>
                  </a:cubicBezTo>
                  <a:lnTo>
                    <a:pt x="2683" y="5621"/>
                  </a:lnTo>
                  <a:lnTo>
                    <a:pt x="2683" y="5593"/>
                  </a:lnTo>
                  <a:cubicBezTo>
                    <a:pt x="2683" y="5553"/>
                    <a:pt x="2683" y="5507"/>
                    <a:pt x="2683" y="5461"/>
                  </a:cubicBezTo>
                  <a:cubicBezTo>
                    <a:pt x="2683" y="5455"/>
                    <a:pt x="2688" y="5432"/>
                    <a:pt x="2688" y="5426"/>
                  </a:cubicBezTo>
                  <a:cubicBezTo>
                    <a:pt x="2688" y="5403"/>
                    <a:pt x="2694" y="5380"/>
                    <a:pt x="2700" y="5352"/>
                  </a:cubicBezTo>
                  <a:cubicBezTo>
                    <a:pt x="2706" y="5329"/>
                    <a:pt x="2717" y="5294"/>
                    <a:pt x="2723" y="5265"/>
                  </a:cubicBezTo>
                  <a:cubicBezTo>
                    <a:pt x="2729" y="5248"/>
                    <a:pt x="2740" y="5237"/>
                    <a:pt x="2746" y="5219"/>
                  </a:cubicBezTo>
                  <a:cubicBezTo>
                    <a:pt x="2763" y="5191"/>
                    <a:pt x="2780" y="5156"/>
                    <a:pt x="2798" y="5128"/>
                  </a:cubicBezTo>
                  <a:cubicBezTo>
                    <a:pt x="2838" y="5064"/>
                    <a:pt x="2884" y="5001"/>
                    <a:pt x="2930" y="4944"/>
                  </a:cubicBezTo>
                  <a:lnTo>
                    <a:pt x="2953" y="4915"/>
                  </a:lnTo>
                  <a:lnTo>
                    <a:pt x="2987" y="4875"/>
                  </a:lnTo>
                  <a:cubicBezTo>
                    <a:pt x="3016" y="4840"/>
                    <a:pt x="3044" y="4800"/>
                    <a:pt x="3073" y="4766"/>
                  </a:cubicBezTo>
                  <a:cubicBezTo>
                    <a:pt x="3291" y="4496"/>
                    <a:pt x="3556" y="4203"/>
                    <a:pt x="3648" y="3858"/>
                  </a:cubicBezTo>
                  <a:cubicBezTo>
                    <a:pt x="3694" y="3692"/>
                    <a:pt x="3676" y="3519"/>
                    <a:pt x="3602" y="3364"/>
                  </a:cubicBezTo>
                  <a:cubicBezTo>
                    <a:pt x="3498" y="3180"/>
                    <a:pt x="3314" y="3077"/>
                    <a:pt x="3131" y="2997"/>
                  </a:cubicBezTo>
                  <a:cubicBezTo>
                    <a:pt x="2996" y="2941"/>
                    <a:pt x="2859" y="2916"/>
                    <a:pt x="2722" y="2916"/>
                  </a:cubicBezTo>
                  <a:cubicBezTo>
                    <a:pt x="2394" y="2916"/>
                    <a:pt x="2070" y="3058"/>
                    <a:pt x="1798" y="3249"/>
                  </a:cubicBezTo>
                  <a:cubicBezTo>
                    <a:pt x="1425" y="3525"/>
                    <a:pt x="1092" y="3847"/>
                    <a:pt x="810" y="4214"/>
                  </a:cubicBezTo>
                  <a:cubicBezTo>
                    <a:pt x="431" y="4674"/>
                    <a:pt x="144" y="5196"/>
                    <a:pt x="69" y="5794"/>
                  </a:cubicBezTo>
                  <a:cubicBezTo>
                    <a:pt x="0" y="6374"/>
                    <a:pt x="207" y="6931"/>
                    <a:pt x="546" y="7396"/>
                  </a:cubicBezTo>
                  <a:cubicBezTo>
                    <a:pt x="827" y="7787"/>
                    <a:pt x="1195" y="8109"/>
                    <a:pt x="1614" y="8333"/>
                  </a:cubicBezTo>
                  <a:cubicBezTo>
                    <a:pt x="2126" y="8610"/>
                    <a:pt x="2703" y="8740"/>
                    <a:pt x="3280" y="8740"/>
                  </a:cubicBezTo>
                  <a:cubicBezTo>
                    <a:pt x="3635" y="8740"/>
                    <a:pt x="3990" y="8691"/>
                    <a:pt x="4331" y="8597"/>
                  </a:cubicBezTo>
                  <a:cubicBezTo>
                    <a:pt x="4796" y="8470"/>
                    <a:pt x="5233" y="8258"/>
                    <a:pt x="5618" y="7971"/>
                  </a:cubicBezTo>
                  <a:cubicBezTo>
                    <a:pt x="5991" y="7678"/>
                    <a:pt x="6313" y="7327"/>
                    <a:pt x="6583" y="6931"/>
                  </a:cubicBezTo>
                  <a:cubicBezTo>
                    <a:pt x="7111" y="6167"/>
                    <a:pt x="7485" y="5306"/>
                    <a:pt x="8024" y="4547"/>
                  </a:cubicBezTo>
                  <a:cubicBezTo>
                    <a:pt x="8059" y="4501"/>
                    <a:pt x="8093" y="4455"/>
                    <a:pt x="8128" y="4415"/>
                  </a:cubicBezTo>
                  <a:lnTo>
                    <a:pt x="8128" y="4410"/>
                  </a:lnTo>
                  <a:lnTo>
                    <a:pt x="8134" y="4404"/>
                  </a:lnTo>
                  <a:cubicBezTo>
                    <a:pt x="8145" y="4392"/>
                    <a:pt x="8151" y="4381"/>
                    <a:pt x="8162" y="4369"/>
                  </a:cubicBezTo>
                  <a:cubicBezTo>
                    <a:pt x="8180" y="4341"/>
                    <a:pt x="8203" y="4318"/>
                    <a:pt x="8220" y="4295"/>
                  </a:cubicBezTo>
                  <a:cubicBezTo>
                    <a:pt x="8294" y="4208"/>
                    <a:pt x="8369" y="4117"/>
                    <a:pt x="8450" y="4036"/>
                  </a:cubicBezTo>
                  <a:cubicBezTo>
                    <a:pt x="8530" y="3950"/>
                    <a:pt x="8610" y="3875"/>
                    <a:pt x="8697" y="3801"/>
                  </a:cubicBezTo>
                  <a:cubicBezTo>
                    <a:pt x="8737" y="3766"/>
                    <a:pt x="8777" y="3732"/>
                    <a:pt x="8817" y="3697"/>
                  </a:cubicBezTo>
                  <a:lnTo>
                    <a:pt x="8834" y="3686"/>
                  </a:lnTo>
                  <a:lnTo>
                    <a:pt x="8852" y="3674"/>
                  </a:lnTo>
                  <a:lnTo>
                    <a:pt x="8926" y="3617"/>
                  </a:lnTo>
                  <a:cubicBezTo>
                    <a:pt x="9093" y="3496"/>
                    <a:pt x="9265" y="3399"/>
                    <a:pt x="9449" y="3312"/>
                  </a:cubicBezTo>
                  <a:lnTo>
                    <a:pt x="9478" y="3301"/>
                  </a:lnTo>
                  <a:lnTo>
                    <a:pt x="9547" y="3278"/>
                  </a:lnTo>
                  <a:cubicBezTo>
                    <a:pt x="9587" y="3261"/>
                    <a:pt x="9633" y="3243"/>
                    <a:pt x="9679" y="3232"/>
                  </a:cubicBezTo>
                  <a:cubicBezTo>
                    <a:pt x="9765" y="3203"/>
                    <a:pt x="9857" y="3180"/>
                    <a:pt x="9943" y="3163"/>
                  </a:cubicBezTo>
                  <a:lnTo>
                    <a:pt x="10000" y="3157"/>
                  </a:lnTo>
                  <a:lnTo>
                    <a:pt x="10035" y="3152"/>
                  </a:lnTo>
                  <a:cubicBezTo>
                    <a:pt x="10075" y="3146"/>
                    <a:pt x="10121" y="3146"/>
                    <a:pt x="10167" y="3146"/>
                  </a:cubicBezTo>
                  <a:cubicBezTo>
                    <a:pt x="10247" y="3146"/>
                    <a:pt x="10322" y="3146"/>
                    <a:pt x="10402" y="3152"/>
                  </a:cubicBezTo>
                  <a:lnTo>
                    <a:pt x="10443" y="3157"/>
                  </a:lnTo>
                  <a:lnTo>
                    <a:pt x="10500" y="3169"/>
                  </a:lnTo>
                  <a:cubicBezTo>
                    <a:pt x="10540" y="3180"/>
                    <a:pt x="10581" y="3192"/>
                    <a:pt x="10621" y="3203"/>
                  </a:cubicBezTo>
                  <a:cubicBezTo>
                    <a:pt x="10661" y="3215"/>
                    <a:pt x="10695" y="3232"/>
                    <a:pt x="10730" y="3243"/>
                  </a:cubicBezTo>
                  <a:cubicBezTo>
                    <a:pt x="10721" y="3241"/>
                    <a:pt x="10716" y="3239"/>
                    <a:pt x="10713" y="3238"/>
                  </a:cubicBezTo>
                  <a:lnTo>
                    <a:pt x="10713" y="3238"/>
                  </a:lnTo>
                  <a:cubicBezTo>
                    <a:pt x="10721" y="3241"/>
                    <a:pt x="10741" y="3249"/>
                    <a:pt x="10747" y="3255"/>
                  </a:cubicBezTo>
                  <a:cubicBezTo>
                    <a:pt x="10759" y="3261"/>
                    <a:pt x="10793" y="3272"/>
                    <a:pt x="10810" y="3284"/>
                  </a:cubicBezTo>
                  <a:cubicBezTo>
                    <a:pt x="10845" y="3307"/>
                    <a:pt x="10879" y="3324"/>
                    <a:pt x="10914" y="3347"/>
                  </a:cubicBezTo>
                  <a:lnTo>
                    <a:pt x="10954" y="3376"/>
                  </a:lnTo>
                  <a:lnTo>
                    <a:pt x="10965" y="3381"/>
                  </a:lnTo>
                  <a:lnTo>
                    <a:pt x="10983" y="3399"/>
                  </a:lnTo>
                  <a:cubicBezTo>
                    <a:pt x="11052" y="3456"/>
                    <a:pt x="11115" y="3513"/>
                    <a:pt x="11172" y="3582"/>
                  </a:cubicBezTo>
                  <a:cubicBezTo>
                    <a:pt x="11176" y="3591"/>
                    <a:pt x="11198" y="3620"/>
                    <a:pt x="11200" y="3620"/>
                  </a:cubicBezTo>
                  <a:lnTo>
                    <a:pt x="11200" y="3620"/>
                  </a:lnTo>
                  <a:cubicBezTo>
                    <a:pt x="11208" y="3633"/>
                    <a:pt x="11217" y="3645"/>
                    <a:pt x="11230" y="3657"/>
                  </a:cubicBezTo>
                  <a:cubicBezTo>
                    <a:pt x="11253" y="3697"/>
                    <a:pt x="11281" y="3737"/>
                    <a:pt x="11304" y="3778"/>
                  </a:cubicBezTo>
                  <a:cubicBezTo>
                    <a:pt x="11327" y="3818"/>
                    <a:pt x="11344" y="3858"/>
                    <a:pt x="11367" y="3904"/>
                  </a:cubicBezTo>
                  <a:cubicBezTo>
                    <a:pt x="11379" y="3921"/>
                    <a:pt x="11385" y="3944"/>
                    <a:pt x="11396" y="3967"/>
                  </a:cubicBezTo>
                  <a:cubicBezTo>
                    <a:pt x="11396" y="3967"/>
                    <a:pt x="11413" y="4013"/>
                    <a:pt x="11419" y="4019"/>
                  </a:cubicBezTo>
                  <a:cubicBezTo>
                    <a:pt x="11459" y="4128"/>
                    <a:pt x="11494" y="4237"/>
                    <a:pt x="11517" y="4346"/>
                  </a:cubicBezTo>
                  <a:cubicBezTo>
                    <a:pt x="11528" y="4404"/>
                    <a:pt x="11540" y="4455"/>
                    <a:pt x="11551" y="4513"/>
                  </a:cubicBezTo>
                  <a:cubicBezTo>
                    <a:pt x="11563" y="4565"/>
                    <a:pt x="11569" y="4616"/>
                    <a:pt x="11574" y="4668"/>
                  </a:cubicBezTo>
                  <a:cubicBezTo>
                    <a:pt x="11580" y="4766"/>
                    <a:pt x="11580" y="4869"/>
                    <a:pt x="11574" y="4967"/>
                  </a:cubicBezTo>
                  <a:cubicBezTo>
                    <a:pt x="11574" y="4984"/>
                    <a:pt x="11574" y="5001"/>
                    <a:pt x="11569" y="5018"/>
                  </a:cubicBezTo>
                  <a:cubicBezTo>
                    <a:pt x="11569" y="5018"/>
                    <a:pt x="11557" y="5064"/>
                    <a:pt x="11557" y="5076"/>
                  </a:cubicBezTo>
                  <a:cubicBezTo>
                    <a:pt x="11551" y="5128"/>
                    <a:pt x="11540" y="5179"/>
                    <a:pt x="11523" y="5231"/>
                  </a:cubicBezTo>
                  <a:cubicBezTo>
                    <a:pt x="11500" y="5329"/>
                    <a:pt x="11471" y="5426"/>
                    <a:pt x="11436" y="5518"/>
                  </a:cubicBezTo>
                  <a:cubicBezTo>
                    <a:pt x="11419" y="5564"/>
                    <a:pt x="11402" y="5610"/>
                    <a:pt x="11385" y="5656"/>
                  </a:cubicBezTo>
                  <a:lnTo>
                    <a:pt x="11356" y="5731"/>
                  </a:lnTo>
                  <a:lnTo>
                    <a:pt x="11350" y="5748"/>
                  </a:lnTo>
                  <a:cubicBezTo>
                    <a:pt x="11350" y="5748"/>
                    <a:pt x="11339" y="5771"/>
                    <a:pt x="11339" y="5777"/>
                  </a:cubicBezTo>
                  <a:cubicBezTo>
                    <a:pt x="11253" y="5972"/>
                    <a:pt x="11161" y="6161"/>
                    <a:pt x="11069" y="6351"/>
                  </a:cubicBezTo>
                  <a:cubicBezTo>
                    <a:pt x="10891" y="6719"/>
                    <a:pt x="10718" y="7103"/>
                    <a:pt x="10678" y="7517"/>
                  </a:cubicBezTo>
                  <a:cubicBezTo>
                    <a:pt x="10644" y="7931"/>
                    <a:pt x="10793" y="8338"/>
                    <a:pt x="11098" y="8620"/>
                  </a:cubicBezTo>
                  <a:cubicBezTo>
                    <a:pt x="11388" y="8910"/>
                    <a:pt x="11819" y="9185"/>
                    <a:pt x="12242" y="9185"/>
                  </a:cubicBezTo>
                  <a:cubicBezTo>
                    <a:pt x="12263" y="9185"/>
                    <a:pt x="12283" y="9184"/>
                    <a:pt x="12304" y="9183"/>
                  </a:cubicBezTo>
                  <a:lnTo>
                    <a:pt x="12304" y="9183"/>
                  </a:lnTo>
                  <a:lnTo>
                    <a:pt x="12298" y="9194"/>
                  </a:lnTo>
                  <a:cubicBezTo>
                    <a:pt x="12256" y="9241"/>
                    <a:pt x="12290" y="9325"/>
                    <a:pt x="12346" y="9325"/>
                  </a:cubicBezTo>
                  <a:cubicBezTo>
                    <a:pt x="12360" y="9325"/>
                    <a:pt x="12375" y="9320"/>
                    <a:pt x="12390" y="9309"/>
                  </a:cubicBezTo>
                  <a:cubicBezTo>
                    <a:pt x="12505" y="9229"/>
                    <a:pt x="12620" y="9137"/>
                    <a:pt x="12735" y="9045"/>
                  </a:cubicBezTo>
                  <a:cubicBezTo>
                    <a:pt x="12775" y="9016"/>
                    <a:pt x="12815" y="8982"/>
                    <a:pt x="12844" y="8941"/>
                  </a:cubicBezTo>
                  <a:cubicBezTo>
                    <a:pt x="12878" y="8901"/>
                    <a:pt x="12913" y="8861"/>
                    <a:pt x="12953" y="8815"/>
                  </a:cubicBezTo>
                  <a:cubicBezTo>
                    <a:pt x="13027" y="8729"/>
                    <a:pt x="13102" y="8637"/>
                    <a:pt x="13171" y="8539"/>
                  </a:cubicBezTo>
                  <a:cubicBezTo>
                    <a:pt x="13297" y="8361"/>
                    <a:pt x="13418" y="8178"/>
                    <a:pt x="13521" y="7982"/>
                  </a:cubicBezTo>
                  <a:cubicBezTo>
                    <a:pt x="13740" y="7592"/>
                    <a:pt x="13912" y="7172"/>
                    <a:pt x="14044" y="6742"/>
                  </a:cubicBezTo>
                  <a:cubicBezTo>
                    <a:pt x="14107" y="6523"/>
                    <a:pt x="14159" y="6305"/>
                    <a:pt x="14199" y="6081"/>
                  </a:cubicBezTo>
                  <a:cubicBezTo>
                    <a:pt x="14222" y="5966"/>
                    <a:pt x="14239" y="5846"/>
                    <a:pt x="14257" y="5725"/>
                  </a:cubicBezTo>
                  <a:cubicBezTo>
                    <a:pt x="14257" y="5708"/>
                    <a:pt x="14268" y="5656"/>
                    <a:pt x="14268" y="5644"/>
                  </a:cubicBezTo>
                  <a:cubicBezTo>
                    <a:pt x="14268" y="5616"/>
                    <a:pt x="14274" y="5587"/>
                    <a:pt x="14274" y="5558"/>
                  </a:cubicBezTo>
                  <a:cubicBezTo>
                    <a:pt x="14285" y="5501"/>
                    <a:pt x="14285" y="5438"/>
                    <a:pt x="14291" y="5380"/>
                  </a:cubicBezTo>
                  <a:cubicBezTo>
                    <a:pt x="14326" y="4926"/>
                    <a:pt x="14314" y="4473"/>
                    <a:pt x="14251" y="4019"/>
                  </a:cubicBezTo>
                  <a:cubicBezTo>
                    <a:pt x="14130" y="3157"/>
                    <a:pt x="13826" y="2307"/>
                    <a:pt x="13292" y="1612"/>
                  </a:cubicBezTo>
                  <a:cubicBezTo>
                    <a:pt x="12740" y="894"/>
                    <a:pt x="11942" y="285"/>
                    <a:pt x="11052" y="79"/>
                  </a:cubicBezTo>
                  <a:cubicBezTo>
                    <a:pt x="10825" y="26"/>
                    <a:pt x="10598" y="1"/>
                    <a:pt x="10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5473;p49">
              <a:extLst>
                <a:ext uri="{FF2B5EF4-FFF2-40B4-BE49-F238E27FC236}">
                  <a16:creationId xmlns:a16="http://schemas.microsoft.com/office/drawing/2014/main" id="{A4DD029C-E0CE-6BEB-3DD9-5BF2BAEC570F}"/>
                </a:ext>
              </a:extLst>
            </p:cNvPr>
            <p:cNvSpPr/>
            <p:nvPr/>
          </p:nvSpPr>
          <p:spPr>
            <a:xfrm>
              <a:off x="5814208" y="1663045"/>
              <a:ext cx="92037" cy="94465"/>
            </a:xfrm>
            <a:custGeom>
              <a:avLst/>
              <a:gdLst/>
              <a:ahLst/>
              <a:cxnLst/>
              <a:rect l="l" t="t" r="r" b="b"/>
              <a:pathLst>
                <a:path w="2563" h="2642" extrusionOk="0">
                  <a:moveTo>
                    <a:pt x="1465" y="0"/>
                  </a:moveTo>
                  <a:cubicBezTo>
                    <a:pt x="1380" y="0"/>
                    <a:pt x="1296" y="10"/>
                    <a:pt x="1212" y="30"/>
                  </a:cubicBezTo>
                  <a:cubicBezTo>
                    <a:pt x="1075" y="64"/>
                    <a:pt x="954" y="144"/>
                    <a:pt x="874" y="259"/>
                  </a:cubicBezTo>
                  <a:cubicBezTo>
                    <a:pt x="799" y="391"/>
                    <a:pt x="776" y="552"/>
                    <a:pt x="816" y="696"/>
                  </a:cubicBezTo>
                  <a:cubicBezTo>
                    <a:pt x="810" y="719"/>
                    <a:pt x="805" y="742"/>
                    <a:pt x="799" y="759"/>
                  </a:cubicBezTo>
                  <a:cubicBezTo>
                    <a:pt x="776" y="862"/>
                    <a:pt x="741" y="966"/>
                    <a:pt x="695" y="1058"/>
                  </a:cubicBezTo>
                  <a:cubicBezTo>
                    <a:pt x="667" y="1138"/>
                    <a:pt x="615" y="1213"/>
                    <a:pt x="552" y="1276"/>
                  </a:cubicBezTo>
                  <a:lnTo>
                    <a:pt x="523" y="1305"/>
                  </a:lnTo>
                  <a:lnTo>
                    <a:pt x="483" y="1328"/>
                  </a:lnTo>
                  <a:cubicBezTo>
                    <a:pt x="454" y="1351"/>
                    <a:pt x="420" y="1374"/>
                    <a:pt x="385" y="1397"/>
                  </a:cubicBezTo>
                  <a:cubicBezTo>
                    <a:pt x="247" y="1489"/>
                    <a:pt x="98" y="1592"/>
                    <a:pt x="52" y="1758"/>
                  </a:cubicBezTo>
                  <a:cubicBezTo>
                    <a:pt x="0" y="1948"/>
                    <a:pt x="98" y="2149"/>
                    <a:pt x="219" y="2293"/>
                  </a:cubicBezTo>
                  <a:cubicBezTo>
                    <a:pt x="414" y="2528"/>
                    <a:pt x="741" y="2626"/>
                    <a:pt x="1034" y="2637"/>
                  </a:cubicBezTo>
                  <a:cubicBezTo>
                    <a:pt x="1071" y="2640"/>
                    <a:pt x="1109" y="2641"/>
                    <a:pt x="1148" y="2641"/>
                  </a:cubicBezTo>
                  <a:cubicBezTo>
                    <a:pt x="1384" y="2641"/>
                    <a:pt x="1640" y="2593"/>
                    <a:pt x="1833" y="2459"/>
                  </a:cubicBezTo>
                  <a:cubicBezTo>
                    <a:pt x="1959" y="2385"/>
                    <a:pt x="2045" y="2252"/>
                    <a:pt x="2057" y="2103"/>
                  </a:cubicBezTo>
                  <a:cubicBezTo>
                    <a:pt x="2063" y="2011"/>
                    <a:pt x="2034" y="1914"/>
                    <a:pt x="1982" y="1839"/>
                  </a:cubicBezTo>
                  <a:cubicBezTo>
                    <a:pt x="2114" y="1701"/>
                    <a:pt x="2235" y="1552"/>
                    <a:pt x="2338" y="1391"/>
                  </a:cubicBezTo>
                  <a:cubicBezTo>
                    <a:pt x="2465" y="1161"/>
                    <a:pt x="2562" y="885"/>
                    <a:pt x="2488" y="627"/>
                  </a:cubicBezTo>
                  <a:cubicBezTo>
                    <a:pt x="2413" y="386"/>
                    <a:pt x="2200" y="150"/>
                    <a:pt x="1948" y="98"/>
                  </a:cubicBezTo>
                  <a:lnTo>
                    <a:pt x="1930" y="98"/>
                  </a:lnTo>
                  <a:cubicBezTo>
                    <a:pt x="1784" y="35"/>
                    <a:pt x="1625" y="0"/>
                    <a:pt x="1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5474;p49">
              <a:extLst>
                <a:ext uri="{FF2B5EF4-FFF2-40B4-BE49-F238E27FC236}">
                  <a16:creationId xmlns:a16="http://schemas.microsoft.com/office/drawing/2014/main" id="{DAC55FD7-23FD-6A91-F5B3-4189A5D994DC}"/>
                </a:ext>
              </a:extLst>
            </p:cNvPr>
            <p:cNvSpPr/>
            <p:nvPr/>
          </p:nvSpPr>
          <p:spPr>
            <a:xfrm>
              <a:off x="5925063" y="1686894"/>
              <a:ext cx="144" cy="286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cubicBezTo>
                    <a:pt x="1" y="6"/>
                    <a:pt x="1" y="7"/>
                    <a:pt x="2" y="7"/>
                  </a:cubicBezTo>
                  <a:cubicBezTo>
                    <a:pt x="2" y="7"/>
                    <a:pt x="4" y="6"/>
                    <a:pt x="4" y="6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5475;p49">
              <a:extLst>
                <a:ext uri="{FF2B5EF4-FFF2-40B4-BE49-F238E27FC236}">
                  <a16:creationId xmlns:a16="http://schemas.microsoft.com/office/drawing/2014/main" id="{093768D6-E579-7B1A-6206-47B50E45B7B8}"/>
                </a:ext>
              </a:extLst>
            </p:cNvPr>
            <p:cNvSpPr/>
            <p:nvPr/>
          </p:nvSpPr>
          <p:spPr>
            <a:xfrm>
              <a:off x="5645467" y="2212242"/>
              <a:ext cx="36" cy="215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5476;p49">
              <a:extLst>
                <a:ext uri="{FF2B5EF4-FFF2-40B4-BE49-F238E27FC236}">
                  <a16:creationId xmlns:a16="http://schemas.microsoft.com/office/drawing/2014/main" id="{441BAF69-0D7F-D9E8-CAA5-1F261D37396E}"/>
                </a:ext>
              </a:extLst>
            </p:cNvPr>
            <p:cNvSpPr/>
            <p:nvPr/>
          </p:nvSpPr>
          <p:spPr>
            <a:xfrm>
              <a:off x="5501720" y="2186963"/>
              <a:ext cx="235570" cy="215567"/>
            </a:xfrm>
            <a:custGeom>
              <a:avLst/>
              <a:gdLst/>
              <a:ahLst/>
              <a:cxnLst/>
              <a:rect l="l" t="t" r="r" b="b"/>
              <a:pathLst>
                <a:path w="6560" h="6029" extrusionOk="0">
                  <a:moveTo>
                    <a:pt x="4775" y="1"/>
                  </a:moveTo>
                  <a:cubicBezTo>
                    <a:pt x="4727" y="1"/>
                    <a:pt x="4679" y="3"/>
                    <a:pt x="4630" y="6"/>
                  </a:cubicBezTo>
                  <a:cubicBezTo>
                    <a:pt x="4199" y="41"/>
                    <a:pt x="3751" y="265"/>
                    <a:pt x="3567" y="655"/>
                  </a:cubicBezTo>
                  <a:cubicBezTo>
                    <a:pt x="3556" y="673"/>
                    <a:pt x="3544" y="690"/>
                    <a:pt x="3544" y="707"/>
                  </a:cubicBezTo>
                  <a:cubicBezTo>
                    <a:pt x="3521" y="765"/>
                    <a:pt x="3504" y="822"/>
                    <a:pt x="3493" y="885"/>
                  </a:cubicBezTo>
                  <a:cubicBezTo>
                    <a:pt x="3475" y="954"/>
                    <a:pt x="3470" y="1029"/>
                    <a:pt x="3475" y="1098"/>
                  </a:cubicBezTo>
                  <a:cubicBezTo>
                    <a:pt x="3458" y="1178"/>
                    <a:pt x="3441" y="1253"/>
                    <a:pt x="3418" y="1328"/>
                  </a:cubicBezTo>
                  <a:cubicBezTo>
                    <a:pt x="3366" y="1546"/>
                    <a:pt x="3292" y="1758"/>
                    <a:pt x="3211" y="1965"/>
                  </a:cubicBezTo>
                  <a:cubicBezTo>
                    <a:pt x="3148" y="2137"/>
                    <a:pt x="3068" y="2304"/>
                    <a:pt x="2958" y="2453"/>
                  </a:cubicBezTo>
                  <a:cubicBezTo>
                    <a:pt x="2930" y="2482"/>
                    <a:pt x="2907" y="2511"/>
                    <a:pt x="2878" y="2534"/>
                  </a:cubicBezTo>
                  <a:cubicBezTo>
                    <a:pt x="2867" y="2545"/>
                    <a:pt x="2855" y="2557"/>
                    <a:pt x="2838" y="2568"/>
                  </a:cubicBezTo>
                  <a:lnTo>
                    <a:pt x="2821" y="2585"/>
                  </a:lnTo>
                  <a:cubicBezTo>
                    <a:pt x="2792" y="2603"/>
                    <a:pt x="2763" y="2620"/>
                    <a:pt x="2729" y="2637"/>
                  </a:cubicBezTo>
                  <a:lnTo>
                    <a:pt x="2700" y="2649"/>
                  </a:lnTo>
                  <a:lnTo>
                    <a:pt x="2666" y="2666"/>
                  </a:lnTo>
                  <a:cubicBezTo>
                    <a:pt x="2528" y="2706"/>
                    <a:pt x="2384" y="2741"/>
                    <a:pt x="2240" y="2763"/>
                  </a:cubicBezTo>
                  <a:cubicBezTo>
                    <a:pt x="2074" y="2798"/>
                    <a:pt x="1907" y="2838"/>
                    <a:pt x="1747" y="2896"/>
                  </a:cubicBezTo>
                  <a:cubicBezTo>
                    <a:pt x="1431" y="3016"/>
                    <a:pt x="1132" y="3189"/>
                    <a:pt x="868" y="3407"/>
                  </a:cubicBezTo>
                  <a:cubicBezTo>
                    <a:pt x="437" y="3769"/>
                    <a:pt x="0" y="4383"/>
                    <a:pt x="201" y="4975"/>
                  </a:cubicBezTo>
                  <a:cubicBezTo>
                    <a:pt x="316" y="5308"/>
                    <a:pt x="592" y="5549"/>
                    <a:pt x="896" y="5704"/>
                  </a:cubicBezTo>
                  <a:cubicBezTo>
                    <a:pt x="1069" y="5791"/>
                    <a:pt x="1247" y="5865"/>
                    <a:pt x="1431" y="5923"/>
                  </a:cubicBezTo>
                  <a:cubicBezTo>
                    <a:pt x="1603" y="5969"/>
                    <a:pt x="1781" y="6003"/>
                    <a:pt x="1959" y="6015"/>
                  </a:cubicBezTo>
                  <a:cubicBezTo>
                    <a:pt x="2052" y="6024"/>
                    <a:pt x="2144" y="6028"/>
                    <a:pt x="2237" y="6028"/>
                  </a:cubicBezTo>
                  <a:cubicBezTo>
                    <a:pt x="2846" y="6028"/>
                    <a:pt x="3453" y="5838"/>
                    <a:pt x="3987" y="5549"/>
                  </a:cubicBezTo>
                  <a:cubicBezTo>
                    <a:pt x="4641" y="5187"/>
                    <a:pt x="5204" y="4693"/>
                    <a:pt x="5647" y="4096"/>
                  </a:cubicBezTo>
                  <a:cubicBezTo>
                    <a:pt x="6072" y="3533"/>
                    <a:pt x="6388" y="2861"/>
                    <a:pt x="6485" y="2155"/>
                  </a:cubicBezTo>
                  <a:cubicBezTo>
                    <a:pt x="6531" y="1839"/>
                    <a:pt x="6560" y="1483"/>
                    <a:pt x="6468" y="1167"/>
                  </a:cubicBezTo>
                  <a:cubicBezTo>
                    <a:pt x="6393" y="908"/>
                    <a:pt x="6256" y="678"/>
                    <a:pt x="6060" y="500"/>
                  </a:cubicBezTo>
                  <a:cubicBezTo>
                    <a:pt x="5706" y="177"/>
                    <a:pt x="5248" y="1"/>
                    <a:pt x="4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5477;p49">
              <a:extLst>
                <a:ext uri="{FF2B5EF4-FFF2-40B4-BE49-F238E27FC236}">
                  <a16:creationId xmlns:a16="http://schemas.microsoft.com/office/drawing/2014/main" id="{284E3252-FC12-F173-C0C2-CF4C299A38D0}"/>
                </a:ext>
              </a:extLst>
            </p:cNvPr>
            <p:cNvSpPr/>
            <p:nvPr/>
          </p:nvSpPr>
          <p:spPr>
            <a:xfrm>
              <a:off x="5681593" y="2132544"/>
              <a:ext cx="36" cy="6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"/>
                  </a:moveTo>
                  <a:cubicBezTo>
                    <a:pt x="0" y="6"/>
                    <a:pt x="0" y="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5478;p49">
              <a:extLst>
                <a:ext uri="{FF2B5EF4-FFF2-40B4-BE49-F238E27FC236}">
                  <a16:creationId xmlns:a16="http://schemas.microsoft.com/office/drawing/2014/main" id="{5E48D9A1-ED1A-99B7-2352-66A81727896B}"/>
                </a:ext>
              </a:extLst>
            </p:cNvPr>
            <p:cNvSpPr/>
            <p:nvPr/>
          </p:nvSpPr>
          <p:spPr>
            <a:xfrm>
              <a:off x="5681772" y="213233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5479;p49">
              <a:extLst>
                <a:ext uri="{FF2B5EF4-FFF2-40B4-BE49-F238E27FC236}">
                  <a16:creationId xmlns:a16="http://schemas.microsoft.com/office/drawing/2014/main" id="{7F731F9E-4D10-E82D-BB93-8126CFE32553}"/>
                </a:ext>
              </a:extLst>
            </p:cNvPr>
            <p:cNvSpPr/>
            <p:nvPr/>
          </p:nvSpPr>
          <p:spPr>
            <a:xfrm>
              <a:off x="5099097" y="1702340"/>
              <a:ext cx="782192" cy="780174"/>
            </a:xfrm>
            <a:custGeom>
              <a:avLst/>
              <a:gdLst/>
              <a:ahLst/>
              <a:cxnLst/>
              <a:rect l="l" t="t" r="r" b="b"/>
              <a:pathLst>
                <a:path w="21782" h="21820" extrusionOk="0">
                  <a:moveTo>
                    <a:pt x="17703" y="1"/>
                  </a:moveTo>
                  <a:cubicBezTo>
                    <a:pt x="17063" y="1"/>
                    <a:pt x="16412" y="147"/>
                    <a:pt x="15813" y="367"/>
                  </a:cubicBezTo>
                  <a:cubicBezTo>
                    <a:pt x="14486" y="855"/>
                    <a:pt x="13280" y="1659"/>
                    <a:pt x="12206" y="2566"/>
                  </a:cubicBezTo>
                  <a:cubicBezTo>
                    <a:pt x="10713" y="3824"/>
                    <a:pt x="9455" y="5335"/>
                    <a:pt x="8248" y="6869"/>
                  </a:cubicBezTo>
                  <a:cubicBezTo>
                    <a:pt x="7634" y="7650"/>
                    <a:pt x="7031" y="8437"/>
                    <a:pt x="6405" y="9212"/>
                  </a:cubicBezTo>
                  <a:cubicBezTo>
                    <a:pt x="5779" y="9982"/>
                    <a:pt x="5112" y="10746"/>
                    <a:pt x="4429" y="11481"/>
                  </a:cubicBezTo>
                  <a:cubicBezTo>
                    <a:pt x="3705" y="12262"/>
                    <a:pt x="3016" y="13084"/>
                    <a:pt x="2378" y="13934"/>
                  </a:cubicBezTo>
                  <a:cubicBezTo>
                    <a:pt x="1758" y="14772"/>
                    <a:pt x="1160" y="15651"/>
                    <a:pt x="781" y="16628"/>
                  </a:cubicBezTo>
                  <a:cubicBezTo>
                    <a:pt x="511" y="17328"/>
                    <a:pt x="230" y="18029"/>
                    <a:pt x="0" y="18741"/>
                  </a:cubicBezTo>
                  <a:cubicBezTo>
                    <a:pt x="950" y="19046"/>
                    <a:pt x="1936" y="19199"/>
                    <a:pt x="2925" y="19199"/>
                  </a:cubicBezTo>
                  <a:cubicBezTo>
                    <a:pt x="3391" y="19199"/>
                    <a:pt x="3857" y="19166"/>
                    <a:pt x="4320" y="19098"/>
                  </a:cubicBezTo>
                  <a:cubicBezTo>
                    <a:pt x="5911" y="18874"/>
                    <a:pt x="7473" y="18403"/>
                    <a:pt x="8955" y="17788"/>
                  </a:cubicBezTo>
                  <a:cubicBezTo>
                    <a:pt x="10006" y="17346"/>
                    <a:pt x="11023" y="16823"/>
                    <a:pt x="11994" y="16226"/>
                  </a:cubicBezTo>
                  <a:cubicBezTo>
                    <a:pt x="12206" y="16094"/>
                    <a:pt x="14633" y="14576"/>
                    <a:pt x="14561" y="14388"/>
                  </a:cubicBezTo>
                  <a:lnTo>
                    <a:pt x="14561" y="14388"/>
                  </a:lnTo>
                  <a:cubicBezTo>
                    <a:pt x="14613" y="14514"/>
                    <a:pt x="14676" y="14629"/>
                    <a:pt x="14751" y="14744"/>
                  </a:cubicBezTo>
                  <a:cubicBezTo>
                    <a:pt x="14952" y="15060"/>
                    <a:pt x="15245" y="15301"/>
                    <a:pt x="15589" y="15439"/>
                  </a:cubicBezTo>
                  <a:cubicBezTo>
                    <a:pt x="15795" y="15517"/>
                    <a:pt x="16018" y="15539"/>
                    <a:pt x="16242" y="15539"/>
                  </a:cubicBezTo>
                  <a:cubicBezTo>
                    <a:pt x="16331" y="15539"/>
                    <a:pt x="16420" y="15535"/>
                    <a:pt x="16508" y="15531"/>
                  </a:cubicBezTo>
                  <a:cubicBezTo>
                    <a:pt x="16763" y="15509"/>
                    <a:pt x="17023" y="15478"/>
                    <a:pt x="17284" y="15478"/>
                  </a:cubicBezTo>
                  <a:cubicBezTo>
                    <a:pt x="17305" y="15478"/>
                    <a:pt x="17326" y="15478"/>
                    <a:pt x="17347" y="15479"/>
                  </a:cubicBezTo>
                  <a:cubicBezTo>
                    <a:pt x="17324" y="15881"/>
                    <a:pt x="17312" y="16283"/>
                    <a:pt x="17312" y="16685"/>
                  </a:cubicBezTo>
                  <a:cubicBezTo>
                    <a:pt x="17312" y="16915"/>
                    <a:pt x="17318" y="17145"/>
                    <a:pt x="17318" y="17374"/>
                  </a:cubicBezTo>
                  <a:cubicBezTo>
                    <a:pt x="17318" y="17461"/>
                    <a:pt x="17312" y="17541"/>
                    <a:pt x="17301" y="17621"/>
                  </a:cubicBezTo>
                  <a:cubicBezTo>
                    <a:pt x="17301" y="17639"/>
                    <a:pt x="17295" y="17662"/>
                    <a:pt x="17295" y="17662"/>
                  </a:cubicBezTo>
                  <a:lnTo>
                    <a:pt x="17289" y="17690"/>
                  </a:lnTo>
                  <a:cubicBezTo>
                    <a:pt x="17284" y="17731"/>
                    <a:pt x="17278" y="17765"/>
                    <a:pt x="17272" y="17799"/>
                  </a:cubicBezTo>
                  <a:cubicBezTo>
                    <a:pt x="17255" y="17868"/>
                    <a:pt x="17232" y="17937"/>
                    <a:pt x="17209" y="18006"/>
                  </a:cubicBezTo>
                  <a:cubicBezTo>
                    <a:pt x="17198" y="18018"/>
                    <a:pt x="17192" y="18035"/>
                    <a:pt x="17186" y="18046"/>
                  </a:cubicBezTo>
                  <a:cubicBezTo>
                    <a:pt x="17169" y="18081"/>
                    <a:pt x="17157" y="18110"/>
                    <a:pt x="17140" y="18138"/>
                  </a:cubicBezTo>
                  <a:cubicBezTo>
                    <a:pt x="17123" y="18167"/>
                    <a:pt x="17106" y="18190"/>
                    <a:pt x="17088" y="18219"/>
                  </a:cubicBezTo>
                  <a:lnTo>
                    <a:pt x="17060" y="18259"/>
                  </a:lnTo>
                  <a:lnTo>
                    <a:pt x="17060" y="18265"/>
                  </a:lnTo>
                  <a:cubicBezTo>
                    <a:pt x="17014" y="18316"/>
                    <a:pt x="16968" y="18374"/>
                    <a:pt x="16916" y="18420"/>
                  </a:cubicBezTo>
                  <a:cubicBezTo>
                    <a:pt x="16864" y="18471"/>
                    <a:pt x="16807" y="18523"/>
                    <a:pt x="16750" y="18563"/>
                  </a:cubicBezTo>
                  <a:lnTo>
                    <a:pt x="16711" y="18597"/>
                  </a:lnTo>
                  <a:lnTo>
                    <a:pt x="16711" y="18597"/>
                  </a:lnTo>
                  <a:cubicBezTo>
                    <a:pt x="16706" y="18601"/>
                    <a:pt x="16697" y="18607"/>
                    <a:pt x="16692" y="18609"/>
                  </a:cubicBezTo>
                  <a:lnTo>
                    <a:pt x="16583" y="18690"/>
                  </a:lnTo>
                  <a:cubicBezTo>
                    <a:pt x="16451" y="18787"/>
                    <a:pt x="16313" y="18874"/>
                    <a:pt x="16169" y="18960"/>
                  </a:cubicBezTo>
                  <a:cubicBezTo>
                    <a:pt x="15652" y="19287"/>
                    <a:pt x="14980" y="19678"/>
                    <a:pt x="14952" y="20367"/>
                  </a:cubicBezTo>
                  <a:cubicBezTo>
                    <a:pt x="14934" y="20729"/>
                    <a:pt x="15118" y="21096"/>
                    <a:pt x="15371" y="21338"/>
                  </a:cubicBezTo>
                  <a:cubicBezTo>
                    <a:pt x="15629" y="21567"/>
                    <a:pt x="15951" y="21723"/>
                    <a:pt x="16290" y="21774"/>
                  </a:cubicBezTo>
                  <a:cubicBezTo>
                    <a:pt x="16465" y="21805"/>
                    <a:pt x="16642" y="21820"/>
                    <a:pt x="16818" y="21820"/>
                  </a:cubicBezTo>
                  <a:cubicBezTo>
                    <a:pt x="17369" y="21820"/>
                    <a:pt x="17914" y="21672"/>
                    <a:pt x="18392" y="21389"/>
                  </a:cubicBezTo>
                  <a:cubicBezTo>
                    <a:pt x="19036" y="21005"/>
                    <a:pt x="19553" y="20413"/>
                    <a:pt x="19955" y="19787"/>
                  </a:cubicBezTo>
                  <a:cubicBezTo>
                    <a:pt x="20156" y="19471"/>
                    <a:pt x="20334" y="19149"/>
                    <a:pt x="20489" y="18816"/>
                  </a:cubicBezTo>
                  <a:cubicBezTo>
                    <a:pt x="20690" y="18385"/>
                    <a:pt x="20885" y="17955"/>
                    <a:pt x="21046" y="17501"/>
                  </a:cubicBezTo>
                  <a:cubicBezTo>
                    <a:pt x="21132" y="17288"/>
                    <a:pt x="21201" y="17064"/>
                    <a:pt x="21259" y="16840"/>
                  </a:cubicBezTo>
                  <a:cubicBezTo>
                    <a:pt x="21310" y="16599"/>
                    <a:pt x="21339" y="16352"/>
                    <a:pt x="21339" y="16111"/>
                  </a:cubicBezTo>
                  <a:cubicBezTo>
                    <a:pt x="21339" y="15640"/>
                    <a:pt x="21253" y="15174"/>
                    <a:pt x="21270" y="14709"/>
                  </a:cubicBezTo>
                  <a:cubicBezTo>
                    <a:pt x="21270" y="14629"/>
                    <a:pt x="21276" y="14548"/>
                    <a:pt x="21287" y="14462"/>
                  </a:cubicBezTo>
                  <a:cubicBezTo>
                    <a:pt x="21287" y="14454"/>
                    <a:pt x="21293" y="14422"/>
                    <a:pt x="21292" y="14422"/>
                  </a:cubicBezTo>
                  <a:lnTo>
                    <a:pt x="21292" y="14422"/>
                  </a:lnTo>
                  <a:cubicBezTo>
                    <a:pt x="21292" y="14422"/>
                    <a:pt x="21290" y="14426"/>
                    <a:pt x="21287" y="14439"/>
                  </a:cubicBezTo>
                  <a:cubicBezTo>
                    <a:pt x="21287" y="14422"/>
                    <a:pt x="21293" y="14405"/>
                    <a:pt x="21293" y="14388"/>
                  </a:cubicBezTo>
                  <a:cubicBezTo>
                    <a:pt x="21304" y="14347"/>
                    <a:pt x="21310" y="14307"/>
                    <a:pt x="21316" y="14267"/>
                  </a:cubicBezTo>
                  <a:cubicBezTo>
                    <a:pt x="21350" y="14106"/>
                    <a:pt x="21391" y="13951"/>
                    <a:pt x="21431" y="13796"/>
                  </a:cubicBezTo>
                  <a:cubicBezTo>
                    <a:pt x="21517" y="13497"/>
                    <a:pt x="21620" y="13210"/>
                    <a:pt x="21689" y="12911"/>
                  </a:cubicBezTo>
                  <a:cubicBezTo>
                    <a:pt x="21764" y="12618"/>
                    <a:pt x="21781" y="12308"/>
                    <a:pt x="21741" y="12010"/>
                  </a:cubicBezTo>
                  <a:cubicBezTo>
                    <a:pt x="21684" y="11682"/>
                    <a:pt x="21528" y="11378"/>
                    <a:pt x="21299" y="11142"/>
                  </a:cubicBezTo>
                  <a:cubicBezTo>
                    <a:pt x="21241" y="11073"/>
                    <a:pt x="21178" y="11010"/>
                    <a:pt x="21109" y="10953"/>
                  </a:cubicBezTo>
                  <a:cubicBezTo>
                    <a:pt x="21063" y="10912"/>
                    <a:pt x="21012" y="10884"/>
                    <a:pt x="20960" y="10855"/>
                  </a:cubicBezTo>
                  <a:cubicBezTo>
                    <a:pt x="20925" y="10838"/>
                    <a:pt x="20891" y="10826"/>
                    <a:pt x="20862" y="10815"/>
                  </a:cubicBezTo>
                  <a:cubicBezTo>
                    <a:pt x="20960" y="10459"/>
                    <a:pt x="21052" y="10103"/>
                    <a:pt x="21132" y="9746"/>
                  </a:cubicBezTo>
                  <a:cubicBezTo>
                    <a:pt x="21241" y="9264"/>
                    <a:pt x="21350" y="8781"/>
                    <a:pt x="21431" y="8299"/>
                  </a:cubicBezTo>
                  <a:cubicBezTo>
                    <a:pt x="21609" y="7322"/>
                    <a:pt x="21724" y="6335"/>
                    <a:pt x="21689" y="5341"/>
                  </a:cubicBezTo>
                  <a:cubicBezTo>
                    <a:pt x="21661" y="4341"/>
                    <a:pt x="21442" y="3353"/>
                    <a:pt x="21040" y="2434"/>
                  </a:cubicBezTo>
                  <a:cubicBezTo>
                    <a:pt x="20719" y="1699"/>
                    <a:pt x="20265" y="1027"/>
                    <a:pt x="19599" y="562"/>
                  </a:cubicBezTo>
                  <a:cubicBezTo>
                    <a:pt x="19027" y="160"/>
                    <a:pt x="18371" y="1"/>
                    <a:pt x="17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5480;p49">
              <a:extLst>
                <a:ext uri="{FF2B5EF4-FFF2-40B4-BE49-F238E27FC236}">
                  <a16:creationId xmlns:a16="http://schemas.microsoft.com/office/drawing/2014/main" id="{BD1CCA5F-6625-6DB3-F5BF-BD88D0779C64}"/>
                </a:ext>
              </a:extLst>
            </p:cNvPr>
            <p:cNvSpPr/>
            <p:nvPr/>
          </p:nvSpPr>
          <p:spPr>
            <a:xfrm>
              <a:off x="4931792" y="2142413"/>
              <a:ext cx="471965" cy="374712"/>
            </a:xfrm>
            <a:custGeom>
              <a:avLst/>
              <a:gdLst/>
              <a:ahLst/>
              <a:cxnLst/>
              <a:rect l="l" t="t" r="r" b="b"/>
              <a:pathLst>
                <a:path w="13143" h="10480" extrusionOk="0">
                  <a:moveTo>
                    <a:pt x="12043" y="1"/>
                  </a:moveTo>
                  <a:cubicBezTo>
                    <a:pt x="11910" y="1"/>
                    <a:pt x="11776" y="16"/>
                    <a:pt x="11650" y="40"/>
                  </a:cubicBezTo>
                  <a:cubicBezTo>
                    <a:pt x="11196" y="132"/>
                    <a:pt x="10765" y="293"/>
                    <a:pt x="10357" y="511"/>
                  </a:cubicBezTo>
                  <a:cubicBezTo>
                    <a:pt x="9318" y="1040"/>
                    <a:pt x="8387" y="1764"/>
                    <a:pt x="7520" y="2539"/>
                  </a:cubicBezTo>
                  <a:cubicBezTo>
                    <a:pt x="6997" y="3010"/>
                    <a:pt x="6497" y="3498"/>
                    <a:pt x="5998" y="3992"/>
                  </a:cubicBezTo>
                  <a:cubicBezTo>
                    <a:pt x="5073" y="4900"/>
                    <a:pt x="4274" y="5916"/>
                    <a:pt x="3436" y="6893"/>
                  </a:cubicBezTo>
                  <a:cubicBezTo>
                    <a:pt x="3154" y="7226"/>
                    <a:pt x="2856" y="7542"/>
                    <a:pt x="2568" y="7869"/>
                  </a:cubicBezTo>
                  <a:cubicBezTo>
                    <a:pt x="2464" y="7831"/>
                    <a:pt x="2351" y="7816"/>
                    <a:pt x="2236" y="7816"/>
                  </a:cubicBezTo>
                  <a:cubicBezTo>
                    <a:pt x="2111" y="7816"/>
                    <a:pt x="1985" y="7834"/>
                    <a:pt x="1868" y="7858"/>
                  </a:cubicBezTo>
                  <a:cubicBezTo>
                    <a:pt x="1523" y="7944"/>
                    <a:pt x="1196" y="8099"/>
                    <a:pt x="914" y="8317"/>
                  </a:cubicBezTo>
                  <a:cubicBezTo>
                    <a:pt x="472" y="8651"/>
                    <a:pt x="75" y="9145"/>
                    <a:pt x="1" y="9702"/>
                  </a:cubicBezTo>
                  <a:cubicBezTo>
                    <a:pt x="30" y="9748"/>
                    <a:pt x="64" y="9794"/>
                    <a:pt x="98" y="9834"/>
                  </a:cubicBezTo>
                  <a:cubicBezTo>
                    <a:pt x="236" y="9983"/>
                    <a:pt x="397" y="10110"/>
                    <a:pt x="581" y="10196"/>
                  </a:cubicBezTo>
                  <a:cubicBezTo>
                    <a:pt x="1006" y="10397"/>
                    <a:pt x="1500" y="10460"/>
                    <a:pt x="1965" y="10477"/>
                  </a:cubicBezTo>
                  <a:cubicBezTo>
                    <a:pt x="2029" y="10479"/>
                    <a:pt x="2093" y="10479"/>
                    <a:pt x="2157" y="10479"/>
                  </a:cubicBezTo>
                  <a:cubicBezTo>
                    <a:pt x="2599" y="10479"/>
                    <a:pt x="3046" y="10445"/>
                    <a:pt x="3487" y="10380"/>
                  </a:cubicBezTo>
                  <a:cubicBezTo>
                    <a:pt x="6216" y="9995"/>
                    <a:pt x="7709" y="7163"/>
                    <a:pt x="9811" y="5583"/>
                  </a:cubicBezTo>
                  <a:cubicBezTo>
                    <a:pt x="10334" y="5043"/>
                    <a:pt x="10840" y="4486"/>
                    <a:pt x="11334" y="3923"/>
                  </a:cubicBezTo>
                  <a:cubicBezTo>
                    <a:pt x="11632" y="3590"/>
                    <a:pt x="11931" y="3257"/>
                    <a:pt x="12207" y="2901"/>
                  </a:cubicBezTo>
                  <a:cubicBezTo>
                    <a:pt x="12517" y="2499"/>
                    <a:pt x="12821" y="2057"/>
                    <a:pt x="12982" y="1568"/>
                  </a:cubicBezTo>
                  <a:cubicBezTo>
                    <a:pt x="13126" y="1132"/>
                    <a:pt x="13143" y="632"/>
                    <a:pt x="12804" y="276"/>
                  </a:cubicBezTo>
                  <a:cubicBezTo>
                    <a:pt x="12602" y="70"/>
                    <a:pt x="12323" y="1"/>
                    <a:pt x="12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5481;p49">
              <a:extLst>
                <a:ext uri="{FF2B5EF4-FFF2-40B4-BE49-F238E27FC236}">
                  <a16:creationId xmlns:a16="http://schemas.microsoft.com/office/drawing/2014/main" id="{B35CD879-71E4-8694-2938-C6D271C2FDB8}"/>
                </a:ext>
              </a:extLst>
            </p:cNvPr>
            <p:cNvSpPr/>
            <p:nvPr/>
          </p:nvSpPr>
          <p:spPr>
            <a:xfrm>
              <a:off x="5066490" y="2247103"/>
              <a:ext cx="181346" cy="206056"/>
            </a:xfrm>
            <a:custGeom>
              <a:avLst/>
              <a:gdLst/>
              <a:ahLst/>
              <a:cxnLst/>
              <a:rect l="l" t="t" r="r" b="b"/>
              <a:pathLst>
                <a:path w="5050" h="5763" extrusionOk="0">
                  <a:moveTo>
                    <a:pt x="4498" y="0"/>
                  </a:moveTo>
                  <a:cubicBezTo>
                    <a:pt x="4334" y="0"/>
                    <a:pt x="4163" y="50"/>
                    <a:pt x="4016" y="117"/>
                  </a:cubicBezTo>
                  <a:cubicBezTo>
                    <a:pt x="3786" y="260"/>
                    <a:pt x="3108" y="1041"/>
                    <a:pt x="2878" y="1317"/>
                  </a:cubicBezTo>
                  <a:cubicBezTo>
                    <a:pt x="2304" y="2006"/>
                    <a:pt x="1839" y="2489"/>
                    <a:pt x="1333" y="3230"/>
                  </a:cubicBezTo>
                  <a:cubicBezTo>
                    <a:pt x="1126" y="3540"/>
                    <a:pt x="897" y="3867"/>
                    <a:pt x="811" y="4235"/>
                  </a:cubicBezTo>
                  <a:cubicBezTo>
                    <a:pt x="592" y="4275"/>
                    <a:pt x="362" y="4315"/>
                    <a:pt x="190" y="4453"/>
                  </a:cubicBezTo>
                  <a:cubicBezTo>
                    <a:pt x="70" y="4545"/>
                    <a:pt x="1" y="4689"/>
                    <a:pt x="6" y="4838"/>
                  </a:cubicBezTo>
                  <a:cubicBezTo>
                    <a:pt x="18" y="4987"/>
                    <a:pt x="87" y="5125"/>
                    <a:pt x="196" y="5229"/>
                  </a:cubicBezTo>
                  <a:cubicBezTo>
                    <a:pt x="403" y="5430"/>
                    <a:pt x="644" y="5579"/>
                    <a:pt x="914" y="5671"/>
                  </a:cubicBezTo>
                  <a:cubicBezTo>
                    <a:pt x="1058" y="5734"/>
                    <a:pt x="1213" y="5763"/>
                    <a:pt x="1373" y="5763"/>
                  </a:cubicBezTo>
                  <a:cubicBezTo>
                    <a:pt x="1517" y="5746"/>
                    <a:pt x="1643" y="5671"/>
                    <a:pt x="1730" y="5550"/>
                  </a:cubicBezTo>
                  <a:cubicBezTo>
                    <a:pt x="1873" y="5338"/>
                    <a:pt x="1821" y="5045"/>
                    <a:pt x="1689" y="4827"/>
                  </a:cubicBezTo>
                  <a:cubicBezTo>
                    <a:pt x="1879" y="4608"/>
                    <a:pt x="2057" y="4390"/>
                    <a:pt x="2229" y="4160"/>
                  </a:cubicBezTo>
                  <a:cubicBezTo>
                    <a:pt x="2413" y="3908"/>
                    <a:pt x="2580" y="3638"/>
                    <a:pt x="2758" y="3385"/>
                  </a:cubicBezTo>
                  <a:cubicBezTo>
                    <a:pt x="2942" y="3132"/>
                    <a:pt x="3143" y="2885"/>
                    <a:pt x="3332" y="2638"/>
                  </a:cubicBezTo>
                  <a:cubicBezTo>
                    <a:pt x="3418" y="2529"/>
                    <a:pt x="3510" y="2420"/>
                    <a:pt x="3585" y="2299"/>
                  </a:cubicBezTo>
                  <a:cubicBezTo>
                    <a:pt x="3648" y="2202"/>
                    <a:pt x="3705" y="2104"/>
                    <a:pt x="3763" y="2001"/>
                  </a:cubicBezTo>
                  <a:cubicBezTo>
                    <a:pt x="3872" y="1788"/>
                    <a:pt x="3993" y="1587"/>
                    <a:pt x="4125" y="1386"/>
                  </a:cubicBezTo>
                  <a:cubicBezTo>
                    <a:pt x="4153" y="1340"/>
                    <a:pt x="4188" y="1294"/>
                    <a:pt x="4228" y="1248"/>
                  </a:cubicBezTo>
                  <a:cubicBezTo>
                    <a:pt x="4245" y="1231"/>
                    <a:pt x="4263" y="1208"/>
                    <a:pt x="4280" y="1191"/>
                  </a:cubicBezTo>
                  <a:lnTo>
                    <a:pt x="4291" y="1173"/>
                  </a:lnTo>
                  <a:lnTo>
                    <a:pt x="4314" y="1156"/>
                  </a:lnTo>
                  <a:cubicBezTo>
                    <a:pt x="4349" y="1122"/>
                    <a:pt x="4383" y="1093"/>
                    <a:pt x="4423" y="1070"/>
                  </a:cubicBezTo>
                  <a:lnTo>
                    <a:pt x="4423" y="1070"/>
                  </a:lnTo>
                  <a:cubicBezTo>
                    <a:pt x="4422" y="1072"/>
                    <a:pt x="4422" y="1073"/>
                    <a:pt x="4424" y="1073"/>
                  </a:cubicBezTo>
                  <a:cubicBezTo>
                    <a:pt x="4432" y="1073"/>
                    <a:pt x="4469" y="1058"/>
                    <a:pt x="4471" y="1058"/>
                  </a:cubicBezTo>
                  <a:lnTo>
                    <a:pt x="4471" y="1058"/>
                  </a:lnTo>
                  <a:cubicBezTo>
                    <a:pt x="4471" y="1058"/>
                    <a:pt x="4470" y="1058"/>
                    <a:pt x="4469" y="1059"/>
                  </a:cubicBezTo>
                  <a:cubicBezTo>
                    <a:pt x="4492" y="1047"/>
                    <a:pt x="4521" y="1047"/>
                    <a:pt x="4550" y="1041"/>
                  </a:cubicBezTo>
                  <a:cubicBezTo>
                    <a:pt x="4670" y="1030"/>
                    <a:pt x="4791" y="1024"/>
                    <a:pt x="4883" y="938"/>
                  </a:cubicBezTo>
                  <a:cubicBezTo>
                    <a:pt x="4992" y="835"/>
                    <a:pt x="5050" y="685"/>
                    <a:pt x="5038" y="536"/>
                  </a:cubicBezTo>
                  <a:cubicBezTo>
                    <a:pt x="5032" y="300"/>
                    <a:pt x="4871" y="65"/>
                    <a:pt x="4636" y="13"/>
                  </a:cubicBezTo>
                  <a:cubicBezTo>
                    <a:pt x="4591" y="4"/>
                    <a:pt x="4545" y="0"/>
                    <a:pt x="4498" y="0"/>
                  </a:cubicBezTo>
                  <a:close/>
                </a:path>
              </a:pathLst>
            </a:custGeom>
            <a:solidFill>
              <a:srgbClr val="F9EDCB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5482;p49">
              <a:extLst>
                <a:ext uri="{FF2B5EF4-FFF2-40B4-BE49-F238E27FC236}">
                  <a16:creationId xmlns:a16="http://schemas.microsoft.com/office/drawing/2014/main" id="{57A3341A-82B8-5033-823F-2732B26F0318}"/>
                </a:ext>
              </a:extLst>
            </p:cNvPr>
            <p:cNvSpPr/>
            <p:nvPr/>
          </p:nvSpPr>
          <p:spPr>
            <a:xfrm>
              <a:off x="5612286" y="2248784"/>
              <a:ext cx="81480" cy="93356"/>
            </a:xfrm>
            <a:custGeom>
              <a:avLst/>
              <a:gdLst/>
              <a:ahLst/>
              <a:cxnLst/>
              <a:rect l="l" t="t" r="r" b="b"/>
              <a:pathLst>
                <a:path w="2269" h="2611" extrusionOk="0">
                  <a:moveTo>
                    <a:pt x="994" y="1"/>
                  </a:moveTo>
                  <a:cubicBezTo>
                    <a:pt x="977" y="41"/>
                    <a:pt x="959" y="81"/>
                    <a:pt x="948" y="127"/>
                  </a:cubicBezTo>
                  <a:cubicBezTo>
                    <a:pt x="816" y="472"/>
                    <a:pt x="672" y="845"/>
                    <a:pt x="678" y="1224"/>
                  </a:cubicBezTo>
                  <a:cubicBezTo>
                    <a:pt x="477" y="1310"/>
                    <a:pt x="264" y="1408"/>
                    <a:pt x="126" y="1586"/>
                  </a:cubicBezTo>
                  <a:cubicBezTo>
                    <a:pt x="35" y="1701"/>
                    <a:pt x="0" y="1856"/>
                    <a:pt x="40" y="1999"/>
                  </a:cubicBezTo>
                  <a:cubicBezTo>
                    <a:pt x="86" y="2143"/>
                    <a:pt x="190" y="2264"/>
                    <a:pt x="322" y="2338"/>
                  </a:cubicBezTo>
                  <a:cubicBezTo>
                    <a:pt x="563" y="2482"/>
                    <a:pt x="839" y="2568"/>
                    <a:pt x="1120" y="2597"/>
                  </a:cubicBezTo>
                  <a:cubicBezTo>
                    <a:pt x="1180" y="2606"/>
                    <a:pt x="1240" y="2610"/>
                    <a:pt x="1301" y="2610"/>
                  </a:cubicBezTo>
                  <a:cubicBezTo>
                    <a:pt x="1397" y="2610"/>
                    <a:pt x="1494" y="2599"/>
                    <a:pt x="1585" y="2574"/>
                  </a:cubicBezTo>
                  <a:cubicBezTo>
                    <a:pt x="1723" y="2528"/>
                    <a:pt x="1832" y="2419"/>
                    <a:pt x="1878" y="2287"/>
                  </a:cubicBezTo>
                  <a:cubicBezTo>
                    <a:pt x="1970" y="2040"/>
                    <a:pt x="1850" y="1770"/>
                    <a:pt x="1672" y="1592"/>
                  </a:cubicBezTo>
                  <a:cubicBezTo>
                    <a:pt x="1804" y="1339"/>
                    <a:pt x="1924" y="1075"/>
                    <a:pt x="2033" y="810"/>
                  </a:cubicBezTo>
                  <a:cubicBezTo>
                    <a:pt x="2120" y="609"/>
                    <a:pt x="2194" y="403"/>
                    <a:pt x="2269" y="202"/>
                  </a:cubicBezTo>
                  <a:lnTo>
                    <a:pt x="2269" y="202"/>
                  </a:lnTo>
                  <a:cubicBezTo>
                    <a:pt x="2102" y="229"/>
                    <a:pt x="1934" y="247"/>
                    <a:pt x="1774" y="247"/>
                  </a:cubicBezTo>
                  <a:cubicBezTo>
                    <a:pt x="1466" y="247"/>
                    <a:pt x="1187" y="182"/>
                    <a:pt x="994" y="1"/>
                  </a:cubicBezTo>
                  <a:close/>
                </a:path>
              </a:pathLst>
            </a:custGeom>
            <a:solidFill>
              <a:srgbClr val="F9EDCB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5483;p49">
              <a:extLst>
                <a:ext uri="{FF2B5EF4-FFF2-40B4-BE49-F238E27FC236}">
                  <a16:creationId xmlns:a16="http://schemas.microsoft.com/office/drawing/2014/main" id="{A2F1687E-0C6A-31F9-40E9-9824D6B8EEDB}"/>
                </a:ext>
              </a:extLst>
            </p:cNvPr>
            <p:cNvSpPr/>
            <p:nvPr/>
          </p:nvSpPr>
          <p:spPr>
            <a:xfrm>
              <a:off x="5101359" y="2542475"/>
              <a:ext cx="646" cy="6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6" y="6"/>
                  </a:moveTo>
                  <a:lnTo>
                    <a:pt x="18" y="18"/>
                  </a:lnTo>
                  <a:lnTo>
                    <a:pt x="18" y="18"/>
                  </a:lnTo>
                  <a:cubicBezTo>
                    <a:pt x="6" y="6"/>
                    <a:pt x="0" y="0"/>
                    <a:pt x="6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5484;p49">
              <a:extLst>
                <a:ext uri="{FF2B5EF4-FFF2-40B4-BE49-F238E27FC236}">
                  <a16:creationId xmlns:a16="http://schemas.microsoft.com/office/drawing/2014/main" id="{EB751B08-BBDE-2FB3-DE21-EFBAA5D65D62}"/>
                </a:ext>
              </a:extLst>
            </p:cNvPr>
            <p:cNvSpPr/>
            <p:nvPr/>
          </p:nvSpPr>
          <p:spPr>
            <a:xfrm>
              <a:off x="5073924" y="2158073"/>
              <a:ext cx="447223" cy="382042"/>
            </a:xfrm>
            <a:custGeom>
              <a:avLst/>
              <a:gdLst/>
              <a:ahLst/>
              <a:cxnLst/>
              <a:rect l="l" t="t" r="r" b="b"/>
              <a:pathLst>
                <a:path w="12454" h="10685" extrusionOk="0">
                  <a:moveTo>
                    <a:pt x="11263" y="1"/>
                  </a:moveTo>
                  <a:cubicBezTo>
                    <a:pt x="11134" y="1"/>
                    <a:pt x="11006" y="16"/>
                    <a:pt x="10885" y="39"/>
                  </a:cubicBezTo>
                  <a:cubicBezTo>
                    <a:pt x="10443" y="137"/>
                    <a:pt x="10018" y="303"/>
                    <a:pt x="9627" y="521"/>
                  </a:cubicBezTo>
                  <a:cubicBezTo>
                    <a:pt x="8628" y="1061"/>
                    <a:pt x="7755" y="1802"/>
                    <a:pt x="6951" y="2589"/>
                  </a:cubicBezTo>
                  <a:cubicBezTo>
                    <a:pt x="6468" y="3066"/>
                    <a:pt x="6003" y="3571"/>
                    <a:pt x="5543" y="4071"/>
                  </a:cubicBezTo>
                  <a:cubicBezTo>
                    <a:pt x="4693" y="4996"/>
                    <a:pt x="3975" y="6030"/>
                    <a:pt x="3211" y="7029"/>
                  </a:cubicBezTo>
                  <a:cubicBezTo>
                    <a:pt x="2953" y="7362"/>
                    <a:pt x="2677" y="7690"/>
                    <a:pt x="2424" y="8023"/>
                  </a:cubicBezTo>
                  <a:cubicBezTo>
                    <a:pt x="2317" y="7985"/>
                    <a:pt x="2203" y="7970"/>
                    <a:pt x="2088" y="7970"/>
                  </a:cubicBezTo>
                  <a:cubicBezTo>
                    <a:pt x="1963" y="7970"/>
                    <a:pt x="1838" y="7988"/>
                    <a:pt x="1724" y="8012"/>
                  </a:cubicBezTo>
                  <a:cubicBezTo>
                    <a:pt x="1385" y="8098"/>
                    <a:pt x="1075" y="8253"/>
                    <a:pt x="810" y="8483"/>
                  </a:cubicBezTo>
                  <a:cubicBezTo>
                    <a:pt x="397" y="8821"/>
                    <a:pt x="35" y="9321"/>
                    <a:pt x="0" y="9890"/>
                  </a:cubicBezTo>
                  <a:cubicBezTo>
                    <a:pt x="35" y="9936"/>
                    <a:pt x="75" y="9982"/>
                    <a:pt x="115" y="10028"/>
                  </a:cubicBezTo>
                  <a:cubicBezTo>
                    <a:pt x="259" y="10183"/>
                    <a:pt x="431" y="10303"/>
                    <a:pt x="626" y="10395"/>
                  </a:cubicBezTo>
                  <a:cubicBezTo>
                    <a:pt x="1063" y="10602"/>
                    <a:pt x="1557" y="10665"/>
                    <a:pt x="2028" y="10683"/>
                  </a:cubicBezTo>
                  <a:cubicBezTo>
                    <a:pt x="2092" y="10684"/>
                    <a:pt x="2155" y="10685"/>
                    <a:pt x="2219" y="10685"/>
                  </a:cubicBezTo>
                  <a:cubicBezTo>
                    <a:pt x="2661" y="10685"/>
                    <a:pt x="3103" y="10650"/>
                    <a:pt x="3544" y="10585"/>
                  </a:cubicBezTo>
                  <a:cubicBezTo>
                    <a:pt x="6238" y="10189"/>
                    <a:pt x="7513" y="7305"/>
                    <a:pt x="9489" y="5697"/>
                  </a:cubicBezTo>
                  <a:cubicBezTo>
                    <a:pt x="9966" y="5145"/>
                    <a:pt x="10431" y="4582"/>
                    <a:pt x="10885" y="4008"/>
                  </a:cubicBezTo>
                  <a:cubicBezTo>
                    <a:pt x="11155" y="3669"/>
                    <a:pt x="11425" y="3330"/>
                    <a:pt x="11672" y="2968"/>
                  </a:cubicBezTo>
                  <a:cubicBezTo>
                    <a:pt x="11954" y="2555"/>
                    <a:pt x="12224" y="2107"/>
                    <a:pt x="12344" y="1601"/>
                  </a:cubicBezTo>
                  <a:cubicBezTo>
                    <a:pt x="12453" y="1153"/>
                    <a:pt x="12430" y="642"/>
                    <a:pt x="12057" y="286"/>
                  </a:cubicBezTo>
                  <a:cubicBezTo>
                    <a:pt x="11836" y="73"/>
                    <a:pt x="11547" y="1"/>
                    <a:pt x="1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5485;p49">
              <a:extLst>
                <a:ext uri="{FF2B5EF4-FFF2-40B4-BE49-F238E27FC236}">
                  <a16:creationId xmlns:a16="http://schemas.microsoft.com/office/drawing/2014/main" id="{BB5FA1B0-8BBF-8369-E526-A9FAC68A9048}"/>
                </a:ext>
              </a:extLst>
            </p:cNvPr>
            <p:cNvSpPr/>
            <p:nvPr/>
          </p:nvSpPr>
          <p:spPr>
            <a:xfrm>
              <a:off x="5306585" y="2456198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5486;p49">
              <a:extLst>
                <a:ext uri="{FF2B5EF4-FFF2-40B4-BE49-F238E27FC236}">
                  <a16:creationId xmlns:a16="http://schemas.microsoft.com/office/drawing/2014/main" id="{26F9CE9D-D91B-244A-F6C6-769C5BD38850}"/>
                </a:ext>
              </a:extLst>
            </p:cNvPr>
            <p:cNvSpPr/>
            <p:nvPr/>
          </p:nvSpPr>
          <p:spPr>
            <a:xfrm>
              <a:off x="5111270" y="2476221"/>
              <a:ext cx="84389" cy="57852"/>
            </a:xfrm>
            <a:custGeom>
              <a:avLst/>
              <a:gdLst/>
              <a:ahLst/>
              <a:cxnLst/>
              <a:rect l="l" t="t" r="r" b="b"/>
              <a:pathLst>
                <a:path w="2350" h="1618" extrusionOk="0">
                  <a:moveTo>
                    <a:pt x="2124" y="0"/>
                  </a:moveTo>
                  <a:cubicBezTo>
                    <a:pt x="2025" y="0"/>
                    <a:pt x="1923" y="21"/>
                    <a:pt x="1838" y="44"/>
                  </a:cubicBezTo>
                  <a:cubicBezTo>
                    <a:pt x="1626" y="102"/>
                    <a:pt x="1425" y="176"/>
                    <a:pt x="1224" y="262"/>
                  </a:cubicBezTo>
                  <a:cubicBezTo>
                    <a:pt x="844" y="429"/>
                    <a:pt x="448" y="647"/>
                    <a:pt x="195" y="986"/>
                  </a:cubicBezTo>
                  <a:cubicBezTo>
                    <a:pt x="138" y="1067"/>
                    <a:pt x="92" y="1153"/>
                    <a:pt x="63" y="1250"/>
                  </a:cubicBezTo>
                  <a:cubicBezTo>
                    <a:pt x="29" y="1348"/>
                    <a:pt x="0" y="1509"/>
                    <a:pt x="98" y="1583"/>
                  </a:cubicBezTo>
                  <a:cubicBezTo>
                    <a:pt x="124" y="1606"/>
                    <a:pt x="157" y="1618"/>
                    <a:pt x="190" y="1618"/>
                  </a:cubicBezTo>
                  <a:cubicBezTo>
                    <a:pt x="223" y="1618"/>
                    <a:pt x="256" y="1606"/>
                    <a:pt x="282" y="1583"/>
                  </a:cubicBezTo>
                  <a:cubicBezTo>
                    <a:pt x="316" y="1538"/>
                    <a:pt x="339" y="1480"/>
                    <a:pt x="345" y="1423"/>
                  </a:cubicBezTo>
                  <a:lnTo>
                    <a:pt x="345" y="1400"/>
                  </a:lnTo>
                  <a:cubicBezTo>
                    <a:pt x="345" y="1382"/>
                    <a:pt x="350" y="1365"/>
                    <a:pt x="356" y="1348"/>
                  </a:cubicBezTo>
                  <a:cubicBezTo>
                    <a:pt x="356" y="1331"/>
                    <a:pt x="368" y="1313"/>
                    <a:pt x="368" y="1296"/>
                  </a:cubicBezTo>
                  <a:cubicBezTo>
                    <a:pt x="368" y="1291"/>
                    <a:pt x="379" y="1285"/>
                    <a:pt x="379" y="1279"/>
                  </a:cubicBezTo>
                  <a:cubicBezTo>
                    <a:pt x="396" y="1245"/>
                    <a:pt x="419" y="1210"/>
                    <a:pt x="442" y="1176"/>
                  </a:cubicBezTo>
                  <a:lnTo>
                    <a:pt x="454" y="1158"/>
                  </a:lnTo>
                  <a:lnTo>
                    <a:pt x="454" y="1153"/>
                  </a:lnTo>
                  <a:lnTo>
                    <a:pt x="494" y="1107"/>
                  </a:lnTo>
                  <a:cubicBezTo>
                    <a:pt x="523" y="1072"/>
                    <a:pt x="557" y="1038"/>
                    <a:pt x="586" y="1009"/>
                  </a:cubicBezTo>
                  <a:cubicBezTo>
                    <a:pt x="649" y="952"/>
                    <a:pt x="718" y="894"/>
                    <a:pt x="787" y="848"/>
                  </a:cubicBezTo>
                  <a:cubicBezTo>
                    <a:pt x="1114" y="630"/>
                    <a:pt x="1471" y="458"/>
                    <a:pt x="1844" y="326"/>
                  </a:cubicBezTo>
                  <a:cubicBezTo>
                    <a:pt x="1936" y="291"/>
                    <a:pt x="2045" y="257"/>
                    <a:pt x="2125" y="216"/>
                  </a:cubicBezTo>
                  <a:cubicBezTo>
                    <a:pt x="2200" y="188"/>
                    <a:pt x="2275" y="142"/>
                    <a:pt x="2332" y="90"/>
                  </a:cubicBezTo>
                  <a:cubicBezTo>
                    <a:pt x="2349" y="79"/>
                    <a:pt x="2349" y="56"/>
                    <a:pt x="2332" y="44"/>
                  </a:cubicBezTo>
                  <a:cubicBezTo>
                    <a:pt x="2270" y="12"/>
                    <a:pt x="2198" y="0"/>
                    <a:pt x="2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5487;p49">
              <a:extLst>
                <a:ext uri="{FF2B5EF4-FFF2-40B4-BE49-F238E27FC236}">
                  <a16:creationId xmlns:a16="http://schemas.microsoft.com/office/drawing/2014/main" id="{F1487725-79BA-04AA-52D1-58989B4B6905}"/>
                </a:ext>
              </a:extLst>
            </p:cNvPr>
            <p:cNvSpPr/>
            <p:nvPr/>
          </p:nvSpPr>
          <p:spPr>
            <a:xfrm>
              <a:off x="5082183" y="2463385"/>
              <a:ext cx="74836" cy="58781"/>
            </a:xfrm>
            <a:custGeom>
              <a:avLst/>
              <a:gdLst/>
              <a:ahLst/>
              <a:cxnLst/>
              <a:rect l="l" t="t" r="r" b="b"/>
              <a:pathLst>
                <a:path w="2084" h="1644" extrusionOk="0">
                  <a:moveTo>
                    <a:pt x="2028" y="1"/>
                  </a:moveTo>
                  <a:cubicBezTo>
                    <a:pt x="2026" y="1"/>
                    <a:pt x="2024" y="1"/>
                    <a:pt x="2022" y="1"/>
                  </a:cubicBezTo>
                  <a:cubicBezTo>
                    <a:pt x="1873" y="1"/>
                    <a:pt x="1723" y="30"/>
                    <a:pt x="1585" y="81"/>
                  </a:cubicBezTo>
                  <a:cubicBezTo>
                    <a:pt x="1407" y="150"/>
                    <a:pt x="1241" y="237"/>
                    <a:pt x="1086" y="340"/>
                  </a:cubicBezTo>
                  <a:cubicBezTo>
                    <a:pt x="770" y="535"/>
                    <a:pt x="460" y="776"/>
                    <a:pt x="253" y="1087"/>
                  </a:cubicBezTo>
                  <a:cubicBezTo>
                    <a:pt x="161" y="1213"/>
                    <a:pt x="0" y="1506"/>
                    <a:pt x="172" y="1627"/>
                  </a:cubicBezTo>
                  <a:cubicBezTo>
                    <a:pt x="193" y="1638"/>
                    <a:pt x="216" y="1644"/>
                    <a:pt x="239" y="1644"/>
                  </a:cubicBezTo>
                  <a:cubicBezTo>
                    <a:pt x="262" y="1644"/>
                    <a:pt x="284" y="1638"/>
                    <a:pt x="305" y="1627"/>
                  </a:cubicBezTo>
                  <a:cubicBezTo>
                    <a:pt x="385" y="1586"/>
                    <a:pt x="385" y="1483"/>
                    <a:pt x="408" y="1408"/>
                  </a:cubicBezTo>
                  <a:cubicBezTo>
                    <a:pt x="408" y="1403"/>
                    <a:pt x="419" y="1391"/>
                    <a:pt x="419" y="1380"/>
                  </a:cubicBezTo>
                  <a:lnTo>
                    <a:pt x="431" y="1351"/>
                  </a:lnTo>
                  <a:cubicBezTo>
                    <a:pt x="448" y="1316"/>
                    <a:pt x="471" y="1288"/>
                    <a:pt x="488" y="1259"/>
                  </a:cubicBezTo>
                  <a:cubicBezTo>
                    <a:pt x="575" y="1133"/>
                    <a:pt x="678" y="1018"/>
                    <a:pt x="787" y="920"/>
                  </a:cubicBezTo>
                  <a:cubicBezTo>
                    <a:pt x="1046" y="685"/>
                    <a:pt x="1333" y="483"/>
                    <a:pt x="1637" y="323"/>
                  </a:cubicBezTo>
                  <a:cubicBezTo>
                    <a:pt x="1718" y="277"/>
                    <a:pt x="1792" y="231"/>
                    <a:pt x="1873" y="185"/>
                  </a:cubicBezTo>
                  <a:cubicBezTo>
                    <a:pt x="1924" y="145"/>
                    <a:pt x="1988" y="110"/>
                    <a:pt x="2045" y="81"/>
                  </a:cubicBezTo>
                  <a:cubicBezTo>
                    <a:pt x="2083" y="59"/>
                    <a:pt x="2069" y="1"/>
                    <a:pt x="2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5488;p49">
              <a:extLst>
                <a:ext uri="{FF2B5EF4-FFF2-40B4-BE49-F238E27FC236}">
                  <a16:creationId xmlns:a16="http://schemas.microsoft.com/office/drawing/2014/main" id="{67AE24A0-8A16-9A96-ACA0-2D31E79DF957}"/>
                </a:ext>
              </a:extLst>
            </p:cNvPr>
            <p:cNvSpPr/>
            <p:nvPr/>
          </p:nvSpPr>
          <p:spPr>
            <a:xfrm>
              <a:off x="5140321" y="2434173"/>
              <a:ext cx="84317" cy="28389"/>
            </a:xfrm>
            <a:custGeom>
              <a:avLst/>
              <a:gdLst/>
              <a:ahLst/>
              <a:cxnLst/>
              <a:rect l="l" t="t" r="r" b="b"/>
              <a:pathLst>
                <a:path w="2348" h="794" extrusionOk="0">
                  <a:moveTo>
                    <a:pt x="629" y="1"/>
                  </a:moveTo>
                  <a:cubicBezTo>
                    <a:pt x="578" y="1"/>
                    <a:pt x="528" y="3"/>
                    <a:pt x="478" y="8"/>
                  </a:cubicBezTo>
                  <a:cubicBezTo>
                    <a:pt x="386" y="20"/>
                    <a:pt x="294" y="31"/>
                    <a:pt x="208" y="60"/>
                  </a:cubicBezTo>
                  <a:cubicBezTo>
                    <a:pt x="122" y="89"/>
                    <a:pt x="30" y="129"/>
                    <a:pt x="7" y="215"/>
                  </a:cubicBezTo>
                  <a:cubicBezTo>
                    <a:pt x="1" y="226"/>
                    <a:pt x="7" y="232"/>
                    <a:pt x="12" y="238"/>
                  </a:cubicBezTo>
                  <a:cubicBezTo>
                    <a:pt x="65" y="267"/>
                    <a:pt x="126" y="279"/>
                    <a:pt x="185" y="279"/>
                  </a:cubicBezTo>
                  <a:cubicBezTo>
                    <a:pt x="197" y="279"/>
                    <a:pt x="208" y="279"/>
                    <a:pt x="219" y="278"/>
                  </a:cubicBezTo>
                  <a:lnTo>
                    <a:pt x="443" y="278"/>
                  </a:lnTo>
                  <a:cubicBezTo>
                    <a:pt x="593" y="290"/>
                    <a:pt x="742" y="307"/>
                    <a:pt x="891" y="330"/>
                  </a:cubicBezTo>
                  <a:cubicBezTo>
                    <a:pt x="1207" y="387"/>
                    <a:pt x="1517" y="485"/>
                    <a:pt x="1810" y="628"/>
                  </a:cubicBezTo>
                  <a:cubicBezTo>
                    <a:pt x="1885" y="663"/>
                    <a:pt x="1954" y="709"/>
                    <a:pt x="2034" y="743"/>
                  </a:cubicBezTo>
                  <a:cubicBezTo>
                    <a:pt x="2075" y="766"/>
                    <a:pt x="2120" y="784"/>
                    <a:pt x="2166" y="789"/>
                  </a:cubicBezTo>
                  <a:cubicBezTo>
                    <a:pt x="2178" y="792"/>
                    <a:pt x="2189" y="794"/>
                    <a:pt x="2201" y="794"/>
                  </a:cubicBezTo>
                  <a:cubicBezTo>
                    <a:pt x="2212" y="794"/>
                    <a:pt x="2224" y="792"/>
                    <a:pt x="2235" y="789"/>
                  </a:cubicBezTo>
                  <a:lnTo>
                    <a:pt x="2264" y="784"/>
                  </a:lnTo>
                  <a:cubicBezTo>
                    <a:pt x="2269" y="785"/>
                    <a:pt x="2274" y="785"/>
                    <a:pt x="2278" y="785"/>
                  </a:cubicBezTo>
                  <a:cubicBezTo>
                    <a:pt x="2318" y="785"/>
                    <a:pt x="2348" y="744"/>
                    <a:pt x="2327" y="703"/>
                  </a:cubicBezTo>
                  <a:cubicBezTo>
                    <a:pt x="2322" y="674"/>
                    <a:pt x="2316" y="646"/>
                    <a:pt x="2304" y="617"/>
                  </a:cubicBezTo>
                  <a:cubicBezTo>
                    <a:pt x="2287" y="577"/>
                    <a:pt x="2258" y="542"/>
                    <a:pt x="2230" y="519"/>
                  </a:cubicBezTo>
                  <a:cubicBezTo>
                    <a:pt x="2161" y="462"/>
                    <a:pt x="2092" y="416"/>
                    <a:pt x="2011" y="387"/>
                  </a:cubicBezTo>
                  <a:cubicBezTo>
                    <a:pt x="1856" y="301"/>
                    <a:pt x="1690" y="232"/>
                    <a:pt x="1523" y="180"/>
                  </a:cubicBezTo>
                  <a:cubicBezTo>
                    <a:pt x="1243" y="82"/>
                    <a:pt x="930" y="1"/>
                    <a:pt x="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5489;p49">
              <a:extLst>
                <a:ext uri="{FF2B5EF4-FFF2-40B4-BE49-F238E27FC236}">
                  <a16:creationId xmlns:a16="http://schemas.microsoft.com/office/drawing/2014/main" id="{7C752C3F-C5A8-4EBC-4C7D-91B91B232775}"/>
                </a:ext>
              </a:extLst>
            </p:cNvPr>
            <p:cNvSpPr/>
            <p:nvPr/>
          </p:nvSpPr>
          <p:spPr>
            <a:xfrm>
              <a:off x="5362748" y="2209346"/>
              <a:ext cx="178868" cy="200478"/>
            </a:xfrm>
            <a:custGeom>
              <a:avLst/>
              <a:gdLst/>
              <a:ahLst/>
              <a:cxnLst/>
              <a:rect l="l" t="t" r="r" b="b"/>
              <a:pathLst>
                <a:path w="4981" h="5607" extrusionOk="0">
                  <a:moveTo>
                    <a:pt x="4935" y="1"/>
                  </a:moveTo>
                  <a:cubicBezTo>
                    <a:pt x="4929" y="1"/>
                    <a:pt x="4923" y="3"/>
                    <a:pt x="4916" y="6"/>
                  </a:cubicBezTo>
                  <a:cubicBezTo>
                    <a:pt x="4870" y="41"/>
                    <a:pt x="4818" y="64"/>
                    <a:pt x="4772" y="87"/>
                  </a:cubicBezTo>
                  <a:cubicBezTo>
                    <a:pt x="4715" y="121"/>
                    <a:pt x="4669" y="156"/>
                    <a:pt x="4617" y="196"/>
                  </a:cubicBezTo>
                  <a:cubicBezTo>
                    <a:pt x="4525" y="271"/>
                    <a:pt x="4433" y="351"/>
                    <a:pt x="4347" y="443"/>
                  </a:cubicBezTo>
                  <a:cubicBezTo>
                    <a:pt x="4169" y="615"/>
                    <a:pt x="4002" y="793"/>
                    <a:pt x="3836" y="977"/>
                  </a:cubicBezTo>
                  <a:cubicBezTo>
                    <a:pt x="3503" y="1351"/>
                    <a:pt x="3198" y="1741"/>
                    <a:pt x="2900" y="2143"/>
                  </a:cubicBezTo>
                  <a:cubicBezTo>
                    <a:pt x="2325" y="2924"/>
                    <a:pt x="1619" y="3585"/>
                    <a:pt x="952" y="4286"/>
                  </a:cubicBezTo>
                  <a:cubicBezTo>
                    <a:pt x="769" y="4481"/>
                    <a:pt x="585" y="4671"/>
                    <a:pt x="401" y="4872"/>
                  </a:cubicBezTo>
                  <a:cubicBezTo>
                    <a:pt x="309" y="4969"/>
                    <a:pt x="223" y="5078"/>
                    <a:pt x="148" y="5199"/>
                  </a:cubicBezTo>
                  <a:cubicBezTo>
                    <a:pt x="91" y="5314"/>
                    <a:pt x="39" y="5440"/>
                    <a:pt x="5" y="5567"/>
                  </a:cubicBezTo>
                  <a:cubicBezTo>
                    <a:pt x="0" y="5585"/>
                    <a:pt x="21" y="5606"/>
                    <a:pt x="41" y="5606"/>
                  </a:cubicBezTo>
                  <a:cubicBezTo>
                    <a:pt x="46" y="5606"/>
                    <a:pt x="51" y="5605"/>
                    <a:pt x="56" y="5601"/>
                  </a:cubicBezTo>
                  <a:cubicBezTo>
                    <a:pt x="143" y="5538"/>
                    <a:pt x="234" y="5480"/>
                    <a:pt x="321" y="5417"/>
                  </a:cubicBezTo>
                  <a:cubicBezTo>
                    <a:pt x="418" y="5343"/>
                    <a:pt x="510" y="5262"/>
                    <a:pt x="596" y="5165"/>
                  </a:cubicBezTo>
                  <a:cubicBezTo>
                    <a:pt x="757" y="4992"/>
                    <a:pt x="918" y="4814"/>
                    <a:pt x="1085" y="4642"/>
                  </a:cubicBezTo>
                  <a:cubicBezTo>
                    <a:pt x="1418" y="4297"/>
                    <a:pt x="1757" y="3958"/>
                    <a:pt x="2084" y="3614"/>
                  </a:cubicBezTo>
                  <a:cubicBezTo>
                    <a:pt x="2423" y="3263"/>
                    <a:pt x="2739" y="2896"/>
                    <a:pt x="3037" y="2511"/>
                  </a:cubicBezTo>
                  <a:cubicBezTo>
                    <a:pt x="3330" y="2126"/>
                    <a:pt x="3612" y="1730"/>
                    <a:pt x="3916" y="1356"/>
                  </a:cubicBezTo>
                  <a:cubicBezTo>
                    <a:pt x="4094" y="1144"/>
                    <a:pt x="4272" y="937"/>
                    <a:pt x="4450" y="730"/>
                  </a:cubicBezTo>
                  <a:cubicBezTo>
                    <a:pt x="4542" y="621"/>
                    <a:pt x="4634" y="518"/>
                    <a:pt x="4726" y="409"/>
                  </a:cubicBezTo>
                  <a:cubicBezTo>
                    <a:pt x="4766" y="363"/>
                    <a:pt x="4812" y="305"/>
                    <a:pt x="4847" y="253"/>
                  </a:cubicBezTo>
                  <a:cubicBezTo>
                    <a:pt x="4887" y="202"/>
                    <a:pt x="4916" y="127"/>
                    <a:pt x="4962" y="70"/>
                  </a:cubicBezTo>
                  <a:cubicBezTo>
                    <a:pt x="4981" y="41"/>
                    <a:pt x="4964" y="1"/>
                    <a:pt x="4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5490;p49">
              <a:extLst>
                <a:ext uri="{FF2B5EF4-FFF2-40B4-BE49-F238E27FC236}">
                  <a16:creationId xmlns:a16="http://schemas.microsoft.com/office/drawing/2014/main" id="{26253A87-0796-70B3-6EF7-14375E348183}"/>
                </a:ext>
              </a:extLst>
            </p:cNvPr>
            <p:cNvSpPr/>
            <p:nvPr/>
          </p:nvSpPr>
          <p:spPr>
            <a:xfrm>
              <a:off x="5679115" y="2422517"/>
              <a:ext cx="61083" cy="52953"/>
            </a:xfrm>
            <a:custGeom>
              <a:avLst/>
              <a:gdLst/>
              <a:ahLst/>
              <a:cxnLst/>
              <a:rect l="l" t="t" r="r" b="b"/>
              <a:pathLst>
                <a:path w="1701" h="1481" extrusionOk="0">
                  <a:moveTo>
                    <a:pt x="1482" y="1"/>
                  </a:moveTo>
                  <a:cubicBezTo>
                    <a:pt x="1407" y="7"/>
                    <a:pt x="1333" y="18"/>
                    <a:pt x="1264" y="41"/>
                  </a:cubicBezTo>
                  <a:cubicBezTo>
                    <a:pt x="1109" y="81"/>
                    <a:pt x="965" y="139"/>
                    <a:pt x="833" y="213"/>
                  </a:cubicBezTo>
                  <a:cubicBezTo>
                    <a:pt x="552" y="357"/>
                    <a:pt x="310" y="570"/>
                    <a:pt x="144" y="834"/>
                  </a:cubicBezTo>
                  <a:cubicBezTo>
                    <a:pt x="58" y="972"/>
                    <a:pt x="12" y="1127"/>
                    <a:pt x="0" y="1288"/>
                  </a:cubicBezTo>
                  <a:cubicBezTo>
                    <a:pt x="0" y="1390"/>
                    <a:pt x="82" y="1481"/>
                    <a:pt x="170" y="1481"/>
                  </a:cubicBezTo>
                  <a:cubicBezTo>
                    <a:pt x="206" y="1481"/>
                    <a:pt x="243" y="1466"/>
                    <a:pt x="276" y="1431"/>
                  </a:cubicBezTo>
                  <a:cubicBezTo>
                    <a:pt x="316" y="1385"/>
                    <a:pt x="339" y="1322"/>
                    <a:pt x="339" y="1265"/>
                  </a:cubicBezTo>
                  <a:lnTo>
                    <a:pt x="339" y="1259"/>
                  </a:lnTo>
                  <a:cubicBezTo>
                    <a:pt x="339" y="1253"/>
                    <a:pt x="339" y="1247"/>
                    <a:pt x="339" y="1242"/>
                  </a:cubicBezTo>
                  <a:cubicBezTo>
                    <a:pt x="339" y="1224"/>
                    <a:pt x="351" y="1207"/>
                    <a:pt x="351" y="1184"/>
                  </a:cubicBezTo>
                  <a:cubicBezTo>
                    <a:pt x="362" y="1150"/>
                    <a:pt x="374" y="1121"/>
                    <a:pt x="385" y="1087"/>
                  </a:cubicBezTo>
                  <a:lnTo>
                    <a:pt x="385" y="1081"/>
                  </a:lnTo>
                  <a:lnTo>
                    <a:pt x="391" y="1064"/>
                  </a:lnTo>
                  <a:cubicBezTo>
                    <a:pt x="396" y="1046"/>
                    <a:pt x="408" y="1035"/>
                    <a:pt x="414" y="1018"/>
                  </a:cubicBezTo>
                  <a:cubicBezTo>
                    <a:pt x="431" y="983"/>
                    <a:pt x="448" y="954"/>
                    <a:pt x="471" y="926"/>
                  </a:cubicBezTo>
                  <a:cubicBezTo>
                    <a:pt x="483" y="903"/>
                    <a:pt x="500" y="880"/>
                    <a:pt x="517" y="857"/>
                  </a:cubicBezTo>
                  <a:cubicBezTo>
                    <a:pt x="609" y="753"/>
                    <a:pt x="718" y="656"/>
                    <a:pt x="833" y="581"/>
                  </a:cubicBezTo>
                  <a:cubicBezTo>
                    <a:pt x="977" y="489"/>
                    <a:pt x="1132" y="403"/>
                    <a:pt x="1293" y="340"/>
                  </a:cubicBezTo>
                  <a:cubicBezTo>
                    <a:pt x="1361" y="305"/>
                    <a:pt x="1436" y="271"/>
                    <a:pt x="1499" y="236"/>
                  </a:cubicBezTo>
                  <a:cubicBezTo>
                    <a:pt x="1534" y="225"/>
                    <a:pt x="1563" y="202"/>
                    <a:pt x="1591" y="185"/>
                  </a:cubicBezTo>
                  <a:lnTo>
                    <a:pt x="1677" y="110"/>
                  </a:lnTo>
                  <a:cubicBezTo>
                    <a:pt x="1700" y="93"/>
                    <a:pt x="1695" y="53"/>
                    <a:pt x="1666" y="41"/>
                  </a:cubicBezTo>
                  <a:cubicBezTo>
                    <a:pt x="1608" y="18"/>
                    <a:pt x="1545" y="7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5491;p49">
              <a:extLst>
                <a:ext uri="{FF2B5EF4-FFF2-40B4-BE49-F238E27FC236}">
                  <a16:creationId xmlns:a16="http://schemas.microsoft.com/office/drawing/2014/main" id="{520EE821-ED5B-BF2C-9040-4D3E6414A9CA}"/>
                </a:ext>
              </a:extLst>
            </p:cNvPr>
            <p:cNvSpPr/>
            <p:nvPr/>
          </p:nvSpPr>
          <p:spPr>
            <a:xfrm>
              <a:off x="5660334" y="2447474"/>
              <a:ext cx="610" cy="96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5" y="1"/>
                  </a:moveTo>
                  <a:cubicBezTo>
                    <a:pt x="15" y="1"/>
                    <a:pt x="14" y="2"/>
                    <a:pt x="12" y="4"/>
                  </a:cubicBezTo>
                  <a:cubicBezTo>
                    <a:pt x="12" y="9"/>
                    <a:pt x="6" y="15"/>
                    <a:pt x="0" y="27"/>
                  </a:cubicBezTo>
                  <a:cubicBezTo>
                    <a:pt x="12" y="7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5492;p49">
              <a:extLst>
                <a:ext uri="{FF2B5EF4-FFF2-40B4-BE49-F238E27FC236}">
                  <a16:creationId xmlns:a16="http://schemas.microsoft.com/office/drawing/2014/main" id="{61A214B4-F5F9-A883-A86A-D33FC2308782}"/>
                </a:ext>
              </a:extLst>
            </p:cNvPr>
            <p:cNvSpPr/>
            <p:nvPr/>
          </p:nvSpPr>
          <p:spPr>
            <a:xfrm>
              <a:off x="5649812" y="2398275"/>
              <a:ext cx="62950" cy="54097"/>
            </a:xfrm>
            <a:custGeom>
              <a:avLst/>
              <a:gdLst/>
              <a:ahLst/>
              <a:cxnLst/>
              <a:rect l="l" t="t" r="r" b="b"/>
              <a:pathLst>
                <a:path w="1753" h="1513" extrusionOk="0">
                  <a:moveTo>
                    <a:pt x="1444" y="1"/>
                  </a:moveTo>
                  <a:cubicBezTo>
                    <a:pt x="1420" y="1"/>
                    <a:pt x="1397" y="3"/>
                    <a:pt x="1373" y="7"/>
                  </a:cubicBezTo>
                  <a:cubicBezTo>
                    <a:pt x="1212" y="30"/>
                    <a:pt x="1052" y="87"/>
                    <a:pt x="914" y="168"/>
                  </a:cubicBezTo>
                  <a:cubicBezTo>
                    <a:pt x="609" y="334"/>
                    <a:pt x="357" y="576"/>
                    <a:pt x="173" y="863"/>
                  </a:cubicBezTo>
                  <a:cubicBezTo>
                    <a:pt x="127" y="937"/>
                    <a:pt x="87" y="1012"/>
                    <a:pt x="58" y="1093"/>
                  </a:cubicBezTo>
                  <a:cubicBezTo>
                    <a:pt x="12" y="1173"/>
                    <a:pt x="1" y="1265"/>
                    <a:pt x="12" y="1357"/>
                  </a:cubicBezTo>
                  <a:cubicBezTo>
                    <a:pt x="18" y="1403"/>
                    <a:pt x="35" y="1443"/>
                    <a:pt x="64" y="1477"/>
                  </a:cubicBezTo>
                  <a:cubicBezTo>
                    <a:pt x="87" y="1501"/>
                    <a:pt x="116" y="1513"/>
                    <a:pt x="147" y="1513"/>
                  </a:cubicBezTo>
                  <a:cubicBezTo>
                    <a:pt x="169" y="1513"/>
                    <a:pt x="191" y="1507"/>
                    <a:pt x="213" y="1495"/>
                  </a:cubicBezTo>
                  <a:cubicBezTo>
                    <a:pt x="236" y="1483"/>
                    <a:pt x="259" y="1460"/>
                    <a:pt x="270" y="1437"/>
                  </a:cubicBezTo>
                  <a:cubicBezTo>
                    <a:pt x="270" y="1431"/>
                    <a:pt x="270" y="1431"/>
                    <a:pt x="270" y="1426"/>
                  </a:cubicBezTo>
                  <a:cubicBezTo>
                    <a:pt x="282" y="1414"/>
                    <a:pt x="299" y="1385"/>
                    <a:pt x="305" y="1380"/>
                  </a:cubicBezTo>
                  <a:cubicBezTo>
                    <a:pt x="322" y="1351"/>
                    <a:pt x="334" y="1317"/>
                    <a:pt x="345" y="1288"/>
                  </a:cubicBezTo>
                  <a:cubicBezTo>
                    <a:pt x="351" y="1271"/>
                    <a:pt x="351" y="1253"/>
                    <a:pt x="357" y="1242"/>
                  </a:cubicBezTo>
                  <a:lnTo>
                    <a:pt x="362" y="1230"/>
                  </a:lnTo>
                  <a:cubicBezTo>
                    <a:pt x="380" y="1196"/>
                    <a:pt x="391" y="1167"/>
                    <a:pt x="408" y="1133"/>
                  </a:cubicBezTo>
                  <a:cubicBezTo>
                    <a:pt x="443" y="1070"/>
                    <a:pt x="483" y="1012"/>
                    <a:pt x="523" y="949"/>
                  </a:cubicBezTo>
                  <a:lnTo>
                    <a:pt x="535" y="932"/>
                  </a:lnTo>
                  <a:lnTo>
                    <a:pt x="569" y="886"/>
                  </a:lnTo>
                  <a:cubicBezTo>
                    <a:pt x="598" y="857"/>
                    <a:pt x="627" y="823"/>
                    <a:pt x="655" y="794"/>
                  </a:cubicBezTo>
                  <a:cubicBezTo>
                    <a:pt x="707" y="736"/>
                    <a:pt x="764" y="685"/>
                    <a:pt x="822" y="633"/>
                  </a:cubicBezTo>
                  <a:lnTo>
                    <a:pt x="902" y="558"/>
                  </a:lnTo>
                  <a:lnTo>
                    <a:pt x="925" y="541"/>
                  </a:lnTo>
                  <a:lnTo>
                    <a:pt x="977" y="501"/>
                  </a:lnTo>
                  <a:cubicBezTo>
                    <a:pt x="1034" y="461"/>
                    <a:pt x="1098" y="420"/>
                    <a:pt x="1167" y="380"/>
                  </a:cubicBezTo>
                  <a:cubicBezTo>
                    <a:pt x="1195" y="363"/>
                    <a:pt x="1224" y="346"/>
                    <a:pt x="1253" y="334"/>
                  </a:cubicBezTo>
                  <a:cubicBezTo>
                    <a:pt x="1293" y="317"/>
                    <a:pt x="1299" y="311"/>
                    <a:pt x="1345" y="294"/>
                  </a:cubicBezTo>
                  <a:lnTo>
                    <a:pt x="1356" y="288"/>
                  </a:lnTo>
                  <a:lnTo>
                    <a:pt x="1385" y="277"/>
                  </a:lnTo>
                  <a:lnTo>
                    <a:pt x="1436" y="260"/>
                  </a:lnTo>
                  <a:cubicBezTo>
                    <a:pt x="1471" y="248"/>
                    <a:pt x="1505" y="242"/>
                    <a:pt x="1534" y="231"/>
                  </a:cubicBezTo>
                  <a:cubicBezTo>
                    <a:pt x="1597" y="214"/>
                    <a:pt x="1649" y="185"/>
                    <a:pt x="1712" y="168"/>
                  </a:cubicBezTo>
                  <a:cubicBezTo>
                    <a:pt x="1741" y="168"/>
                    <a:pt x="1752" y="133"/>
                    <a:pt x="1729" y="116"/>
                  </a:cubicBezTo>
                  <a:cubicBezTo>
                    <a:pt x="1655" y="41"/>
                    <a:pt x="1549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5493;p49">
              <a:extLst>
                <a:ext uri="{FF2B5EF4-FFF2-40B4-BE49-F238E27FC236}">
                  <a16:creationId xmlns:a16="http://schemas.microsoft.com/office/drawing/2014/main" id="{47C67BE1-92BA-98BE-6F50-AAAA0AC93A93}"/>
                </a:ext>
              </a:extLst>
            </p:cNvPr>
            <p:cNvSpPr/>
            <p:nvPr/>
          </p:nvSpPr>
          <p:spPr>
            <a:xfrm>
              <a:off x="5674375" y="2137264"/>
              <a:ext cx="215" cy="572"/>
            </a:xfrm>
            <a:custGeom>
              <a:avLst/>
              <a:gdLst/>
              <a:ahLst/>
              <a:cxnLst/>
              <a:rect l="l" t="t" r="r" b="b"/>
              <a:pathLst>
                <a:path w="6" h="16" extrusionOk="0">
                  <a:moveTo>
                    <a:pt x="0" y="1"/>
                  </a:moveTo>
                  <a:cubicBezTo>
                    <a:pt x="0" y="6"/>
                    <a:pt x="0" y="6"/>
                    <a:pt x="0" y="12"/>
                  </a:cubicBezTo>
                  <a:cubicBezTo>
                    <a:pt x="2" y="14"/>
                    <a:pt x="3" y="16"/>
                    <a:pt x="4" y="16"/>
                  </a:cubicBezTo>
                  <a:cubicBezTo>
                    <a:pt x="5" y="16"/>
                    <a:pt x="4" y="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5494;p49">
              <a:extLst>
                <a:ext uri="{FF2B5EF4-FFF2-40B4-BE49-F238E27FC236}">
                  <a16:creationId xmlns:a16="http://schemas.microsoft.com/office/drawing/2014/main" id="{21FB33C0-3B1F-470D-64EF-E615FF7D6CD7}"/>
                </a:ext>
              </a:extLst>
            </p:cNvPr>
            <p:cNvSpPr/>
            <p:nvPr/>
          </p:nvSpPr>
          <p:spPr>
            <a:xfrm>
              <a:off x="5762031" y="1893093"/>
              <a:ext cx="215" cy="858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lnTo>
                    <a:pt x="0" y="23"/>
                  </a:lnTo>
                  <a:cubicBezTo>
                    <a:pt x="6" y="17"/>
                    <a:pt x="6" y="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5495;p49">
              <a:extLst>
                <a:ext uri="{FF2B5EF4-FFF2-40B4-BE49-F238E27FC236}">
                  <a16:creationId xmlns:a16="http://schemas.microsoft.com/office/drawing/2014/main" id="{D0A1CB3C-5B2C-8EAB-3D03-ABAECD4EDB02}"/>
                </a:ext>
              </a:extLst>
            </p:cNvPr>
            <p:cNvSpPr/>
            <p:nvPr/>
          </p:nvSpPr>
          <p:spPr>
            <a:xfrm>
              <a:off x="5829865" y="1900888"/>
              <a:ext cx="682" cy="250"/>
            </a:xfrm>
            <a:custGeom>
              <a:avLst/>
              <a:gdLst/>
              <a:ahLst/>
              <a:cxnLst/>
              <a:rect l="l" t="t" r="r" b="b"/>
              <a:pathLst>
                <a:path w="19" h="7" extrusionOk="0">
                  <a:moveTo>
                    <a:pt x="12" y="0"/>
                  </a:moveTo>
                  <a:cubicBezTo>
                    <a:pt x="10" y="0"/>
                    <a:pt x="7" y="2"/>
                    <a:pt x="5" y="3"/>
                  </a:cubicBezTo>
                  <a:lnTo>
                    <a:pt x="5" y="3"/>
                  </a:lnTo>
                  <a:cubicBezTo>
                    <a:pt x="9" y="0"/>
                    <a:pt x="14" y="0"/>
                    <a:pt x="18" y="0"/>
                  </a:cubicBezTo>
                  <a:close/>
                  <a:moveTo>
                    <a:pt x="5" y="3"/>
                  </a:moveTo>
                  <a:cubicBezTo>
                    <a:pt x="4" y="4"/>
                    <a:pt x="2" y="5"/>
                    <a:pt x="1" y="6"/>
                  </a:cubicBezTo>
                  <a:lnTo>
                    <a:pt x="1" y="6"/>
                  </a:lnTo>
                  <a:cubicBezTo>
                    <a:pt x="1" y="6"/>
                    <a:pt x="3" y="4"/>
                    <a:pt x="5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5496;p49">
              <a:extLst>
                <a:ext uri="{FF2B5EF4-FFF2-40B4-BE49-F238E27FC236}">
                  <a16:creationId xmlns:a16="http://schemas.microsoft.com/office/drawing/2014/main" id="{7FC5F7F1-31B5-D92F-0776-3B737FBDB142}"/>
                </a:ext>
              </a:extLst>
            </p:cNvPr>
            <p:cNvSpPr/>
            <p:nvPr/>
          </p:nvSpPr>
          <p:spPr>
            <a:xfrm>
              <a:off x="5709423" y="2146918"/>
              <a:ext cx="251" cy="25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6"/>
                  </a:moveTo>
                  <a:lnTo>
                    <a:pt x="1" y="6"/>
                  </a:lnTo>
                  <a:lnTo>
                    <a:pt x="6" y="1"/>
                  </a:lnTo>
                  <a:cubicBezTo>
                    <a:pt x="6" y="1"/>
                    <a:pt x="1" y="6"/>
                    <a:pt x="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5497;p49">
              <a:extLst>
                <a:ext uri="{FF2B5EF4-FFF2-40B4-BE49-F238E27FC236}">
                  <a16:creationId xmlns:a16="http://schemas.microsoft.com/office/drawing/2014/main" id="{FA9C78A8-8BD2-349F-B9FF-F5A9B86FE8D0}"/>
                </a:ext>
              </a:extLst>
            </p:cNvPr>
            <p:cNvSpPr/>
            <p:nvPr/>
          </p:nvSpPr>
          <p:spPr>
            <a:xfrm>
              <a:off x="5638070" y="1873642"/>
              <a:ext cx="208745" cy="294478"/>
            </a:xfrm>
            <a:custGeom>
              <a:avLst/>
              <a:gdLst/>
              <a:ahLst/>
              <a:cxnLst/>
              <a:rect l="l" t="t" r="r" b="b"/>
              <a:pathLst>
                <a:path w="5813" h="8236" extrusionOk="0">
                  <a:moveTo>
                    <a:pt x="3651" y="1"/>
                  </a:moveTo>
                  <a:cubicBezTo>
                    <a:pt x="3453" y="1"/>
                    <a:pt x="3262" y="89"/>
                    <a:pt x="3131" y="251"/>
                  </a:cubicBezTo>
                  <a:cubicBezTo>
                    <a:pt x="2987" y="441"/>
                    <a:pt x="3004" y="693"/>
                    <a:pt x="3085" y="906"/>
                  </a:cubicBezTo>
                  <a:cubicBezTo>
                    <a:pt x="3125" y="1021"/>
                    <a:pt x="3188" y="1124"/>
                    <a:pt x="3274" y="1210"/>
                  </a:cubicBezTo>
                  <a:cubicBezTo>
                    <a:pt x="3314" y="1256"/>
                    <a:pt x="3366" y="1297"/>
                    <a:pt x="3423" y="1331"/>
                  </a:cubicBezTo>
                  <a:lnTo>
                    <a:pt x="3458" y="1348"/>
                  </a:lnTo>
                  <a:cubicBezTo>
                    <a:pt x="3441" y="1383"/>
                    <a:pt x="3412" y="1417"/>
                    <a:pt x="3389" y="1452"/>
                  </a:cubicBezTo>
                  <a:cubicBezTo>
                    <a:pt x="3286" y="1601"/>
                    <a:pt x="3194" y="1756"/>
                    <a:pt x="3119" y="1917"/>
                  </a:cubicBezTo>
                  <a:cubicBezTo>
                    <a:pt x="2947" y="2256"/>
                    <a:pt x="2809" y="2606"/>
                    <a:pt x="2642" y="2945"/>
                  </a:cubicBezTo>
                  <a:cubicBezTo>
                    <a:pt x="2298" y="3646"/>
                    <a:pt x="2010" y="4370"/>
                    <a:pt x="1706" y="5088"/>
                  </a:cubicBezTo>
                  <a:cubicBezTo>
                    <a:pt x="1551" y="5438"/>
                    <a:pt x="1402" y="5794"/>
                    <a:pt x="1252" y="6144"/>
                  </a:cubicBezTo>
                  <a:cubicBezTo>
                    <a:pt x="1208" y="6139"/>
                    <a:pt x="1163" y="6137"/>
                    <a:pt x="1119" y="6137"/>
                  </a:cubicBezTo>
                  <a:cubicBezTo>
                    <a:pt x="854" y="6137"/>
                    <a:pt x="597" y="6224"/>
                    <a:pt x="391" y="6391"/>
                  </a:cubicBezTo>
                  <a:cubicBezTo>
                    <a:pt x="241" y="6506"/>
                    <a:pt x="132" y="6656"/>
                    <a:pt x="63" y="6822"/>
                  </a:cubicBezTo>
                  <a:cubicBezTo>
                    <a:pt x="0" y="7012"/>
                    <a:pt x="0" y="7213"/>
                    <a:pt x="63" y="7397"/>
                  </a:cubicBezTo>
                  <a:cubicBezTo>
                    <a:pt x="161" y="7672"/>
                    <a:pt x="414" y="7816"/>
                    <a:pt x="684" y="7873"/>
                  </a:cubicBezTo>
                  <a:cubicBezTo>
                    <a:pt x="798" y="7900"/>
                    <a:pt x="915" y="7913"/>
                    <a:pt x="1032" y="7913"/>
                  </a:cubicBezTo>
                  <a:cubicBezTo>
                    <a:pt x="1196" y="7913"/>
                    <a:pt x="1359" y="7887"/>
                    <a:pt x="1517" y="7833"/>
                  </a:cubicBezTo>
                  <a:cubicBezTo>
                    <a:pt x="1597" y="7804"/>
                    <a:pt x="1672" y="7764"/>
                    <a:pt x="1746" y="7718"/>
                  </a:cubicBezTo>
                  <a:cubicBezTo>
                    <a:pt x="1948" y="8041"/>
                    <a:pt x="2366" y="8235"/>
                    <a:pt x="2761" y="8235"/>
                  </a:cubicBezTo>
                  <a:cubicBezTo>
                    <a:pt x="2816" y="8235"/>
                    <a:pt x="2870" y="8231"/>
                    <a:pt x="2924" y="8224"/>
                  </a:cubicBezTo>
                  <a:cubicBezTo>
                    <a:pt x="3556" y="8149"/>
                    <a:pt x="3866" y="7408"/>
                    <a:pt x="3475" y="6903"/>
                  </a:cubicBezTo>
                  <a:cubicBezTo>
                    <a:pt x="3349" y="6736"/>
                    <a:pt x="3199" y="6581"/>
                    <a:pt x="3033" y="6449"/>
                  </a:cubicBezTo>
                  <a:lnTo>
                    <a:pt x="3027" y="6403"/>
                  </a:lnTo>
                  <a:lnTo>
                    <a:pt x="3027" y="6397"/>
                  </a:lnTo>
                  <a:lnTo>
                    <a:pt x="3027" y="6351"/>
                  </a:lnTo>
                  <a:cubicBezTo>
                    <a:pt x="3027" y="6345"/>
                    <a:pt x="3027" y="6340"/>
                    <a:pt x="3027" y="6334"/>
                  </a:cubicBezTo>
                  <a:cubicBezTo>
                    <a:pt x="3027" y="6334"/>
                    <a:pt x="3027" y="6317"/>
                    <a:pt x="3033" y="6311"/>
                  </a:cubicBezTo>
                  <a:cubicBezTo>
                    <a:pt x="3050" y="6254"/>
                    <a:pt x="3073" y="6196"/>
                    <a:pt x="3102" y="6139"/>
                  </a:cubicBezTo>
                  <a:cubicBezTo>
                    <a:pt x="3199" y="5932"/>
                    <a:pt x="3280" y="5725"/>
                    <a:pt x="3360" y="5513"/>
                  </a:cubicBezTo>
                  <a:cubicBezTo>
                    <a:pt x="3515" y="5076"/>
                    <a:pt x="3659" y="4634"/>
                    <a:pt x="3820" y="4197"/>
                  </a:cubicBezTo>
                  <a:cubicBezTo>
                    <a:pt x="3900" y="3973"/>
                    <a:pt x="3986" y="3749"/>
                    <a:pt x="4084" y="3531"/>
                  </a:cubicBezTo>
                  <a:cubicBezTo>
                    <a:pt x="4170" y="3330"/>
                    <a:pt x="4274" y="3129"/>
                    <a:pt x="4383" y="2939"/>
                  </a:cubicBezTo>
                  <a:cubicBezTo>
                    <a:pt x="4498" y="2744"/>
                    <a:pt x="4624" y="2560"/>
                    <a:pt x="4768" y="2382"/>
                  </a:cubicBezTo>
                  <a:cubicBezTo>
                    <a:pt x="4796" y="2342"/>
                    <a:pt x="4831" y="2307"/>
                    <a:pt x="4865" y="2267"/>
                  </a:cubicBezTo>
                  <a:lnTo>
                    <a:pt x="4877" y="2256"/>
                  </a:lnTo>
                  <a:lnTo>
                    <a:pt x="4911" y="2221"/>
                  </a:lnTo>
                  <a:lnTo>
                    <a:pt x="4969" y="2158"/>
                  </a:lnTo>
                  <a:cubicBezTo>
                    <a:pt x="5043" y="2089"/>
                    <a:pt x="5124" y="2020"/>
                    <a:pt x="5198" y="1957"/>
                  </a:cubicBezTo>
                  <a:cubicBezTo>
                    <a:pt x="5371" y="1819"/>
                    <a:pt x="5549" y="1676"/>
                    <a:pt x="5658" y="1486"/>
                  </a:cubicBezTo>
                  <a:cubicBezTo>
                    <a:pt x="5801" y="1279"/>
                    <a:pt x="5813" y="1009"/>
                    <a:pt x="5692" y="785"/>
                  </a:cubicBezTo>
                  <a:cubicBezTo>
                    <a:pt x="5641" y="676"/>
                    <a:pt x="5555" y="596"/>
                    <a:pt x="5440" y="544"/>
                  </a:cubicBezTo>
                  <a:cubicBezTo>
                    <a:pt x="5394" y="529"/>
                    <a:pt x="5346" y="521"/>
                    <a:pt x="5298" y="521"/>
                  </a:cubicBezTo>
                  <a:cubicBezTo>
                    <a:pt x="5237" y="521"/>
                    <a:pt x="5176" y="533"/>
                    <a:pt x="5118" y="556"/>
                  </a:cubicBezTo>
                  <a:cubicBezTo>
                    <a:pt x="4957" y="624"/>
                    <a:pt x="4808" y="716"/>
                    <a:pt x="4681" y="837"/>
                  </a:cubicBezTo>
                  <a:cubicBezTo>
                    <a:pt x="4618" y="711"/>
                    <a:pt x="4544" y="590"/>
                    <a:pt x="4452" y="481"/>
                  </a:cubicBezTo>
                  <a:cubicBezTo>
                    <a:pt x="4297" y="286"/>
                    <a:pt x="4084" y="90"/>
                    <a:pt x="3837" y="27"/>
                  </a:cubicBezTo>
                  <a:cubicBezTo>
                    <a:pt x="3775" y="9"/>
                    <a:pt x="3713" y="1"/>
                    <a:pt x="3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5498;p49">
              <a:extLst>
                <a:ext uri="{FF2B5EF4-FFF2-40B4-BE49-F238E27FC236}">
                  <a16:creationId xmlns:a16="http://schemas.microsoft.com/office/drawing/2014/main" id="{C72B6E69-8D66-EE19-B7B7-920FA40D94BF}"/>
                </a:ext>
              </a:extLst>
            </p:cNvPr>
            <p:cNvSpPr/>
            <p:nvPr/>
          </p:nvSpPr>
          <p:spPr>
            <a:xfrm>
              <a:off x="5706335" y="22103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5499;p49">
              <a:extLst>
                <a:ext uri="{FF2B5EF4-FFF2-40B4-BE49-F238E27FC236}">
                  <a16:creationId xmlns:a16="http://schemas.microsoft.com/office/drawing/2014/main" id="{F72415D5-6EE0-C4E8-8EDD-392177F5BF34}"/>
                </a:ext>
              </a:extLst>
            </p:cNvPr>
            <p:cNvSpPr/>
            <p:nvPr/>
          </p:nvSpPr>
          <p:spPr>
            <a:xfrm>
              <a:off x="5706119" y="2210168"/>
              <a:ext cx="36" cy="250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6"/>
                  </a:moveTo>
                  <a:lnTo>
                    <a:pt x="1" y="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5500;p49">
              <a:extLst>
                <a:ext uri="{FF2B5EF4-FFF2-40B4-BE49-F238E27FC236}">
                  <a16:creationId xmlns:a16="http://schemas.microsoft.com/office/drawing/2014/main" id="{30F07156-730B-90DB-28F3-31C3554095B3}"/>
                </a:ext>
              </a:extLst>
            </p:cNvPr>
            <p:cNvSpPr/>
            <p:nvPr/>
          </p:nvSpPr>
          <p:spPr>
            <a:xfrm>
              <a:off x="5705904" y="2210383"/>
              <a:ext cx="251" cy="25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0"/>
                  </a:moveTo>
                  <a:cubicBezTo>
                    <a:pt x="1" y="0"/>
                    <a:pt x="1" y="0"/>
                    <a:pt x="7" y="6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5501;p49">
              <a:extLst>
                <a:ext uri="{FF2B5EF4-FFF2-40B4-BE49-F238E27FC236}">
                  <a16:creationId xmlns:a16="http://schemas.microsoft.com/office/drawing/2014/main" id="{4A81045C-3F61-7CF9-4081-A36AF7B20B4B}"/>
                </a:ext>
              </a:extLst>
            </p:cNvPr>
            <p:cNvSpPr/>
            <p:nvPr/>
          </p:nvSpPr>
          <p:spPr>
            <a:xfrm>
              <a:off x="5706335" y="22103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5502;p49">
              <a:extLst>
                <a:ext uri="{FF2B5EF4-FFF2-40B4-BE49-F238E27FC236}">
                  <a16:creationId xmlns:a16="http://schemas.microsoft.com/office/drawing/2014/main" id="{E69306EB-3EAD-ADA1-4091-8C08E1B2FD97}"/>
                </a:ext>
              </a:extLst>
            </p:cNvPr>
            <p:cNvSpPr/>
            <p:nvPr/>
          </p:nvSpPr>
          <p:spPr>
            <a:xfrm>
              <a:off x="5706119" y="22103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5503;p49">
              <a:extLst>
                <a:ext uri="{FF2B5EF4-FFF2-40B4-BE49-F238E27FC236}">
                  <a16:creationId xmlns:a16="http://schemas.microsoft.com/office/drawing/2014/main" id="{EF704237-D5E2-A2E3-E833-EA80A9EF9579}"/>
                </a:ext>
              </a:extLst>
            </p:cNvPr>
            <p:cNvSpPr/>
            <p:nvPr/>
          </p:nvSpPr>
          <p:spPr>
            <a:xfrm>
              <a:off x="5705904" y="2210168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5504;p49">
              <a:extLst>
                <a:ext uri="{FF2B5EF4-FFF2-40B4-BE49-F238E27FC236}">
                  <a16:creationId xmlns:a16="http://schemas.microsoft.com/office/drawing/2014/main" id="{11EDBF95-F685-C868-49DD-0D2459ABD1D1}"/>
                </a:ext>
              </a:extLst>
            </p:cNvPr>
            <p:cNvSpPr/>
            <p:nvPr/>
          </p:nvSpPr>
          <p:spPr>
            <a:xfrm>
              <a:off x="5706335" y="22103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5505;p49">
              <a:extLst>
                <a:ext uri="{FF2B5EF4-FFF2-40B4-BE49-F238E27FC236}">
                  <a16:creationId xmlns:a16="http://schemas.microsoft.com/office/drawing/2014/main" id="{628C43C2-A74F-42D5-954D-72625CEF766D}"/>
                </a:ext>
              </a:extLst>
            </p:cNvPr>
            <p:cNvSpPr/>
            <p:nvPr/>
          </p:nvSpPr>
          <p:spPr>
            <a:xfrm>
              <a:off x="5690032" y="2131758"/>
              <a:ext cx="177431" cy="94143"/>
            </a:xfrm>
            <a:custGeom>
              <a:avLst/>
              <a:gdLst/>
              <a:ahLst/>
              <a:cxnLst/>
              <a:rect l="l" t="t" r="r" b="b"/>
              <a:pathLst>
                <a:path w="4941" h="2633" extrusionOk="0">
                  <a:moveTo>
                    <a:pt x="1758" y="1769"/>
                  </a:moveTo>
                  <a:lnTo>
                    <a:pt x="1678" y="1797"/>
                  </a:lnTo>
                  <a:cubicBezTo>
                    <a:pt x="1678" y="1792"/>
                    <a:pt x="1684" y="1780"/>
                    <a:pt x="1684" y="1769"/>
                  </a:cubicBezTo>
                  <a:close/>
                  <a:moveTo>
                    <a:pt x="4298" y="1"/>
                  </a:moveTo>
                  <a:cubicBezTo>
                    <a:pt x="4258" y="1"/>
                    <a:pt x="4216" y="8"/>
                    <a:pt x="4176" y="23"/>
                  </a:cubicBezTo>
                  <a:cubicBezTo>
                    <a:pt x="3952" y="97"/>
                    <a:pt x="3861" y="292"/>
                    <a:pt x="3855" y="516"/>
                  </a:cubicBezTo>
                  <a:cubicBezTo>
                    <a:pt x="3855" y="568"/>
                    <a:pt x="3855" y="620"/>
                    <a:pt x="3866" y="666"/>
                  </a:cubicBezTo>
                  <a:cubicBezTo>
                    <a:pt x="3636" y="775"/>
                    <a:pt x="3418" y="907"/>
                    <a:pt x="3194" y="1028"/>
                  </a:cubicBezTo>
                  <a:cubicBezTo>
                    <a:pt x="3079" y="1091"/>
                    <a:pt x="2964" y="1148"/>
                    <a:pt x="2850" y="1200"/>
                  </a:cubicBezTo>
                  <a:lnTo>
                    <a:pt x="2821" y="1212"/>
                  </a:lnTo>
                  <a:lnTo>
                    <a:pt x="2798" y="1223"/>
                  </a:lnTo>
                  <a:lnTo>
                    <a:pt x="2712" y="1252"/>
                  </a:lnTo>
                  <a:cubicBezTo>
                    <a:pt x="2654" y="1275"/>
                    <a:pt x="2597" y="1286"/>
                    <a:pt x="2539" y="1303"/>
                  </a:cubicBezTo>
                  <a:cubicBezTo>
                    <a:pt x="2284" y="1376"/>
                    <a:pt x="2013" y="1453"/>
                    <a:pt x="1751" y="1453"/>
                  </a:cubicBezTo>
                  <a:cubicBezTo>
                    <a:pt x="1742" y="1453"/>
                    <a:pt x="1733" y="1453"/>
                    <a:pt x="1724" y="1453"/>
                  </a:cubicBezTo>
                  <a:cubicBezTo>
                    <a:pt x="1580" y="1453"/>
                    <a:pt x="1437" y="1384"/>
                    <a:pt x="1299" y="1344"/>
                  </a:cubicBezTo>
                  <a:cubicBezTo>
                    <a:pt x="1224" y="1321"/>
                    <a:pt x="1144" y="1309"/>
                    <a:pt x="1063" y="1309"/>
                  </a:cubicBezTo>
                  <a:lnTo>
                    <a:pt x="1057" y="1309"/>
                  </a:lnTo>
                  <a:cubicBezTo>
                    <a:pt x="989" y="1246"/>
                    <a:pt x="897" y="1206"/>
                    <a:pt x="799" y="1194"/>
                  </a:cubicBezTo>
                  <a:cubicBezTo>
                    <a:pt x="782" y="1192"/>
                    <a:pt x="765" y="1191"/>
                    <a:pt x="747" y="1191"/>
                  </a:cubicBezTo>
                  <a:cubicBezTo>
                    <a:pt x="679" y="1191"/>
                    <a:pt x="612" y="1209"/>
                    <a:pt x="552" y="1246"/>
                  </a:cubicBezTo>
                  <a:cubicBezTo>
                    <a:pt x="466" y="1303"/>
                    <a:pt x="408" y="1401"/>
                    <a:pt x="408" y="1504"/>
                  </a:cubicBezTo>
                  <a:cubicBezTo>
                    <a:pt x="403" y="1522"/>
                    <a:pt x="403" y="1539"/>
                    <a:pt x="408" y="1556"/>
                  </a:cubicBezTo>
                  <a:cubicBezTo>
                    <a:pt x="385" y="1602"/>
                    <a:pt x="368" y="1648"/>
                    <a:pt x="357" y="1700"/>
                  </a:cubicBezTo>
                  <a:cubicBezTo>
                    <a:pt x="345" y="1774"/>
                    <a:pt x="345" y="1849"/>
                    <a:pt x="357" y="1924"/>
                  </a:cubicBezTo>
                  <a:cubicBezTo>
                    <a:pt x="276" y="1958"/>
                    <a:pt x="196" y="2004"/>
                    <a:pt x="127" y="2056"/>
                  </a:cubicBezTo>
                  <a:cubicBezTo>
                    <a:pt x="41" y="2108"/>
                    <a:pt x="1" y="2211"/>
                    <a:pt x="24" y="2303"/>
                  </a:cubicBezTo>
                  <a:cubicBezTo>
                    <a:pt x="64" y="2452"/>
                    <a:pt x="179" y="2567"/>
                    <a:pt x="322" y="2619"/>
                  </a:cubicBezTo>
                  <a:cubicBezTo>
                    <a:pt x="364" y="2628"/>
                    <a:pt x="408" y="2632"/>
                    <a:pt x="452" y="2632"/>
                  </a:cubicBezTo>
                  <a:cubicBezTo>
                    <a:pt x="523" y="2632"/>
                    <a:pt x="594" y="2621"/>
                    <a:pt x="661" y="2596"/>
                  </a:cubicBezTo>
                  <a:cubicBezTo>
                    <a:pt x="770" y="2556"/>
                    <a:pt x="874" y="2504"/>
                    <a:pt x="977" y="2446"/>
                  </a:cubicBezTo>
                  <a:lnTo>
                    <a:pt x="1000" y="2429"/>
                  </a:lnTo>
                  <a:cubicBezTo>
                    <a:pt x="1052" y="2435"/>
                    <a:pt x="1103" y="2446"/>
                    <a:pt x="1155" y="2452"/>
                  </a:cubicBezTo>
                  <a:cubicBezTo>
                    <a:pt x="1230" y="2464"/>
                    <a:pt x="1304" y="2469"/>
                    <a:pt x="1385" y="2469"/>
                  </a:cubicBezTo>
                  <a:cubicBezTo>
                    <a:pt x="1470" y="2488"/>
                    <a:pt x="1560" y="2496"/>
                    <a:pt x="1652" y="2496"/>
                  </a:cubicBezTo>
                  <a:cubicBezTo>
                    <a:pt x="1929" y="2496"/>
                    <a:pt x="2226" y="2425"/>
                    <a:pt x="2459" y="2360"/>
                  </a:cubicBezTo>
                  <a:cubicBezTo>
                    <a:pt x="2689" y="2297"/>
                    <a:pt x="2913" y="2217"/>
                    <a:pt x="3143" y="2136"/>
                  </a:cubicBezTo>
                  <a:cubicBezTo>
                    <a:pt x="3493" y="2016"/>
                    <a:pt x="3849" y="1889"/>
                    <a:pt x="4159" y="1688"/>
                  </a:cubicBezTo>
                  <a:cubicBezTo>
                    <a:pt x="4527" y="1464"/>
                    <a:pt x="4797" y="1108"/>
                    <a:pt x="4906" y="695"/>
                  </a:cubicBezTo>
                  <a:cubicBezTo>
                    <a:pt x="4940" y="562"/>
                    <a:pt x="4843" y="436"/>
                    <a:pt x="4711" y="436"/>
                  </a:cubicBezTo>
                  <a:lnTo>
                    <a:pt x="4699" y="436"/>
                  </a:lnTo>
                  <a:cubicBezTo>
                    <a:pt x="4693" y="356"/>
                    <a:pt x="4665" y="275"/>
                    <a:pt x="4630" y="201"/>
                  </a:cubicBezTo>
                  <a:cubicBezTo>
                    <a:pt x="4564" y="77"/>
                    <a:pt x="4433" y="1"/>
                    <a:pt x="4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5506;p49">
              <a:extLst>
                <a:ext uri="{FF2B5EF4-FFF2-40B4-BE49-F238E27FC236}">
                  <a16:creationId xmlns:a16="http://schemas.microsoft.com/office/drawing/2014/main" id="{9DC3598F-7CE0-C0FC-2545-41AF4B683497}"/>
                </a:ext>
              </a:extLst>
            </p:cNvPr>
            <p:cNvSpPr/>
            <p:nvPr/>
          </p:nvSpPr>
          <p:spPr>
            <a:xfrm>
              <a:off x="5735206" y="2239559"/>
              <a:ext cx="98429" cy="173483"/>
            </a:xfrm>
            <a:custGeom>
              <a:avLst/>
              <a:gdLst/>
              <a:ahLst/>
              <a:cxnLst/>
              <a:rect l="l" t="t" r="r" b="b"/>
              <a:pathLst>
                <a:path w="2741" h="4852" extrusionOk="0">
                  <a:moveTo>
                    <a:pt x="1719" y="0"/>
                  </a:moveTo>
                  <a:cubicBezTo>
                    <a:pt x="1640" y="0"/>
                    <a:pt x="1564" y="30"/>
                    <a:pt x="1505" y="98"/>
                  </a:cubicBezTo>
                  <a:cubicBezTo>
                    <a:pt x="1391" y="230"/>
                    <a:pt x="1408" y="431"/>
                    <a:pt x="1454" y="603"/>
                  </a:cubicBezTo>
                  <a:cubicBezTo>
                    <a:pt x="1500" y="781"/>
                    <a:pt x="1603" y="936"/>
                    <a:pt x="1752" y="1040"/>
                  </a:cubicBezTo>
                  <a:lnTo>
                    <a:pt x="1781" y="1057"/>
                  </a:lnTo>
                  <a:cubicBezTo>
                    <a:pt x="1775" y="1074"/>
                    <a:pt x="1775" y="1086"/>
                    <a:pt x="1770" y="1103"/>
                  </a:cubicBezTo>
                  <a:cubicBezTo>
                    <a:pt x="1770" y="1107"/>
                    <a:pt x="1763" y="1140"/>
                    <a:pt x="1762" y="1140"/>
                  </a:cubicBezTo>
                  <a:cubicBezTo>
                    <a:pt x="1762" y="1140"/>
                    <a:pt x="1763" y="1138"/>
                    <a:pt x="1764" y="1132"/>
                  </a:cubicBezTo>
                  <a:lnTo>
                    <a:pt x="1764" y="1132"/>
                  </a:lnTo>
                  <a:cubicBezTo>
                    <a:pt x="1758" y="1160"/>
                    <a:pt x="1752" y="1189"/>
                    <a:pt x="1747" y="1218"/>
                  </a:cubicBezTo>
                  <a:cubicBezTo>
                    <a:pt x="1747" y="1235"/>
                    <a:pt x="1741" y="1258"/>
                    <a:pt x="1735" y="1275"/>
                  </a:cubicBezTo>
                  <a:cubicBezTo>
                    <a:pt x="1735" y="1298"/>
                    <a:pt x="1735" y="1298"/>
                    <a:pt x="1729" y="1304"/>
                  </a:cubicBezTo>
                  <a:cubicBezTo>
                    <a:pt x="1729" y="1315"/>
                    <a:pt x="1724" y="1333"/>
                    <a:pt x="1724" y="1338"/>
                  </a:cubicBezTo>
                  <a:cubicBezTo>
                    <a:pt x="1718" y="1356"/>
                    <a:pt x="1701" y="1407"/>
                    <a:pt x="1695" y="1436"/>
                  </a:cubicBezTo>
                  <a:cubicBezTo>
                    <a:pt x="1678" y="1482"/>
                    <a:pt x="1666" y="1528"/>
                    <a:pt x="1649" y="1574"/>
                  </a:cubicBezTo>
                  <a:cubicBezTo>
                    <a:pt x="1620" y="1666"/>
                    <a:pt x="1592" y="1758"/>
                    <a:pt x="1563" y="1844"/>
                  </a:cubicBezTo>
                  <a:cubicBezTo>
                    <a:pt x="1511" y="2005"/>
                    <a:pt x="1454" y="2160"/>
                    <a:pt x="1414" y="2321"/>
                  </a:cubicBezTo>
                  <a:cubicBezTo>
                    <a:pt x="1350" y="2573"/>
                    <a:pt x="1281" y="2820"/>
                    <a:pt x="1212" y="3067"/>
                  </a:cubicBezTo>
                  <a:cubicBezTo>
                    <a:pt x="1161" y="3263"/>
                    <a:pt x="1109" y="3452"/>
                    <a:pt x="1057" y="3648"/>
                  </a:cubicBezTo>
                  <a:cubicBezTo>
                    <a:pt x="1034" y="3625"/>
                    <a:pt x="1006" y="3596"/>
                    <a:pt x="977" y="3579"/>
                  </a:cubicBezTo>
                  <a:cubicBezTo>
                    <a:pt x="952" y="3562"/>
                    <a:pt x="923" y="3551"/>
                    <a:pt x="894" y="3551"/>
                  </a:cubicBezTo>
                  <a:cubicBezTo>
                    <a:pt x="884" y="3551"/>
                    <a:pt x="873" y="3553"/>
                    <a:pt x="862" y="3556"/>
                  </a:cubicBezTo>
                  <a:cubicBezTo>
                    <a:pt x="868" y="3533"/>
                    <a:pt x="874" y="3510"/>
                    <a:pt x="879" y="3487"/>
                  </a:cubicBezTo>
                  <a:cubicBezTo>
                    <a:pt x="902" y="3383"/>
                    <a:pt x="925" y="3280"/>
                    <a:pt x="948" y="3177"/>
                  </a:cubicBezTo>
                  <a:cubicBezTo>
                    <a:pt x="994" y="2964"/>
                    <a:pt x="1023" y="2740"/>
                    <a:pt x="1052" y="2516"/>
                  </a:cubicBezTo>
                  <a:cubicBezTo>
                    <a:pt x="1063" y="2407"/>
                    <a:pt x="1069" y="2303"/>
                    <a:pt x="1080" y="2194"/>
                  </a:cubicBezTo>
                  <a:cubicBezTo>
                    <a:pt x="1080" y="2143"/>
                    <a:pt x="1086" y="2085"/>
                    <a:pt x="1086" y="2033"/>
                  </a:cubicBezTo>
                  <a:lnTo>
                    <a:pt x="1086" y="1924"/>
                  </a:lnTo>
                  <a:lnTo>
                    <a:pt x="1086" y="1907"/>
                  </a:lnTo>
                  <a:lnTo>
                    <a:pt x="1086" y="1884"/>
                  </a:lnTo>
                  <a:cubicBezTo>
                    <a:pt x="1098" y="1660"/>
                    <a:pt x="1121" y="1436"/>
                    <a:pt x="1121" y="1212"/>
                  </a:cubicBezTo>
                  <a:cubicBezTo>
                    <a:pt x="1126" y="1091"/>
                    <a:pt x="1121" y="971"/>
                    <a:pt x="1103" y="856"/>
                  </a:cubicBezTo>
                  <a:cubicBezTo>
                    <a:pt x="1092" y="793"/>
                    <a:pt x="1080" y="735"/>
                    <a:pt x="1063" y="672"/>
                  </a:cubicBezTo>
                  <a:cubicBezTo>
                    <a:pt x="1080" y="569"/>
                    <a:pt x="1046" y="465"/>
                    <a:pt x="971" y="385"/>
                  </a:cubicBezTo>
                  <a:cubicBezTo>
                    <a:pt x="931" y="345"/>
                    <a:pt x="885" y="310"/>
                    <a:pt x="828" y="293"/>
                  </a:cubicBezTo>
                  <a:cubicBezTo>
                    <a:pt x="787" y="282"/>
                    <a:pt x="741" y="276"/>
                    <a:pt x="696" y="276"/>
                  </a:cubicBezTo>
                  <a:cubicBezTo>
                    <a:pt x="604" y="276"/>
                    <a:pt x="523" y="316"/>
                    <a:pt x="472" y="385"/>
                  </a:cubicBezTo>
                  <a:cubicBezTo>
                    <a:pt x="426" y="454"/>
                    <a:pt x="403" y="540"/>
                    <a:pt x="408" y="626"/>
                  </a:cubicBezTo>
                  <a:cubicBezTo>
                    <a:pt x="403" y="655"/>
                    <a:pt x="408" y="684"/>
                    <a:pt x="420" y="712"/>
                  </a:cubicBezTo>
                  <a:cubicBezTo>
                    <a:pt x="431" y="770"/>
                    <a:pt x="449" y="821"/>
                    <a:pt x="483" y="873"/>
                  </a:cubicBezTo>
                  <a:cubicBezTo>
                    <a:pt x="489" y="885"/>
                    <a:pt x="500" y="902"/>
                    <a:pt x="512" y="913"/>
                  </a:cubicBezTo>
                  <a:cubicBezTo>
                    <a:pt x="540" y="959"/>
                    <a:pt x="575" y="994"/>
                    <a:pt x="615" y="1028"/>
                  </a:cubicBezTo>
                  <a:lnTo>
                    <a:pt x="621" y="1040"/>
                  </a:lnTo>
                  <a:lnTo>
                    <a:pt x="621" y="1057"/>
                  </a:lnTo>
                  <a:lnTo>
                    <a:pt x="621" y="1132"/>
                  </a:lnTo>
                  <a:lnTo>
                    <a:pt x="621" y="1172"/>
                  </a:lnTo>
                  <a:lnTo>
                    <a:pt x="621" y="1206"/>
                  </a:lnTo>
                  <a:cubicBezTo>
                    <a:pt x="621" y="1247"/>
                    <a:pt x="621" y="1287"/>
                    <a:pt x="621" y="1333"/>
                  </a:cubicBezTo>
                  <a:cubicBezTo>
                    <a:pt x="615" y="1373"/>
                    <a:pt x="621" y="1407"/>
                    <a:pt x="615" y="1448"/>
                  </a:cubicBezTo>
                  <a:lnTo>
                    <a:pt x="615" y="1482"/>
                  </a:lnTo>
                  <a:lnTo>
                    <a:pt x="615" y="1494"/>
                  </a:lnTo>
                  <a:cubicBezTo>
                    <a:pt x="598" y="1913"/>
                    <a:pt x="552" y="2332"/>
                    <a:pt x="472" y="2740"/>
                  </a:cubicBezTo>
                  <a:cubicBezTo>
                    <a:pt x="454" y="2820"/>
                    <a:pt x="437" y="2895"/>
                    <a:pt x="420" y="2975"/>
                  </a:cubicBezTo>
                  <a:lnTo>
                    <a:pt x="420" y="2981"/>
                  </a:lnTo>
                  <a:cubicBezTo>
                    <a:pt x="414" y="2998"/>
                    <a:pt x="408" y="3016"/>
                    <a:pt x="408" y="3033"/>
                  </a:cubicBezTo>
                  <a:cubicBezTo>
                    <a:pt x="397" y="3067"/>
                    <a:pt x="385" y="3102"/>
                    <a:pt x="374" y="3142"/>
                  </a:cubicBezTo>
                  <a:cubicBezTo>
                    <a:pt x="362" y="3177"/>
                    <a:pt x="351" y="3199"/>
                    <a:pt x="339" y="3234"/>
                  </a:cubicBezTo>
                  <a:cubicBezTo>
                    <a:pt x="328" y="3257"/>
                    <a:pt x="316" y="3280"/>
                    <a:pt x="316" y="3309"/>
                  </a:cubicBezTo>
                  <a:lnTo>
                    <a:pt x="316" y="3320"/>
                  </a:lnTo>
                  <a:cubicBezTo>
                    <a:pt x="282" y="3332"/>
                    <a:pt x="242" y="3349"/>
                    <a:pt x="213" y="3366"/>
                  </a:cubicBezTo>
                  <a:cubicBezTo>
                    <a:pt x="127" y="3423"/>
                    <a:pt x="69" y="3510"/>
                    <a:pt x="41" y="3607"/>
                  </a:cubicBezTo>
                  <a:cubicBezTo>
                    <a:pt x="1" y="3716"/>
                    <a:pt x="6" y="3837"/>
                    <a:pt x="52" y="3946"/>
                  </a:cubicBezTo>
                  <a:cubicBezTo>
                    <a:pt x="92" y="4044"/>
                    <a:pt x="190" y="4107"/>
                    <a:pt x="293" y="4113"/>
                  </a:cubicBezTo>
                  <a:cubicBezTo>
                    <a:pt x="334" y="4107"/>
                    <a:pt x="374" y="4101"/>
                    <a:pt x="414" y="4090"/>
                  </a:cubicBezTo>
                  <a:cubicBezTo>
                    <a:pt x="414" y="4119"/>
                    <a:pt x="420" y="4147"/>
                    <a:pt x="420" y="4170"/>
                  </a:cubicBezTo>
                  <a:cubicBezTo>
                    <a:pt x="449" y="4366"/>
                    <a:pt x="512" y="4578"/>
                    <a:pt x="638" y="4722"/>
                  </a:cubicBezTo>
                  <a:cubicBezTo>
                    <a:pt x="715" y="4808"/>
                    <a:pt x="811" y="4851"/>
                    <a:pt x="904" y="4851"/>
                  </a:cubicBezTo>
                  <a:cubicBezTo>
                    <a:pt x="990" y="4851"/>
                    <a:pt x="1074" y="4814"/>
                    <a:pt x="1138" y="4739"/>
                  </a:cubicBezTo>
                  <a:cubicBezTo>
                    <a:pt x="1258" y="4612"/>
                    <a:pt x="1281" y="4388"/>
                    <a:pt x="1258" y="4193"/>
                  </a:cubicBezTo>
                  <a:cubicBezTo>
                    <a:pt x="1574" y="3883"/>
                    <a:pt x="1752" y="3395"/>
                    <a:pt x="1885" y="2930"/>
                  </a:cubicBezTo>
                  <a:cubicBezTo>
                    <a:pt x="1953" y="2700"/>
                    <a:pt x="2011" y="2464"/>
                    <a:pt x="2074" y="2235"/>
                  </a:cubicBezTo>
                  <a:cubicBezTo>
                    <a:pt x="2120" y="2079"/>
                    <a:pt x="2160" y="1924"/>
                    <a:pt x="2212" y="1769"/>
                  </a:cubicBezTo>
                  <a:cubicBezTo>
                    <a:pt x="2235" y="1700"/>
                    <a:pt x="2258" y="1626"/>
                    <a:pt x="2281" y="1557"/>
                  </a:cubicBezTo>
                  <a:cubicBezTo>
                    <a:pt x="2292" y="1522"/>
                    <a:pt x="2304" y="1482"/>
                    <a:pt x="2321" y="1453"/>
                  </a:cubicBezTo>
                  <a:cubicBezTo>
                    <a:pt x="2321" y="1443"/>
                    <a:pt x="2341" y="1401"/>
                    <a:pt x="2344" y="1401"/>
                  </a:cubicBezTo>
                  <a:cubicBezTo>
                    <a:pt x="2344" y="1401"/>
                    <a:pt x="2344" y="1401"/>
                    <a:pt x="2344" y="1402"/>
                  </a:cubicBezTo>
                  <a:cubicBezTo>
                    <a:pt x="2367" y="1361"/>
                    <a:pt x="2390" y="1321"/>
                    <a:pt x="2413" y="1281"/>
                  </a:cubicBezTo>
                  <a:cubicBezTo>
                    <a:pt x="2551" y="1212"/>
                    <a:pt x="2648" y="1097"/>
                    <a:pt x="2694" y="948"/>
                  </a:cubicBezTo>
                  <a:cubicBezTo>
                    <a:pt x="2735" y="827"/>
                    <a:pt x="2740" y="701"/>
                    <a:pt x="2717" y="574"/>
                  </a:cubicBezTo>
                  <a:cubicBezTo>
                    <a:pt x="2683" y="471"/>
                    <a:pt x="2637" y="373"/>
                    <a:pt x="2574" y="287"/>
                  </a:cubicBezTo>
                  <a:cubicBezTo>
                    <a:pt x="2516" y="201"/>
                    <a:pt x="2465" y="109"/>
                    <a:pt x="2378" y="81"/>
                  </a:cubicBezTo>
                  <a:cubicBezTo>
                    <a:pt x="2361" y="76"/>
                    <a:pt x="2343" y="74"/>
                    <a:pt x="2326" y="74"/>
                  </a:cubicBezTo>
                  <a:cubicBezTo>
                    <a:pt x="2259" y="74"/>
                    <a:pt x="2199" y="108"/>
                    <a:pt x="2172" y="172"/>
                  </a:cubicBezTo>
                  <a:cubicBezTo>
                    <a:pt x="2149" y="201"/>
                    <a:pt x="2132" y="230"/>
                    <a:pt x="2109" y="259"/>
                  </a:cubicBezTo>
                  <a:cubicBezTo>
                    <a:pt x="2068" y="184"/>
                    <a:pt x="2011" y="121"/>
                    <a:pt x="1942" y="75"/>
                  </a:cubicBezTo>
                  <a:cubicBezTo>
                    <a:pt x="1872" y="27"/>
                    <a:pt x="1794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5507;p49">
              <a:extLst>
                <a:ext uri="{FF2B5EF4-FFF2-40B4-BE49-F238E27FC236}">
                  <a16:creationId xmlns:a16="http://schemas.microsoft.com/office/drawing/2014/main" id="{C91003A8-4EF2-4881-BFCD-C058CAF990B5}"/>
                </a:ext>
              </a:extLst>
            </p:cNvPr>
            <p:cNvSpPr/>
            <p:nvPr/>
          </p:nvSpPr>
          <p:spPr>
            <a:xfrm>
              <a:off x="5757291" y="2292333"/>
              <a:ext cx="36" cy="250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5508;p49">
              <a:extLst>
                <a:ext uri="{FF2B5EF4-FFF2-40B4-BE49-F238E27FC236}">
                  <a16:creationId xmlns:a16="http://schemas.microsoft.com/office/drawing/2014/main" id="{49DEF8AC-E76E-9AA9-5BAE-9B83C496C759}"/>
                </a:ext>
              </a:extLst>
            </p:cNvPr>
            <p:cNvSpPr/>
            <p:nvPr/>
          </p:nvSpPr>
          <p:spPr>
            <a:xfrm>
              <a:off x="5411657" y="2033360"/>
              <a:ext cx="1185" cy="358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15" y="0"/>
                  </a:moveTo>
                  <a:cubicBezTo>
                    <a:pt x="5" y="4"/>
                    <a:pt x="1" y="9"/>
                    <a:pt x="7" y="9"/>
                  </a:cubicBezTo>
                  <a:cubicBezTo>
                    <a:pt x="11" y="9"/>
                    <a:pt x="19" y="7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5509;p49">
              <a:extLst>
                <a:ext uri="{FF2B5EF4-FFF2-40B4-BE49-F238E27FC236}">
                  <a16:creationId xmlns:a16="http://schemas.microsoft.com/office/drawing/2014/main" id="{8E43158A-248B-939C-2C98-3C9D511BBB3B}"/>
                </a:ext>
              </a:extLst>
            </p:cNvPr>
            <p:cNvSpPr/>
            <p:nvPr/>
          </p:nvSpPr>
          <p:spPr>
            <a:xfrm>
              <a:off x="5391368" y="2017520"/>
              <a:ext cx="101913" cy="138479"/>
            </a:xfrm>
            <a:custGeom>
              <a:avLst/>
              <a:gdLst/>
              <a:ahLst/>
              <a:cxnLst/>
              <a:rect l="l" t="t" r="r" b="b"/>
              <a:pathLst>
                <a:path w="2838" h="3873" extrusionOk="0">
                  <a:moveTo>
                    <a:pt x="715" y="1"/>
                  </a:moveTo>
                  <a:cubicBezTo>
                    <a:pt x="595" y="1"/>
                    <a:pt x="477" y="15"/>
                    <a:pt x="368" y="53"/>
                  </a:cubicBezTo>
                  <a:cubicBezTo>
                    <a:pt x="236" y="81"/>
                    <a:pt x="121" y="167"/>
                    <a:pt x="58" y="288"/>
                  </a:cubicBezTo>
                  <a:cubicBezTo>
                    <a:pt x="46" y="300"/>
                    <a:pt x="29" y="340"/>
                    <a:pt x="29" y="346"/>
                  </a:cubicBezTo>
                  <a:cubicBezTo>
                    <a:pt x="29" y="351"/>
                    <a:pt x="23" y="374"/>
                    <a:pt x="18" y="380"/>
                  </a:cubicBezTo>
                  <a:cubicBezTo>
                    <a:pt x="6" y="414"/>
                    <a:pt x="6" y="455"/>
                    <a:pt x="0" y="489"/>
                  </a:cubicBezTo>
                  <a:cubicBezTo>
                    <a:pt x="6" y="575"/>
                    <a:pt x="41" y="661"/>
                    <a:pt x="98" y="725"/>
                  </a:cubicBezTo>
                  <a:cubicBezTo>
                    <a:pt x="121" y="753"/>
                    <a:pt x="150" y="776"/>
                    <a:pt x="184" y="799"/>
                  </a:cubicBezTo>
                  <a:cubicBezTo>
                    <a:pt x="190" y="805"/>
                    <a:pt x="190" y="817"/>
                    <a:pt x="196" y="828"/>
                  </a:cubicBezTo>
                  <a:cubicBezTo>
                    <a:pt x="213" y="851"/>
                    <a:pt x="236" y="868"/>
                    <a:pt x="259" y="880"/>
                  </a:cubicBezTo>
                  <a:cubicBezTo>
                    <a:pt x="299" y="920"/>
                    <a:pt x="339" y="960"/>
                    <a:pt x="379" y="995"/>
                  </a:cubicBezTo>
                  <a:cubicBezTo>
                    <a:pt x="471" y="1069"/>
                    <a:pt x="558" y="1138"/>
                    <a:pt x="644" y="1213"/>
                  </a:cubicBezTo>
                  <a:cubicBezTo>
                    <a:pt x="816" y="1356"/>
                    <a:pt x="965" y="1523"/>
                    <a:pt x="1097" y="1701"/>
                  </a:cubicBezTo>
                  <a:cubicBezTo>
                    <a:pt x="1373" y="2103"/>
                    <a:pt x="1482" y="2591"/>
                    <a:pt x="1649" y="3045"/>
                  </a:cubicBezTo>
                  <a:cubicBezTo>
                    <a:pt x="1718" y="3252"/>
                    <a:pt x="1810" y="3453"/>
                    <a:pt x="1925" y="3643"/>
                  </a:cubicBezTo>
                  <a:cubicBezTo>
                    <a:pt x="2011" y="3757"/>
                    <a:pt x="2114" y="3867"/>
                    <a:pt x="2263" y="3872"/>
                  </a:cubicBezTo>
                  <a:cubicBezTo>
                    <a:pt x="2266" y="3872"/>
                    <a:pt x="2268" y="3872"/>
                    <a:pt x="2270" y="3872"/>
                  </a:cubicBezTo>
                  <a:cubicBezTo>
                    <a:pt x="2535" y="3872"/>
                    <a:pt x="2632" y="3549"/>
                    <a:pt x="2683" y="3344"/>
                  </a:cubicBezTo>
                  <a:cubicBezTo>
                    <a:pt x="2838" y="2741"/>
                    <a:pt x="2809" y="2103"/>
                    <a:pt x="2602" y="1517"/>
                  </a:cubicBezTo>
                  <a:cubicBezTo>
                    <a:pt x="2522" y="1293"/>
                    <a:pt x="2413" y="1075"/>
                    <a:pt x="2286" y="868"/>
                  </a:cubicBezTo>
                  <a:cubicBezTo>
                    <a:pt x="2166" y="679"/>
                    <a:pt x="2022" y="506"/>
                    <a:pt x="1856" y="351"/>
                  </a:cubicBezTo>
                  <a:cubicBezTo>
                    <a:pt x="1672" y="190"/>
                    <a:pt x="1413" y="110"/>
                    <a:pt x="1172" y="58"/>
                  </a:cubicBezTo>
                  <a:cubicBezTo>
                    <a:pt x="1029" y="26"/>
                    <a:pt x="871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5510;p49">
              <a:extLst>
                <a:ext uri="{FF2B5EF4-FFF2-40B4-BE49-F238E27FC236}">
                  <a16:creationId xmlns:a16="http://schemas.microsoft.com/office/drawing/2014/main" id="{7707329E-62C0-2679-3A9E-68877548F6F4}"/>
                </a:ext>
              </a:extLst>
            </p:cNvPr>
            <p:cNvSpPr/>
            <p:nvPr/>
          </p:nvSpPr>
          <p:spPr>
            <a:xfrm>
              <a:off x="5418803" y="1933675"/>
              <a:ext cx="145436" cy="154247"/>
            </a:xfrm>
            <a:custGeom>
              <a:avLst/>
              <a:gdLst/>
              <a:ahLst/>
              <a:cxnLst/>
              <a:rect l="l" t="t" r="r" b="b"/>
              <a:pathLst>
                <a:path w="4050" h="4314" extrusionOk="0">
                  <a:moveTo>
                    <a:pt x="1456" y="1"/>
                  </a:moveTo>
                  <a:cubicBezTo>
                    <a:pt x="1091" y="1"/>
                    <a:pt x="710" y="74"/>
                    <a:pt x="448" y="221"/>
                  </a:cubicBezTo>
                  <a:cubicBezTo>
                    <a:pt x="230" y="336"/>
                    <a:pt x="0" y="537"/>
                    <a:pt x="58" y="818"/>
                  </a:cubicBezTo>
                  <a:cubicBezTo>
                    <a:pt x="167" y="1295"/>
                    <a:pt x="873" y="1427"/>
                    <a:pt x="1229" y="1651"/>
                  </a:cubicBezTo>
                  <a:cubicBezTo>
                    <a:pt x="1781" y="1996"/>
                    <a:pt x="2292" y="2518"/>
                    <a:pt x="2562" y="3121"/>
                  </a:cubicBezTo>
                  <a:cubicBezTo>
                    <a:pt x="2562" y="3127"/>
                    <a:pt x="2562" y="3127"/>
                    <a:pt x="2562" y="3133"/>
                  </a:cubicBezTo>
                  <a:lnTo>
                    <a:pt x="2608" y="3236"/>
                  </a:lnTo>
                  <a:cubicBezTo>
                    <a:pt x="2637" y="3322"/>
                    <a:pt x="2671" y="3414"/>
                    <a:pt x="2706" y="3500"/>
                  </a:cubicBezTo>
                  <a:cubicBezTo>
                    <a:pt x="2775" y="3696"/>
                    <a:pt x="2861" y="3885"/>
                    <a:pt x="2970" y="4058"/>
                  </a:cubicBezTo>
                  <a:cubicBezTo>
                    <a:pt x="3069" y="4209"/>
                    <a:pt x="3197" y="4313"/>
                    <a:pt x="3376" y="4313"/>
                  </a:cubicBezTo>
                  <a:cubicBezTo>
                    <a:pt x="3393" y="4313"/>
                    <a:pt x="3411" y="4312"/>
                    <a:pt x="3429" y="4310"/>
                  </a:cubicBezTo>
                  <a:cubicBezTo>
                    <a:pt x="3607" y="4293"/>
                    <a:pt x="3768" y="4201"/>
                    <a:pt x="3866" y="4052"/>
                  </a:cubicBezTo>
                  <a:cubicBezTo>
                    <a:pt x="4050" y="3788"/>
                    <a:pt x="4044" y="3414"/>
                    <a:pt x="4027" y="3110"/>
                  </a:cubicBezTo>
                  <a:cubicBezTo>
                    <a:pt x="3998" y="2771"/>
                    <a:pt x="3941" y="2438"/>
                    <a:pt x="3849" y="2116"/>
                  </a:cubicBezTo>
                  <a:cubicBezTo>
                    <a:pt x="3740" y="1760"/>
                    <a:pt x="3579" y="1421"/>
                    <a:pt x="3366" y="1111"/>
                  </a:cubicBezTo>
                  <a:cubicBezTo>
                    <a:pt x="3062" y="657"/>
                    <a:pt x="2660" y="295"/>
                    <a:pt x="2143" y="106"/>
                  </a:cubicBezTo>
                  <a:cubicBezTo>
                    <a:pt x="1951" y="36"/>
                    <a:pt x="1707" y="1"/>
                    <a:pt x="1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5511;p49">
              <a:extLst>
                <a:ext uri="{FF2B5EF4-FFF2-40B4-BE49-F238E27FC236}">
                  <a16:creationId xmlns:a16="http://schemas.microsoft.com/office/drawing/2014/main" id="{913C36DE-6116-87BC-BE06-38E9FC4F0BBD}"/>
                </a:ext>
              </a:extLst>
            </p:cNvPr>
            <p:cNvSpPr/>
            <p:nvPr/>
          </p:nvSpPr>
          <p:spPr>
            <a:xfrm>
              <a:off x="5486314" y="1952554"/>
              <a:ext cx="1005" cy="107"/>
            </a:xfrm>
            <a:custGeom>
              <a:avLst/>
              <a:gdLst/>
              <a:ahLst/>
              <a:cxnLst/>
              <a:rect l="l" t="t" r="r" b="b"/>
              <a:pathLst>
                <a:path w="28" h="3" extrusionOk="0">
                  <a:moveTo>
                    <a:pt x="2" y="0"/>
                  </a:moveTo>
                  <a:cubicBezTo>
                    <a:pt x="0" y="0"/>
                    <a:pt x="2" y="1"/>
                    <a:pt x="8" y="2"/>
                  </a:cubicBezTo>
                  <a:lnTo>
                    <a:pt x="8" y="2"/>
                  </a:lnTo>
                  <a:cubicBezTo>
                    <a:pt x="5" y="1"/>
                    <a:pt x="3" y="0"/>
                    <a:pt x="2" y="0"/>
                  </a:cubicBezTo>
                  <a:close/>
                  <a:moveTo>
                    <a:pt x="8" y="2"/>
                  </a:moveTo>
                  <a:cubicBezTo>
                    <a:pt x="9" y="2"/>
                    <a:pt x="9" y="3"/>
                    <a:pt x="10" y="3"/>
                  </a:cubicBezTo>
                  <a:lnTo>
                    <a:pt x="27" y="3"/>
                  </a:lnTo>
                  <a:cubicBezTo>
                    <a:pt x="19" y="3"/>
                    <a:pt x="12" y="2"/>
                    <a:pt x="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5512;p49">
              <a:extLst>
                <a:ext uri="{FF2B5EF4-FFF2-40B4-BE49-F238E27FC236}">
                  <a16:creationId xmlns:a16="http://schemas.microsoft.com/office/drawing/2014/main" id="{8CCA11F4-C5F3-5A14-E580-8BFA4C7FCAE8}"/>
                </a:ext>
              </a:extLst>
            </p:cNvPr>
            <p:cNvSpPr/>
            <p:nvPr/>
          </p:nvSpPr>
          <p:spPr>
            <a:xfrm>
              <a:off x="5549157" y="2074836"/>
              <a:ext cx="1077" cy="429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29" y="0"/>
                  </a:moveTo>
                  <a:cubicBezTo>
                    <a:pt x="12" y="0"/>
                    <a:pt x="0" y="12"/>
                    <a:pt x="6" y="12"/>
                  </a:cubicBezTo>
                  <a:lnTo>
                    <a:pt x="18" y="1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5513;p49">
              <a:extLst>
                <a:ext uri="{FF2B5EF4-FFF2-40B4-BE49-F238E27FC236}">
                  <a16:creationId xmlns:a16="http://schemas.microsoft.com/office/drawing/2014/main" id="{E3D277DD-5102-FA74-18E2-7668AB947DCD}"/>
                </a:ext>
              </a:extLst>
            </p:cNvPr>
            <p:cNvSpPr/>
            <p:nvPr/>
          </p:nvSpPr>
          <p:spPr>
            <a:xfrm>
              <a:off x="5493460" y="1843501"/>
              <a:ext cx="128342" cy="142448"/>
            </a:xfrm>
            <a:custGeom>
              <a:avLst/>
              <a:gdLst/>
              <a:ahLst/>
              <a:cxnLst/>
              <a:rect l="l" t="t" r="r" b="b"/>
              <a:pathLst>
                <a:path w="3574" h="3984" extrusionOk="0">
                  <a:moveTo>
                    <a:pt x="1086" y="1"/>
                  </a:moveTo>
                  <a:cubicBezTo>
                    <a:pt x="877" y="1"/>
                    <a:pt x="671" y="57"/>
                    <a:pt x="489" y="198"/>
                  </a:cubicBezTo>
                  <a:cubicBezTo>
                    <a:pt x="184" y="439"/>
                    <a:pt x="1" y="933"/>
                    <a:pt x="225" y="1284"/>
                  </a:cubicBezTo>
                  <a:cubicBezTo>
                    <a:pt x="443" y="1611"/>
                    <a:pt x="856" y="1542"/>
                    <a:pt x="1172" y="1674"/>
                  </a:cubicBezTo>
                  <a:cubicBezTo>
                    <a:pt x="1557" y="1847"/>
                    <a:pt x="1798" y="2191"/>
                    <a:pt x="2051" y="2513"/>
                  </a:cubicBezTo>
                  <a:cubicBezTo>
                    <a:pt x="2120" y="2605"/>
                    <a:pt x="2189" y="2702"/>
                    <a:pt x="2258" y="2800"/>
                  </a:cubicBezTo>
                  <a:lnTo>
                    <a:pt x="2258" y="2806"/>
                  </a:lnTo>
                  <a:lnTo>
                    <a:pt x="2258" y="2812"/>
                  </a:lnTo>
                  <a:lnTo>
                    <a:pt x="2287" y="2852"/>
                  </a:lnTo>
                  <a:cubicBezTo>
                    <a:pt x="2298" y="2875"/>
                    <a:pt x="2315" y="2898"/>
                    <a:pt x="2333" y="2921"/>
                  </a:cubicBezTo>
                  <a:cubicBezTo>
                    <a:pt x="2361" y="2972"/>
                    <a:pt x="2396" y="3030"/>
                    <a:pt x="2430" y="3082"/>
                  </a:cubicBezTo>
                  <a:cubicBezTo>
                    <a:pt x="2580" y="3334"/>
                    <a:pt x="2717" y="3598"/>
                    <a:pt x="2838" y="3863"/>
                  </a:cubicBezTo>
                  <a:cubicBezTo>
                    <a:pt x="2877" y="3941"/>
                    <a:pt x="2955" y="3984"/>
                    <a:pt x="3035" y="3984"/>
                  </a:cubicBezTo>
                  <a:cubicBezTo>
                    <a:pt x="3085" y="3984"/>
                    <a:pt x="3135" y="3967"/>
                    <a:pt x="3177" y="3932"/>
                  </a:cubicBezTo>
                  <a:cubicBezTo>
                    <a:pt x="3573" y="3621"/>
                    <a:pt x="3539" y="3047"/>
                    <a:pt x="3441" y="2616"/>
                  </a:cubicBezTo>
                  <a:cubicBezTo>
                    <a:pt x="3326" y="2151"/>
                    <a:pt x="3160" y="1703"/>
                    <a:pt x="2941" y="1278"/>
                  </a:cubicBezTo>
                  <a:cubicBezTo>
                    <a:pt x="2723" y="864"/>
                    <a:pt x="2396" y="520"/>
                    <a:pt x="1994" y="284"/>
                  </a:cubicBezTo>
                  <a:cubicBezTo>
                    <a:pt x="1722" y="126"/>
                    <a:pt x="1399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5514;p49">
              <a:extLst>
                <a:ext uri="{FF2B5EF4-FFF2-40B4-BE49-F238E27FC236}">
                  <a16:creationId xmlns:a16="http://schemas.microsoft.com/office/drawing/2014/main" id="{A550B75A-A567-D92B-5798-1FDE9FCAD4EB}"/>
                </a:ext>
              </a:extLst>
            </p:cNvPr>
            <p:cNvSpPr/>
            <p:nvPr/>
          </p:nvSpPr>
          <p:spPr>
            <a:xfrm>
              <a:off x="5526067" y="1859805"/>
              <a:ext cx="215" cy="25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6" y="1"/>
                  </a:moveTo>
                  <a:cubicBezTo>
                    <a:pt x="6" y="6"/>
                    <a:pt x="0" y="6"/>
                    <a:pt x="0" y="6"/>
                  </a:cubicBezTo>
                  <a:cubicBezTo>
                    <a:pt x="0" y="6"/>
                    <a:pt x="6" y="6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5515;p49">
              <a:extLst>
                <a:ext uri="{FF2B5EF4-FFF2-40B4-BE49-F238E27FC236}">
                  <a16:creationId xmlns:a16="http://schemas.microsoft.com/office/drawing/2014/main" id="{4797ECA2-30E0-0715-9395-3724D37BCF77}"/>
                </a:ext>
              </a:extLst>
            </p:cNvPr>
            <p:cNvSpPr/>
            <p:nvPr/>
          </p:nvSpPr>
          <p:spPr>
            <a:xfrm>
              <a:off x="5581547" y="1762444"/>
              <a:ext cx="124823" cy="163508"/>
            </a:xfrm>
            <a:custGeom>
              <a:avLst/>
              <a:gdLst/>
              <a:ahLst/>
              <a:cxnLst/>
              <a:rect l="l" t="t" r="r" b="b"/>
              <a:pathLst>
                <a:path w="3476" h="4573" extrusionOk="0">
                  <a:moveTo>
                    <a:pt x="1483" y="1"/>
                  </a:moveTo>
                  <a:cubicBezTo>
                    <a:pt x="1053" y="1"/>
                    <a:pt x="1" y="444"/>
                    <a:pt x="23" y="954"/>
                  </a:cubicBezTo>
                  <a:cubicBezTo>
                    <a:pt x="52" y="1466"/>
                    <a:pt x="931" y="1586"/>
                    <a:pt x="1241" y="1879"/>
                  </a:cubicBezTo>
                  <a:cubicBezTo>
                    <a:pt x="1459" y="2092"/>
                    <a:pt x="1637" y="2344"/>
                    <a:pt x="1769" y="2620"/>
                  </a:cubicBezTo>
                  <a:cubicBezTo>
                    <a:pt x="1902" y="2890"/>
                    <a:pt x="2016" y="3177"/>
                    <a:pt x="2108" y="3465"/>
                  </a:cubicBezTo>
                  <a:cubicBezTo>
                    <a:pt x="2229" y="3809"/>
                    <a:pt x="2350" y="4154"/>
                    <a:pt x="2528" y="4470"/>
                  </a:cubicBezTo>
                  <a:cubicBezTo>
                    <a:pt x="2566" y="4535"/>
                    <a:pt x="2636" y="4572"/>
                    <a:pt x="2708" y="4572"/>
                  </a:cubicBezTo>
                  <a:cubicBezTo>
                    <a:pt x="2744" y="4572"/>
                    <a:pt x="2781" y="4563"/>
                    <a:pt x="2815" y="4544"/>
                  </a:cubicBezTo>
                  <a:cubicBezTo>
                    <a:pt x="2987" y="4470"/>
                    <a:pt x="3108" y="4274"/>
                    <a:pt x="3188" y="4108"/>
                  </a:cubicBezTo>
                  <a:cubicBezTo>
                    <a:pt x="3274" y="3913"/>
                    <a:pt x="3343" y="3706"/>
                    <a:pt x="3389" y="3499"/>
                  </a:cubicBezTo>
                  <a:cubicBezTo>
                    <a:pt x="3441" y="3269"/>
                    <a:pt x="3475" y="3034"/>
                    <a:pt x="3475" y="2804"/>
                  </a:cubicBezTo>
                  <a:cubicBezTo>
                    <a:pt x="3464" y="2488"/>
                    <a:pt x="3406" y="2172"/>
                    <a:pt x="3303" y="1873"/>
                  </a:cubicBezTo>
                  <a:cubicBezTo>
                    <a:pt x="3033" y="1041"/>
                    <a:pt x="2493" y="35"/>
                    <a:pt x="1499" y="1"/>
                  </a:cubicBezTo>
                  <a:cubicBezTo>
                    <a:pt x="1494" y="1"/>
                    <a:pt x="1489" y="1"/>
                    <a:pt x="1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5516;p49">
              <a:extLst>
                <a:ext uri="{FF2B5EF4-FFF2-40B4-BE49-F238E27FC236}">
                  <a16:creationId xmlns:a16="http://schemas.microsoft.com/office/drawing/2014/main" id="{8AD4E228-D7B9-87DE-2088-E6DBEBB0BCB4}"/>
                </a:ext>
              </a:extLst>
            </p:cNvPr>
            <p:cNvSpPr/>
            <p:nvPr/>
          </p:nvSpPr>
          <p:spPr>
            <a:xfrm>
              <a:off x="5896909" y="1619531"/>
              <a:ext cx="36" cy="215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5517;p49">
              <a:extLst>
                <a:ext uri="{FF2B5EF4-FFF2-40B4-BE49-F238E27FC236}">
                  <a16:creationId xmlns:a16="http://schemas.microsoft.com/office/drawing/2014/main" id="{3BEDD1AE-40D3-DC29-4027-CFE593AE47B3}"/>
                </a:ext>
              </a:extLst>
            </p:cNvPr>
            <p:cNvSpPr/>
            <p:nvPr/>
          </p:nvSpPr>
          <p:spPr>
            <a:xfrm>
              <a:off x="5896909" y="1619317"/>
              <a:ext cx="36" cy="250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6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5518;p49">
              <a:extLst>
                <a:ext uri="{FF2B5EF4-FFF2-40B4-BE49-F238E27FC236}">
                  <a16:creationId xmlns:a16="http://schemas.microsoft.com/office/drawing/2014/main" id="{0A74F73A-47B9-5C1A-B3F1-70E728497564}"/>
                </a:ext>
              </a:extLst>
            </p:cNvPr>
            <p:cNvSpPr/>
            <p:nvPr/>
          </p:nvSpPr>
          <p:spPr>
            <a:xfrm>
              <a:off x="5821642" y="1553707"/>
              <a:ext cx="89344" cy="87171"/>
            </a:xfrm>
            <a:custGeom>
              <a:avLst/>
              <a:gdLst/>
              <a:ahLst/>
              <a:cxnLst/>
              <a:rect l="l" t="t" r="r" b="b"/>
              <a:pathLst>
                <a:path w="2488" h="2438" extrusionOk="0">
                  <a:moveTo>
                    <a:pt x="1606" y="1"/>
                  </a:moveTo>
                  <a:cubicBezTo>
                    <a:pt x="1540" y="1"/>
                    <a:pt x="1474" y="9"/>
                    <a:pt x="1413" y="20"/>
                  </a:cubicBezTo>
                  <a:cubicBezTo>
                    <a:pt x="1178" y="83"/>
                    <a:pt x="948" y="175"/>
                    <a:pt x="735" y="307"/>
                  </a:cubicBezTo>
                  <a:cubicBezTo>
                    <a:pt x="644" y="359"/>
                    <a:pt x="552" y="417"/>
                    <a:pt x="465" y="486"/>
                  </a:cubicBezTo>
                  <a:cubicBezTo>
                    <a:pt x="425" y="514"/>
                    <a:pt x="385" y="543"/>
                    <a:pt x="345" y="577"/>
                  </a:cubicBezTo>
                  <a:lnTo>
                    <a:pt x="310" y="612"/>
                  </a:lnTo>
                  <a:lnTo>
                    <a:pt x="305" y="618"/>
                  </a:lnTo>
                  <a:lnTo>
                    <a:pt x="276" y="635"/>
                  </a:lnTo>
                  <a:cubicBezTo>
                    <a:pt x="138" y="715"/>
                    <a:pt x="0" y="819"/>
                    <a:pt x="35" y="997"/>
                  </a:cubicBezTo>
                  <a:cubicBezTo>
                    <a:pt x="59" y="1140"/>
                    <a:pt x="181" y="1239"/>
                    <a:pt x="318" y="1239"/>
                  </a:cubicBezTo>
                  <a:cubicBezTo>
                    <a:pt x="346" y="1239"/>
                    <a:pt x="374" y="1235"/>
                    <a:pt x="402" y="1227"/>
                  </a:cubicBezTo>
                  <a:cubicBezTo>
                    <a:pt x="443" y="1215"/>
                    <a:pt x="477" y="1198"/>
                    <a:pt x="511" y="1181"/>
                  </a:cubicBezTo>
                  <a:lnTo>
                    <a:pt x="517" y="1186"/>
                  </a:lnTo>
                  <a:lnTo>
                    <a:pt x="523" y="1204"/>
                  </a:lnTo>
                  <a:cubicBezTo>
                    <a:pt x="534" y="1221"/>
                    <a:pt x="552" y="1244"/>
                    <a:pt x="563" y="1267"/>
                  </a:cubicBezTo>
                  <a:cubicBezTo>
                    <a:pt x="563" y="1267"/>
                    <a:pt x="575" y="1295"/>
                    <a:pt x="575" y="1301"/>
                  </a:cubicBezTo>
                  <a:cubicBezTo>
                    <a:pt x="586" y="1324"/>
                    <a:pt x="592" y="1347"/>
                    <a:pt x="603" y="1370"/>
                  </a:cubicBezTo>
                  <a:cubicBezTo>
                    <a:pt x="615" y="1410"/>
                    <a:pt x="626" y="1445"/>
                    <a:pt x="632" y="1485"/>
                  </a:cubicBezTo>
                  <a:cubicBezTo>
                    <a:pt x="655" y="1583"/>
                    <a:pt x="644" y="1663"/>
                    <a:pt x="689" y="1766"/>
                  </a:cubicBezTo>
                  <a:cubicBezTo>
                    <a:pt x="707" y="1795"/>
                    <a:pt x="735" y="1824"/>
                    <a:pt x="770" y="1835"/>
                  </a:cubicBezTo>
                  <a:cubicBezTo>
                    <a:pt x="667" y="1847"/>
                    <a:pt x="580" y="1899"/>
                    <a:pt x="511" y="1979"/>
                  </a:cubicBezTo>
                  <a:cubicBezTo>
                    <a:pt x="437" y="2054"/>
                    <a:pt x="431" y="2169"/>
                    <a:pt x="494" y="2255"/>
                  </a:cubicBezTo>
                  <a:cubicBezTo>
                    <a:pt x="546" y="2318"/>
                    <a:pt x="626" y="2364"/>
                    <a:pt x="707" y="2381"/>
                  </a:cubicBezTo>
                  <a:cubicBezTo>
                    <a:pt x="804" y="2410"/>
                    <a:pt x="908" y="2427"/>
                    <a:pt x="1011" y="2433"/>
                  </a:cubicBezTo>
                  <a:cubicBezTo>
                    <a:pt x="1060" y="2436"/>
                    <a:pt x="1109" y="2437"/>
                    <a:pt x="1158" y="2437"/>
                  </a:cubicBezTo>
                  <a:cubicBezTo>
                    <a:pt x="1298" y="2437"/>
                    <a:pt x="1438" y="2425"/>
                    <a:pt x="1574" y="2404"/>
                  </a:cubicBezTo>
                  <a:cubicBezTo>
                    <a:pt x="1815" y="2358"/>
                    <a:pt x="2137" y="2341"/>
                    <a:pt x="2321" y="2151"/>
                  </a:cubicBezTo>
                  <a:cubicBezTo>
                    <a:pt x="2459" y="2019"/>
                    <a:pt x="2487" y="1807"/>
                    <a:pt x="2390" y="1646"/>
                  </a:cubicBezTo>
                  <a:cubicBezTo>
                    <a:pt x="2321" y="1542"/>
                    <a:pt x="2212" y="1479"/>
                    <a:pt x="2097" y="1468"/>
                  </a:cubicBezTo>
                  <a:cubicBezTo>
                    <a:pt x="2091" y="1163"/>
                    <a:pt x="1959" y="859"/>
                    <a:pt x="1792" y="606"/>
                  </a:cubicBezTo>
                  <a:cubicBezTo>
                    <a:pt x="1878" y="543"/>
                    <a:pt x="1959" y="468"/>
                    <a:pt x="2016" y="382"/>
                  </a:cubicBezTo>
                  <a:cubicBezTo>
                    <a:pt x="2045" y="325"/>
                    <a:pt x="2045" y="262"/>
                    <a:pt x="2016" y="204"/>
                  </a:cubicBezTo>
                  <a:cubicBezTo>
                    <a:pt x="1930" y="49"/>
                    <a:pt x="1769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5519;p49">
              <a:extLst>
                <a:ext uri="{FF2B5EF4-FFF2-40B4-BE49-F238E27FC236}">
                  <a16:creationId xmlns:a16="http://schemas.microsoft.com/office/drawing/2014/main" id="{DD264F52-E6EF-CB08-B154-54E84311D55D}"/>
                </a:ext>
              </a:extLst>
            </p:cNvPr>
            <p:cNvSpPr/>
            <p:nvPr/>
          </p:nvSpPr>
          <p:spPr>
            <a:xfrm>
              <a:off x="5882473" y="156654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5520;p49">
              <a:extLst>
                <a:ext uri="{FF2B5EF4-FFF2-40B4-BE49-F238E27FC236}">
                  <a16:creationId xmlns:a16="http://schemas.microsoft.com/office/drawing/2014/main" id="{A6C2A67E-A6A7-82B1-6545-BA3482DD42DC}"/>
                </a:ext>
              </a:extLst>
            </p:cNvPr>
            <p:cNvSpPr/>
            <p:nvPr/>
          </p:nvSpPr>
          <p:spPr>
            <a:xfrm>
              <a:off x="5882473" y="1566721"/>
              <a:ext cx="251" cy="250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7"/>
                  </a:moveTo>
                  <a:cubicBezTo>
                    <a:pt x="1" y="1"/>
                    <a:pt x="1" y="1"/>
                    <a:pt x="6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5521;p49">
              <a:extLst>
                <a:ext uri="{FF2B5EF4-FFF2-40B4-BE49-F238E27FC236}">
                  <a16:creationId xmlns:a16="http://schemas.microsoft.com/office/drawing/2014/main" id="{7577EF1E-8D40-A14A-3F31-78FEFC30C389}"/>
                </a:ext>
              </a:extLst>
            </p:cNvPr>
            <p:cNvSpPr/>
            <p:nvPr/>
          </p:nvSpPr>
          <p:spPr>
            <a:xfrm>
              <a:off x="5754813" y="1503721"/>
              <a:ext cx="89739" cy="75193"/>
            </a:xfrm>
            <a:custGeom>
              <a:avLst/>
              <a:gdLst/>
              <a:ahLst/>
              <a:cxnLst/>
              <a:rect l="l" t="t" r="r" b="b"/>
              <a:pathLst>
                <a:path w="2499" h="2103" extrusionOk="0">
                  <a:moveTo>
                    <a:pt x="598" y="0"/>
                  </a:moveTo>
                  <a:cubicBezTo>
                    <a:pt x="544" y="0"/>
                    <a:pt x="489" y="25"/>
                    <a:pt x="454" y="80"/>
                  </a:cubicBezTo>
                  <a:cubicBezTo>
                    <a:pt x="448" y="97"/>
                    <a:pt x="437" y="109"/>
                    <a:pt x="431" y="126"/>
                  </a:cubicBezTo>
                  <a:cubicBezTo>
                    <a:pt x="397" y="132"/>
                    <a:pt x="374" y="149"/>
                    <a:pt x="351" y="172"/>
                  </a:cubicBezTo>
                  <a:cubicBezTo>
                    <a:pt x="190" y="384"/>
                    <a:pt x="81" y="643"/>
                    <a:pt x="46" y="907"/>
                  </a:cubicBezTo>
                  <a:cubicBezTo>
                    <a:pt x="29" y="1039"/>
                    <a:pt x="17" y="1171"/>
                    <a:pt x="12" y="1298"/>
                  </a:cubicBezTo>
                  <a:cubicBezTo>
                    <a:pt x="12" y="1338"/>
                    <a:pt x="12" y="1372"/>
                    <a:pt x="6" y="1407"/>
                  </a:cubicBezTo>
                  <a:cubicBezTo>
                    <a:pt x="0" y="1481"/>
                    <a:pt x="0" y="1562"/>
                    <a:pt x="17" y="1637"/>
                  </a:cubicBezTo>
                  <a:cubicBezTo>
                    <a:pt x="23" y="1694"/>
                    <a:pt x="35" y="1751"/>
                    <a:pt x="46" y="1809"/>
                  </a:cubicBezTo>
                  <a:cubicBezTo>
                    <a:pt x="72" y="1893"/>
                    <a:pt x="145" y="1937"/>
                    <a:pt x="219" y="1937"/>
                  </a:cubicBezTo>
                  <a:cubicBezTo>
                    <a:pt x="277" y="1937"/>
                    <a:pt x="336" y="1910"/>
                    <a:pt x="374" y="1855"/>
                  </a:cubicBezTo>
                  <a:cubicBezTo>
                    <a:pt x="397" y="1803"/>
                    <a:pt x="425" y="1751"/>
                    <a:pt x="442" y="1700"/>
                  </a:cubicBezTo>
                  <a:cubicBezTo>
                    <a:pt x="471" y="1671"/>
                    <a:pt x="494" y="1642"/>
                    <a:pt x="517" y="1608"/>
                  </a:cubicBezTo>
                  <a:cubicBezTo>
                    <a:pt x="718" y="1579"/>
                    <a:pt x="925" y="1545"/>
                    <a:pt x="1132" y="1522"/>
                  </a:cubicBezTo>
                  <a:lnTo>
                    <a:pt x="1132" y="1522"/>
                  </a:lnTo>
                  <a:cubicBezTo>
                    <a:pt x="1080" y="1602"/>
                    <a:pt x="1028" y="1677"/>
                    <a:pt x="982" y="1757"/>
                  </a:cubicBezTo>
                  <a:cubicBezTo>
                    <a:pt x="942" y="1826"/>
                    <a:pt x="954" y="1907"/>
                    <a:pt x="1005" y="1958"/>
                  </a:cubicBezTo>
                  <a:cubicBezTo>
                    <a:pt x="1020" y="2041"/>
                    <a:pt x="1092" y="2103"/>
                    <a:pt x="1173" y="2103"/>
                  </a:cubicBezTo>
                  <a:cubicBezTo>
                    <a:pt x="1188" y="2103"/>
                    <a:pt x="1203" y="2101"/>
                    <a:pt x="1218" y="2096"/>
                  </a:cubicBezTo>
                  <a:cubicBezTo>
                    <a:pt x="1511" y="2010"/>
                    <a:pt x="1752" y="1780"/>
                    <a:pt x="1953" y="1556"/>
                  </a:cubicBezTo>
                  <a:cubicBezTo>
                    <a:pt x="2062" y="1430"/>
                    <a:pt x="2166" y="1298"/>
                    <a:pt x="2263" y="1160"/>
                  </a:cubicBezTo>
                  <a:cubicBezTo>
                    <a:pt x="2361" y="1051"/>
                    <a:pt x="2430" y="924"/>
                    <a:pt x="2482" y="786"/>
                  </a:cubicBezTo>
                  <a:cubicBezTo>
                    <a:pt x="2499" y="718"/>
                    <a:pt x="2447" y="649"/>
                    <a:pt x="2378" y="637"/>
                  </a:cubicBezTo>
                  <a:cubicBezTo>
                    <a:pt x="2367" y="608"/>
                    <a:pt x="2355" y="585"/>
                    <a:pt x="2332" y="562"/>
                  </a:cubicBezTo>
                  <a:cubicBezTo>
                    <a:pt x="2301" y="528"/>
                    <a:pt x="2257" y="510"/>
                    <a:pt x="2213" y="510"/>
                  </a:cubicBezTo>
                  <a:cubicBezTo>
                    <a:pt x="2183" y="510"/>
                    <a:pt x="2153" y="518"/>
                    <a:pt x="2125" y="534"/>
                  </a:cubicBezTo>
                  <a:cubicBezTo>
                    <a:pt x="2039" y="603"/>
                    <a:pt x="1959" y="666"/>
                    <a:pt x="1873" y="735"/>
                  </a:cubicBezTo>
                  <a:cubicBezTo>
                    <a:pt x="1815" y="689"/>
                    <a:pt x="1758" y="649"/>
                    <a:pt x="1695" y="608"/>
                  </a:cubicBezTo>
                  <a:cubicBezTo>
                    <a:pt x="1591" y="551"/>
                    <a:pt x="1482" y="499"/>
                    <a:pt x="1379" y="448"/>
                  </a:cubicBezTo>
                  <a:cubicBezTo>
                    <a:pt x="1183" y="367"/>
                    <a:pt x="982" y="310"/>
                    <a:pt x="776" y="281"/>
                  </a:cubicBezTo>
                  <a:lnTo>
                    <a:pt x="776" y="166"/>
                  </a:lnTo>
                  <a:cubicBezTo>
                    <a:pt x="772" y="64"/>
                    <a:pt x="686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5522;p49">
              <a:extLst>
                <a:ext uri="{FF2B5EF4-FFF2-40B4-BE49-F238E27FC236}">
                  <a16:creationId xmlns:a16="http://schemas.microsoft.com/office/drawing/2014/main" id="{D0BE2947-7CEA-26A2-FBD0-0E1BAA232C25}"/>
                </a:ext>
              </a:extLst>
            </p:cNvPr>
            <p:cNvSpPr/>
            <p:nvPr/>
          </p:nvSpPr>
          <p:spPr>
            <a:xfrm>
              <a:off x="5656635" y="1541264"/>
              <a:ext cx="75052" cy="84024"/>
            </a:xfrm>
            <a:custGeom>
              <a:avLst/>
              <a:gdLst/>
              <a:ahLst/>
              <a:cxnLst/>
              <a:rect l="l" t="t" r="r" b="b"/>
              <a:pathLst>
                <a:path w="2090" h="2350" extrusionOk="0">
                  <a:moveTo>
                    <a:pt x="1313" y="1"/>
                  </a:moveTo>
                  <a:cubicBezTo>
                    <a:pt x="1222" y="1"/>
                    <a:pt x="1117" y="75"/>
                    <a:pt x="1132" y="179"/>
                  </a:cubicBezTo>
                  <a:cubicBezTo>
                    <a:pt x="1132" y="190"/>
                    <a:pt x="1132" y="202"/>
                    <a:pt x="1137" y="213"/>
                  </a:cubicBezTo>
                  <a:cubicBezTo>
                    <a:pt x="1074" y="253"/>
                    <a:pt x="1011" y="294"/>
                    <a:pt x="954" y="340"/>
                  </a:cubicBezTo>
                  <a:cubicBezTo>
                    <a:pt x="724" y="460"/>
                    <a:pt x="529" y="638"/>
                    <a:pt x="391" y="851"/>
                  </a:cubicBezTo>
                  <a:cubicBezTo>
                    <a:pt x="373" y="874"/>
                    <a:pt x="368" y="897"/>
                    <a:pt x="368" y="925"/>
                  </a:cubicBezTo>
                  <a:cubicBezTo>
                    <a:pt x="356" y="943"/>
                    <a:pt x="345" y="966"/>
                    <a:pt x="339" y="983"/>
                  </a:cubicBezTo>
                  <a:lnTo>
                    <a:pt x="333" y="977"/>
                  </a:lnTo>
                  <a:cubicBezTo>
                    <a:pt x="295" y="943"/>
                    <a:pt x="249" y="925"/>
                    <a:pt x="202" y="925"/>
                  </a:cubicBezTo>
                  <a:cubicBezTo>
                    <a:pt x="170" y="925"/>
                    <a:pt x="139" y="932"/>
                    <a:pt x="109" y="948"/>
                  </a:cubicBezTo>
                  <a:cubicBezTo>
                    <a:pt x="35" y="994"/>
                    <a:pt x="0" y="1075"/>
                    <a:pt x="23" y="1155"/>
                  </a:cubicBezTo>
                  <a:cubicBezTo>
                    <a:pt x="103" y="1368"/>
                    <a:pt x="201" y="1569"/>
                    <a:pt x="322" y="1753"/>
                  </a:cubicBezTo>
                  <a:cubicBezTo>
                    <a:pt x="437" y="1948"/>
                    <a:pt x="603" y="2103"/>
                    <a:pt x="798" y="2212"/>
                  </a:cubicBezTo>
                  <a:cubicBezTo>
                    <a:pt x="798" y="2224"/>
                    <a:pt x="804" y="2229"/>
                    <a:pt x="804" y="2241"/>
                  </a:cubicBezTo>
                  <a:cubicBezTo>
                    <a:pt x="810" y="2247"/>
                    <a:pt x="816" y="2252"/>
                    <a:pt x="821" y="2258"/>
                  </a:cubicBezTo>
                  <a:cubicBezTo>
                    <a:pt x="827" y="2281"/>
                    <a:pt x="839" y="2298"/>
                    <a:pt x="850" y="2315"/>
                  </a:cubicBezTo>
                  <a:cubicBezTo>
                    <a:pt x="862" y="2327"/>
                    <a:pt x="879" y="2333"/>
                    <a:pt x="890" y="2338"/>
                  </a:cubicBezTo>
                  <a:cubicBezTo>
                    <a:pt x="908" y="2344"/>
                    <a:pt x="919" y="2350"/>
                    <a:pt x="936" y="2350"/>
                  </a:cubicBezTo>
                  <a:lnTo>
                    <a:pt x="959" y="2350"/>
                  </a:lnTo>
                  <a:cubicBezTo>
                    <a:pt x="971" y="2344"/>
                    <a:pt x="982" y="2344"/>
                    <a:pt x="994" y="2344"/>
                  </a:cubicBezTo>
                  <a:cubicBezTo>
                    <a:pt x="1000" y="2338"/>
                    <a:pt x="1011" y="2338"/>
                    <a:pt x="1017" y="2333"/>
                  </a:cubicBezTo>
                  <a:cubicBezTo>
                    <a:pt x="1028" y="2333"/>
                    <a:pt x="1045" y="2321"/>
                    <a:pt x="1057" y="2310"/>
                  </a:cubicBezTo>
                  <a:cubicBezTo>
                    <a:pt x="1068" y="2298"/>
                    <a:pt x="1074" y="2287"/>
                    <a:pt x="1080" y="2275"/>
                  </a:cubicBezTo>
                  <a:cubicBezTo>
                    <a:pt x="1097" y="2258"/>
                    <a:pt x="1103" y="2235"/>
                    <a:pt x="1103" y="2206"/>
                  </a:cubicBezTo>
                  <a:cubicBezTo>
                    <a:pt x="1103" y="2206"/>
                    <a:pt x="1103" y="2201"/>
                    <a:pt x="1103" y="2195"/>
                  </a:cubicBezTo>
                  <a:cubicBezTo>
                    <a:pt x="1114" y="2197"/>
                    <a:pt x="1124" y="2198"/>
                    <a:pt x="1135" y="2198"/>
                  </a:cubicBezTo>
                  <a:cubicBezTo>
                    <a:pt x="1187" y="2198"/>
                    <a:pt x="1236" y="2175"/>
                    <a:pt x="1269" y="2132"/>
                  </a:cubicBezTo>
                  <a:cubicBezTo>
                    <a:pt x="1321" y="2069"/>
                    <a:pt x="1315" y="1971"/>
                    <a:pt x="1258" y="1908"/>
                  </a:cubicBezTo>
                  <a:lnTo>
                    <a:pt x="1246" y="1896"/>
                  </a:lnTo>
                  <a:cubicBezTo>
                    <a:pt x="1275" y="1885"/>
                    <a:pt x="1298" y="1867"/>
                    <a:pt x="1315" y="1844"/>
                  </a:cubicBezTo>
                  <a:cubicBezTo>
                    <a:pt x="1361" y="1816"/>
                    <a:pt x="1390" y="1776"/>
                    <a:pt x="1407" y="1730"/>
                  </a:cubicBezTo>
                  <a:lnTo>
                    <a:pt x="1419" y="1695"/>
                  </a:lnTo>
                  <a:cubicBezTo>
                    <a:pt x="1511" y="1580"/>
                    <a:pt x="1620" y="1483"/>
                    <a:pt x="1717" y="1362"/>
                  </a:cubicBezTo>
                  <a:cubicBezTo>
                    <a:pt x="1746" y="1385"/>
                    <a:pt x="1769" y="1408"/>
                    <a:pt x="1798" y="1431"/>
                  </a:cubicBezTo>
                  <a:cubicBezTo>
                    <a:pt x="1827" y="1447"/>
                    <a:pt x="1857" y="1454"/>
                    <a:pt x="1885" y="1454"/>
                  </a:cubicBezTo>
                  <a:cubicBezTo>
                    <a:pt x="1995" y="1454"/>
                    <a:pt x="2089" y="1353"/>
                    <a:pt x="2062" y="1230"/>
                  </a:cubicBezTo>
                  <a:cubicBezTo>
                    <a:pt x="2068" y="1195"/>
                    <a:pt x="2068" y="1161"/>
                    <a:pt x="2062" y="1126"/>
                  </a:cubicBezTo>
                  <a:cubicBezTo>
                    <a:pt x="2010" y="908"/>
                    <a:pt x="1930" y="696"/>
                    <a:pt x="1821" y="500"/>
                  </a:cubicBezTo>
                  <a:cubicBezTo>
                    <a:pt x="1769" y="403"/>
                    <a:pt x="1712" y="311"/>
                    <a:pt x="1643" y="225"/>
                  </a:cubicBezTo>
                  <a:cubicBezTo>
                    <a:pt x="1643" y="213"/>
                    <a:pt x="1637" y="196"/>
                    <a:pt x="1631" y="184"/>
                  </a:cubicBezTo>
                  <a:cubicBezTo>
                    <a:pt x="1631" y="162"/>
                    <a:pt x="1626" y="133"/>
                    <a:pt x="1608" y="116"/>
                  </a:cubicBezTo>
                  <a:cubicBezTo>
                    <a:pt x="1608" y="117"/>
                    <a:pt x="1608" y="118"/>
                    <a:pt x="1608" y="121"/>
                  </a:cubicBezTo>
                  <a:cubicBezTo>
                    <a:pt x="1604" y="59"/>
                    <a:pt x="1552" y="15"/>
                    <a:pt x="1497" y="15"/>
                  </a:cubicBezTo>
                  <a:cubicBezTo>
                    <a:pt x="1476" y="15"/>
                    <a:pt x="1455" y="21"/>
                    <a:pt x="1436" y="35"/>
                  </a:cubicBezTo>
                  <a:cubicBezTo>
                    <a:pt x="1407" y="18"/>
                    <a:pt x="1384" y="12"/>
                    <a:pt x="1356" y="6"/>
                  </a:cubicBezTo>
                  <a:cubicBezTo>
                    <a:pt x="1342" y="2"/>
                    <a:pt x="1328" y="1"/>
                    <a:pt x="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5523;p49">
              <a:extLst>
                <a:ext uri="{FF2B5EF4-FFF2-40B4-BE49-F238E27FC236}">
                  <a16:creationId xmlns:a16="http://schemas.microsoft.com/office/drawing/2014/main" id="{8A52CA65-C899-8BD2-2777-954BE4D1B1DE}"/>
                </a:ext>
              </a:extLst>
            </p:cNvPr>
            <p:cNvSpPr/>
            <p:nvPr/>
          </p:nvSpPr>
          <p:spPr>
            <a:xfrm>
              <a:off x="5714163" y="1544768"/>
              <a:ext cx="251" cy="429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6" y="12"/>
                  </a:moveTo>
                  <a:lnTo>
                    <a:pt x="6" y="12"/>
                  </a:lnTo>
                  <a:cubicBezTo>
                    <a:pt x="1" y="0"/>
                    <a:pt x="1" y="0"/>
                    <a:pt x="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5524;p49">
              <a:extLst>
                <a:ext uri="{FF2B5EF4-FFF2-40B4-BE49-F238E27FC236}">
                  <a16:creationId xmlns:a16="http://schemas.microsoft.com/office/drawing/2014/main" id="{85184D19-F85C-7577-8E03-8A11568D8147}"/>
                </a:ext>
              </a:extLst>
            </p:cNvPr>
            <p:cNvSpPr/>
            <p:nvPr/>
          </p:nvSpPr>
          <p:spPr>
            <a:xfrm>
              <a:off x="5581117" y="1613382"/>
              <a:ext cx="89775" cy="94930"/>
            </a:xfrm>
            <a:custGeom>
              <a:avLst/>
              <a:gdLst/>
              <a:ahLst/>
              <a:cxnLst/>
              <a:rect l="l" t="t" r="r" b="b"/>
              <a:pathLst>
                <a:path w="2500" h="2655" extrusionOk="0">
                  <a:moveTo>
                    <a:pt x="1281" y="0"/>
                  </a:moveTo>
                  <a:cubicBezTo>
                    <a:pt x="1212" y="0"/>
                    <a:pt x="1143" y="34"/>
                    <a:pt x="1104" y="97"/>
                  </a:cubicBezTo>
                  <a:cubicBezTo>
                    <a:pt x="994" y="298"/>
                    <a:pt x="1063" y="505"/>
                    <a:pt x="1184" y="678"/>
                  </a:cubicBezTo>
                  <a:lnTo>
                    <a:pt x="1167" y="689"/>
                  </a:lnTo>
                  <a:cubicBezTo>
                    <a:pt x="1167" y="689"/>
                    <a:pt x="1184" y="676"/>
                    <a:pt x="1181" y="676"/>
                  </a:cubicBezTo>
                  <a:cubicBezTo>
                    <a:pt x="1181" y="676"/>
                    <a:pt x="1180" y="677"/>
                    <a:pt x="1178" y="678"/>
                  </a:cubicBezTo>
                  <a:cubicBezTo>
                    <a:pt x="1144" y="701"/>
                    <a:pt x="1109" y="729"/>
                    <a:pt x="1081" y="758"/>
                  </a:cubicBezTo>
                  <a:cubicBezTo>
                    <a:pt x="880" y="953"/>
                    <a:pt x="719" y="1189"/>
                    <a:pt x="604" y="1442"/>
                  </a:cubicBezTo>
                  <a:lnTo>
                    <a:pt x="575" y="1442"/>
                  </a:lnTo>
                  <a:cubicBezTo>
                    <a:pt x="541" y="1436"/>
                    <a:pt x="506" y="1430"/>
                    <a:pt x="466" y="1424"/>
                  </a:cubicBezTo>
                  <a:cubicBezTo>
                    <a:pt x="449" y="1419"/>
                    <a:pt x="437" y="1413"/>
                    <a:pt x="426" y="1413"/>
                  </a:cubicBezTo>
                  <a:cubicBezTo>
                    <a:pt x="414" y="1401"/>
                    <a:pt x="403" y="1396"/>
                    <a:pt x="391" y="1390"/>
                  </a:cubicBezTo>
                  <a:cubicBezTo>
                    <a:pt x="364" y="1373"/>
                    <a:pt x="334" y="1366"/>
                    <a:pt x="306" y="1366"/>
                  </a:cubicBezTo>
                  <a:cubicBezTo>
                    <a:pt x="245" y="1366"/>
                    <a:pt x="187" y="1400"/>
                    <a:pt x="156" y="1459"/>
                  </a:cubicBezTo>
                  <a:cubicBezTo>
                    <a:pt x="58" y="1499"/>
                    <a:pt x="1" y="1608"/>
                    <a:pt x="29" y="1712"/>
                  </a:cubicBezTo>
                  <a:cubicBezTo>
                    <a:pt x="121" y="1958"/>
                    <a:pt x="368" y="2131"/>
                    <a:pt x="581" y="2274"/>
                  </a:cubicBezTo>
                  <a:cubicBezTo>
                    <a:pt x="696" y="2355"/>
                    <a:pt x="811" y="2418"/>
                    <a:pt x="931" y="2487"/>
                  </a:cubicBezTo>
                  <a:cubicBezTo>
                    <a:pt x="1035" y="2550"/>
                    <a:pt x="1144" y="2602"/>
                    <a:pt x="1264" y="2636"/>
                  </a:cubicBezTo>
                  <a:cubicBezTo>
                    <a:pt x="1273" y="2639"/>
                    <a:pt x="1283" y="2641"/>
                    <a:pt x="1293" y="2641"/>
                  </a:cubicBezTo>
                  <a:cubicBezTo>
                    <a:pt x="1303" y="2641"/>
                    <a:pt x="1313" y="2639"/>
                    <a:pt x="1322" y="2636"/>
                  </a:cubicBezTo>
                  <a:lnTo>
                    <a:pt x="1351" y="2648"/>
                  </a:lnTo>
                  <a:cubicBezTo>
                    <a:pt x="1368" y="2652"/>
                    <a:pt x="1385" y="2654"/>
                    <a:pt x="1403" y="2654"/>
                  </a:cubicBezTo>
                  <a:cubicBezTo>
                    <a:pt x="1455" y="2654"/>
                    <a:pt x="1507" y="2635"/>
                    <a:pt x="1546" y="2596"/>
                  </a:cubicBezTo>
                  <a:cubicBezTo>
                    <a:pt x="1592" y="2539"/>
                    <a:pt x="1615" y="2470"/>
                    <a:pt x="1598" y="2395"/>
                  </a:cubicBezTo>
                  <a:cubicBezTo>
                    <a:pt x="1580" y="2320"/>
                    <a:pt x="1552" y="2246"/>
                    <a:pt x="1506" y="2183"/>
                  </a:cubicBezTo>
                  <a:cubicBezTo>
                    <a:pt x="1598" y="2102"/>
                    <a:pt x="1678" y="2016"/>
                    <a:pt x="1747" y="1918"/>
                  </a:cubicBezTo>
                  <a:cubicBezTo>
                    <a:pt x="1839" y="1798"/>
                    <a:pt x="1925" y="1677"/>
                    <a:pt x="2005" y="1551"/>
                  </a:cubicBezTo>
                  <a:cubicBezTo>
                    <a:pt x="2040" y="1505"/>
                    <a:pt x="2069" y="1459"/>
                    <a:pt x="2097" y="1407"/>
                  </a:cubicBezTo>
                  <a:lnTo>
                    <a:pt x="2120" y="1378"/>
                  </a:lnTo>
                  <a:cubicBezTo>
                    <a:pt x="2153" y="1398"/>
                    <a:pt x="2188" y="1406"/>
                    <a:pt x="2222" y="1406"/>
                  </a:cubicBezTo>
                  <a:cubicBezTo>
                    <a:pt x="2291" y="1406"/>
                    <a:pt x="2358" y="1371"/>
                    <a:pt x="2396" y="1309"/>
                  </a:cubicBezTo>
                  <a:cubicBezTo>
                    <a:pt x="2499" y="1108"/>
                    <a:pt x="2350" y="913"/>
                    <a:pt x="2218" y="769"/>
                  </a:cubicBezTo>
                  <a:cubicBezTo>
                    <a:pt x="2074" y="609"/>
                    <a:pt x="1914" y="465"/>
                    <a:pt x="1741" y="339"/>
                  </a:cubicBezTo>
                  <a:cubicBezTo>
                    <a:pt x="1689" y="298"/>
                    <a:pt x="1632" y="264"/>
                    <a:pt x="1580" y="241"/>
                  </a:cubicBezTo>
                  <a:cubicBezTo>
                    <a:pt x="1529" y="178"/>
                    <a:pt x="1477" y="115"/>
                    <a:pt x="1420" y="57"/>
                  </a:cubicBezTo>
                  <a:cubicBezTo>
                    <a:pt x="1381" y="18"/>
                    <a:pt x="1331" y="0"/>
                    <a:pt x="1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5525;p49">
              <a:extLst>
                <a:ext uri="{FF2B5EF4-FFF2-40B4-BE49-F238E27FC236}">
                  <a16:creationId xmlns:a16="http://schemas.microsoft.com/office/drawing/2014/main" id="{931B7315-6B7A-08AC-BD79-662207D93C6A}"/>
                </a:ext>
              </a:extLst>
            </p:cNvPr>
            <p:cNvSpPr/>
            <p:nvPr/>
          </p:nvSpPr>
          <p:spPr>
            <a:xfrm>
              <a:off x="5492024" y="1696548"/>
              <a:ext cx="83563" cy="78339"/>
            </a:xfrm>
            <a:custGeom>
              <a:avLst/>
              <a:gdLst/>
              <a:ahLst/>
              <a:cxnLst/>
              <a:rect l="l" t="t" r="r" b="b"/>
              <a:pathLst>
                <a:path w="2327" h="2191" extrusionOk="0">
                  <a:moveTo>
                    <a:pt x="1511" y="799"/>
                  </a:moveTo>
                  <a:cubicBezTo>
                    <a:pt x="1511" y="799"/>
                    <a:pt x="1511" y="804"/>
                    <a:pt x="1511" y="804"/>
                  </a:cubicBezTo>
                  <a:lnTo>
                    <a:pt x="1470" y="804"/>
                  </a:lnTo>
                  <a:cubicBezTo>
                    <a:pt x="1483" y="802"/>
                    <a:pt x="1497" y="800"/>
                    <a:pt x="1511" y="799"/>
                  </a:cubicBezTo>
                  <a:close/>
                  <a:moveTo>
                    <a:pt x="1436" y="810"/>
                  </a:moveTo>
                  <a:cubicBezTo>
                    <a:pt x="1413" y="817"/>
                    <a:pt x="1390" y="828"/>
                    <a:pt x="1373" y="844"/>
                  </a:cubicBezTo>
                  <a:lnTo>
                    <a:pt x="1362" y="821"/>
                  </a:lnTo>
                  <a:cubicBezTo>
                    <a:pt x="1387" y="819"/>
                    <a:pt x="1412" y="814"/>
                    <a:pt x="1436" y="810"/>
                  </a:cubicBezTo>
                  <a:close/>
                  <a:moveTo>
                    <a:pt x="1840" y="0"/>
                  </a:moveTo>
                  <a:cubicBezTo>
                    <a:pt x="1826" y="0"/>
                    <a:pt x="1812" y="2"/>
                    <a:pt x="1798" y="6"/>
                  </a:cubicBezTo>
                  <a:cubicBezTo>
                    <a:pt x="1718" y="29"/>
                    <a:pt x="1666" y="103"/>
                    <a:pt x="1672" y="184"/>
                  </a:cubicBezTo>
                  <a:cubicBezTo>
                    <a:pt x="1666" y="195"/>
                    <a:pt x="1666" y="207"/>
                    <a:pt x="1672" y="213"/>
                  </a:cubicBezTo>
                  <a:cubicBezTo>
                    <a:pt x="1678" y="270"/>
                    <a:pt x="1683" y="328"/>
                    <a:pt x="1689" y="379"/>
                  </a:cubicBezTo>
                  <a:cubicBezTo>
                    <a:pt x="1540" y="402"/>
                    <a:pt x="1396" y="442"/>
                    <a:pt x="1253" y="477"/>
                  </a:cubicBezTo>
                  <a:cubicBezTo>
                    <a:pt x="1184" y="494"/>
                    <a:pt x="1092" y="517"/>
                    <a:pt x="1046" y="523"/>
                  </a:cubicBezTo>
                  <a:cubicBezTo>
                    <a:pt x="1023" y="526"/>
                    <a:pt x="1001" y="527"/>
                    <a:pt x="980" y="527"/>
                  </a:cubicBezTo>
                  <a:cubicBezTo>
                    <a:pt x="960" y="527"/>
                    <a:pt x="940" y="526"/>
                    <a:pt x="919" y="523"/>
                  </a:cubicBezTo>
                  <a:cubicBezTo>
                    <a:pt x="908" y="477"/>
                    <a:pt x="891" y="431"/>
                    <a:pt x="873" y="385"/>
                  </a:cubicBezTo>
                  <a:cubicBezTo>
                    <a:pt x="868" y="373"/>
                    <a:pt x="856" y="356"/>
                    <a:pt x="839" y="345"/>
                  </a:cubicBezTo>
                  <a:cubicBezTo>
                    <a:pt x="833" y="333"/>
                    <a:pt x="822" y="322"/>
                    <a:pt x="810" y="316"/>
                  </a:cubicBezTo>
                  <a:cubicBezTo>
                    <a:pt x="793" y="253"/>
                    <a:pt x="730" y="207"/>
                    <a:pt x="661" y="207"/>
                  </a:cubicBezTo>
                  <a:cubicBezTo>
                    <a:pt x="586" y="207"/>
                    <a:pt x="523" y="259"/>
                    <a:pt x="500" y="333"/>
                  </a:cubicBezTo>
                  <a:cubicBezTo>
                    <a:pt x="460" y="362"/>
                    <a:pt x="425" y="402"/>
                    <a:pt x="397" y="442"/>
                  </a:cubicBezTo>
                  <a:cubicBezTo>
                    <a:pt x="357" y="494"/>
                    <a:pt x="328" y="552"/>
                    <a:pt x="305" y="609"/>
                  </a:cubicBezTo>
                  <a:cubicBezTo>
                    <a:pt x="247" y="735"/>
                    <a:pt x="207" y="862"/>
                    <a:pt x="178" y="1000"/>
                  </a:cubicBezTo>
                  <a:cubicBezTo>
                    <a:pt x="161" y="1051"/>
                    <a:pt x="144" y="1109"/>
                    <a:pt x="127" y="1166"/>
                  </a:cubicBezTo>
                  <a:cubicBezTo>
                    <a:pt x="46" y="1471"/>
                    <a:pt x="0" y="1838"/>
                    <a:pt x="173" y="2120"/>
                  </a:cubicBezTo>
                  <a:cubicBezTo>
                    <a:pt x="200" y="2165"/>
                    <a:pt x="257" y="2191"/>
                    <a:pt x="311" y="2191"/>
                  </a:cubicBezTo>
                  <a:cubicBezTo>
                    <a:pt x="361" y="2191"/>
                    <a:pt x="409" y="2169"/>
                    <a:pt x="431" y="2120"/>
                  </a:cubicBezTo>
                  <a:lnTo>
                    <a:pt x="460" y="2045"/>
                  </a:lnTo>
                  <a:cubicBezTo>
                    <a:pt x="500" y="2033"/>
                    <a:pt x="535" y="2005"/>
                    <a:pt x="552" y="1970"/>
                  </a:cubicBezTo>
                  <a:cubicBezTo>
                    <a:pt x="575" y="1919"/>
                    <a:pt x="598" y="1867"/>
                    <a:pt x="615" y="1815"/>
                  </a:cubicBezTo>
                  <a:cubicBezTo>
                    <a:pt x="638" y="1832"/>
                    <a:pt x="667" y="1850"/>
                    <a:pt x="695" y="1855"/>
                  </a:cubicBezTo>
                  <a:cubicBezTo>
                    <a:pt x="883" y="1899"/>
                    <a:pt x="1088" y="1935"/>
                    <a:pt x="1288" y="1935"/>
                  </a:cubicBezTo>
                  <a:cubicBezTo>
                    <a:pt x="1408" y="1935"/>
                    <a:pt x="1526" y="1922"/>
                    <a:pt x="1637" y="1890"/>
                  </a:cubicBezTo>
                  <a:cubicBezTo>
                    <a:pt x="1770" y="1850"/>
                    <a:pt x="1890" y="1769"/>
                    <a:pt x="1976" y="1654"/>
                  </a:cubicBezTo>
                  <a:cubicBezTo>
                    <a:pt x="2007" y="1715"/>
                    <a:pt x="2064" y="1754"/>
                    <a:pt x="2129" y="1754"/>
                  </a:cubicBezTo>
                  <a:cubicBezTo>
                    <a:pt x="2137" y="1754"/>
                    <a:pt x="2146" y="1753"/>
                    <a:pt x="2154" y="1752"/>
                  </a:cubicBezTo>
                  <a:cubicBezTo>
                    <a:pt x="2189" y="1746"/>
                    <a:pt x="2223" y="1729"/>
                    <a:pt x="2246" y="1712"/>
                  </a:cubicBezTo>
                  <a:cubicBezTo>
                    <a:pt x="2298" y="1677"/>
                    <a:pt x="2327" y="1620"/>
                    <a:pt x="2327" y="1562"/>
                  </a:cubicBezTo>
                  <a:cubicBezTo>
                    <a:pt x="2327" y="1528"/>
                    <a:pt x="2315" y="1499"/>
                    <a:pt x="2315" y="1465"/>
                  </a:cubicBezTo>
                  <a:cubicBezTo>
                    <a:pt x="2309" y="1235"/>
                    <a:pt x="2286" y="1011"/>
                    <a:pt x="2246" y="787"/>
                  </a:cubicBezTo>
                  <a:cubicBezTo>
                    <a:pt x="2229" y="655"/>
                    <a:pt x="2195" y="523"/>
                    <a:pt x="2154" y="396"/>
                  </a:cubicBezTo>
                  <a:cubicBezTo>
                    <a:pt x="2126" y="293"/>
                    <a:pt x="2080" y="201"/>
                    <a:pt x="2011" y="121"/>
                  </a:cubicBezTo>
                  <a:cubicBezTo>
                    <a:pt x="1982" y="48"/>
                    <a:pt x="1912" y="0"/>
                    <a:pt x="1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5526;p49">
              <a:extLst>
                <a:ext uri="{FF2B5EF4-FFF2-40B4-BE49-F238E27FC236}">
                  <a16:creationId xmlns:a16="http://schemas.microsoft.com/office/drawing/2014/main" id="{51BBBF5C-D2B6-9298-DA78-BD85CFA21607}"/>
                </a:ext>
              </a:extLst>
            </p:cNvPr>
            <p:cNvSpPr/>
            <p:nvPr/>
          </p:nvSpPr>
          <p:spPr>
            <a:xfrm>
              <a:off x="5443545" y="1688682"/>
              <a:ext cx="52860" cy="53203"/>
            </a:xfrm>
            <a:custGeom>
              <a:avLst/>
              <a:gdLst/>
              <a:ahLst/>
              <a:cxnLst/>
              <a:rect l="l" t="t" r="r" b="b"/>
              <a:pathLst>
                <a:path w="1472" h="1488" extrusionOk="0">
                  <a:moveTo>
                    <a:pt x="1067" y="0"/>
                  </a:moveTo>
                  <a:cubicBezTo>
                    <a:pt x="1063" y="0"/>
                    <a:pt x="1066" y="2"/>
                    <a:pt x="1086" y="8"/>
                  </a:cubicBezTo>
                  <a:cubicBezTo>
                    <a:pt x="1075" y="5"/>
                    <a:pt x="1063" y="3"/>
                    <a:pt x="1052" y="3"/>
                  </a:cubicBezTo>
                  <a:cubicBezTo>
                    <a:pt x="1040" y="3"/>
                    <a:pt x="1029" y="5"/>
                    <a:pt x="1017" y="8"/>
                  </a:cubicBezTo>
                  <a:cubicBezTo>
                    <a:pt x="1013" y="8"/>
                    <a:pt x="979" y="20"/>
                    <a:pt x="980" y="20"/>
                  </a:cubicBezTo>
                  <a:cubicBezTo>
                    <a:pt x="980" y="20"/>
                    <a:pt x="986" y="18"/>
                    <a:pt x="1000" y="13"/>
                  </a:cubicBezTo>
                  <a:lnTo>
                    <a:pt x="1000" y="13"/>
                  </a:lnTo>
                  <a:lnTo>
                    <a:pt x="971" y="25"/>
                  </a:lnTo>
                  <a:cubicBezTo>
                    <a:pt x="937" y="36"/>
                    <a:pt x="902" y="54"/>
                    <a:pt x="868" y="71"/>
                  </a:cubicBezTo>
                  <a:cubicBezTo>
                    <a:pt x="753" y="140"/>
                    <a:pt x="650" y="220"/>
                    <a:pt x="552" y="312"/>
                  </a:cubicBezTo>
                  <a:cubicBezTo>
                    <a:pt x="368" y="479"/>
                    <a:pt x="156" y="703"/>
                    <a:pt x="115" y="961"/>
                  </a:cubicBezTo>
                  <a:lnTo>
                    <a:pt x="115" y="984"/>
                  </a:lnTo>
                  <a:lnTo>
                    <a:pt x="64" y="1053"/>
                  </a:lnTo>
                  <a:cubicBezTo>
                    <a:pt x="1" y="1151"/>
                    <a:pt x="58" y="1329"/>
                    <a:pt x="184" y="1340"/>
                  </a:cubicBezTo>
                  <a:lnTo>
                    <a:pt x="213" y="1346"/>
                  </a:lnTo>
                  <a:cubicBezTo>
                    <a:pt x="213" y="1352"/>
                    <a:pt x="219" y="1357"/>
                    <a:pt x="225" y="1357"/>
                  </a:cubicBezTo>
                  <a:cubicBezTo>
                    <a:pt x="299" y="1442"/>
                    <a:pt x="407" y="1487"/>
                    <a:pt x="520" y="1487"/>
                  </a:cubicBezTo>
                  <a:cubicBezTo>
                    <a:pt x="538" y="1487"/>
                    <a:pt x="557" y="1486"/>
                    <a:pt x="575" y="1484"/>
                  </a:cubicBezTo>
                  <a:cubicBezTo>
                    <a:pt x="833" y="1449"/>
                    <a:pt x="1040" y="1214"/>
                    <a:pt x="1184" y="1013"/>
                  </a:cubicBezTo>
                  <a:cubicBezTo>
                    <a:pt x="1264" y="909"/>
                    <a:pt x="1333" y="795"/>
                    <a:pt x="1385" y="674"/>
                  </a:cubicBezTo>
                  <a:cubicBezTo>
                    <a:pt x="1442" y="559"/>
                    <a:pt x="1471" y="438"/>
                    <a:pt x="1471" y="312"/>
                  </a:cubicBezTo>
                  <a:cubicBezTo>
                    <a:pt x="1466" y="221"/>
                    <a:pt x="1395" y="109"/>
                    <a:pt x="1297" y="109"/>
                  </a:cubicBezTo>
                  <a:cubicBezTo>
                    <a:pt x="1290" y="109"/>
                    <a:pt x="1283" y="110"/>
                    <a:pt x="1276" y="111"/>
                  </a:cubicBezTo>
                  <a:cubicBezTo>
                    <a:pt x="1258" y="111"/>
                    <a:pt x="1247" y="117"/>
                    <a:pt x="1230" y="117"/>
                  </a:cubicBezTo>
                  <a:cubicBezTo>
                    <a:pt x="1247" y="71"/>
                    <a:pt x="1218" y="25"/>
                    <a:pt x="1172" y="13"/>
                  </a:cubicBezTo>
                  <a:cubicBezTo>
                    <a:pt x="1155" y="8"/>
                    <a:pt x="1132" y="2"/>
                    <a:pt x="1109" y="2"/>
                  </a:cubicBezTo>
                  <a:cubicBezTo>
                    <a:pt x="1123" y="4"/>
                    <a:pt x="1126" y="4"/>
                    <a:pt x="1125" y="4"/>
                  </a:cubicBezTo>
                  <a:cubicBezTo>
                    <a:pt x="1122" y="4"/>
                    <a:pt x="1098" y="2"/>
                    <a:pt x="1086" y="2"/>
                  </a:cubicBezTo>
                  <a:cubicBezTo>
                    <a:pt x="1080" y="2"/>
                    <a:pt x="1070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5527;p49">
              <a:extLst>
                <a:ext uri="{FF2B5EF4-FFF2-40B4-BE49-F238E27FC236}">
                  <a16:creationId xmlns:a16="http://schemas.microsoft.com/office/drawing/2014/main" id="{937D4440-0C42-0D4B-8738-72E1C0510632}"/>
                </a:ext>
              </a:extLst>
            </p:cNvPr>
            <p:cNvSpPr/>
            <p:nvPr/>
          </p:nvSpPr>
          <p:spPr>
            <a:xfrm>
              <a:off x="5443545" y="1648028"/>
              <a:ext cx="45426" cy="39903"/>
            </a:xfrm>
            <a:custGeom>
              <a:avLst/>
              <a:gdLst/>
              <a:ahLst/>
              <a:cxnLst/>
              <a:rect l="l" t="t" r="r" b="b"/>
              <a:pathLst>
                <a:path w="1265" h="1116" extrusionOk="0">
                  <a:moveTo>
                    <a:pt x="804" y="1"/>
                  </a:moveTo>
                  <a:cubicBezTo>
                    <a:pt x="778" y="1"/>
                    <a:pt x="751" y="5"/>
                    <a:pt x="724" y="13"/>
                  </a:cubicBezTo>
                  <a:cubicBezTo>
                    <a:pt x="684" y="25"/>
                    <a:pt x="650" y="42"/>
                    <a:pt x="621" y="65"/>
                  </a:cubicBezTo>
                  <a:lnTo>
                    <a:pt x="586" y="65"/>
                  </a:lnTo>
                  <a:cubicBezTo>
                    <a:pt x="563" y="70"/>
                    <a:pt x="535" y="82"/>
                    <a:pt x="518" y="99"/>
                  </a:cubicBezTo>
                  <a:cubicBezTo>
                    <a:pt x="495" y="111"/>
                    <a:pt x="477" y="128"/>
                    <a:pt x="460" y="139"/>
                  </a:cubicBezTo>
                  <a:cubicBezTo>
                    <a:pt x="408" y="168"/>
                    <a:pt x="357" y="208"/>
                    <a:pt x="305" y="249"/>
                  </a:cubicBezTo>
                  <a:cubicBezTo>
                    <a:pt x="144" y="381"/>
                    <a:pt x="1" y="605"/>
                    <a:pt x="58" y="823"/>
                  </a:cubicBezTo>
                  <a:cubicBezTo>
                    <a:pt x="75" y="880"/>
                    <a:pt x="104" y="938"/>
                    <a:pt x="150" y="984"/>
                  </a:cubicBezTo>
                  <a:cubicBezTo>
                    <a:pt x="160" y="1062"/>
                    <a:pt x="228" y="1115"/>
                    <a:pt x="304" y="1115"/>
                  </a:cubicBezTo>
                  <a:cubicBezTo>
                    <a:pt x="318" y="1115"/>
                    <a:pt x="331" y="1114"/>
                    <a:pt x="345" y="1110"/>
                  </a:cubicBezTo>
                  <a:lnTo>
                    <a:pt x="391" y="1087"/>
                  </a:lnTo>
                  <a:cubicBezTo>
                    <a:pt x="460" y="1087"/>
                    <a:pt x="523" y="1070"/>
                    <a:pt x="586" y="1035"/>
                  </a:cubicBezTo>
                  <a:cubicBezTo>
                    <a:pt x="678" y="989"/>
                    <a:pt x="759" y="932"/>
                    <a:pt x="828" y="857"/>
                  </a:cubicBezTo>
                  <a:cubicBezTo>
                    <a:pt x="902" y="852"/>
                    <a:pt x="971" y="829"/>
                    <a:pt x="1034" y="788"/>
                  </a:cubicBezTo>
                  <a:cubicBezTo>
                    <a:pt x="1184" y="679"/>
                    <a:pt x="1264" y="507"/>
                    <a:pt x="1258" y="329"/>
                  </a:cubicBezTo>
                  <a:cubicBezTo>
                    <a:pt x="1258" y="231"/>
                    <a:pt x="1213" y="139"/>
                    <a:pt x="1138" y="76"/>
                  </a:cubicBezTo>
                  <a:cubicBezTo>
                    <a:pt x="1084" y="36"/>
                    <a:pt x="1020" y="13"/>
                    <a:pt x="954" y="13"/>
                  </a:cubicBezTo>
                  <a:cubicBezTo>
                    <a:pt x="935" y="13"/>
                    <a:pt x="916" y="15"/>
                    <a:pt x="897" y="19"/>
                  </a:cubicBezTo>
                  <a:cubicBezTo>
                    <a:pt x="866" y="6"/>
                    <a:pt x="835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5528;p49">
              <a:extLst>
                <a:ext uri="{FF2B5EF4-FFF2-40B4-BE49-F238E27FC236}">
                  <a16:creationId xmlns:a16="http://schemas.microsoft.com/office/drawing/2014/main" id="{1A179F78-4C02-DE70-78C2-907FD4B69F25}"/>
                </a:ext>
              </a:extLst>
            </p:cNvPr>
            <p:cNvSpPr/>
            <p:nvPr/>
          </p:nvSpPr>
          <p:spPr>
            <a:xfrm>
              <a:off x="5491413" y="1613596"/>
              <a:ext cx="21905" cy="25136"/>
            </a:xfrm>
            <a:custGeom>
              <a:avLst/>
              <a:gdLst/>
              <a:ahLst/>
              <a:cxnLst/>
              <a:rect l="l" t="t" r="r" b="b"/>
              <a:pathLst>
                <a:path w="610" h="703" extrusionOk="0">
                  <a:moveTo>
                    <a:pt x="376" y="1"/>
                  </a:moveTo>
                  <a:cubicBezTo>
                    <a:pt x="356" y="1"/>
                    <a:pt x="336" y="2"/>
                    <a:pt x="316" y="5"/>
                  </a:cubicBezTo>
                  <a:cubicBezTo>
                    <a:pt x="276" y="23"/>
                    <a:pt x="236" y="46"/>
                    <a:pt x="201" y="74"/>
                  </a:cubicBezTo>
                  <a:lnTo>
                    <a:pt x="167" y="74"/>
                  </a:lnTo>
                  <a:cubicBezTo>
                    <a:pt x="155" y="80"/>
                    <a:pt x="144" y="86"/>
                    <a:pt x="132" y="91"/>
                  </a:cubicBezTo>
                  <a:cubicBezTo>
                    <a:pt x="121" y="91"/>
                    <a:pt x="109" y="97"/>
                    <a:pt x="98" y="103"/>
                  </a:cubicBezTo>
                  <a:cubicBezTo>
                    <a:pt x="92" y="109"/>
                    <a:pt x="81" y="114"/>
                    <a:pt x="75" y="114"/>
                  </a:cubicBezTo>
                  <a:cubicBezTo>
                    <a:pt x="46" y="126"/>
                    <a:pt x="40" y="166"/>
                    <a:pt x="63" y="183"/>
                  </a:cubicBezTo>
                  <a:cubicBezTo>
                    <a:pt x="69" y="189"/>
                    <a:pt x="75" y="201"/>
                    <a:pt x="86" y="206"/>
                  </a:cubicBezTo>
                  <a:cubicBezTo>
                    <a:pt x="63" y="247"/>
                    <a:pt x="40" y="281"/>
                    <a:pt x="29" y="327"/>
                  </a:cubicBezTo>
                  <a:cubicBezTo>
                    <a:pt x="12" y="390"/>
                    <a:pt x="0" y="459"/>
                    <a:pt x="0" y="528"/>
                  </a:cubicBezTo>
                  <a:cubicBezTo>
                    <a:pt x="0" y="626"/>
                    <a:pt x="81" y="700"/>
                    <a:pt x="172" y="700"/>
                  </a:cubicBezTo>
                  <a:cubicBezTo>
                    <a:pt x="185" y="701"/>
                    <a:pt x="197" y="702"/>
                    <a:pt x="209" y="702"/>
                  </a:cubicBezTo>
                  <a:cubicBezTo>
                    <a:pt x="317" y="702"/>
                    <a:pt x="422" y="657"/>
                    <a:pt x="494" y="580"/>
                  </a:cubicBezTo>
                  <a:cubicBezTo>
                    <a:pt x="575" y="488"/>
                    <a:pt x="609" y="361"/>
                    <a:pt x="592" y="241"/>
                  </a:cubicBezTo>
                  <a:lnTo>
                    <a:pt x="586" y="195"/>
                  </a:lnTo>
                  <a:cubicBezTo>
                    <a:pt x="580" y="172"/>
                    <a:pt x="575" y="155"/>
                    <a:pt x="557" y="137"/>
                  </a:cubicBezTo>
                  <a:cubicBezTo>
                    <a:pt x="563" y="132"/>
                    <a:pt x="563" y="132"/>
                    <a:pt x="563" y="126"/>
                  </a:cubicBezTo>
                  <a:cubicBezTo>
                    <a:pt x="575" y="97"/>
                    <a:pt x="563" y="68"/>
                    <a:pt x="534" y="51"/>
                  </a:cubicBezTo>
                  <a:cubicBezTo>
                    <a:pt x="529" y="40"/>
                    <a:pt x="517" y="34"/>
                    <a:pt x="500" y="28"/>
                  </a:cubicBezTo>
                  <a:cubicBezTo>
                    <a:pt x="488" y="23"/>
                    <a:pt x="477" y="23"/>
                    <a:pt x="465" y="17"/>
                  </a:cubicBezTo>
                  <a:cubicBezTo>
                    <a:pt x="460" y="11"/>
                    <a:pt x="448" y="11"/>
                    <a:pt x="437" y="5"/>
                  </a:cubicBezTo>
                  <a:cubicBezTo>
                    <a:pt x="417" y="2"/>
                    <a:pt x="396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5529;p49">
              <a:extLst>
                <a:ext uri="{FF2B5EF4-FFF2-40B4-BE49-F238E27FC236}">
                  <a16:creationId xmlns:a16="http://schemas.microsoft.com/office/drawing/2014/main" id="{6D3CF80C-0396-6F0B-70ED-AE2A775B3AE6}"/>
                </a:ext>
              </a:extLst>
            </p:cNvPr>
            <p:cNvSpPr/>
            <p:nvPr/>
          </p:nvSpPr>
          <p:spPr>
            <a:xfrm>
              <a:off x="5613112" y="2199799"/>
              <a:ext cx="431" cy="572"/>
            </a:xfrm>
            <a:custGeom>
              <a:avLst/>
              <a:gdLst/>
              <a:ahLst/>
              <a:cxnLst/>
              <a:rect l="l" t="t" r="r" b="b"/>
              <a:pathLst>
                <a:path w="12" h="16" extrusionOk="0">
                  <a:moveTo>
                    <a:pt x="1" y="0"/>
                  </a:moveTo>
                  <a:cubicBezTo>
                    <a:pt x="0" y="0"/>
                    <a:pt x="0" y="1"/>
                    <a:pt x="0" y="4"/>
                  </a:cubicBezTo>
                  <a:lnTo>
                    <a:pt x="12" y="15"/>
                  </a:lnTo>
                  <a:cubicBezTo>
                    <a:pt x="4" y="4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5530;p49">
              <a:extLst>
                <a:ext uri="{FF2B5EF4-FFF2-40B4-BE49-F238E27FC236}">
                  <a16:creationId xmlns:a16="http://schemas.microsoft.com/office/drawing/2014/main" id="{8B71CE11-4EF5-2A79-785D-0CFB42C058E5}"/>
                </a:ext>
              </a:extLst>
            </p:cNvPr>
            <p:cNvSpPr/>
            <p:nvPr/>
          </p:nvSpPr>
          <p:spPr>
            <a:xfrm>
              <a:off x="5585857" y="2075229"/>
              <a:ext cx="36" cy="46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lnTo>
                    <a:pt x="1" y="1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5531;p49">
              <a:extLst>
                <a:ext uri="{FF2B5EF4-FFF2-40B4-BE49-F238E27FC236}">
                  <a16:creationId xmlns:a16="http://schemas.microsoft.com/office/drawing/2014/main" id="{A0C8B544-E3D6-DFE2-0D71-FADD5DCBC1F7}"/>
                </a:ext>
              </a:extLst>
            </p:cNvPr>
            <p:cNvSpPr/>
            <p:nvPr/>
          </p:nvSpPr>
          <p:spPr>
            <a:xfrm>
              <a:off x="5659724" y="2236055"/>
              <a:ext cx="431" cy="250"/>
            </a:xfrm>
            <a:custGeom>
              <a:avLst/>
              <a:gdLst/>
              <a:ahLst/>
              <a:cxnLst/>
              <a:rect l="l" t="t" r="r" b="b"/>
              <a:pathLst>
                <a:path w="12" h="7" extrusionOk="0">
                  <a:moveTo>
                    <a:pt x="12" y="6"/>
                  </a:moveTo>
                  <a:lnTo>
                    <a:pt x="0" y="0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5532;p49">
              <a:extLst>
                <a:ext uri="{FF2B5EF4-FFF2-40B4-BE49-F238E27FC236}">
                  <a16:creationId xmlns:a16="http://schemas.microsoft.com/office/drawing/2014/main" id="{EEC25EA3-C552-4A5F-DDB3-759B87723E40}"/>
                </a:ext>
              </a:extLst>
            </p:cNvPr>
            <p:cNvSpPr/>
            <p:nvPr/>
          </p:nvSpPr>
          <p:spPr>
            <a:xfrm>
              <a:off x="5566286" y="1906036"/>
              <a:ext cx="187522" cy="353617"/>
            </a:xfrm>
            <a:custGeom>
              <a:avLst/>
              <a:gdLst/>
              <a:ahLst/>
              <a:cxnLst/>
              <a:rect l="l" t="t" r="r" b="b"/>
              <a:pathLst>
                <a:path w="5222" h="9890" extrusionOk="0">
                  <a:moveTo>
                    <a:pt x="3852" y="0"/>
                  </a:moveTo>
                  <a:cubicBezTo>
                    <a:pt x="3847" y="0"/>
                    <a:pt x="3842" y="2"/>
                    <a:pt x="3837" y="6"/>
                  </a:cubicBezTo>
                  <a:cubicBezTo>
                    <a:pt x="3717" y="75"/>
                    <a:pt x="3590" y="138"/>
                    <a:pt x="3470" y="212"/>
                  </a:cubicBezTo>
                  <a:cubicBezTo>
                    <a:pt x="3349" y="293"/>
                    <a:pt x="3240" y="368"/>
                    <a:pt x="3119" y="448"/>
                  </a:cubicBezTo>
                  <a:cubicBezTo>
                    <a:pt x="2889" y="609"/>
                    <a:pt x="2660" y="770"/>
                    <a:pt x="2436" y="942"/>
                  </a:cubicBezTo>
                  <a:cubicBezTo>
                    <a:pt x="1988" y="1269"/>
                    <a:pt x="1591" y="1654"/>
                    <a:pt x="1247" y="2091"/>
                  </a:cubicBezTo>
                  <a:cubicBezTo>
                    <a:pt x="1080" y="2298"/>
                    <a:pt x="925" y="2516"/>
                    <a:pt x="781" y="2746"/>
                  </a:cubicBezTo>
                  <a:cubicBezTo>
                    <a:pt x="644" y="2981"/>
                    <a:pt x="523" y="3228"/>
                    <a:pt x="425" y="3481"/>
                  </a:cubicBezTo>
                  <a:cubicBezTo>
                    <a:pt x="241" y="3952"/>
                    <a:pt x="127" y="4446"/>
                    <a:pt x="81" y="4945"/>
                  </a:cubicBezTo>
                  <a:cubicBezTo>
                    <a:pt x="0" y="5801"/>
                    <a:pt x="86" y="6697"/>
                    <a:pt x="408" y="7496"/>
                  </a:cubicBezTo>
                  <a:cubicBezTo>
                    <a:pt x="741" y="8329"/>
                    <a:pt x="1321" y="9035"/>
                    <a:pt x="2114" y="9472"/>
                  </a:cubicBezTo>
                  <a:cubicBezTo>
                    <a:pt x="2533" y="9696"/>
                    <a:pt x="2999" y="9834"/>
                    <a:pt x="3475" y="9868"/>
                  </a:cubicBezTo>
                  <a:cubicBezTo>
                    <a:pt x="3625" y="9882"/>
                    <a:pt x="3774" y="9890"/>
                    <a:pt x="3924" y="9890"/>
                  </a:cubicBezTo>
                  <a:cubicBezTo>
                    <a:pt x="4021" y="9890"/>
                    <a:pt x="4119" y="9886"/>
                    <a:pt x="4216" y="9880"/>
                  </a:cubicBezTo>
                  <a:cubicBezTo>
                    <a:pt x="4348" y="9868"/>
                    <a:pt x="4480" y="9851"/>
                    <a:pt x="4607" y="9834"/>
                  </a:cubicBezTo>
                  <a:cubicBezTo>
                    <a:pt x="4733" y="9816"/>
                    <a:pt x="4854" y="9776"/>
                    <a:pt x="4963" y="9719"/>
                  </a:cubicBezTo>
                  <a:cubicBezTo>
                    <a:pt x="5049" y="9661"/>
                    <a:pt x="5124" y="9587"/>
                    <a:pt x="5187" y="9506"/>
                  </a:cubicBezTo>
                  <a:cubicBezTo>
                    <a:pt x="5221" y="9460"/>
                    <a:pt x="5193" y="9403"/>
                    <a:pt x="5141" y="9397"/>
                  </a:cubicBezTo>
                  <a:cubicBezTo>
                    <a:pt x="5101" y="9397"/>
                    <a:pt x="5061" y="9397"/>
                    <a:pt x="5026" y="9391"/>
                  </a:cubicBezTo>
                  <a:cubicBezTo>
                    <a:pt x="4963" y="9380"/>
                    <a:pt x="4906" y="9368"/>
                    <a:pt x="4842" y="9368"/>
                  </a:cubicBezTo>
                  <a:cubicBezTo>
                    <a:pt x="4722" y="9374"/>
                    <a:pt x="4601" y="9397"/>
                    <a:pt x="4480" y="9420"/>
                  </a:cubicBezTo>
                  <a:cubicBezTo>
                    <a:pt x="4458" y="9420"/>
                    <a:pt x="4435" y="9426"/>
                    <a:pt x="4406" y="9431"/>
                  </a:cubicBezTo>
                  <a:lnTo>
                    <a:pt x="4394" y="9431"/>
                  </a:lnTo>
                  <a:lnTo>
                    <a:pt x="4354" y="9437"/>
                  </a:lnTo>
                  <a:cubicBezTo>
                    <a:pt x="4291" y="9443"/>
                    <a:pt x="4233" y="9449"/>
                    <a:pt x="4170" y="9449"/>
                  </a:cubicBezTo>
                  <a:cubicBezTo>
                    <a:pt x="4050" y="9460"/>
                    <a:pt x="3929" y="9460"/>
                    <a:pt x="3808" y="9460"/>
                  </a:cubicBezTo>
                  <a:cubicBezTo>
                    <a:pt x="3688" y="9454"/>
                    <a:pt x="3573" y="9449"/>
                    <a:pt x="3452" y="9437"/>
                  </a:cubicBezTo>
                  <a:lnTo>
                    <a:pt x="3366" y="9426"/>
                  </a:lnTo>
                  <a:lnTo>
                    <a:pt x="3326" y="9426"/>
                  </a:lnTo>
                  <a:cubicBezTo>
                    <a:pt x="3269" y="9414"/>
                    <a:pt x="3211" y="9403"/>
                    <a:pt x="3154" y="9391"/>
                  </a:cubicBezTo>
                  <a:cubicBezTo>
                    <a:pt x="3045" y="9374"/>
                    <a:pt x="2935" y="9345"/>
                    <a:pt x="2832" y="9317"/>
                  </a:cubicBezTo>
                  <a:cubicBezTo>
                    <a:pt x="2780" y="9299"/>
                    <a:pt x="2734" y="9288"/>
                    <a:pt x="2688" y="9271"/>
                  </a:cubicBezTo>
                  <a:lnTo>
                    <a:pt x="2614" y="9242"/>
                  </a:lnTo>
                  <a:lnTo>
                    <a:pt x="2608" y="9242"/>
                  </a:lnTo>
                  <a:lnTo>
                    <a:pt x="2596" y="9236"/>
                  </a:lnTo>
                  <a:lnTo>
                    <a:pt x="2579" y="9225"/>
                  </a:lnTo>
                  <a:cubicBezTo>
                    <a:pt x="2378" y="9139"/>
                    <a:pt x="2189" y="9029"/>
                    <a:pt x="2011" y="8903"/>
                  </a:cubicBezTo>
                  <a:cubicBezTo>
                    <a:pt x="1976" y="8880"/>
                    <a:pt x="1942" y="8851"/>
                    <a:pt x="1901" y="8823"/>
                  </a:cubicBezTo>
                  <a:lnTo>
                    <a:pt x="1856" y="8788"/>
                  </a:lnTo>
                  <a:lnTo>
                    <a:pt x="1792" y="8736"/>
                  </a:lnTo>
                  <a:cubicBezTo>
                    <a:pt x="1712" y="8668"/>
                    <a:pt x="1637" y="8599"/>
                    <a:pt x="1563" y="8518"/>
                  </a:cubicBezTo>
                  <a:cubicBezTo>
                    <a:pt x="1488" y="8444"/>
                    <a:pt x="1419" y="8369"/>
                    <a:pt x="1356" y="8288"/>
                  </a:cubicBezTo>
                  <a:lnTo>
                    <a:pt x="1316" y="8237"/>
                  </a:lnTo>
                  <a:lnTo>
                    <a:pt x="1316" y="8231"/>
                  </a:lnTo>
                  <a:cubicBezTo>
                    <a:pt x="1310" y="8225"/>
                    <a:pt x="1310" y="8225"/>
                    <a:pt x="1304" y="8220"/>
                  </a:cubicBezTo>
                  <a:lnTo>
                    <a:pt x="1293" y="8208"/>
                  </a:lnTo>
                  <a:cubicBezTo>
                    <a:pt x="1264" y="8162"/>
                    <a:pt x="1229" y="8116"/>
                    <a:pt x="1201" y="8076"/>
                  </a:cubicBezTo>
                  <a:cubicBezTo>
                    <a:pt x="1086" y="7909"/>
                    <a:pt x="988" y="7737"/>
                    <a:pt x="902" y="7553"/>
                  </a:cubicBezTo>
                  <a:cubicBezTo>
                    <a:pt x="885" y="7513"/>
                    <a:pt x="868" y="7467"/>
                    <a:pt x="845" y="7427"/>
                  </a:cubicBezTo>
                  <a:lnTo>
                    <a:pt x="827" y="7381"/>
                  </a:lnTo>
                  <a:cubicBezTo>
                    <a:pt x="822" y="7358"/>
                    <a:pt x="810" y="7335"/>
                    <a:pt x="799" y="7306"/>
                  </a:cubicBezTo>
                  <a:cubicBezTo>
                    <a:pt x="764" y="7214"/>
                    <a:pt x="730" y="7117"/>
                    <a:pt x="701" y="7019"/>
                  </a:cubicBezTo>
                  <a:cubicBezTo>
                    <a:pt x="644" y="6824"/>
                    <a:pt x="598" y="6628"/>
                    <a:pt x="563" y="6427"/>
                  </a:cubicBezTo>
                  <a:cubicBezTo>
                    <a:pt x="552" y="6376"/>
                    <a:pt x="546" y="6324"/>
                    <a:pt x="534" y="6272"/>
                  </a:cubicBezTo>
                  <a:lnTo>
                    <a:pt x="534" y="6238"/>
                  </a:lnTo>
                  <a:cubicBezTo>
                    <a:pt x="534" y="6209"/>
                    <a:pt x="529" y="6186"/>
                    <a:pt x="523" y="6157"/>
                  </a:cubicBezTo>
                  <a:cubicBezTo>
                    <a:pt x="511" y="6054"/>
                    <a:pt x="506" y="5945"/>
                    <a:pt x="500" y="5842"/>
                  </a:cubicBezTo>
                  <a:cubicBezTo>
                    <a:pt x="488" y="5635"/>
                    <a:pt x="488" y="5422"/>
                    <a:pt x="500" y="5210"/>
                  </a:cubicBezTo>
                  <a:cubicBezTo>
                    <a:pt x="506" y="5106"/>
                    <a:pt x="511" y="5003"/>
                    <a:pt x="523" y="4900"/>
                  </a:cubicBezTo>
                  <a:cubicBezTo>
                    <a:pt x="529" y="4848"/>
                    <a:pt x="534" y="4796"/>
                    <a:pt x="540" y="4756"/>
                  </a:cubicBezTo>
                  <a:lnTo>
                    <a:pt x="540" y="4750"/>
                  </a:lnTo>
                  <a:lnTo>
                    <a:pt x="540" y="4739"/>
                  </a:lnTo>
                  <a:lnTo>
                    <a:pt x="540" y="4721"/>
                  </a:lnTo>
                  <a:cubicBezTo>
                    <a:pt x="546" y="4693"/>
                    <a:pt x="552" y="4664"/>
                    <a:pt x="552" y="4635"/>
                  </a:cubicBezTo>
                  <a:cubicBezTo>
                    <a:pt x="592" y="4383"/>
                    <a:pt x="655" y="4136"/>
                    <a:pt x="735" y="3894"/>
                  </a:cubicBezTo>
                  <a:cubicBezTo>
                    <a:pt x="776" y="3774"/>
                    <a:pt x="816" y="3653"/>
                    <a:pt x="868" y="3538"/>
                  </a:cubicBezTo>
                  <a:lnTo>
                    <a:pt x="868" y="3532"/>
                  </a:lnTo>
                  <a:cubicBezTo>
                    <a:pt x="873" y="3515"/>
                    <a:pt x="879" y="3504"/>
                    <a:pt x="885" y="3492"/>
                  </a:cubicBezTo>
                  <a:cubicBezTo>
                    <a:pt x="896" y="3464"/>
                    <a:pt x="908" y="3435"/>
                    <a:pt x="919" y="3406"/>
                  </a:cubicBezTo>
                  <a:cubicBezTo>
                    <a:pt x="948" y="3349"/>
                    <a:pt x="977" y="3291"/>
                    <a:pt x="1005" y="3234"/>
                  </a:cubicBezTo>
                  <a:cubicBezTo>
                    <a:pt x="1120" y="3010"/>
                    <a:pt x="1247" y="2786"/>
                    <a:pt x="1384" y="2573"/>
                  </a:cubicBezTo>
                  <a:cubicBezTo>
                    <a:pt x="1522" y="2372"/>
                    <a:pt x="1672" y="2171"/>
                    <a:pt x="1833" y="1987"/>
                  </a:cubicBezTo>
                  <a:cubicBezTo>
                    <a:pt x="2011" y="1786"/>
                    <a:pt x="2200" y="1597"/>
                    <a:pt x="2401" y="1413"/>
                  </a:cubicBezTo>
                  <a:cubicBezTo>
                    <a:pt x="2798" y="1057"/>
                    <a:pt x="3257" y="747"/>
                    <a:pt x="3625" y="356"/>
                  </a:cubicBezTo>
                  <a:cubicBezTo>
                    <a:pt x="3717" y="258"/>
                    <a:pt x="3803" y="149"/>
                    <a:pt x="3877" y="40"/>
                  </a:cubicBezTo>
                  <a:cubicBezTo>
                    <a:pt x="3886" y="22"/>
                    <a:pt x="3871" y="0"/>
                    <a:pt x="3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5533;p49">
              <a:extLst>
                <a:ext uri="{FF2B5EF4-FFF2-40B4-BE49-F238E27FC236}">
                  <a16:creationId xmlns:a16="http://schemas.microsoft.com/office/drawing/2014/main" id="{ADCA2C5A-3732-2B56-0904-D89EE9722C0C}"/>
                </a:ext>
              </a:extLst>
            </p:cNvPr>
            <p:cNvSpPr/>
            <p:nvPr/>
          </p:nvSpPr>
          <p:spPr>
            <a:xfrm>
              <a:off x="5555333" y="2339137"/>
              <a:ext cx="64602" cy="58853"/>
            </a:xfrm>
            <a:custGeom>
              <a:avLst/>
              <a:gdLst/>
              <a:ahLst/>
              <a:cxnLst/>
              <a:rect l="l" t="t" r="r" b="b"/>
              <a:pathLst>
                <a:path w="1799" h="1646" extrusionOk="0">
                  <a:moveTo>
                    <a:pt x="1626" y="1"/>
                  </a:moveTo>
                  <a:cubicBezTo>
                    <a:pt x="1580" y="1"/>
                    <a:pt x="1529" y="7"/>
                    <a:pt x="1477" y="12"/>
                  </a:cubicBezTo>
                  <a:cubicBezTo>
                    <a:pt x="1391" y="24"/>
                    <a:pt x="1299" y="47"/>
                    <a:pt x="1213" y="76"/>
                  </a:cubicBezTo>
                  <a:cubicBezTo>
                    <a:pt x="1012" y="145"/>
                    <a:pt x="822" y="248"/>
                    <a:pt x="656" y="380"/>
                  </a:cubicBezTo>
                  <a:cubicBezTo>
                    <a:pt x="495" y="506"/>
                    <a:pt x="351" y="661"/>
                    <a:pt x="242" y="840"/>
                  </a:cubicBezTo>
                  <a:cubicBezTo>
                    <a:pt x="116" y="1018"/>
                    <a:pt x="35" y="1224"/>
                    <a:pt x="1" y="1437"/>
                  </a:cubicBezTo>
                  <a:cubicBezTo>
                    <a:pt x="1" y="1540"/>
                    <a:pt x="75" y="1626"/>
                    <a:pt x="179" y="1644"/>
                  </a:cubicBezTo>
                  <a:cubicBezTo>
                    <a:pt x="187" y="1645"/>
                    <a:pt x="195" y="1645"/>
                    <a:pt x="203" y="1645"/>
                  </a:cubicBezTo>
                  <a:cubicBezTo>
                    <a:pt x="297" y="1645"/>
                    <a:pt x="382" y="1584"/>
                    <a:pt x="409" y="1494"/>
                  </a:cubicBezTo>
                  <a:cubicBezTo>
                    <a:pt x="420" y="1448"/>
                    <a:pt x="432" y="1402"/>
                    <a:pt x="443" y="1362"/>
                  </a:cubicBezTo>
                  <a:lnTo>
                    <a:pt x="466" y="1305"/>
                  </a:lnTo>
                  <a:cubicBezTo>
                    <a:pt x="472" y="1293"/>
                    <a:pt x="472" y="1282"/>
                    <a:pt x="478" y="1270"/>
                  </a:cubicBezTo>
                  <a:lnTo>
                    <a:pt x="483" y="1259"/>
                  </a:lnTo>
                  <a:cubicBezTo>
                    <a:pt x="483" y="1253"/>
                    <a:pt x="489" y="1247"/>
                    <a:pt x="489" y="1247"/>
                  </a:cubicBezTo>
                  <a:lnTo>
                    <a:pt x="506" y="1207"/>
                  </a:lnTo>
                  <a:cubicBezTo>
                    <a:pt x="518" y="1190"/>
                    <a:pt x="523" y="1173"/>
                    <a:pt x="535" y="1155"/>
                  </a:cubicBezTo>
                  <a:cubicBezTo>
                    <a:pt x="558" y="1115"/>
                    <a:pt x="581" y="1069"/>
                    <a:pt x="604" y="1035"/>
                  </a:cubicBezTo>
                  <a:cubicBezTo>
                    <a:pt x="644" y="966"/>
                    <a:pt x="690" y="903"/>
                    <a:pt x="742" y="845"/>
                  </a:cubicBezTo>
                  <a:cubicBezTo>
                    <a:pt x="799" y="776"/>
                    <a:pt x="862" y="713"/>
                    <a:pt x="931" y="656"/>
                  </a:cubicBezTo>
                  <a:cubicBezTo>
                    <a:pt x="989" y="598"/>
                    <a:pt x="1046" y="552"/>
                    <a:pt x="1115" y="506"/>
                  </a:cubicBezTo>
                  <a:cubicBezTo>
                    <a:pt x="1184" y="455"/>
                    <a:pt x="1259" y="409"/>
                    <a:pt x="1333" y="374"/>
                  </a:cubicBezTo>
                  <a:cubicBezTo>
                    <a:pt x="1402" y="334"/>
                    <a:pt x="1477" y="305"/>
                    <a:pt x="1552" y="282"/>
                  </a:cubicBezTo>
                  <a:cubicBezTo>
                    <a:pt x="1592" y="265"/>
                    <a:pt x="1638" y="254"/>
                    <a:pt x="1678" y="242"/>
                  </a:cubicBezTo>
                  <a:cubicBezTo>
                    <a:pt x="1701" y="236"/>
                    <a:pt x="1724" y="219"/>
                    <a:pt x="1747" y="202"/>
                  </a:cubicBezTo>
                  <a:cubicBezTo>
                    <a:pt x="1758" y="190"/>
                    <a:pt x="1764" y="179"/>
                    <a:pt x="1770" y="162"/>
                  </a:cubicBezTo>
                  <a:cubicBezTo>
                    <a:pt x="1799" y="133"/>
                    <a:pt x="1793" y="81"/>
                    <a:pt x="1758" y="58"/>
                  </a:cubicBezTo>
                  <a:lnTo>
                    <a:pt x="1758" y="58"/>
                  </a:lnTo>
                  <a:cubicBezTo>
                    <a:pt x="1765" y="62"/>
                    <a:pt x="1768" y="64"/>
                    <a:pt x="1768" y="64"/>
                  </a:cubicBezTo>
                  <a:cubicBezTo>
                    <a:pt x="1772" y="64"/>
                    <a:pt x="1729" y="29"/>
                    <a:pt x="1724" y="24"/>
                  </a:cubicBezTo>
                  <a:cubicBezTo>
                    <a:pt x="1695" y="7"/>
                    <a:pt x="166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5534;p49">
              <a:extLst>
                <a:ext uri="{FF2B5EF4-FFF2-40B4-BE49-F238E27FC236}">
                  <a16:creationId xmlns:a16="http://schemas.microsoft.com/office/drawing/2014/main" id="{461C9900-0D98-72D7-23FB-851B917A1527}"/>
                </a:ext>
              </a:extLst>
            </p:cNvPr>
            <p:cNvSpPr/>
            <p:nvPr/>
          </p:nvSpPr>
          <p:spPr>
            <a:xfrm>
              <a:off x="5514073" y="2318399"/>
              <a:ext cx="66254" cy="54920"/>
            </a:xfrm>
            <a:custGeom>
              <a:avLst/>
              <a:gdLst/>
              <a:ahLst/>
              <a:cxnLst/>
              <a:rect l="l" t="t" r="r" b="b"/>
              <a:pathLst>
                <a:path w="1845" h="1536" extrusionOk="0">
                  <a:moveTo>
                    <a:pt x="1699" y="1"/>
                  </a:moveTo>
                  <a:cubicBezTo>
                    <a:pt x="1638" y="1"/>
                    <a:pt x="1578" y="10"/>
                    <a:pt x="1523" y="30"/>
                  </a:cubicBezTo>
                  <a:cubicBezTo>
                    <a:pt x="1420" y="58"/>
                    <a:pt x="1328" y="98"/>
                    <a:pt x="1236" y="144"/>
                  </a:cubicBezTo>
                  <a:cubicBezTo>
                    <a:pt x="1052" y="231"/>
                    <a:pt x="880" y="334"/>
                    <a:pt x="719" y="449"/>
                  </a:cubicBezTo>
                  <a:cubicBezTo>
                    <a:pt x="558" y="558"/>
                    <a:pt x="409" y="696"/>
                    <a:pt x="288" y="845"/>
                  </a:cubicBezTo>
                  <a:cubicBezTo>
                    <a:pt x="162" y="1000"/>
                    <a:pt x="1" y="1259"/>
                    <a:pt x="110" y="1454"/>
                  </a:cubicBezTo>
                  <a:cubicBezTo>
                    <a:pt x="143" y="1507"/>
                    <a:pt x="199" y="1535"/>
                    <a:pt x="256" y="1535"/>
                  </a:cubicBezTo>
                  <a:cubicBezTo>
                    <a:pt x="298" y="1535"/>
                    <a:pt x="340" y="1520"/>
                    <a:pt x="374" y="1488"/>
                  </a:cubicBezTo>
                  <a:cubicBezTo>
                    <a:pt x="443" y="1420"/>
                    <a:pt x="461" y="1328"/>
                    <a:pt x="489" y="1241"/>
                  </a:cubicBezTo>
                  <a:cubicBezTo>
                    <a:pt x="489" y="1241"/>
                    <a:pt x="506" y="1207"/>
                    <a:pt x="512" y="1201"/>
                  </a:cubicBezTo>
                  <a:cubicBezTo>
                    <a:pt x="518" y="1184"/>
                    <a:pt x="529" y="1167"/>
                    <a:pt x="541" y="1144"/>
                  </a:cubicBezTo>
                  <a:cubicBezTo>
                    <a:pt x="558" y="1115"/>
                    <a:pt x="581" y="1081"/>
                    <a:pt x="604" y="1046"/>
                  </a:cubicBezTo>
                  <a:cubicBezTo>
                    <a:pt x="610" y="1040"/>
                    <a:pt x="616" y="1035"/>
                    <a:pt x="621" y="1023"/>
                  </a:cubicBezTo>
                  <a:lnTo>
                    <a:pt x="627" y="1017"/>
                  </a:lnTo>
                  <a:cubicBezTo>
                    <a:pt x="639" y="1000"/>
                    <a:pt x="656" y="983"/>
                    <a:pt x="673" y="966"/>
                  </a:cubicBezTo>
                  <a:cubicBezTo>
                    <a:pt x="702" y="937"/>
                    <a:pt x="730" y="903"/>
                    <a:pt x="759" y="874"/>
                  </a:cubicBezTo>
                  <a:cubicBezTo>
                    <a:pt x="788" y="845"/>
                    <a:pt x="828" y="811"/>
                    <a:pt x="863" y="782"/>
                  </a:cubicBezTo>
                  <a:lnTo>
                    <a:pt x="909" y="742"/>
                  </a:lnTo>
                  <a:lnTo>
                    <a:pt x="949" y="707"/>
                  </a:lnTo>
                  <a:cubicBezTo>
                    <a:pt x="1104" y="598"/>
                    <a:pt x="1259" y="489"/>
                    <a:pt x="1425" y="397"/>
                  </a:cubicBezTo>
                  <a:cubicBezTo>
                    <a:pt x="1500" y="351"/>
                    <a:pt x="1581" y="305"/>
                    <a:pt x="1655" y="254"/>
                  </a:cubicBezTo>
                  <a:cubicBezTo>
                    <a:pt x="1718" y="208"/>
                    <a:pt x="1776" y="144"/>
                    <a:pt x="1822" y="75"/>
                  </a:cubicBezTo>
                  <a:cubicBezTo>
                    <a:pt x="1845" y="47"/>
                    <a:pt x="1816" y="12"/>
                    <a:pt x="1782" y="7"/>
                  </a:cubicBezTo>
                  <a:cubicBezTo>
                    <a:pt x="1754" y="3"/>
                    <a:pt x="172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5535;p49">
              <a:extLst>
                <a:ext uri="{FF2B5EF4-FFF2-40B4-BE49-F238E27FC236}">
                  <a16:creationId xmlns:a16="http://schemas.microsoft.com/office/drawing/2014/main" id="{B4BBAD08-78AA-5198-DA3B-F984C2AE7F75}"/>
                </a:ext>
              </a:extLst>
            </p:cNvPr>
            <p:cNvSpPr/>
            <p:nvPr/>
          </p:nvSpPr>
          <p:spPr>
            <a:xfrm>
              <a:off x="4970575" y="2458487"/>
              <a:ext cx="53470" cy="57280"/>
            </a:xfrm>
            <a:custGeom>
              <a:avLst/>
              <a:gdLst/>
              <a:ahLst/>
              <a:cxnLst/>
              <a:rect l="l" t="t" r="r" b="b"/>
              <a:pathLst>
                <a:path w="1489" h="1602" extrusionOk="0">
                  <a:moveTo>
                    <a:pt x="1310" y="0"/>
                  </a:moveTo>
                  <a:cubicBezTo>
                    <a:pt x="1241" y="0"/>
                    <a:pt x="1172" y="6"/>
                    <a:pt x="1109" y="29"/>
                  </a:cubicBezTo>
                  <a:cubicBezTo>
                    <a:pt x="971" y="86"/>
                    <a:pt x="851" y="161"/>
                    <a:pt x="747" y="264"/>
                  </a:cubicBezTo>
                  <a:cubicBezTo>
                    <a:pt x="541" y="477"/>
                    <a:pt x="368" y="718"/>
                    <a:pt x="236" y="982"/>
                  </a:cubicBezTo>
                  <a:cubicBezTo>
                    <a:pt x="162" y="1109"/>
                    <a:pt x="98" y="1241"/>
                    <a:pt x="35" y="1373"/>
                  </a:cubicBezTo>
                  <a:cubicBezTo>
                    <a:pt x="1" y="1436"/>
                    <a:pt x="12" y="1511"/>
                    <a:pt x="58" y="1563"/>
                  </a:cubicBezTo>
                  <a:cubicBezTo>
                    <a:pt x="81" y="1580"/>
                    <a:pt x="104" y="1591"/>
                    <a:pt x="133" y="1597"/>
                  </a:cubicBezTo>
                  <a:cubicBezTo>
                    <a:pt x="145" y="1600"/>
                    <a:pt x="158" y="1602"/>
                    <a:pt x="171" y="1602"/>
                  </a:cubicBezTo>
                  <a:cubicBezTo>
                    <a:pt x="224" y="1602"/>
                    <a:pt x="277" y="1574"/>
                    <a:pt x="305" y="1528"/>
                  </a:cubicBezTo>
                  <a:cubicBezTo>
                    <a:pt x="443" y="1229"/>
                    <a:pt x="604" y="936"/>
                    <a:pt x="788" y="666"/>
                  </a:cubicBezTo>
                  <a:cubicBezTo>
                    <a:pt x="880" y="540"/>
                    <a:pt x="983" y="431"/>
                    <a:pt x="1109" y="345"/>
                  </a:cubicBezTo>
                  <a:cubicBezTo>
                    <a:pt x="1167" y="299"/>
                    <a:pt x="1236" y="264"/>
                    <a:pt x="1299" y="224"/>
                  </a:cubicBezTo>
                  <a:cubicBezTo>
                    <a:pt x="1333" y="213"/>
                    <a:pt x="1373" y="190"/>
                    <a:pt x="1408" y="167"/>
                  </a:cubicBezTo>
                  <a:cubicBezTo>
                    <a:pt x="1425" y="144"/>
                    <a:pt x="1448" y="127"/>
                    <a:pt x="1477" y="109"/>
                  </a:cubicBezTo>
                  <a:cubicBezTo>
                    <a:pt x="1488" y="104"/>
                    <a:pt x="1488" y="86"/>
                    <a:pt x="1477" y="81"/>
                  </a:cubicBezTo>
                  <a:cubicBezTo>
                    <a:pt x="1460" y="75"/>
                    <a:pt x="1460" y="69"/>
                    <a:pt x="1448" y="58"/>
                  </a:cubicBezTo>
                  <a:cubicBezTo>
                    <a:pt x="1437" y="40"/>
                    <a:pt x="1425" y="46"/>
                    <a:pt x="1408" y="35"/>
                  </a:cubicBezTo>
                  <a:cubicBezTo>
                    <a:pt x="1379" y="17"/>
                    <a:pt x="1345" y="6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5536;p49">
              <a:extLst>
                <a:ext uri="{FF2B5EF4-FFF2-40B4-BE49-F238E27FC236}">
                  <a16:creationId xmlns:a16="http://schemas.microsoft.com/office/drawing/2014/main" id="{0B5393BB-13B5-BCC2-9E45-FE1BB5ABBF48}"/>
                </a:ext>
              </a:extLst>
            </p:cNvPr>
            <p:cNvSpPr/>
            <p:nvPr/>
          </p:nvSpPr>
          <p:spPr>
            <a:xfrm>
              <a:off x="4945007" y="2445114"/>
              <a:ext cx="60472" cy="56743"/>
            </a:xfrm>
            <a:custGeom>
              <a:avLst/>
              <a:gdLst/>
              <a:ahLst/>
              <a:cxnLst/>
              <a:rect l="l" t="t" r="r" b="b"/>
              <a:pathLst>
                <a:path w="1684" h="1587" extrusionOk="0">
                  <a:moveTo>
                    <a:pt x="1632" y="1"/>
                  </a:moveTo>
                  <a:cubicBezTo>
                    <a:pt x="1546" y="12"/>
                    <a:pt x="1459" y="1"/>
                    <a:pt x="1367" y="24"/>
                  </a:cubicBezTo>
                  <a:cubicBezTo>
                    <a:pt x="1276" y="35"/>
                    <a:pt x="1184" y="70"/>
                    <a:pt x="1098" y="110"/>
                  </a:cubicBezTo>
                  <a:cubicBezTo>
                    <a:pt x="914" y="202"/>
                    <a:pt x="747" y="317"/>
                    <a:pt x="592" y="460"/>
                  </a:cubicBezTo>
                  <a:cubicBezTo>
                    <a:pt x="443" y="587"/>
                    <a:pt x="316" y="742"/>
                    <a:pt x="213" y="920"/>
                  </a:cubicBezTo>
                  <a:cubicBezTo>
                    <a:pt x="127" y="1075"/>
                    <a:pt x="0" y="1351"/>
                    <a:pt x="104" y="1517"/>
                  </a:cubicBezTo>
                  <a:cubicBezTo>
                    <a:pt x="133" y="1563"/>
                    <a:pt x="178" y="1586"/>
                    <a:pt x="224" y="1586"/>
                  </a:cubicBezTo>
                  <a:cubicBezTo>
                    <a:pt x="270" y="1586"/>
                    <a:pt x="316" y="1563"/>
                    <a:pt x="345" y="1517"/>
                  </a:cubicBezTo>
                  <a:cubicBezTo>
                    <a:pt x="397" y="1448"/>
                    <a:pt x="397" y="1356"/>
                    <a:pt x="420" y="1276"/>
                  </a:cubicBezTo>
                  <a:cubicBezTo>
                    <a:pt x="437" y="1201"/>
                    <a:pt x="466" y="1132"/>
                    <a:pt x="506" y="1069"/>
                  </a:cubicBezTo>
                  <a:cubicBezTo>
                    <a:pt x="592" y="920"/>
                    <a:pt x="701" y="788"/>
                    <a:pt x="833" y="673"/>
                  </a:cubicBezTo>
                  <a:cubicBezTo>
                    <a:pt x="960" y="552"/>
                    <a:pt x="1103" y="449"/>
                    <a:pt x="1253" y="357"/>
                  </a:cubicBezTo>
                  <a:cubicBezTo>
                    <a:pt x="1322" y="311"/>
                    <a:pt x="1390" y="265"/>
                    <a:pt x="1454" y="213"/>
                  </a:cubicBezTo>
                  <a:cubicBezTo>
                    <a:pt x="1517" y="162"/>
                    <a:pt x="1580" y="116"/>
                    <a:pt x="1649" y="81"/>
                  </a:cubicBezTo>
                  <a:cubicBezTo>
                    <a:pt x="1683" y="64"/>
                    <a:pt x="1666" y="1"/>
                    <a:pt x="1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5537;p49">
              <a:extLst>
                <a:ext uri="{FF2B5EF4-FFF2-40B4-BE49-F238E27FC236}">
                  <a16:creationId xmlns:a16="http://schemas.microsoft.com/office/drawing/2014/main" id="{56A81BAD-DF0B-C3F9-E026-FE16C29D7628}"/>
                </a:ext>
              </a:extLst>
            </p:cNvPr>
            <p:cNvSpPr/>
            <p:nvPr/>
          </p:nvSpPr>
          <p:spPr>
            <a:xfrm>
              <a:off x="5207365" y="2216282"/>
              <a:ext cx="261173" cy="247174"/>
            </a:xfrm>
            <a:custGeom>
              <a:avLst/>
              <a:gdLst/>
              <a:ahLst/>
              <a:cxnLst/>
              <a:rect l="l" t="t" r="r" b="b"/>
              <a:pathLst>
                <a:path w="7273" h="6913" extrusionOk="0">
                  <a:moveTo>
                    <a:pt x="6481" y="1"/>
                  </a:moveTo>
                  <a:cubicBezTo>
                    <a:pt x="6316" y="1"/>
                    <a:pt x="6147" y="33"/>
                    <a:pt x="5997" y="77"/>
                  </a:cubicBezTo>
                  <a:cubicBezTo>
                    <a:pt x="5676" y="220"/>
                    <a:pt x="4671" y="1116"/>
                    <a:pt x="4332" y="1432"/>
                  </a:cubicBezTo>
                  <a:cubicBezTo>
                    <a:pt x="3476" y="2225"/>
                    <a:pt x="2781" y="2765"/>
                    <a:pt x="2005" y="3644"/>
                  </a:cubicBezTo>
                  <a:cubicBezTo>
                    <a:pt x="1684" y="4000"/>
                    <a:pt x="1333" y="4390"/>
                    <a:pt x="1161" y="4850"/>
                  </a:cubicBezTo>
                  <a:cubicBezTo>
                    <a:pt x="874" y="4861"/>
                    <a:pt x="575" y="4873"/>
                    <a:pt x="328" y="5022"/>
                  </a:cubicBezTo>
                  <a:cubicBezTo>
                    <a:pt x="156" y="5120"/>
                    <a:pt x="41" y="5292"/>
                    <a:pt x="24" y="5488"/>
                  </a:cubicBezTo>
                  <a:cubicBezTo>
                    <a:pt x="1" y="5683"/>
                    <a:pt x="93" y="5878"/>
                    <a:pt x="202" y="6027"/>
                  </a:cubicBezTo>
                  <a:cubicBezTo>
                    <a:pt x="432" y="6320"/>
                    <a:pt x="724" y="6556"/>
                    <a:pt x="1058" y="6717"/>
                  </a:cubicBezTo>
                  <a:cubicBezTo>
                    <a:pt x="1230" y="6820"/>
                    <a:pt x="1425" y="6889"/>
                    <a:pt x="1632" y="6912"/>
                  </a:cubicBezTo>
                  <a:cubicBezTo>
                    <a:pt x="1639" y="6912"/>
                    <a:pt x="1645" y="6912"/>
                    <a:pt x="1652" y="6912"/>
                  </a:cubicBezTo>
                  <a:cubicBezTo>
                    <a:pt x="1829" y="6912"/>
                    <a:pt x="2004" y="6838"/>
                    <a:pt x="2126" y="6699"/>
                  </a:cubicBezTo>
                  <a:cubicBezTo>
                    <a:pt x="2350" y="6447"/>
                    <a:pt x="2333" y="6062"/>
                    <a:pt x="2195" y="5757"/>
                  </a:cubicBezTo>
                  <a:cubicBezTo>
                    <a:pt x="2476" y="5516"/>
                    <a:pt x="2746" y="5258"/>
                    <a:pt x="3005" y="4988"/>
                  </a:cubicBezTo>
                  <a:cubicBezTo>
                    <a:pt x="3286" y="4695"/>
                    <a:pt x="3545" y="4379"/>
                    <a:pt x="3820" y="4080"/>
                  </a:cubicBezTo>
                  <a:cubicBezTo>
                    <a:pt x="4102" y="3782"/>
                    <a:pt x="4395" y="3506"/>
                    <a:pt x="4688" y="3219"/>
                  </a:cubicBezTo>
                  <a:cubicBezTo>
                    <a:pt x="4820" y="3092"/>
                    <a:pt x="4952" y="2966"/>
                    <a:pt x="5073" y="2822"/>
                  </a:cubicBezTo>
                  <a:cubicBezTo>
                    <a:pt x="5170" y="2707"/>
                    <a:pt x="5262" y="2587"/>
                    <a:pt x="5354" y="2466"/>
                  </a:cubicBezTo>
                  <a:cubicBezTo>
                    <a:pt x="5526" y="2213"/>
                    <a:pt x="5716" y="1966"/>
                    <a:pt x="5917" y="1737"/>
                  </a:cubicBezTo>
                  <a:cubicBezTo>
                    <a:pt x="5969" y="1679"/>
                    <a:pt x="6020" y="1628"/>
                    <a:pt x="6072" y="1576"/>
                  </a:cubicBezTo>
                  <a:cubicBezTo>
                    <a:pt x="6101" y="1553"/>
                    <a:pt x="6130" y="1530"/>
                    <a:pt x="6153" y="1507"/>
                  </a:cubicBezTo>
                  <a:lnTo>
                    <a:pt x="6175" y="1490"/>
                  </a:lnTo>
                  <a:lnTo>
                    <a:pt x="6210" y="1467"/>
                  </a:lnTo>
                  <a:cubicBezTo>
                    <a:pt x="6255" y="1433"/>
                    <a:pt x="6306" y="1404"/>
                    <a:pt x="6357" y="1382"/>
                  </a:cubicBezTo>
                  <a:lnTo>
                    <a:pt x="6357" y="1382"/>
                  </a:lnTo>
                  <a:cubicBezTo>
                    <a:pt x="6357" y="1382"/>
                    <a:pt x="6357" y="1382"/>
                    <a:pt x="6357" y="1382"/>
                  </a:cubicBezTo>
                  <a:cubicBezTo>
                    <a:pt x="6361" y="1382"/>
                    <a:pt x="6432" y="1363"/>
                    <a:pt x="6417" y="1363"/>
                  </a:cubicBezTo>
                  <a:lnTo>
                    <a:pt x="6532" y="1363"/>
                  </a:lnTo>
                  <a:cubicBezTo>
                    <a:pt x="6569" y="1365"/>
                    <a:pt x="6607" y="1366"/>
                    <a:pt x="6644" y="1366"/>
                  </a:cubicBezTo>
                  <a:cubicBezTo>
                    <a:pt x="6761" y="1366"/>
                    <a:pt x="6875" y="1353"/>
                    <a:pt x="6980" y="1283"/>
                  </a:cubicBezTo>
                  <a:cubicBezTo>
                    <a:pt x="7135" y="1174"/>
                    <a:pt x="7232" y="990"/>
                    <a:pt x="7244" y="795"/>
                  </a:cubicBezTo>
                  <a:cubicBezTo>
                    <a:pt x="7273" y="490"/>
                    <a:pt x="7112" y="157"/>
                    <a:pt x="6813" y="54"/>
                  </a:cubicBezTo>
                  <a:cubicBezTo>
                    <a:pt x="6709" y="16"/>
                    <a:pt x="6596" y="1"/>
                    <a:pt x="6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5538;p49">
              <a:extLst>
                <a:ext uri="{FF2B5EF4-FFF2-40B4-BE49-F238E27FC236}">
                  <a16:creationId xmlns:a16="http://schemas.microsoft.com/office/drawing/2014/main" id="{32545B62-843F-1160-5904-265B53366A6E}"/>
                </a:ext>
              </a:extLst>
            </p:cNvPr>
            <p:cNvSpPr/>
            <p:nvPr/>
          </p:nvSpPr>
          <p:spPr>
            <a:xfrm>
              <a:off x="5350108" y="2076766"/>
              <a:ext cx="25424" cy="25422"/>
            </a:xfrm>
            <a:custGeom>
              <a:avLst/>
              <a:gdLst/>
              <a:ahLst/>
              <a:cxnLst/>
              <a:rect l="l" t="t" r="r" b="b"/>
              <a:pathLst>
                <a:path w="708" h="711" extrusionOk="0">
                  <a:moveTo>
                    <a:pt x="355" y="0"/>
                  </a:moveTo>
                  <a:cubicBezTo>
                    <a:pt x="339" y="0"/>
                    <a:pt x="322" y="3"/>
                    <a:pt x="305" y="10"/>
                  </a:cubicBezTo>
                  <a:cubicBezTo>
                    <a:pt x="259" y="10"/>
                    <a:pt x="213" y="27"/>
                    <a:pt x="179" y="56"/>
                  </a:cubicBezTo>
                  <a:lnTo>
                    <a:pt x="110" y="113"/>
                  </a:lnTo>
                  <a:lnTo>
                    <a:pt x="98" y="125"/>
                  </a:lnTo>
                  <a:cubicBezTo>
                    <a:pt x="52" y="170"/>
                    <a:pt x="24" y="222"/>
                    <a:pt x="12" y="285"/>
                  </a:cubicBezTo>
                  <a:cubicBezTo>
                    <a:pt x="1" y="331"/>
                    <a:pt x="1" y="377"/>
                    <a:pt x="12" y="423"/>
                  </a:cubicBezTo>
                  <a:cubicBezTo>
                    <a:pt x="18" y="469"/>
                    <a:pt x="35" y="515"/>
                    <a:pt x="58" y="550"/>
                  </a:cubicBezTo>
                  <a:cubicBezTo>
                    <a:pt x="92" y="601"/>
                    <a:pt x="138" y="641"/>
                    <a:pt x="190" y="670"/>
                  </a:cubicBezTo>
                  <a:cubicBezTo>
                    <a:pt x="248" y="699"/>
                    <a:pt x="311" y="710"/>
                    <a:pt x="374" y="710"/>
                  </a:cubicBezTo>
                  <a:cubicBezTo>
                    <a:pt x="391" y="710"/>
                    <a:pt x="408" y="705"/>
                    <a:pt x="420" y="699"/>
                  </a:cubicBezTo>
                  <a:cubicBezTo>
                    <a:pt x="454" y="699"/>
                    <a:pt x="483" y="687"/>
                    <a:pt x="506" y="676"/>
                  </a:cubicBezTo>
                  <a:cubicBezTo>
                    <a:pt x="523" y="670"/>
                    <a:pt x="535" y="659"/>
                    <a:pt x="552" y="653"/>
                  </a:cubicBezTo>
                  <a:lnTo>
                    <a:pt x="621" y="596"/>
                  </a:lnTo>
                  <a:lnTo>
                    <a:pt x="673" y="527"/>
                  </a:lnTo>
                  <a:cubicBezTo>
                    <a:pt x="678" y="509"/>
                    <a:pt x="684" y="492"/>
                    <a:pt x="690" y="481"/>
                  </a:cubicBezTo>
                  <a:cubicBezTo>
                    <a:pt x="696" y="463"/>
                    <a:pt x="701" y="446"/>
                    <a:pt x="701" y="429"/>
                  </a:cubicBezTo>
                  <a:cubicBezTo>
                    <a:pt x="701" y="423"/>
                    <a:pt x="707" y="343"/>
                    <a:pt x="707" y="337"/>
                  </a:cubicBezTo>
                  <a:cubicBezTo>
                    <a:pt x="707" y="331"/>
                    <a:pt x="707" y="326"/>
                    <a:pt x="707" y="326"/>
                  </a:cubicBezTo>
                  <a:cubicBezTo>
                    <a:pt x="701" y="234"/>
                    <a:pt x="661" y="153"/>
                    <a:pt x="598" y="90"/>
                  </a:cubicBezTo>
                  <a:lnTo>
                    <a:pt x="529" y="38"/>
                  </a:lnTo>
                  <a:cubicBezTo>
                    <a:pt x="483" y="15"/>
                    <a:pt x="437" y="4"/>
                    <a:pt x="391" y="4"/>
                  </a:cubicBezTo>
                  <a:cubicBezTo>
                    <a:pt x="379" y="2"/>
                    <a:pt x="367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5539;p49">
              <a:extLst>
                <a:ext uri="{FF2B5EF4-FFF2-40B4-BE49-F238E27FC236}">
                  <a16:creationId xmlns:a16="http://schemas.microsoft.com/office/drawing/2014/main" id="{F9141270-D86B-42A1-854B-ADE1A16A3004}"/>
                </a:ext>
              </a:extLst>
            </p:cNvPr>
            <p:cNvSpPr/>
            <p:nvPr/>
          </p:nvSpPr>
          <p:spPr>
            <a:xfrm>
              <a:off x="5377327" y="2111306"/>
              <a:ext cx="21690" cy="21381"/>
            </a:xfrm>
            <a:custGeom>
              <a:avLst/>
              <a:gdLst/>
              <a:ahLst/>
              <a:cxnLst/>
              <a:rect l="l" t="t" r="r" b="b"/>
              <a:pathLst>
                <a:path w="604" h="598" extrusionOk="0">
                  <a:moveTo>
                    <a:pt x="307" y="0"/>
                  </a:moveTo>
                  <a:cubicBezTo>
                    <a:pt x="288" y="0"/>
                    <a:pt x="268" y="3"/>
                    <a:pt x="248" y="9"/>
                  </a:cubicBezTo>
                  <a:cubicBezTo>
                    <a:pt x="208" y="14"/>
                    <a:pt x="173" y="26"/>
                    <a:pt x="139" y="49"/>
                  </a:cubicBezTo>
                  <a:cubicBezTo>
                    <a:pt x="104" y="66"/>
                    <a:pt x="75" y="95"/>
                    <a:pt x="58" y="129"/>
                  </a:cubicBezTo>
                  <a:cubicBezTo>
                    <a:pt x="35" y="158"/>
                    <a:pt x="18" y="198"/>
                    <a:pt x="6" y="238"/>
                  </a:cubicBezTo>
                  <a:lnTo>
                    <a:pt x="1" y="319"/>
                  </a:lnTo>
                  <a:cubicBezTo>
                    <a:pt x="6" y="370"/>
                    <a:pt x="24" y="416"/>
                    <a:pt x="47" y="462"/>
                  </a:cubicBezTo>
                  <a:lnTo>
                    <a:pt x="98" y="520"/>
                  </a:lnTo>
                  <a:cubicBezTo>
                    <a:pt x="139" y="554"/>
                    <a:pt x="185" y="583"/>
                    <a:pt x="236" y="595"/>
                  </a:cubicBezTo>
                  <a:cubicBezTo>
                    <a:pt x="253" y="597"/>
                    <a:pt x="269" y="598"/>
                    <a:pt x="285" y="598"/>
                  </a:cubicBezTo>
                  <a:cubicBezTo>
                    <a:pt x="349" y="598"/>
                    <a:pt x="411" y="581"/>
                    <a:pt x="466" y="549"/>
                  </a:cubicBezTo>
                  <a:cubicBezTo>
                    <a:pt x="500" y="531"/>
                    <a:pt x="529" y="503"/>
                    <a:pt x="546" y="468"/>
                  </a:cubicBezTo>
                  <a:cubicBezTo>
                    <a:pt x="569" y="439"/>
                    <a:pt x="587" y="399"/>
                    <a:pt x="598" y="359"/>
                  </a:cubicBezTo>
                  <a:lnTo>
                    <a:pt x="604" y="284"/>
                  </a:lnTo>
                  <a:cubicBezTo>
                    <a:pt x="604" y="233"/>
                    <a:pt x="587" y="181"/>
                    <a:pt x="558" y="141"/>
                  </a:cubicBezTo>
                  <a:lnTo>
                    <a:pt x="506" y="78"/>
                  </a:lnTo>
                  <a:cubicBezTo>
                    <a:pt x="466" y="43"/>
                    <a:pt x="420" y="20"/>
                    <a:pt x="363" y="9"/>
                  </a:cubicBezTo>
                  <a:cubicBezTo>
                    <a:pt x="345" y="3"/>
                    <a:pt x="327" y="0"/>
                    <a:pt x="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5540;p49">
              <a:extLst>
                <a:ext uri="{FF2B5EF4-FFF2-40B4-BE49-F238E27FC236}">
                  <a16:creationId xmlns:a16="http://schemas.microsoft.com/office/drawing/2014/main" id="{8ECB0AAC-E494-7943-E760-93B76AFB13ED}"/>
                </a:ext>
              </a:extLst>
            </p:cNvPr>
            <p:cNvSpPr/>
            <p:nvPr/>
          </p:nvSpPr>
          <p:spPr>
            <a:xfrm>
              <a:off x="5192534" y="1814360"/>
              <a:ext cx="195961" cy="300986"/>
            </a:xfrm>
            <a:custGeom>
              <a:avLst/>
              <a:gdLst/>
              <a:ahLst/>
              <a:cxnLst/>
              <a:rect l="l" t="t" r="r" b="b"/>
              <a:pathLst>
                <a:path w="5457" h="8418" extrusionOk="0">
                  <a:moveTo>
                    <a:pt x="4015" y="1"/>
                  </a:moveTo>
                  <a:cubicBezTo>
                    <a:pt x="4000" y="1"/>
                    <a:pt x="3985" y="1"/>
                    <a:pt x="3969" y="2"/>
                  </a:cubicBezTo>
                  <a:cubicBezTo>
                    <a:pt x="3872" y="8"/>
                    <a:pt x="3774" y="25"/>
                    <a:pt x="3688" y="60"/>
                  </a:cubicBezTo>
                  <a:lnTo>
                    <a:pt x="3602" y="94"/>
                  </a:lnTo>
                  <a:lnTo>
                    <a:pt x="3596" y="94"/>
                  </a:lnTo>
                  <a:lnTo>
                    <a:pt x="3567" y="106"/>
                  </a:lnTo>
                  <a:cubicBezTo>
                    <a:pt x="3504" y="128"/>
                    <a:pt x="3447" y="157"/>
                    <a:pt x="3389" y="192"/>
                  </a:cubicBezTo>
                  <a:cubicBezTo>
                    <a:pt x="2884" y="462"/>
                    <a:pt x="2453" y="927"/>
                    <a:pt x="2085" y="1375"/>
                  </a:cubicBezTo>
                  <a:cubicBezTo>
                    <a:pt x="1350" y="2260"/>
                    <a:pt x="781" y="3247"/>
                    <a:pt x="155" y="4207"/>
                  </a:cubicBezTo>
                  <a:cubicBezTo>
                    <a:pt x="109" y="4281"/>
                    <a:pt x="63" y="4345"/>
                    <a:pt x="23" y="4413"/>
                  </a:cubicBezTo>
                  <a:cubicBezTo>
                    <a:pt x="0" y="4632"/>
                    <a:pt x="29" y="4850"/>
                    <a:pt x="109" y="5051"/>
                  </a:cubicBezTo>
                  <a:cubicBezTo>
                    <a:pt x="339" y="5614"/>
                    <a:pt x="942" y="5959"/>
                    <a:pt x="1453" y="6240"/>
                  </a:cubicBezTo>
                  <a:cubicBezTo>
                    <a:pt x="1700" y="6372"/>
                    <a:pt x="1953" y="6499"/>
                    <a:pt x="2194" y="6642"/>
                  </a:cubicBezTo>
                  <a:cubicBezTo>
                    <a:pt x="2303" y="6711"/>
                    <a:pt x="2407" y="6780"/>
                    <a:pt x="2505" y="6860"/>
                  </a:cubicBezTo>
                  <a:lnTo>
                    <a:pt x="2568" y="6912"/>
                  </a:lnTo>
                  <a:cubicBezTo>
                    <a:pt x="2573" y="6912"/>
                    <a:pt x="2631" y="6964"/>
                    <a:pt x="2637" y="6970"/>
                  </a:cubicBezTo>
                  <a:cubicBezTo>
                    <a:pt x="2694" y="7015"/>
                    <a:pt x="2752" y="7067"/>
                    <a:pt x="2809" y="7119"/>
                  </a:cubicBezTo>
                  <a:cubicBezTo>
                    <a:pt x="3096" y="7377"/>
                    <a:pt x="3383" y="7647"/>
                    <a:pt x="3688" y="7889"/>
                  </a:cubicBezTo>
                  <a:cubicBezTo>
                    <a:pt x="3826" y="8003"/>
                    <a:pt x="3969" y="8107"/>
                    <a:pt x="4119" y="8199"/>
                  </a:cubicBezTo>
                  <a:cubicBezTo>
                    <a:pt x="4284" y="8298"/>
                    <a:pt x="4481" y="8417"/>
                    <a:pt x="4681" y="8417"/>
                  </a:cubicBezTo>
                  <a:cubicBezTo>
                    <a:pt x="4723" y="8417"/>
                    <a:pt x="4766" y="8412"/>
                    <a:pt x="4808" y="8400"/>
                  </a:cubicBezTo>
                  <a:cubicBezTo>
                    <a:pt x="4906" y="8365"/>
                    <a:pt x="4997" y="8308"/>
                    <a:pt x="5066" y="8227"/>
                  </a:cubicBezTo>
                  <a:cubicBezTo>
                    <a:pt x="5084" y="8216"/>
                    <a:pt x="5101" y="8199"/>
                    <a:pt x="5101" y="8182"/>
                  </a:cubicBezTo>
                  <a:cubicBezTo>
                    <a:pt x="5101" y="8176"/>
                    <a:pt x="5101" y="8176"/>
                    <a:pt x="5101" y="8170"/>
                  </a:cubicBezTo>
                  <a:cubicBezTo>
                    <a:pt x="5158" y="8084"/>
                    <a:pt x="5187" y="7980"/>
                    <a:pt x="5175" y="7877"/>
                  </a:cubicBezTo>
                  <a:cubicBezTo>
                    <a:pt x="5181" y="7860"/>
                    <a:pt x="5187" y="7837"/>
                    <a:pt x="5193" y="7820"/>
                  </a:cubicBezTo>
                  <a:cubicBezTo>
                    <a:pt x="5244" y="7722"/>
                    <a:pt x="5279" y="7613"/>
                    <a:pt x="5302" y="7504"/>
                  </a:cubicBezTo>
                  <a:cubicBezTo>
                    <a:pt x="5336" y="7262"/>
                    <a:pt x="5365" y="7027"/>
                    <a:pt x="5382" y="6786"/>
                  </a:cubicBezTo>
                  <a:cubicBezTo>
                    <a:pt x="5422" y="6309"/>
                    <a:pt x="5440" y="5832"/>
                    <a:pt x="5445" y="5350"/>
                  </a:cubicBezTo>
                  <a:cubicBezTo>
                    <a:pt x="5457" y="4379"/>
                    <a:pt x="5371" y="3414"/>
                    <a:pt x="5181" y="2461"/>
                  </a:cubicBezTo>
                  <a:cubicBezTo>
                    <a:pt x="5095" y="2053"/>
                    <a:pt x="4986" y="1645"/>
                    <a:pt x="4848" y="1249"/>
                  </a:cubicBezTo>
                  <a:cubicBezTo>
                    <a:pt x="4710" y="858"/>
                    <a:pt x="4561" y="462"/>
                    <a:pt x="4325" y="111"/>
                  </a:cubicBezTo>
                  <a:lnTo>
                    <a:pt x="4291" y="54"/>
                  </a:lnTo>
                  <a:cubicBezTo>
                    <a:pt x="4274" y="48"/>
                    <a:pt x="4262" y="42"/>
                    <a:pt x="4245" y="37"/>
                  </a:cubicBezTo>
                  <a:cubicBezTo>
                    <a:pt x="4168" y="13"/>
                    <a:pt x="4092" y="1"/>
                    <a:pt x="4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5541;p49">
              <a:extLst>
                <a:ext uri="{FF2B5EF4-FFF2-40B4-BE49-F238E27FC236}">
                  <a16:creationId xmlns:a16="http://schemas.microsoft.com/office/drawing/2014/main" id="{1B714F74-BF40-0C0B-D026-B609A29F8F66}"/>
                </a:ext>
              </a:extLst>
            </p:cNvPr>
            <p:cNvSpPr/>
            <p:nvPr/>
          </p:nvSpPr>
          <p:spPr>
            <a:xfrm>
              <a:off x="5224063" y="1932423"/>
              <a:ext cx="122166" cy="114380"/>
            </a:xfrm>
            <a:custGeom>
              <a:avLst/>
              <a:gdLst/>
              <a:ahLst/>
              <a:cxnLst/>
              <a:rect l="l" t="t" r="r" b="b"/>
              <a:pathLst>
                <a:path w="3402" h="3199" extrusionOk="0">
                  <a:moveTo>
                    <a:pt x="1704" y="1"/>
                  </a:moveTo>
                  <a:cubicBezTo>
                    <a:pt x="1635" y="1"/>
                    <a:pt x="1565" y="5"/>
                    <a:pt x="1494" y="14"/>
                  </a:cubicBezTo>
                  <a:cubicBezTo>
                    <a:pt x="616" y="129"/>
                    <a:pt x="1" y="933"/>
                    <a:pt x="116" y="1807"/>
                  </a:cubicBezTo>
                  <a:cubicBezTo>
                    <a:pt x="221" y="2614"/>
                    <a:pt x="909" y="3199"/>
                    <a:pt x="1698" y="3199"/>
                  </a:cubicBezTo>
                  <a:cubicBezTo>
                    <a:pt x="1767" y="3199"/>
                    <a:pt x="1837" y="3194"/>
                    <a:pt x="1908" y="3185"/>
                  </a:cubicBezTo>
                  <a:cubicBezTo>
                    <a:pt x="2787" y="3070"/>
                    <a:pt x="3401" y="2266"/>
                    <a:pt x="3287" y="1393"/>
                  </a:cubicBezTo>
                  <a:cubicBezTo>
                    <a:pt x="3181" y="585"/>
                    <a:pt x="2493" y="1"/>
                    <a:pt x="17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5542;p49">
              <a:extLst>
                <a:ext uri="{FF2B5EF4-FFF2-40B4-BE49-F238E27FC236}">
                  <a16:creationId xmlns:a16="http://schemas.microsoft.com/office/drawing/2014/main" id="{CAA9E855-E3A6-EFCD-41C5-F402BAD05F22}"/>
                </a:ext>
              </a:extLst>
            </p:cNvPr>
            <p:cNvSpPr/>
            <p:nvPr/>
          </p:nvSpPr>
          <p:spPr>
            <a:xfrm>
              <a:off x="5192319" y="1814432"/>
              <a:ext cx="146908" cy="212385"/>
            </a:xfrm>
            <a:custGeom>
              <a:avLst/>
              <a:gdLst/>
              <a:ahLst/>
              <a:cxnLst/>
              <a:rect l="l" t="t" r="r" b="b"/>
              <a:pathLst>
                <a:path w="4091" h="5940" extrusionOk="0">
                  <a:moveTo>
                    <a:pt x="3969" y="0"/>
                  </a:moveTo>
                  <a:cubicBezTo>
                    <a:pt x="3872" y="6"/>
                    <a:pt x="3780" y="29"/>
                    <a:pt x="3688" y="63"/>
                  </a:cubicBezTo>
                  <a:lnTo>
                    <a:pt x="3608" y="92"/>
                  </a:lnTo>
                  <a:lnTo>
                    <a:pt x="3596" y="92"/>
                  </a:lnTo>
                  <a:lnTo>
                    <a:pt x="3567" y="104"/>
                  </a:lnTo>
                  <a:cubicBezTo>
                    <a:pt x="3504" y="132"/>
                    <a:pt x="3447" y="161"/>
                    <a:pt x="3389" y="190"/>
                  </a:cubicBezTo>
                  <a:cubicBezTo>
                    <a:pt x="2895" y="460"/>
                    <a:pt x="2465" y="931"/>
                    <a:pt x="2091" y="1379"/>
                  </a:cubicBezTo>
                  <a:cubicBezTo>
                    <a:pt x="1356" y="2263"/>
                    <a:pt x="787" y="3251"/>
                    <a:pt x="156" y="4210"/>
                  </a:cubicBezTo>
                  <a:cubicBezTo>
                    <a:pt x="115" y="4279"/>
                    <a:pt x="69" y="4343"/>
                    <a:pt x="23" y="4411"/>
                  </a:cubicBezTo>
                  <a:cubicBezTo>
                    <a:pt x="0" y="4630"/>
                    <a:pt x="29" y="4848"/>
                    <a:pt x="110" y="5049"/>
                  </a:cubicBezTo>
                  <a:cubicBezTo>
                    <a:pt x="270" y="5428"/>
                    <a:pt x="598" y="5715"/>
                    <a:pt x="954" y="5939"/>
                  </a:cubicBezTo>
                  <a:cubicBezTo>
                    <a:pt x="1781" y="5428"/>
                    <a:pt x="3188" y="4348"/>
                    <a:pt x="2241" y="3475"/>
                  </a:cubicBezTo>
                  <a:cubicBezTo>
                    <a:pt x="2154" y="3372"/>
                    <a:pt x="2200" y="3217"/>
                    <a:pt x="2327" y="3188"/>
                  </a:cubicBezTo>
                  <a:cubicBezTo>
                    <a:pt x="2683" y="3142"/>
                    <a:pt x="2993" y="2918"/>
                    <a:pt x="3154" y="2602"/>
                  </a:cubicBezTo>
                  <a:cubicBezTo>
                    <a:pt x="3309" y="2292"/>
                    <a:pt x="3280" y="1947"/>
                    <a:pt x="3005" y="1718"/>
                  </a:cubicBezTo>
                  <a:cubicBezTo>
                    <a:pt x="2901" y="1643"/>
                    <a:pt x="2930" y="1482"/>
                    <a:pt x="3050" y="1448"/>
                  </a:cubicBezTo>
                  <a:cubicBezTo>
                    <a:pt x="3441" y="1310"/>
                    <a:pt x="3780" y="1069"/>
                    <a:pt x="3958" y="684"/>
                  </a:cubicBezTo>
                  <a:cubicBezTo>
                    <a:pt x="4050" y="471"/>
                    <a:pt x="4090" y="236"/>
                    <a:pt x="40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5543;p49">
              <a:extLst>
                <a:ext uri="{FF2B5EF4-FFF2-40B4-BE49-F238E27FC236}">
                  <a16:creationId xmlns:a16="http://schemas.microsoft.com/office/drawing/2014/main" id="{CE1A1E4B-FF8E-DD14-59A8-56BA04A08F74}"/>
                </a:ext>
              </a:extLst>
            </p:cNvPr>
            <p:cNvSpPr/>
            <p:nvPr/>
          </p:nvSpPr>
          <p:spPr>
            <a:xfrm>
              <a:off x="4953877" y="1800988"/>
              <a:ext cx="199480" cy="297803"/>
            </a:xfrm>
            <a:custGeom>
              <a:avLst/>
              <a:gdLst/>
              <a:ahLst/>
              <a:cxnLst/>
              <a:rect l="l" t="t" r="r" b="b"/>
              <a:pathLst>
                <a:path w="5555" h="8329" extrusionOk="0">
                  <a:moveTo>
                    <a:pt x="1871" y="1"/>
                  </a:moveTo>
                  <a:cubicBezTo>
                    <a:pt x="1816" y="1"/>
                    <a:pt x="1760" y="7"/>
                    <a:pt x="1706" y="20"/>
                  </a:cubicBezTo>
                  <a:cubicBezTo>
                    <a:pt x="1695" y="26"/>
                    <a:pt x="1678" y="31"/>
                    <a:pt x="1666" y="37"/>
                  </a:cubicBezTo>
                  <a:lnTo>
                    <a:pt x="1620" y="89"/>
                  </a:lnTo>
                  <a:cubicBezTo>
                    <a:pt x="1356" y="416"/>
                    <a:pt x="1178" y="795"/>
                    <a:pt x="1006" y="1180"/>
                  </a:cubicBezTo>
                  <a:cubicBezTo>
                    <a:pt x="833" y="1559"/>
                    <a:pt x="690" y="1956"/>
                    <a:pt x="569" y="2358"/>
                  </a:cubicBezTo>
                  <a:cubicBezTo>
                    <a:pt x="299" y="3288"/>
                    <a:pt x="127" y="4242"/>
                    <a:pt x="64" y="5213"/>
                  </a:cubicBezTo>
                  <a:cubicBezTo>
                    <a:pt x="23" y="5689"/>
                    <a:pt x="0" y="6172"/>
                    <a:pt x="0" y="6649"/>
                  </a:cubicBezTo>
                  <a:cubicBezTo>
                    <a:pt x="0" y="6890"/>
                    <a:pt x="6" y="7131"/>
                    <a:pt x="18" y="7367"/>
                  </a:cubicBezTo>
                  <a:cubicBezTo>
                    <a:pt x="35" y="7476"/>
                    <a:pt x="58" y="7585"/>
                    <a:pt x="98" y="7688"/>
                  </a:cubicBezTo>
                  <a:cubicBezTo>
                    <a:pt x="104" y="7711"/>
                    <a:pt x="110" y="7728"/>
                    <a:pt x="115" y="7751"/>
                  </a:cubicBezTo>
                  <a:cubicBezTo>
                    <a:pt x="92" y="7849"/>
                    <a:pt x="110" y="7958"/>
                    <a:pt x="161" y="8050"/>
                  </a:cubicBezTo>
                  <a:lnTo>
                    <a:pt x="161" y="8056"/>
                  </a:lnTo>
                  <a:cubicBezTo>
                    <a:pt x="161" y="8079"/>
                    <a:pt x="173" y="8096"/>
                    <a:pt x="196" y="8107"/>
                  </a:cubicBezTo>
                  <a:cubicBezTo>
                    <a:pt x="253" y="8194"/>
                    <a:pt x="339" y="8263"/>
                    <a:pt x="437" y="8297"/>
                  </a:cubicBezTo>
                  <a:cubicBezTo>
                    <a:pt x="494" y="8319"/>
                    <a:pt x="552" y="8329"/>
                    <a:pt x="610" y="8329"/>
                  </a:cubicBezTo>
                  <a:cubicBezTo>
                    <a:pt x="793" y="8329"/>
                    <a:pt x="977" y="8236"/>
                    <a:pt x="1138" y="8153"/>
                  </a:cubicBezTo>
                  <a:cubicBezTo>
                    <a:pt x="1293" y="8073"/>
                    <a:pt x="1448" y="7987"/>
                    <a:pt x="1591" y="7883"/>
                  </a:cubicBezTo>
                  <a:cubicBezTo>
                    <a:pt x="1919" y="7671"/>
                    <a:pt x="2229" y="7424"/>
                    <a:pt x="2539" y="7188"/>
                  </a:cubicBezTo>
                  <a:cubicBezTo>
                    <a:pt x="2597" y="7143"/>
                    <a:pt x="2660" y="7102"/>
                    <a:pt x="2723" y="7056"/>
                  </a:cubicBezTo>
                  <a:lnTo>
                    <a:pt x="2792" y="7005"/>
                  </a:lnTo>
                  <a:lnTo>
                    <a:pt x="2867" y="6959"/>
                  </a:lnTo>
                  <a:cubicBezTo>
                    <a:pt x="2970" y="6890"/>
                    <a:pt x="3079" y="6827"/>
                    <a:pt x="3194" y="6775"/>
                  </a:cubicBezTo>
                  <a:cubicBezTo>
                    <a:pt x="3447" y="6649"/>
                    <a:pt x="3711" y="6545"/>
                    <a:pt x="3969" y="6430"/>
                  </a:cubicBezTo>
                  <a:cubicBezTo>
                    <a:pt x="4498" y="6200"/>
                    <a:pt x="5130" y="5902"/>
                    <a:pt x="5405" y="5362"/>
                  </a:cubicBezTo>
                  <a:cubicBezTo>
                    <a:pt x="5503" y="5167"/>
                    <a:pt x="5555" y="4954"/>
                    <a:pt x="5549" y="4736"/>
                  </a:cubicBezTo>
                  <a:cubicBezTo>
                    <a:pt x="5509" y="4667"/>
                    <a:pt x="5469" y="4598"/>
                    <a:pt x="5428" y="4523"/>
                  </a:cubicBezTo>
                  <a:cubicBezTo>
                    <a:pt x="4883" y="3518"/>
                    <a:pt x="4400" y="2484"/>
                    <a:pt x="3745" y="1536"/>
                  </a:cubicBezTo>
                  <a:cubicBezTo>
                    <a:pt x="3412" y="1060"/>
                    <a:pt x="3027" y="554"/>
                    <a:pt x="2551" y="244"/>
                  </a:cubicBezTo>
                  <a:cubicBezTo>
                    <a:pt x="2499" y="210"/>
                    <a:pt x="2442" y="175"/>
                    <a:pt x="2384" y="146"/>
                  </a:cubicBezTo>
                  <a:lnTo>
                    <a:pt x="2350" y="129"/>
                  </a:lnTo>
                  <a:lnTo>
                    <a:pt x="2344" y="129"/>
                  </a:lnTo>
                  <a:lnTo>
                    <a:pt x="2264" y="95"/>
                  </a:lnTo>
                  <a:cubicBezTo>
                    <a:pt x="2177" y="49"/>
                    <a:pt x="2085" y="20"/>
                    <a:pt x="1988" y="9"/>
                  </a:cubicBezTo>
                  <a:cubicBezTo>
                    <a:pt x="1950" y="4"/>
                    <a:pt x="1911" y="1"/>
                    <a:pt x="1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5544;p49">
              <a:extLst>
                <a:ext uri="{FF2B5EF4-FFF2-40B4-BE49-F238E27FC236}">
                  <a16:creationId xmlns:a16="http://schemas.microsoft.com/office/drawing/2014/main" id="{4999574C-8FB5-83F9-507B-231DC1D42853}"/>
                </a:ext>
              </a:extLst>
            </p:cNvPr>
            <p:cNvSpPr/>
            <p:nvPr/>
          </p:nvSpPr>
          <p:spPr>
            <a:xfrm>
              <a:off x="4991008" y="1917943"/>
              <a:ext cx="121735" cy="114595"/>
            </a:xfrm>
            <a:custGeom>
              <a:avLst/>
              <a:gdLst/>
              <a:ahLst/>
              <a:cxnLst/>
              <a:rect l="l" t="t" r="r" b="b"/>
              <a:pathLst>
                <a:path w="3390" h="3205" extrusionOk="0">
                  <a:moveTo>
                    <a:pt x="1695" y="0"/>
                  </a:moveTo>
                  <a:cubicBezTo>
                    <a:pt x="1632" y="0"/>
                    <a:pt x="1569" y="4"/>
                    <a:pt x="1505" y="12"/>
                  </a:cubicBezTo>
                  <a:cubicBezTo>
                    <a:pt x="626" y="115"/>
                    <a:pt x="0" y="913"/>
                    <a:pt x="104" y="1786"/>
                  </a:cubicBezTo>
                  <a:cubicBezTo>
                    <a:pt x="200" y="2602"/>
                    <a:pt x="894" y="3205"/>
                    <a:pt x="1691" y="3205"/>
                  </a:cubicBezTo>
                  <a:cubicBezTo>
                    <a:pt x="1753" y="3205"/>
                    <a:pt x="1816" y="3201"/>
                    <a:pt x="1879" y="3194"/>
                  </a:cubicBezTo>
                  <a:cubicBezTo>
                    <a:pt x="2757" y="3085"/>
                    <a:pt x="3389" y="2292"/>
                    <a:pt x="3286" y="1413"/>
                  </a:cubicBezTo>
                  <a:cubicBezTo>
                    <a:pt x="3185" y="598"/>
                    <a:pt x="2496" y="0"/>
                    <a:pt x="1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5545;p49">
              <a:extLst>
                <a:ext uri="{FF2B5EF4-FFF2-40B4-BE49-F238E27FC236}">
                  <a16:creationId xmlns:a16="http://schemas.microsoft.com/office/drawing/2014/main" id="{BDFA45C6-C5D7-B3B0-48EB-2517E7DCA877}"/>
                </a:ext>
              </a:extLst>
            </p:cNvPr>
            <p:cNvSpPr/>
            <p:nvPr/>
          </p:nvSpPr>
          <p:spPr>
            <a:xfrm>
              <a:off x="5020274" y="1800881"/>
              <a:ext cx="132903" cy="221216"/>
            </a:xfrm>
            <a:custGeom>
              <a:avLst/>
              <a:gdLst/>
              <a:ahLst/>
              <a:cxnLst/>
              <a:rect l="l" t="t" r="r" b="b"/>
              <a:pathLst>
                <a:path w="3701" h="6187" extrusionOk="0">
                  <a:moveTo>
                    <a:pt x="35" y="0"/>
                  </a:moveTo>
                  <a:cubicBezTo>
                    <a:pt x="1" y="230"/>
                    <a:pt x="24" y="465"/>
                    <a:pt x="93" y="689"/>
                  </a:cubicBezTo>
                  <a:cubicBezTo>
                    <a:pt x="242" y="1086"/>
                    <a:pt x="558" y="1361"/>
                    <a:pt x="931" y="1528"/>
                  </a:cubicBezTo>
                  <a:cubicBezTo>
                    <a:pt x="1052" y="1574"/>
                    <a:pt x="1069" y="1735"/>
                    <a:pt x="954" y="1804"/>
                  </a:cubicBezTo>
                  <a:cubicBezTo>
                    <a:pt x="662" y="2005"/>
                    <a:pt x="604" y="2349"/>
                    <a:pt x="730" y="2665"/>
                  </a:cubicBezTo>
                  <a:cubicBezTo>
                    <a:pt x="863" y="2998"/>
                    <a:pt x="1156" y="3245"/>
                    <a:pt x="1506" y="3320"/>
                  </a:cubicBezTo>
                  <a:cubicBezTo>
                    <a:pt x="1632" y="3366"/>
                    <a:pt x="1667" y="3527"/>
                    <a:pt x="1569" y="3619"/>
                  </a:cubicBezTo>
                  <a:cubicBezTo>
                    <a:pt x="547" y="4406"/>
                    <a:pt x="1856" y="5606"/>
                    <a:pt x="2643" y="6186"/>
                  </a:cubicBezTo>
                  <a:cubicBezTo>
                    <a:pt x="3017" y="5991"/>
                    <a:pt x="3367" y="5732"/>
                    <a:pt x="3556" y="5365"/>
                  </a:cubicBezTo>
                  <a:cubicBezTo>
                    <a:pt x="3654" y="5170"/>
                    <a:pt x="3700" y="4957"/>
                    <a:pt x="3700" y="4739"/>
                  </a:cubicBezTo>
                  <a:cubicBezTo>
                    <a:pt x="3660" y="4670"/>
                    <a:pt x="3620" y="4595"/>
                    <a:pt x="3579" y="4526"/>
                  </a:cubicBezTo>
                  <a:cubicBezTo>
                    <a:pt x="3040" y="3515"/>
                    <a:pt x="2551" y="2481"/>
                    <a:pt x="1896" y="1539"/>
                  </a:cubicBezTo>
                  <a:cubicBezTo>
                    <a:pt x="1563" y="1057"/>
                    <a:pt x="1178" y="557"/>
                    <a:pt x="702" y="247"/>
                  </a:cubicBezTo>
                  <a:cubicBezTo>
                    <a:pt x="650" y="207"/>
                    <a:pt x="593" y="178"/>
                    <a:pt x="535" y="144"/>
                  </a:cubicBezTo>
                  <a:lnTo>
                    <a:pt x="506" y="126"/>
                  </a:lnTo>
                  <a:lnTo>
                    <a:pt x="495" y="126"/>
                  </a:lnTo>
                  <a:lnTo>
                    <a:pt x="420" y="92"/>
                  </a:lnTo>
                  <a:cubicBezTo>
                    <a:pt x="328" y="46"/>
                    <a:pt x="236" y="17"/>
                    <a:pt x="145" y="6"/>
                  </a:cubicBezTo>
                  <a:cubicBezTo>
                    <a:pt x="104" y="0"/>
                    <a:pt x="70" y="0"/>
                    <a:pt x="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5546;p49">
              <a:extLst>
                <a:ext uri="{FF2B5EF4-FFF2-40B4-BE49-F238E27FC236}">
                  <a16:creationId xmlns:a16="http://schemas.microsoft.com/office/drawing/2014/main" id="{9DAAE74A-C22A-7E6A-1A68-BF76BBAD3161}"/>
                </a:ext>
              </a:extLst>
            </p:cNvPr>
            <p:cNvSpPr/>
            <p:nvPr/>
          </p:nvSpPr>
          <p:spPr>
            <a:xfrm>
              <a:off x="4938184" y="1948263"/>
              <a:ext cx="477352" cy="364415"/>
            </a:xfrm>
            <a:custGeom>
              <a:avLst/>
              <a:gdLst/>
              <a:ahLst/>
              <a:cxnLst/>
              <a:rect l="l" t="t" r="r" b="b"/>
              <a:pathLst>
                <a:path w="13293" h="10192" extrusionOk="0">
                  <a:moveTo>
                    <a:pt x="6500" y="0"/>
                  </a:moveTo>
                  <a:cubicBezTo>
                    <a:pt x="3061" y="0"/>
                    <a:pt x="238" y="2103"/>
                    <a:pt x="122" y="4821"/>
                  </a:cubicBezTo>
                  <a:cubicBezTo>
                    <a:pt x="1" y="7630"/>
                    <a:pt x="2827" y="10031"/>
                    <a:pt x="6428" y="10186"/>
                  </a:cubicBezTo>
                  <a:cubicBezTo>
                    <a:pt x="6522" y="10190"/>
                    <a:pt x="6616" y="10192"/>
                    <a:pt x="6710" y="10192"/>
                  </a:cubicBezTo>
                  <a:cubicBezTo>
                    <a:pt x="7882" y="10192"/>
                    <a:pt x="9032" y="9893"/>
                    <a:pt x="10059" y="9319"/>
                  </a:cubicBezTo>
                  <a:cubicBezTo>
                    <a:pt x="11173" y="8704"/>
                    <a:pt x="12092" y="7779"/>
                    <a:pt x="12706" y="6665"/>
                  </a:cubicBezTo>
                  <a:cubicBezTo>
                    <a:pt x="12902" y="6303"/>
                    <a:pt x="13057" y="5918"/>
                    <a:pt x="13166" y="5516"/>
                  </a:cubicBezTo>
                  <a:cubicBezTo>
                    <a:pt x="13166" y="5470"/>
                    <a:pt x="13172" y="5424"/>
                    <a:pt x="13172" y="5373"/>
                  </a:cubicBezTo>
                  <a:cubicBezTo>
                    <a:pt x="13292" y="2564"/>
                    <a:pt x="10472" y="163"/>
                    <a:pt x="6865" y="8"/>
                  </a:cubicBezTo>
                  <a:cubicBezTo>
                    <a:pt x="6742" y="3"/>
                    <a:pt x="6621" y="0"/>
                    <a:pt x="6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5547;p49">
              <a:extLst>
                <a:ext uri="{FF2B5EF4-FFF2-40B4-BE49-F238E27FC236}">
                  <a16:creationId xmlns:a16="http://schemas.microsoft.com/office/drawing/2014/main" id="{2D7FE005-594F-2F86-B921-2904646E7ABE}"/>
                </a:ext>
              </a:extLst>
            </p:cNvPr>
            <p:cNvSpPr/>
            <p:nvPr/>
          </p:nvSpPr>
          <p:spPr>
            <a:xfrm>
              <a:off x="4943570" y="2112200"/>
              <a:ext cx="468051" cy="200586"/>
            </a:xfrm>
            <a:custGeom>
              <a:avLst/>
              <a:gdLst/>
              <a:ahLst/>
              <a:cxnLst/>
              <a:rect l="l" t="t" r="r" b="b"/>
              <a:pathLst>
                <a:path w="13034" h="5610" extrusionOk="0">
                  <a:moveTo>
                    <a:pt x="12982" y="1"/>
                  </a:moveTo>
                  <a:cubicBezTo>
                    <a:pt x="12838" y="328"/>
                    <a:pt x="12671" y="650"/>
                    <a:pt x="12488" y="954"/>
                  </a:cubicBezTo>
                  <a:cubicBezTo>
                    <a:pt x="12080" y="1638"/>
                    <a:pt x="11517" y="2218"/>
                    <a:pt x="10845" y="2643"/>
                  </a:cubicBezTo>
                  <a:cubicBezTo>
                    <a:pt x="9736" y="3344"/>
                    <a:pt x="8409" y="3631"/>
                    <a:pt x="7117" y="3688"/>
                  </a:cubicBezTo>
                  <a:cubicBezTo>
                    <a:pt x="6963" y="3695"/>
                    <a:pt x="6810" y="3698"/>
                    <a:pt x="6657" y="3698"/>
                  </a:cubicBezTo>
                  <a:cubicBezTo>
                    <a:pt x="5514" y="3698"/>
                    <a:pt x="4380" y="3527"/>
                    <a:pt x="3292" y="3183"/>
                  </a:cubicBezTo>
                  <a:cubicBezTo>
                    <a:pt x="1993" y="2758"/>
                    <a:pt x="850" y="1965"/>
                    <a:pt x="0" y="897"/>
                  </a:cubicBezTo>
                  <a:lnTo>
                    <a:pt x="0" y="897"/>
                  </a:lnTo>
                  <a:cubicBezTo>
                    <a:pt x="305" y="3413"/>
                    <a:pt x="2958" y="5463"/>
                    <a:pt x="6278" y="5601"/>
                  </a:cubicBezTo>
                  <a:cubicBezTo>
                    <a:pt x="6401" y="5606"/>
                    <a:pt x="6524" y="5609"/>
                    <a:pt x="6645" y="5609"/>
                  </a:cubicBezTo>
                  <a:cubicBezTo>
                    <a:pt x="10088" y="5609"/>
                    <a:pt x="12905" y="3512"/>
                    <a:pt x="13022" y="794"/>
                  </a:cubicBezTo>
                  <a:cubicBezTo>
                    <a:pt x="13033" y="529"/>
                    <a:pt x="13022" y="265"/>
                    <a:pt x="12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5548;p49">
              <a:extLst>
                <a:ext uri="{FF2B5EF4-FFF2-40B4-BE49-F238E27FC236}">
                  <a16:creationId xmlns:a16="http://schemas.microsoft.com/office/drawing/2014/main" id="{A47FB15F-F2E6-8C82-B2A9-71184620D820}"/>
                </a:ext>
              </a:extLst>
            </p:cNvPr>
            <p:cNvSpPr/>
            <p:nvPr/>
          </p:nvSpPr>
          <p:spPr>
            <a:xfrm>
              <a:off x="5100928" y="2275707"/>
              <a:ext cx="36" cy="429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5549;p49">
              <a:extLst>
                <a:ext uri="{FF2B5EF4-FFF2-40B4-BE49-F238E27FC236}">
                  <a16:creationId xmlns:a16="http://schemas.microsoft.com/office/drawing/2014/main" id="{F2F28150-32F5-5283-A6BC-87965CFFE0CE}"/>
                </a:ext>
              </a:extLst>
            </p:cNvPr>
            <p:cNvSpPr/>
            <p:nvPr/>
          </p:nvSpPr>
          <p:spPr>
            <a:xfrm>
              <a:off x="5090011" y="2240489"/>
              <a:ext cx="646" cy="114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6" y="1"/>
                  </a:moveTo>
                  <a:cubicBezTo>
                    <a:pt x="13" y="1"/>
                    <a:pt x="5" y="9"/>
                    <a:pt x="0" y="32"/>
                  </a:cubicBezTo>
                  <a:cubicBezTo>
                    <a:pt x="6" y="26"/>
                    <a:pt x="6" y="20"/>
                    <a:pt x="6" y="14"/>
                  </a:cubicBezTo>
                  <a:cubicBezTo>
                    <a:pt x="6" y="9"/>
                    <a:pt x="12" y="9"/>
                    <a:pt x="18" y="3"/>
                  </a:cubicBezTo>
                  <a:cubicBezTo>
                    <a:pt x="18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5550;p49">
              <a:extLst>
                <a:ext uri="{FF2B5EF4-FFF2-40B4-BE49-F238E27FC236}">
                  <a16:creationId xmlns:a16="http://schemas.microsoft.com/office/drawing/2014/main" id="{924FF8C7-976B-D237-4028-DF11D67433F0}"/>
                </a:ext>
              </a:extLst>
            </p:cNvPr>
            <p:cNvSpPr/>
            <p:nvPr/>
          </p:nvSpPr>
          <p:spPr>
            <a:xfrm>
              <a:off x="5120319" y="2234804"/>
              <a:ext cx="36" cy="1287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7"/>
                  </a:moveTo>
                  <a:lnTo>
                    <a:pt x="1" y="1"/>
                  </a:lnTo>
                  <a:cubicBezTo>
                    <a:pt x="1" y="18"/>
                    <a:pt x="1" y="35"/>
                    <a:pt x="1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5551;p49">
              <a:extLst>
                <a:ext uri="{FF2B5EF4-FFF2-40B4-BE49-F238E27FC236}">
                  <a16:creationId xmlns:a16="http://schemas.microsoft.com/office/drawing/2014/main" id="{4DD6413B-2652-5E48-C5C9-77FA1F6678F2}"/>
                </a:ext>
              </a:extLst>
            </p:cNvPr>
            <p:cNvSpPr/>
            <p:nvPr/>
          </p:nvSpPr>
          <p:spPr>
            <a:xfrm>
              <a:off x="5021100" y="2193864"/>
              <a:ext cx="152905" cy="89781"/>
            </a:xfrm>
            <a:custGeom>
              <a:avLst/>
              <a:gdLst/>
              <a:ahLst/>
              <a:cxnLst/>
              <a:rect l="l" t="t" r="r" b="b"/>
              <a:pathLst>
                <a:path w="4258" h="2511" extrusionOk="0">
                  <a:moveTo>
                    <a:pt x="4037" y="1"/>
                  </a:moveTo>
                  <a:cubicBezTo>
                    <a:pt x="4007" y="1"/>
                    <a:pt x="3977" y="9"/>
                    <a:pt x="3947" y="26"/>
                  </a:cubicBezTo>
                  <a:cubicBezTo>
                    <a:pt x="3775" y="124"/>
                    <a:pt x="3838" y="457"/>
                    <a:pt x="3798" y="635"/>
                  </a:cubicBezTo>
                  <a:cubicBezTo>
                    <a:pt x="3729" y="974"/>
                    <a:pt x="3522" y="1267"/>
                    <a:pt x="3235" y="1456"/>
                  </a:cubicBezTo>
                  <a:cubicBezTo>
                    <a:pt x="3229" y="1410"/>
                    <a:pt x="3223" y="1364"/>
                    <a:pt x="3206" y="1324"/>
                  </a:cubicBezTo>
                  <a:cubicBezTo>
                    <a:pt x="3189" y="1261"/>
                    <a:pt x="3166" y="1198"/>
                    <a:pt x="3137" y="1135"/>
                  </a:cubicBezTo>
                  <a:cubicBezTo>
                    <a:pt x="3126" y="1117"/>
                    <a:pt x="3114" y="1094"/>
                    <a:pt x="3103" y="1077"/>
                  </a:cubicBezTo>
                  <a:cubicBezTo>
                    <a:pt x="3097" y="1060"/>
                    <a:pt x="3085" y="1043"/>
                    <a:pt x="3074" y="1025"/>
                  </a:cubicBezTo>
                  <a:cubicBezTo>
                    <a:pt x="3057" y="1008"/>
                    <a:pt x="3039" y="997"/>
                    <a:pt x="3017" y="991"/>
                  </a:cubicBezTo>
                  <a:cubicBezTo>
                    <a:pt x="2997" y="967"/>
                    <a:pt x="2966" y="955"/>
                    <a:pt x="2936" y="955"/>
                  </a:cubicBezTo>
                  <a:cubicBezTo>
                    <a:pt x="2931" y="955"/>
                    <a:pt x="2925" y="955"/>
                    <a:pt x="2919" y="956"/>
                  </a:cubicBezTo>
                  <a:cubicBezTo>
                    <a:pt x="2873" y="962"/>
                    <a:pt x="2833" y="985"/>
                    <a:pt x="2810" y="1025"/>
                  </a:cubicBezTo>
                  <a:cubicBezTo>
                    <a:pt x="2798" y="1037"/>
                    <a:pt x="2787" y="1054"/>
                    <a:pt x="2781" y="1071"/>
                  </a:cubicBezTo>
                  <a:cubicBezTo>
                    <a:pt x="2775" y="1094"/>
                    <a:pt x="2764" y="1117"/>
                    <a:pt x="2764" y="1146"/>
                  </a:cubicBezTo>
                  <a:cubicBezTo>
                    <a:pt x="2758" y="1169"/>
                    <a:pt x="2752" y="1192"/>
                    <a:pt x="2752" y="1221"/>
                  </a:cubicBezTo>
                  <a:cubicBezTo>
                    <a:pt x="2747" y="1267"/>
                    <a:pt x="2741" y="1318"/>
                    <a:pt x="2741" y="1370"/>
                  </a:cubicBezTo>
                  <a:cubicBezTo>
                    <a:pt x="2747" y="1462"/>
                    <a:pt x="2758" y="1554"/>
                    <a:pt x="2770" y="1651"/>
                  </a:cubicBezTo>
                  <a:cubicBezTo>
                    <a:pt x="2701" y="1669"/>
                    <a:pt x="2632" y="1674"/>
                    <a:pt x="2557" y="1686"/>
                  </a:cubicBezTo>
                  <a:cubicBezTo>
                    <a:pt x="2514" y="1689"/>
                    <a:pt x="2471" y="1690"/>
                    <a:pt x="2428" y="1690"/>
                  </a:cubicBezTo>
                  <a:cubicBezTo>
                    <a:pt x="2386" y="1690"/>
                    <a:pt x="2344" y="1689"/>
                    <a:pt x="2304" y="1686"/>
                  </a:cubicBezTo>
                  <a:cubicBezTo>
                    <a:pt x="2304" y="1669"/>
                    <a:pt x="2304" y="1651"/>
                    <a:pt x="2310" y="1634"/>
                  </a:cubicBezTo>
                  <a:lnTo>
                    <a:pt x="2310" y="1531"/>
                  </a:lnTo>
                  <a:lnTo>
                    <a:pt x="2310" y="1485"/>
                  </a:lnTo>
                  <a:cubicBezTo>
                    <a:pt x="2304" y="1456"/>
                    <a:pt x="2304" y="1427"/>
                    <a:pt x="2293" y="1404"/>
                  </a:cubicBezTo>
                  <a:cubicBezTo>
                    <a:pt x="2281" y="1347"/>
                    <a:pt x="2253" y="1290"/>
                    <a:pt x="2207" y="1249"/>
                  </a:cubicBezTo>
                  <a:cubicBezTo>
                    <a:pt x="2174" y="1213"/>
                    <a:pt x="2128" y="1194"/>
                    <a:pt x="2081" y="1194"/>
                  </a:cubicBezTo>
                  <a:cubicBezTo>
                    <a:pt x="2069" y="1194"/>
                    <a:pt x="2057" y="1195"/>
                    <a:pt x="2046" y="1198"/>
                  </a:cubicBezTo>
                  <a:cubicBezTo>
                    <a:pt x="1994" y="1209"/>
                    <a:pt x="1948" y="1249"/>
                    <a:pt x="1931" y="1295"/>
                  </a:cubicBezTo>
                  <a:cubicBezTo>
                    <a:pt x="1931" y="1301"/>
                    <a:pt x="1931" y="1301"/>
                    <a:pt x="1931" y="1307"/>
                  </a:cubicBezTo>
                  <a:cubicBezTo>
                    <a:pt x="1925" y="1313"/>
                    <a:pt x="1925" y="1318"/>
                    <a:pt x="1919" y="1324"/>
                  </a:cubicBezTo>
                  <a:cubicBezTo>
                    <a:pt x="1919" y="1324"/>
                    <a:pt x="1919" y="1324"/>
                    <a:pt x="1919" y="1330"/>
                  </a:cubicBezTo>
                  <a:cubicBezTo>
                    <a:pt x="1914" y="1341"/>
                    <a:pt x="1908" y="1353"/>
                    <a:pt x="1902" y="1370"/>
                  </a:cubicBezTo>
                  <a:cubicBezTo>
                    <a:pt x="1902" y="1376"/>
                    <a:pt x="1902" y="1381"/>
                    <a:pt x="1902" y="1387"/>
                  </a:cubicBezTo>
                  <a:lnTo>
                    <a:pt x="1896" y="1399"/>
                  </a:lnTo>
                  <a:cubicBezTo>
                    <a:pt x="1891" y="1422"/>
                    <a:pt x="1885" y="1439"/>
                    <a:pt x="1885" y="1462"/>
                  </a:cubicBezTo>
                  <a:cubicBezTo>
                    <a:pt x="1885" y="1462"/>
                    <a:pt x="1885" y="1468"/>
                    <a:pt x="1885" y="1468"/>
                  </a:cubicBezTo>
                  <a:cubicBezTo>
                    <a:pt x="1879" y="1473"/>
                    <a:pt x="1879" y="1485"/>
                    <a:pt x="1879" y="1491"/>
                  </a:cubicBezTo>
                  <a:cubicBezTo>
                    <a:pt x="1868" y="1525"/>
                    <a:pt x="1856" y="1560"/>
                    <a:pt x="1850" y="1600"/>
                  </a:cubicBezTo>
                  <a:cubicBezTo>
                    <a:pt x="1753" y="1565"/>
                    <a:pt x="1661" y="1525"/>
                    <a:pt x="1569" y="1479"/>
                  </a:cubicBezTo>
                  <a:cubicBezTo>
                    <a:pt x="1420" y="1387"/>
                    <a:pt x="1276" y="1278"/>
                    <a:pt x="1150" y="1157"/>
                  </a:cubicBezTo>
                  <a:lnTo>
                    <a:pt x="1173" y="1140"/>
                  </a:lnTo>
                  <a:lnTo>
                    <a:pt x="1178" y="1135"/>
                  </a:lnTo>
                  <a:cubicBezTo>
                    <a:pt x="1207" y="1112"/>
                    <a:pt x="1230" y="1083"/>
                    <a:pt x="1253" y="1048"/>
                  </a:cubicBezTo>
                  <a:cubicBezTo>
                    <a:pt x="1253" y="1048"/>
                    <a:pt x="1253" y="1043"/>
                    <a:pt x="1253" y="1043"/>
                  </a:cubicBezTo>
                  <a:cubicBezTo>
                    <a:pt x="1270" y="1014"/>
                    <a:pt x="1288" y="985"/>
                    <a:pt x="1299" y="951"/>
                  </a:cubicBezTo>
                  <a:cubicBezTo>
                    <a:pt x="1311" y="916"/>
                    <a:pt x="1316" y="882"/>
                    <a:pt x="1316" y="847"/>
                  </a:cubicBezTo>
                  <a:cubicBezTo>
                    <a:pt x="1316" y="807"/>
                    <a:pt x="1316" y="773"/>
                    <a:pt x="1311" y="738"/>
                  </a:cubicBezTo>
                  <a:cubicBezTo>
                    <a:pt x="1311" y="738"/>
                    <a:pt x="1311" y="732"/>
                    <a:pt x="1311" y="732"/>
                  </a:cubicBezTo>
                  <a:cubicBezTo>
                    <a:pt x="1305" y="715"/>
                    <a:pt x="1299" y="698"/>
                    <a:pt x="1288" y="681"/>
                  </a:cubicBezTo>
                  <a:cubicBezTo>
                    <a:pt x="1288" y="664"/>
                    <a:pt x="1276" y="646"/>
                    <a:pt x="1270" y="635"/>
                  </a:cubicBezTo>
                  <a:cubicBezTo>
                    <a:pt x="1253" y="600"/>
                    <a:pt x="1230" y="566"/>
                    <a:pt x="1207" y="537"/>
                  </a:cubicBezTo>
                  <a:cubicBezTo>
                    <a:pt x="1184" y="508"/>
                    <a:pt x="1155" y="485"/>
                    <a:pt x="1127" y="468"/>
                  </a:cubicBezTo>
                  <a:cubicBezTo>
                    <a:pt x="1110" y="434"/>
                    <a:pt x="1087" y="411"/>
                    <a:pt x="1069" y="382"/>
                  </a:cubicBezTo>
                  <a:cubicBezTo>
                    <a:pt x="1018" y="325"/>
                    <a:pt x="949" y="279"/>
                    <a:pt x="874" y="256"/>
                  </a:cubicBezTo>
                  <a:cubicBezTo>
                    <a:pt x="840" y="250"/>
                    <a:pt x="805" y="244"/>
                    <a:pt x="765" y="238"/>
                  </a:cubicBezTo>
                  <a:lnTo>
                    <a:pt x="753" y="238"/>
                  </a:lnTo>
                  <a:cubicBezTo>
                    <a:pt x="719" y="238"/>
                    <a:pt x="679" y="244"/>
                    <a:pt x="644" y="250"/>
                  </a:cubicBezTo>
                  <a:lnTo>
                    <a:pt x="633" y="250"/>
                  </a:lnTo>
                  <a:cubicBezTo>
                    <a:pt x="616" y="250"/>
                    <a:pt x="598" y="256"/>
                    <a:pt x="575" y="261"/>
                  </a:cubicBezTo>
                  <a:cubicBezTo>
                    <a:pt x="552" y="261"/>
                    <a:pt x="524" y="267"/>
                    <a:pt x="501" y="267"/>
                  </a:cubicBezTo>
                  <a:lnTo>
                    <a:pt x="460" y="273"/>
                  </a:lnTo>
                  <a:lnTo>
                    <a:pt x="455" y="273"/>
                  </a:lnTo>
                  <a:cubicBezTo>
                    <a:pt x="420" y="284"/>
                    <a:pt x="392" y="296"/>
                    <a:pt x="357" y="307"/>
                  </a:cubicBezTo>
                  <a:lnTo>
                    <a:pt x="334" y="319"/>
                  </a:lnTo>
                  <a:lnTo>
                    <a:pt x="317" y="330"/>
                  </a:lnTo>
                  <a:cubicBezTo>
                    <a:pt x="288" y="353"/>
                    <a:pt x="254" y="371"/>
                    <a:pt x="225" y="399"/>
                  </a:cubicBezTo>
                  <a:cubicBezTo>
                    <a:pt x="213" y="411"/>
                    <a:pt x="202" y="417"/>
                    <a:pt x="190" y="428"/>
                  </a:cubicBezTo>
                  <a:cubicBezTo>
                    <a:pt x="156" y="468"/>
                    <a:pt x="127" y="503"/>
                    <a:pt x="99" y="543"/>
                  </a:cubicBezTo>
                  <a:cubicBezTo>
                    <a:pt x="64" y="600"/>
                    <a:pt x="35" y="664"/>
                    <a:pt x="24" y="732"/>
                  </a:cubicBezTo>
                  <a:cubicBezTo>
                    <a:pt x="12" y="784"/>
                    <a:pt x="1" y="836"/>
                    <a:pt x="1" y="888"/>
                  </a:cubicBezTo>
                  <a:cubicBezTo>
                    <a:pt x="1" y="939"/>
                    <a:pt x="1" y="997"/>
                    <a:pt x="12" y="1048"/>
                  </a:cubicBezTo>
                  <a:cubicBezTo>
                    <a:pt x="12" y="1083"/>
                    <a:pt x="24" y="1117"/>
                    <a:pt x="30" y="1152"/>
                  </a:cubicBezTo>
                  <a:cubicBezTo>
                    <a:pt x="47" y="1198"/>
                    <a:pt x="58" y="1238"/>
                    <a:pt x="76" y="1284"/>
                  </a:cubicBezTo>
                  <a:cubicBezTo>
                    <a:pt x="81" y="1295"/>
                    <a:pt x="87" y="1301"/>
                    <a:pt x="93" y="1313"/>
                  </a:cubicBezTo>
                  <a:cubicBezTo>
                    <a:pt x="104" y="1330"/>
                    <a:pt x="116" y="1347"/>
                    <a:pt x="127" y="1364"/>
                  </a:cubicBezTo>
                  <a:cubicBezTo>
                    <a:pt x="139" y="1381"/>
                    <a:pt x="150" y="1399"/>
                    <a:pt x="162" y="1416"/>
                  </a:cubicBezTo>
                  <a:lnTo>
                    <a:pt x="173" y="1422"/>
                  </a:lnTo>
                  <a:cubicBezTo>
                    <a:pt x="196" y="1450"/>
                    <a:pt x="225" y="1473"/>
                    <a:pt x="254" y="1496"/>
                  </a:cubicBezTo>
                  <a:cubicBezTo>
                    <a:pt x="323" y="1542"/>
                    <a:pt x="403" y="1565"/>
                    <a:pt x="483" y="1565"/>
                  </a:cubicBezTo>
                  <a:lnTo>
                    <a:pt x="489" y="1565"/>
                  </a:lnTo>
                  <a:cubicBezTo>
                    <a:pt x="529" y="1565"/>
                    <a:pt x="564" y="1565"/>
                    <a:pt x="598" y="1560"/>
                  </a:cubicBezTo>
                  <a:lnTo>
                    <a:pt x="616" y="1560"/>
                  </a:lnTo>
                  <a:cubicBezTo>
                    <a:pt x="650" y="1548"/>
                    <a:pt x="684" y="1537"/>
                    <a:pt x="713" y="1519"/>
                  </a:cubicBezTo>
                  <a:cubicBezTo>
                    <a:pt x="725" y="1519"/>
                    <a:pt x="730" y="1514"/>
                    <a:pt x="736" y="1508"/>
                  </a:cubicBezTo>
                  <a:cubicBezTo>
                    <a:pt x="771" y="1485"/>
                    <a:pt x="805" y="1462"/>
                    <a:pt x="840" y="1439"/>
                  </a:cubicBezTo>
                  <a:cubicBezTo>
                    <a:pt x="845" y="1433"/>
                    <a:pt x="857" y="1422"/>
                    <a:pt x="863" y="1416"/>
                  </a:cubicBezTo>
                  <a:cubicBezTo>
                    <a:pt x="949" y="1525"/>
                    <a:pt x="1046" y="1628"/>
                    <a:pt x="1155" y="1715"/>
                  </a:cubicBezTo>
                  <a:cubicBezTo>
                    <a:pt x="1339" y="1852"/>
                    <a:pt x="1540" y="1962"/>
                    <a:pt x="1759" y="2036"/>
                  </a:cubicBezTo>
                  <a:lnTo>
                    <a:pt x="1759" y="2048"/>
                  </a:lnTo>
                  <a:cubicBezTo>
                    <a:pt x="1736" y="2151"/>
                    <a:pt x="1753" y="2260"/>
                    <a:pt x="1799" y="2358"/>
                  </a:cubicBezTo>
                  <a:cubicBezTo>
                    <a:pt x="1842" y="2434"/>
                    <a:pt x="1920" y="2479"/>
                    <a:pt x="2001" y="2479"/>
                  </a:cubicBezTo>
                  <a:cubicBezTo>
                    <a:pt x="2018" y="2479"/>
                    <a:pt x="2035" y="2477"/>
                    <a:pt x="2052" y="2473"/>
                  </a:cubicBezTo>
                  <a:cubicBezTo>
                    <a:pt x="2149" y="2444"/>
                    <a:pt x="2224" y="2364"/>
                    <a:pt x="2230" y="2260"/>
                  </a:cubicBezTo>
                  <a:cubicBezTo>
                    <a:pt x="2230" y="2272"/>
                    <a:pt x="2230" y="2283"/>
                    <a:pt x="2230" y="2295"/>
                  </a:cubicBezTo>
                  <a:cubicBezTo>
                    <a:pt x="2235" y="2272"/>
                    <a:pt x="2235" y="2243"/>
                    <a:pt x="2241" y="2220"/>
                  </a:cubicBezTo>
                  <a:lnTo>
                    <a:pt x="2241" y="2203"/>
                  </a:lnTo>
                  <a:lnTo>
                    <a:pt x="2241" y="2180"/>
                  </a:lnTo>
                  <a:lnTo>
                    <a:pt x="2241" y="2134"/>
                  </a:lnTo>
                  <a:cubicBezTo>
                    <a:pt x="2300" y="2139"/>
                    <a:pt x="2358" y="2142"/>
                    <a:pt x="2417" y="2142"/>
                  </a:cubicBezTo>
                  <a:cubicBezTo>
                    <a:pt x="2559" y="2142"/>
                    <a:pt x="2700" y="2126"/>
                    <a:pt x="2838" y="2094"/>
                  </a:cubicBezTo>
                  <a:cubicBezTo>
                    <a:pt x="2850" y="2191"/>
                    <a:pt x="2873" y="2289"/>
                    <a:pt x="2907" y="2381"/>
                  </a:cubicBezTo>
                  <a:cubicBezTo>
                    <a:pt x="2951" y="2464"/>
                    <a:pt x="3034" y="2510"/>
                    <a:pt x="3122" y="2510"/>
                  </a:cubicBezTo>
                  <a:cubicBezTo>
                    <a:pt x="3150" y="2510"/>
                    <a:pt x="3178" y="2506"/>
                    <a:pt x="3206" y="2496"/>
                  </a:cubicBezTo>
                  <a:cubicBezTo>
                    <a:pt x="3321" y="2450"/>
                    <a:pt x="3390" y="2329"/>
                    <a:pt x="3361" y="2209"/>
                  </a:cubicBezTo>
                  <a:cubicBezTo>
                    <a:pt x="3350" y="2128"/>
                    <a:pt x="3327" y="2042"/>
                    <a:pt x="3309" y="1956"/>
                  </a:cubicBezTo>
                  <a:cubicBezTo>
                    <a:pt x="3309" y="1950"/>
                    <a:pt x="3309" y="1939"/>
                    <a:pt x="3304" y="1927"/>
                  </a:cubicBezTo>
                  <a:cubicBezTo>
                    <a:pt x="3511" y="1824"/>
                    <a:pt x="3694" y="1674"/>
                    <a:pt x="3838" y="1496"/>
                  </a:cubicBezTo>
                  <a:cubicBezTo>
                    <a:pt x="4073" y="1203"/>
                    <a:pt x="4211" y="847"/>
                    <a:pt x="4240" y="474"/>
                  </a:cubicBezTo>
                  <a:cubicBezTo>
                    <a:pt x="4257" y="359"/>
                    <a:pt x="4251" y="250"/>
                    <a:pt x="4223" y="141"/>
                  </a:cubicBezTo>
                  <a:cubicBezTo>
                    <a:pt x="4189" y="57"/>
                    <a:pt x="4116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5552;p49">
              <a:extLst>
                <a:ext uri="{FF2B5EF4-FFF2-40B4-BE49-F238E27FC236}">
                  <a16:creationId xmlns:a16="http://schemas.microsoft.com/office/drawing/2014/main" id="{62628016-C1F8-1347-572B-CA4465541864}"/>
                </a:ext>
              </a:extLst>
            </p:cNvPr>
            <p:cNvSpPr/>
            <p:nvPr/>
          </p:nvSpPr>
          <p:spPr>
            <a:xfrm>
              <a:off x="5161365" y="2194436"/>
              <a:ext cx="151863" cy="93607"/>
            </a:xfrm>
            <a:custGeom>
              <a:avLst/>
              <a:gdLst/>
              <a:ahLst/>
              <a:cxnLst/>
              <a:rect l="l" t="t" r="r" b="b"/>
              <a:pathLst>
                <a:path w="4229" h="2618" extrusionOk="0">
                  <a:moveTo>
                    <a:pt x="2212" y="1302"/>
                  </a:moveTo>
                  <a:cubicBezTo>
                    <a:pt x="2209" y="1306"/>
                    <a:pt x="2207" y="1309"/>
                    <a:pt x="2206" y="1310"/>
                  </a:cubicBezTo>
                  <a:lnTo>
                    <a:pt x="2206" y="1310"/>
                  </a:lnTo>
                  <a:cubicBezTo>
                    <a:pt x="2208" y="1308"/>
                    <a:pt x="2210" y="1305"/>
                    <a:pt x="2212" y="1302"/>
                  </a:cubicBezTo>
                  <a:close/>
                  <a:moveTo>
                    <a:pt x="238" y="1"/>
                  </a:moveTo>
                  <a:cubicBezTo>
                    <a:pt x="161" y="1"/>
                    <a:pt x="86" y="47"/>
                    <a:pt x="58" y="125"/>
                  </a:cubicBezTo>
                  <a:cubicBezTo>
                    <a:pt x="18" y="228"/>
                    <a:pt x="1" y="343"/>
                    <a:pt x="12" y="458"/>
                  </a:cubicBezTo>
                  <a:cubicBezTo>
                    <a:pt x="7" y="831"/>
                    <a:pt x="116" y="1199"/>
                    <a:pt x="322" y="1515"/>
                  </a:cubicBezTo>
                  <a:cubicBezTo>
                    <a:pt x="472" y="1727"/>
                    <a:pt x="667" y="1905"/>
                    <a:pt x="897" y="2032"/>
                  </a:cubicBezTo>
                  <a:cubicBezTo>
                    <a:pt x="828" y="2204"/>
                    <a:pt x="759" y="2405"/>
                    <a:pt x="897" y="2537"/>
                  </a:cubicBezTo>
                  <a:cubicBezTo>
                    <a:pt x="949" y="2592"/>
                    <a:pt x="1018" y="2618"/>
                    <a:pt x="1087" y="2618"/>
                  </a:cubicBezTo>
                  <a:cubicBezTo>
                    <a:pt x="1172" y="2618"/>
                    <a:pt x="1257" y="2579"/>
                    <a:pt x="1310" y="2503"/>
                  </a:cubicBezTo>
                  <a:cubicBezTo>
                    <a:pt x="1328" y="2474"/>
                    <a:pt x="1339" y="2445"/>
                    <a:pt x="1345" y="2411"/>
                  </a:cubicBezTo>
                  <a:cubicBezTo>
                    <a:pt x="1374" y="2353"/>
                    <a:pt x="1402" y="2296"/>
                    <a:pt x="1425" y="2233"/>
                  </a:cubicBezTo>
                  <a:cubicBezTo>
                    <a:pt x="1565" y="2263"/>
                    <a:pt x="1708" y="2280"/>
                    <a:pt x="1852" y="2280"/>
                  </a:cubicBezTo>
                  <a:cubicBezTo>
                    <a:pt x="1903" y="2280"/>
                    <a:pt x="1954" y="2278"/>
                    <a:pt x="2005" y="2273"/>
                  </a:cubicBezTo>
                  <a:lnTo>
                    <a:pt x="2057" y="2267"/>
                  </a:lnTo>
                  <a:cubicBezTo>
                    <a:pt x="2057" y="2290"/>
                    <a:pt x="2063" y="2308"/>
                    <a:pt x="2063" y="2325"/>
                  </a:cubicBezTo>
                  <a:cubicBezTo>
                    <a:pt x="2098" y="2459"/>
                    <a:pt x="2218" y="2550"/>
                    <a:pt x="2350" y="2550"/>
                  </a:cubicBezTo>
                  <a:cubicBezTo>
                    <a:pt x="2371" y="2550"/>
                    <a:pt x="2392" y="2548"/>
                    <a:pt x="2413" y="2543"/>
                  </a:cubicBezTo>
                  <a:cubicBezTo>
                    <a:pt x="2563" y="2503"/>
                    <a:pt x="2660" y="2348"/>
                    <a:pt x="2626" y="2193"/>
                  </a:cubicBezTo>
                  <a:cubicBezTo>
                    <a:pt x="2626" y="2170"/>
                    <a:pt x="2620" y="2152"/>
                    <a:pt x="2620" y="2129"/>
                  </a:cubicBezTo>
                  <a:cubicBezTo>
                    <a:pt x="2741" y="2083"/>
                    <a:pt x="2861" y="2020"/>
                    <a:pt x="2970" y="1951"/>
                  </a:cubicBezTo>
                  <a:cubicBezTo>
                    <a:pt x="3131" y="1848"/>
                    <a:pt x="3275" y="1722"/>
                    <a:pt x="3396" y="1567"/>
                  </a:cubicBezTo>
                  <a:cubicBezTo>
                    <a:pt x="3430" y="1590"/>
                    <a:pt x="3464" y="1607"/>
                    <a:pt x="3505" y="1624"/>
                  </a:cubicBezTo>
                  <a:cubicBezTo>
                    <a:pt x="3516" y="1630"/>
                    <a:pt x="3528" y="1630"/>
                    <a:pt x="3539" y="1635"/>
                  </a:cubicBezTo>
                  <a:cubicBezTo>
                    <a:pt x="3585" y="1647"/>
                    <a:pt x="3625" y="1653"/>
                    <a:pt x="3665" y="1658"/>
                  </a:cubicBezTo>
                  <a:lnTo>
                    <a:pt x="3700" y="1658"/>
                  </a:lnTo>
                  <a:cubicBezTo>
                    <a:pt x="3746" y="1653"/>
                    <a:pt x="3786" y="1653"/>
                    <a:pt x="3826" y="1641"/>
                  </a:cubicBezTo>
                  <a:cubicBezTo>
                    <a:pt x="3849" y="1635"/>
                    <a:pt x="3878" y="1630"/>
                    <a:pt x="3901" y="1618"/>
                  </a:cubicBezTo>
                  <a:cubicBezTo>
                    <a:pt x="3924" y="1612"/>
                    <a:pt x="3947" y="1601"/>
                    <a:pt x="3970" y="1590"/>
                  </a:cubicBezTo>
                  <a:cubicBezTo>
                    <a:pt x="3999" y="1572"/>
                    <a:pt x="4027" y="1555"/>
                    <a:pt x="4056" y="1532"/>
                  </a:cubicBezTo>
                  <a:lnTo>
                    <a:pt x="4068" y="1521"/>
                  </a:lnTo>
                  <a:lnTo>
                    <a:pt x="4079" y="1509"/>
                  </a:lnTo>
                  <a:cubicBezTo>
                    <a:pt x="4102" y="1486"/>
                    <a:pt x="4125" y="1457"/>
                    <a:pt x="4148" y="1429"/>
                  </a:cubicBezTo>
                  <a:cubicBezTo>
                    <a:pt x="4148" y="1429"/>
                    <a:pt x="4154" y="1423"/>
                    <a:pt x="4154" y="1417"/>
                  </a:cubicBezTo>
                  <a:cubicBezTo>
                    <a:pt x="4171" y="1388"/>
                    <a:pt x="4188" y="1354"/>
                    <a:pt x="4200" y="1320"/>
                  </a:cubicBezTo>
                  <a:cubicBezTo>
                    <a:pt x="4200" y="1314"/>
                    <a:pt x="4205" y="1314"/>
                    <a:pt x="4205" y="1308"/>
                  </a:cubicBezTo>
                  <a:cubicBezTo>
                    <a:pt x="4217" y="1268"/>
                    <a:pt x="4223" y="1233"/>
                    <a:pt x="4223" y="1199"/>
                  </a:cubicBezTo>
                  <a:cubicBezTo>
                    <a:pt x="4228" y="1187"/>
                    <a:pt x="4228" y="1170"/>
                    <a:pt x="4228" y="1159"/>
                  </a:cubicBezTo>
                  <a:cubicBezTo>
                    <a:pt x="4223" y="1113"/>
                    <a:pt x="4217" y="1061"/>
                    <a:pt x="4205" y="1015"/>
                  </a:cubicBezTo>
                  <a:cubicBezTo>
                    <a:pt x="4194" y="969"/>
                    <a:pt x="4177" y="917"/>
                    <a:pt x="4154" y="872"/>
                  </a:cubicBezTo>
                  <a:cubicBezTo>
                    <a:pt x="4148" y="854"/>
                    <a:pt x="4136" y="837"/>
                    <a:pt x="4125" y="820"/>
                  </a:cubicBezTo>
                  <a:cubicBezTo>
                    <a:pt x="4079" y="739"/>
                    <a:pt x="4010" y="670"/>
                    <a:pt x="3935" y="619"/>
                  </a:cubicBezTo>
                  <a:cubicBezTo>
                    <a:pt x="3895" y="596"/>
                    <a:pt x="3855" y="573"/>
                    <a:pt x="3815" y="556"/>
                  </a:cubicBezTo>
                  <a:cubicBezTo>
                    <a:pt x="3769" y="544"/>
                    <a:pt x="3723" y="533"/>
                    <a:pt x="3677" y="533"/>
                  </a:cubicBezTo>
                  <a:cubicBezTo>
                    <a:pt x="3655" y="528"/>
                    <a:pt x="3633" y="526"/>
                    <a:pt x="3611" y="526"/>
                  </a:cubicBezTo>
                  <a:cubicBezTo>
                    <a:pt x="3576" y="526"/>
                    <a:pt x="3540" y="531"/>
                    <a:pt x="3505" y="538"/>
                  </a:cubicBezTo>
                  <a:cubicBezTo>
                    <a:pt x="3418" y="561"/>
                    <a:pt x="3338" y="602"/>
                    <a:pt x="3275" y="659"/>
                  </a:cubicBezTo>
                  <a:cubicBezTo>
                    <a:pt x="3252" y="676"/>
                    <a:pt x="3235" y="699"/>
                    <a:pt x="3217" y="722"/>
                  </a:cubicBezTo>
                  <a:cubicBezTo>
                    <a:pt x="3194" y="739"/>
                    <a:pt x="3183" y="762"/>
                    <a:pt x="3166" y="785"/>
                  </a:cubicBezTo>
                  <a:cubicBezTo>
                    <a:pt x="3143" y="826"/>
                    <a:pt x="3126" y="866"/>
                    <a:pt x="3114" y="906"/>
                  </a:cubicBezTo>
                  <a:cubicBezTo>
                    <a:pt x="3103" y="946"/>
                    <a:pt x="3097" y="981"/>
                    <a:pt x="3097" y="1021"/>
                  </a:cubicBezTo>
                  <a:cubicBezTo>
                    <a:pt x="3091" y="1027"/>
                    <a:pt x="3091" y="1038"/>
                    <a:pt x="3097" y="1044"/>
                  </a:cubicBezTo>
                  <a:cubicBezTo>
                    <a:pt x="3097" y="1078"/>
                    <a:pt x="3097" y="1113"/>
                    <a:pt x="3103" y="1147"/>
                  </a:cubicBezTo>
                  <a:cubicBezTo>
                    <a:pt x="3103" y="1153"/>
                    <a:pt x="3103" y="1159"/>
                    <a:pt x="3103" y="1159"/>
                  </a:cubicBezTo>
                  <a:cubicBezTo>
                    <a:pt x="3103" y="1170"/>
                    <a:pt x="3108" y="1176"/>
                    <a:pt x="3108" y="1182"/>
                  </a:cubicBezTo>
                  <a:cubicBezTo>
                    <a:pt x="3120" y="1216"/>
                    <a:pt x="3137" y="1251"/>
                    <a:pt x="3154" y="1291"/>
                  </a:cubicBezTo>
                  <a:lnTo>
                    <a:pt x="3154" y="1302"/>
                  </a:lnTo>
                  <a:cubicBezTo>
                    <a:pt x="3126" y="1325"/>
                    <a:pt x="3097" y="1354"/>
                    <a:pt x="3068" y="1377"/>
                  </a:cubicBezTo>
                  <a:cubicBezTo>
                    <a:pt x="2925" y="1498"/>
                    <a:pt x="2764" y="1595"/>
                    <a:pt x="2597" y="1681"/>
                  </a:cubicBezTo>
                  <a:cubicBezTo>
                    <a:pt x="2597" y="1676"/>
                    <a:pt x="2597" y="1670"/>
                    <a:pt x="2597" y="1664"/>
                  </a:cubicBezTo>
                  <a:cubicBezTo>
                    <a:pt x="2591" y="1601"/>
                    <a:pt x="2580" y="1538"/>
                    <a:pt x="2563" y="1475"/>
                  </a:cubicBezTo>
                  <a:cubicBezTo>
                    <a:pt x="2551" y="1417"/>
                    <a:pt x="2528" y="1365"/>
                    <a:pt x="2494" y="1320"/>
                  </a:cubicBezTo>
                  <a:cubicBezTo>
                    <a:pt x="2492" y="1315"/>
                    <a:pt x="2490" y="1314"/>
                    <a:pt x="2490" y="1314"/>
                  </a:cubicBezTo>
                  <a:lnTo>
                    <a:pt x="2490" y="1314"/>
                  </a:lnTo>
                  <a:cubicBezTo>
                    <a:pt x="2489" y="1314"/>
                    <a:pt x="2490" y="1320"/>
                    <a:pt x="2494" y="1331"/>
                  </a:cubicBezTo>
                  <a:cubicBezTo>
                    <a:pt x="2488" y="1314"/>
                    <a:pt x="2476" y="1302"/>
                    <a:pt x="2465" y="1285"/>
                  </a:cubicBezTo>
                  <a:lnTo>
                    <a:pt x="2442" y="1262"/>
                  </a:lnTo>
                  <a:cubicBezTo>
                    <a:pt x="2415" y="1238"/>
                    <a:pt x="2382" y="1227"/>
                    <a:pt x="2350" y="1227"/>
                  </a:cubicBezTo>
                  <a:cubicBezTo>
                    <a:pt x="2319" y="1227"/>
                    <a:pt x="2289" y="1237"/>
                    <a:pt x="2264" y="1256"/>
                  </a:cubicBezTo>
                  <a:cubicBezTo>
                    <a:pt x="2258" y="1262"/>
                    <a:pt x="2247" y="1274"/>
                    <a:pt x="2235" y="1279"/>
                  </a:cubicBezTo>
                  <a:cubicBezTo>
                    <a:pt x="2231" y="1288"/>
                    <a:pt x="2207" y="1312"/>
                    <a:pt x="2205" y="1312"/>
                  </a:cubicBezTo>
                  <a:cubicBezTo>
                    <a:pt x="2205" y="1312"/>
                    <a:pt x="2205" y="1312"/>
                    <a:pt x="2206" y="1310"/>
                  </a:cubicBezTo>
                  <a:lnTo>
                    <a:pt x="2206" y="1310"/>
                  </a:lnTo>
                  <a:cubicBezTo>
                    <a:pt x="2195" y="1323"/>
                    <a:pt x="2182" y="1334"/>
                    <a:pt x="2172" y="1348"/>
                  </a:cubicBezTo>
                  <a:cubicBezTo>
                    <a:pt x="2149" y="1394"/>
                    <a:pt x="2126" y="1446"/>
                    <a:pt x="2115" y="1503"/>
                  </a:cubicBezTo>
                  <a:cubicBezTo>
                    <a:pt x="2086" y="1601"/>
                    <a:pt x="2063" y="1704"/>
                    <a:pt x="2063" y="1814"/>
                  </a:cubicBezTo>
                  <a:lnTo>
                    <a:pt x="2063" y="1819"/>
                  </a:lnTo>
                  <a:cubicBezTo>
                    <a:pt x="2003" y="1826"/>
                    <a:pt x="1943" y="1829"/>
                    <a:pt x="1884" y="1829"/>
                  </a:cubicBezTo>
                  <a:cubicBezTo>
                    <a:pt x="1786" y="1829"/>
                    <a:pt x="1689" y="1820"/>
                    <a:pt x="1592" y="1802"/>
                  </a:cubicBezTo>
                  <a:lnTo>
                    <a:pt x="1586" y="1802"/>
                  </a:lnTo>
                  <a:cubicBezTo>
                    <a:pt x="1598" y="1773"/>
                    <a:pt x="1603" y="1739"/>
                    <a:pt x="1615" y="1710"/>
                  </a:cubicBezTo>
                  <a:cubicBezTo>
                    <a:pt x="1621" y="1676"/>
                    <a:pt x="1632" y="1624"/>
                    <a:pt x="1638" y="1584"/>
                  </a:cubicBezTo>
                  <a:cubicBezTo>
                    <a:pt x="1649" y="1555"/>
                    <a:pt x="1655" y="1521"/>
                    <a:pt x="1649" y="1492"/>
                  </a:cubicBezTo>
                  <a:cubicBezTo>
                    <a:pt x="1649" y="1469"/>
                    <a:pt x="1649" y="1446"/>
                    <a:pt x="1644" y="1417"/>
                  </a:cubicBezTo>
                  <a:lnTo>
                    <a:pt x="1638" y="1400"/>
                  </a:lnTo>
                  <a:cubicBezTo>
                    <a:pt x="1638" y="1348"/>
                    <a:pt x="1615" y="1297"/>
                    <a:pt x="1580" y="1256"/>
                  </a:cubicBezTo>
                  <a:cubicBezTo>
                    <a:pt x="1584" y="1222"/>
                    <a:pt x="1549" y="1200"/>
                    <a:pt x="1517" y="1200"/>
                  </a:cubicBezTo>
                  <a:cubicBezTo>
                    <a:pt x="1501" y="1200"/>
                    <a:pt x="1486" y="1205"/>
                    <a:pt x="1477" y="1216"/>
                  </a:cubicBezTo>
                  <a:cubicBezTo>
                    <a:pt x="1420" y="1222"/>
                    <a:pt x="1368" y="1251"/>
                    <a:pt x="1333" y="1291"/>
                  </a:cubicBezTo>
                  <a:cubicBezTo>
                    <a:pt x="1305" y="1308"/>
                    <a:pt x="1282" y="1331"/>
                    <a:pt x="1259" y="1354"/>
                  </a:cubicBezTo>
                  <a:cubicBezTo>
                    <a:pt x="1201" y="1417"/>
                    <a:pt x="1155" y="1486"/>
                    <a:pt x="1115" y="1561"/>
                  </a:cubicBezTo>
                  <a:cubicBezTo>
                    <a:pt x="1104" y="1584"/>
                    <a:pt x="1098" y="1607"/>
                    <a:pt x="1086" y="1630"/>
                  </a:cubicBezTo>
                  <a:cubicBezTo>
                    <a:pt x="730" y="1423"/>
                    <a:pt x="489" y="1061"/>
                    <a:pt x="443" y="653"/>
                  </a:cubicBezTo>
                  <a:cubicBezTo>
                    <a:pt x="414" y="469"/>
                    <a:pt x="512" y="148"/>
                    <a:pt x="345" y="33"/>
                  </a:cubicBezTo>
                  <a:cubicBezTo>
                    <a:pt x="312" y="11"/>
                    <a:pt x="27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5553;p49">
              <a:extLst>
                <a:ext uri="{FF2B5EF4-FFF2-40B4-BE49-F238E27FC236}">
                  <a16:creationId xmlns:a16="http://schemas.microsoft.com/office/drawing/2014/main" id="{9235E542-7172-38A7-0C83-1385B245D598}"/>
                </a:ext>
              </a:extLst>
            </p:cNvPr>
            <p:cNvSpPr/>
            <p:nvPr/>
          </p:nvSpPr>
          <p:spPr>
            <a:xfrm>
              <a:off x="4970575" y="2041619"/>
              <a:ext cx="160913" cy="141983"/>
            </a:xfrm>
            <a:custGeom>
              <a:avLst/>
              <a:gdLst/>
              <a:ahLst/>
              <a:cxnLst/>
              <a:rect l="l" t="t" r="r" b="b"/>
              <a:pathLst>
                <a:path w="4481" h="3971" extrusionOk="0">
                  <a:moveTo>
                    <a:pt x="2241" y="1"/>
                  </a:moveTo>
                  <a:cubicBezTo>
                    <a:pt x="1815" y="1"/>
                    <a:pt x="1386" y="137"/>
                    <a:pt x="1023" y="418"/>
                  </a:cubicBezTo>
                  <a:cubicBezTo>
                    <a:pt x="162" y="1090"/>
                    <a:pt x="1" y="2337"/>
                    <a:pt x="673" y="3204"/>
                  </a:cubicBezTo>
                  <a:cubicBezTo>
                    <a:pt x="1064" y="3706"/>
                    <a:pt x="1653" y="3970"/>
                    <a:pt x="2247" y="3970"/>
                  </a:cubicBezTo>
                  <a:cubicBezTo>
                    <a:pt x="2672" y="3970"/>
                    <a:pt x="3099" y="3835"/>
                    <a:pt x="3459" y="3554"/>
                  </a:cubicBezTo>
                  <a:cubicBezTo>
                    <a:pt x="4326" y="2882"/>
                    <a:pt x="4481" y="1630"/>
                    <a:pt x="3809" y="769"/>
                  </a:cubicBezTo>
                  <a:cubicBezTo>
                    <a:pt x="3418" y="264"/>
                    <a:pt x="2833" y="1"/>
                    <a:pt x="2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5554;p49">
              <a:extLst>
                <a:ext uri="{FF2B5EF4-FFF2-40B4-BE49-F238E27FC236}">
                  <a16:creationId xmlns:a16="http://schemas.microsoft.com/office/drawing/2014/main" id="{E556B083-77DD-D162-1C9D-43A097F720FE}"/>
                </a:ext>
              </a:extLst>
            </p:cNvPr>
            <p:cNvSpPr/>
            <p:nvPr/>
          </p:nvSpPr>
          <p:spPr>
            <a:xfrm>
              <a:off x="5215409" y="2049307"/>
              <a:ext cx="162995" cy="142305"/>
            </a:xfrm>
            <a:custGeom>
              <a:avLst/>
              <a:gdLst/>
              <a:ahLst/>
              <a:cxnLst/>
              <a:rect l="l" t="t" r="r" b="b"/>
              <a:pathLst>
                <a:path w="4539" h="3980" extrusionOk="0">
                  <a:moveTo>
                    <a:pt x="2277" y="1"/>
                  </a:moveTo>
                  <a:cubicBezTo>
                    <a:pt x="1612" y="1"/>
                    <a:pt x="964" y="334"/>
                    <a:pt x="587" y="938"/>
                  </a:cubicBezTo>
                  <a:cubicBezTo>
                    <a:pt x="1" y="1869"/>
                    <a:pt x="288" y="3098"/>
                    <a:pt x="1218" y="3678"/>
                  </a:cubicBezTo>
                  <a:cubicBezTo>
                    <a:pt x="1546" y="3882"/>
                    <a:pt x="1910" y="3980"/>
                    <a:pt x="2269" y="3980"/>
                  </a:cubicBezTo>
                  <a:cubicBezTo>
                    <a:pt x="2933" y="3980"/>
                    <a:pt x="3582" y="3648"/>
                    <a:pt x="3958" y="3041"/>
                  </a:cubicBezTo>
                  <a:cubicBezTo>
                    <a:pt x="4538" y="2110"/>
                    <a:pt x="4257" y="881"/>
                    <a:pt x="3326" y="301"/>
                  </a:cubicBezTo>
                  <a:cubicBezTo>
                    <a:pt x="2999" y="98"/>
                    <a:pt x="2635" y="1"/>
                    <a:pt x="2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5555;p49">
              <a:extLst>
                <a:ext uri="{FF2B5EF4-FFF2-40B4-BE49-F238E27FC236}">
                  <a16:creationId xmlns:a16="http://schemas.microsoft.com/office/drawing/2014/main" id="{CD350A37-E633-3D93-3184-40456EDC9DF0}"/>
                </a:ext>
              </a:extLst>
            </p:cNvPr>
            <p:cNvSpPr/>
            <p:nvPr/>
          </p:nvSpPr>
          <p:spPr>
            <a:xfrm>
              <a:off x="5130015" y="2177059"/>
              <a:ext cx="74298" cy="34468"/>
            </a:xfrm>
            <a:custGeom>
              <a:avLst/>
              <a:gdLst/>
              <a:ahLst/>
              <a:cxnLst/>
              <a:rect l="l" t="t" r="r" b="b"/>
              <a:pathLst>
                <a:path w="2069" h="964" extrusionOk="0">
                  <a:moveTo>
                    <a:pt x="962" y="0"/>
                  </a:moveTo>
                  <a:cubicBezTo>
                    <a:pt x="440" y="0"/>
                    <a:pt x="23" y="188"/>
                    <a:pt x="12" y="438"/>
                  </a:cubicBezTo>
                  <a:cubicBezTo>
                    <a:pt x="1" y="703"/>
                    <a:pt x="449" y="938"/>
                    <a:pt x="1012" y="961"/>
                  </a:cubicBezTo>
                  <a:cubicBezTo>
                    <a:pt x="1042" y="962"/>
                    <a:pt x="1072" y="963"/>
                    <a:pt x="1102" y="963"/>
                  </a:cubicBezTo>
                  <a:cubicBezTo>
                    <a:pt x="1629" y="963"/>
                    <a:pt x="2046" y="775"/>
                    <a:pt x="2057" y="525"/>
                  </a:cubicBezTo>
                  <a:cubicBezTo>
                    <a:pt x="2069" y="260"/>
                    <a:pt x="1621" y="25"/>
                    <a:pt x="1052" y="2"/>
                  </a:cubicBezTo>
                  <a:cubicBezTo>
                    <a:pt x="1022" y="1"/>
                    <a:pt x="992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5556;p49">
              <a:extLst>
                <a:ext uri="{FF2B5EF4-FFF2-40B4-BE49-F238E27FC236}">
                  <a16:creationId xmlns:a16="http://schemas.microsoft.com/office/drawing/2014/main" id="{9687F0B5-9B88-DCDB-FBD7-74EB16A903F7}"/>
                </a:ext>
              </a:extLst>
            </p:cNvPr>
            <p:cNvSpPr/>
            <p:nvPr/>
          </p:nvSpPr>
          <p:spPr>
            <a:xfrm>
              <a:off x="5146318" y="1998821"/>
              <a:ext cx="56343" cy="96181"/>
            </a:xfrm>
            <a:custGeom>
              <a:avLst/>
              <a:gdLst/>
              <a:ahLst/>
              <a:cxnLst/>
              <a:rect l="l" t="t" r="r" b="b"/>
              <a:pathLst>
                <a:path w="1569" h="2690" extrusionOk="0">
                  <a:moveTo>
                    <a:pt x="784" y="1"/>
                  </a:moveTo>
                  <a:cubicBezTo>
                    <a:pt x="373" y="1"/>
                    <a:pt x="35" y="322"/>
                    <a:pt x="18" y="736"/>
                  </a:cubicBezTo>
                  <a:cubicBezTo>
                    <a:pt x="1" y="1161"/>
                    <a:pt x="701" y="2689"/>
                    <a:pt x="701" y="2689"/>
                  </a:cubicBezTo>
                  <a:cubicBezTo>
                    <a:pt x="701" y="2689"/>
                    <a:pt x="1534" y="1225"/>
                    <a:pt x="1551" y="800"/>
                  </a:cubicBezTo>
                  <a:cubicBezTo>
                    <a:pt x="1569" y="375"/>
                    <a:pt x="1241" y="18"/>
                    <a:pt x="816" y="1"/>
                  </a:cubicBezTo>
                  <a:cubicBezTo>
                    <a:pt x="805" y="1"/>
                    <a:pt x="795" y="1"/>
                    <a:pt x="7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5557;p49">
              <a:extLst>
                <a:ext uri="{FF2B5EF4-FFF2-40B4-BE49-F238E27FC236}">
                  <a16:creationId xmlns:a16="http://schemas.microsoft.com/office/drawing/2014/main" id="{6D075658-37B7-DF67-1309-5E402BC033B1}"/>
                </a:ext>
              </a:extLst>
            </p:cNvPr>
            <p:cNvSpPr/>
            <p:nvPr/>
          </p:nvSpPr>
          <p:spPr>
            <a:xfrm>
              <a:off x="5262667" y="2004541"/>
              <a:ext cx="30344" cy="32358"/>
            </a:xfrm>
            <a:custGeom>
              <a:avLst/>
              <a:gdLst/>
              <a:ahLst/>
              <a:cxnLst/>
              <a:rect l="l" t="t" r="r" b="b"/>
              <a:pathLst>
                <a:path w="845" h="905" extrusionOk="0">
                  <a:moveTo>
                    <a:pt x="474" y="1"/>
                  </a:moveTo>
                  <a:cubicBezTo>
                    <a:pt x="467" y="1"/>
                    <a:pt x="461" y="1"/>
                    <a:pt x="454" y="2"/>
                  </a:cubicBezTo>
                  <a:lnTo>
                    <a:pt x="345" y="8"/>
                  </a:lnTo>
                  <a:lnTo>
                    <a:pt x="247" y="48"/>
                  </a:lnTo>
                  <a:cubicBezTo>
                    <a:pt x="213" y="65"/>
                    <a:pt x="184" y="88"/>
                    <a:pt x="149" y="117"/>
                  </a:cubicBezTo>
                  <a:lnTo>
                    <a:pt x="138" y="123"/>
                  </a:lnTo>
                  <a:cubicBezTo>
                    <a:pt x="132" y="134"/>
                    <a:pt x="81" y="197"/>
                    <a:pt x="69" y="209"/>
                  </a:cubicBezTo>
                  <a:cubicBezTo>
                    <a:pt x="46" y="238"/>
                    <a:pt x="29" y="272"/>
                    <a:pt x="23" y="306"/>
                  </a:cubicBezTo>
                  <a:cubicBezTo>
                    <a:pt x="23" y="306"/>
                    <a:pt x="23" y="312"/>
                    <a:pt x="23" y="312"/>
                  </a:cubicBezTo>
                  <a:lnTo>
                    <a:pt x="23" y="324"/>
                  </a:lnTo>
                  <a:cubicBezTo>
                    <a:pt x="17" y="358"/>
                    <a:pt x="6" y="398"/>
                    <a:pt x="0" y="433"/>
                  </a:cubicBezTo>
                  <a:cubicBezTo>
                    <a:pt x="0" y="439"/>
                    <a:pt x="0" y="444"/>
                    <a:pt x="0" y="450"/>
                  </a:cubicBezTo>
                  <a:cubicBezTo>
                    <a:pt x="0" y="456"/>
                    <a:pt x="0" y="456"/>
                    <a:pt x="0" y="462"/>
                  </a:cubicBezTo>
                  <a:cubicBezTo>
                    <a:pt x="0" y="502"/>
                    <a:pt x="6" y="542"/>
                    <a:pt x="12" y="582"/>
                  </a:cubicBezTo>
                  <a:cubicBezTo>
                    <a:pt x="23" y="634"/>
                    <a:pt x="46" y="686"/>
                    <a:pt x="86" y="726"/>
                  </a:cubicBezTo>
                  <a:cubicBezTo>
                    <a:pt x="168" y="842"/>
                    <a:pt x="303" y="905"/>
                    <a:pt x="440" y="905"/>
                  </a:cubicBezTo>
                  <a:cubicBezTo>
                    <a:pt x="466" y="905"/>
                    <a:pt x="492" y="903"/>
                    <a:pt x="517" y="898"/>
                  </a:cubicBezTo>
                  <a:lnTo>
                    <a:pt x="620" y="858"/>
                  </a:lnTo>
                  <a:cubicBezTo>
                    <a:pt x="684" y="823"/>
                    <a:pt x="741" y="772"/>
                    <a:pt x="781" y="714"/>
                  </a:cubicBezTo>
                  <a:lnTo>
                    <a:pt x="827" y="617"/>
                  </a:lnTo>
                  <a:cubicBezTo>
                    <a:pt x="839" y="565"/>
                    <a:pt x="844" y="507"/>
                    <a:pt x="839" y="456"/>
                  </a:cubicBezTo>
                  <a:lnTo>
                    <a:pt x="839" y="444"/>
                  </a:lnTo>
                  <a:cubicBezTo>
                    <a:pt x="839" y="433"/>
                    <a:pt x="839" y="427"/>
                    <a:pt x="839" y="421"/>
                  </a:cubicBezTo>
                  <a:cubicBezTo>
                    <a:pt x="839" y="387"/>
                    <a:pt x="833" y="347"/>
                    <a:pt x="827" y="312"/>
                  </a:cubicBezTo>
                  <a:lnTo>
                    <a:pt x="793" y="215"/>
                  </a:lnTo>
                  <a:cubicBezTo>
                    <a:pt x="787" y="197"/>
                    <a:pt x="776" y="186"/>
                    <a:pt x="764" y="174"/>
                  </a:cubicBezTo>
                  <a:cubicBezTo>
                    <a:pt x="724" y="117"/>
                    <a:pt x="672" y="71"/>
                    <a:pt x="609" y="42"/>
                  </a:cubicBezTo>
                  <a:cubicBezTo>
                    <a:pt x="569" y="17"/>
                    <a:pt x="520" y="1"/>
                    <a:pt x="4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5558;p49">
              <a:extLst>
                <a:ext uri="{FF2B5EF4-FFF2-40B4-BE49-F238E27FC236}">
                  <a16:creationId xmlns:a16="http://schemas.microsoft.com/office/drawing/2014/main" id="{CD4759E0-BA14-0CDF-ABFB-7C77BC63F749}"/>
                </a:ext>
              </a:extLst>
            </p:cNvPr>
            <p:cNvSpPr/>
            <p:nvPr/>
          </p:nvSpPr>
          <p:spPr>
            <a:xfrm>
              <a:off x="5046058" y="1999250"/>
              <a:ext cx="23988" cy="23956"/>
            </a:xfrm>
            <a:custGeom>
              <a:avLst/>
              <a:gdLst/>
              <a:ahLst/>
              <a:cxnLst/>
              <a:rect l="l" t="t" r="r" b="b"/>
              <a:pathLst>
                <a:path w="668" h="670" extrusionOk="0">
                  <a:moveTo>
                    <a:pt x="346" y="1"/>
                  </a:moveTo>
                  <a:cubicBezTo>
                    <a:pt x="305" y="1"/>
                    <a:pt x="259" y="6"/>
                    <a:pt x="219" y="24"/>
                  </a:cubicBezTo>
                  <a:cubicBezTo>
                    <a:pt x="93" y="75"/>
                    <a:pt x="12" y="190"/>
                    <a:pt x="1" y="322"/>
                  </a:cubicBezTo>
                  <a:cubicBezTo>
                    <a:pt x="1" y="351"/>
                    <a:pt x="7" y="380"/>
                    <a:pt x="12" y="409"/>
                  </a:cubicBezTo>
                  <a:cubicBezTo>
                    <a:pt x="24" y="466"/>
                    <a:pt x="53" y="518"/>
                    <a:pt x="93" y="564"/>
                  </a:cubicBezTo>
                  <a:lnTo>
                    <a:pt x="156" y="615"/>
                  </a:lnTo>
                  <a:cubicBezTo>
                    <a:pt x="208" y="650"/>
                    <a:pt x="259" y="667"/>
                    <a:pt x="323" y="667"/>
                  </a:cubicBezTo>
                  <a:cubicBezTo>
                    <a:pt x="332" y="668"/>
                    <a:pt x="342" y="669"/>
                    <a:pt x="352" y="669"/>
                  </a:cubicBezTo>
                  <a:cubicBezTo>
                    <a:pt x="384" y="669"/>
                    <a:pt x="418" y="662"/>
                    <a:pt x="449" y="644"/>
                  </a:cubicBezTo>
                  <a:cubicBezTo>
                    <a:pt x="575" y="598"/>
                    <a:pt x="656" y="483"/>
                    <a:pt x="667" y="351"/>
                  </a:cubicBezTo>
                  <a:cubicBezTo>
                    <a:pt x="662" y="322"/>
                    <a:pt x="662" y="288"/>
                    <a:pt x="656" y="259"/>
                  </a:cubicBezTo>
                  <a:cubicBezTo>
                    <a:pt x="644" y="202"/>
                    <a:pt x="616" y="150"/>
                    <a:pt x="581" y="110"/>
                  </a:cubicBezTo>
                  <a:lnTo>
                    <a:pt x="512" y="52"/>
                  </a:lnTo>
                  <a:cubicBezTo>
                    <a:pt x="466" y="24"/>
                    <a:pt x="409" y="6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5559;p49">
              <a:extLst>
                <a:ext uri="{FF2B5EF4-FFF2-40B4-BE49-F238E27FC236}">
                  <a16:creationId xmlns:a16="http://schemas.microsoft.com/office/drawing/2014/main" id="{B6085700-3F84-18D8-DBBB-95C3B91BD202}"/>
                </a:ext>
              </a:extLst>
            </p:cNvPr>
            <p:cNvSpPr/>
            <p:nvPr/>
          </p:nvSpPr>
          <p:spPr>
            <a:xfrm>
              <a:off x="4993198" y="2015018"/>
              <a:ext cx="31457" cy="27031"/>
            </a:xfrm>
            <a:custGeom>
              <a:avLst/>
              <a:gdLst/>
              <a:ahLst/>
              <a:cxnLst/>
              <a:rect l="l" t="t" r="r" b="b"/>
              <a:pathLst>
                <a:path w="876" h="756" extrusionOk="0">
                  <a:moveTo>
                    <a:pt x="456" y="0"/>
                  </a:moveTo>
                  <a:cubicBezTo>
                    <a:pt x="233" y="0"/>
                    <a:pt x="1" y="190"/>
                    <a:pt x="60" y="456"/>
                  </a:cubicBezTo>
                  <a:cubicBezTo>
                    <a:pt x="101" y="635"/>
                    <a:pt x="260" y="755"/>
                    <a:pt x="434" y="755"/>
                  </a:cubicBezTo>
                  <a:cubicBezTo>
                    <a:pt x="477" y="755"/>
                    <a:pt x="522" y="748"/>
                    <a:pt x="565" y="731"/>
                  </a:cubicBezTo>
                  <a:cubicBezTo>
                    <a:pt x="778" y="651"/>
                    <a:pt x="876" y="398"/>
                    <a:pt x="766" y="197"/>
                  </a:cubicBezTo>
                  <a:cubicBezTo>
                    <a:pt x="701" y="59"/>
                    <a:pt x="580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5560;p49">
              <a:extLst>
                <a:ext uri="{FF2B5EF4-FFF2-40B4-BE49-F238E27FC236}">
                  <a16:creationId xmlns:a16="http://schemas.microsoft.com/office/drawing/2014/main" id="{C066DD13-0B8D-C7E0-2E08-74A01A85D96C}"/>
                </a:ext>
              </a:extLst>
            </p:cNvPr>
            <p:cNvSpPr/>
            <p:nvPr/>
          </p:nvSpPr>
          <p:spPr>
            <a:xfrm>
              <a:off x="5034315" y="2049700"/>
              <a:ext cx="55122" cy="106371"/>
            </a:xfrm>
            <a:custGeom>
              <a:avLst/>
              <a:gdLst/>
              <a:ahLst/>
              <a:cxnLst/>
              <a:rect l="l" t="t" r="r" b="b"/>
              <a:pathLst>
                <a:path w="1535" h="2975" extrusionOk="0">
                  <a:moveTo>
                    <a:pt x="928" y="0"/>
                  </a:moveTo>
                  <a:cubicBezTo>
                    <a:pt x="578" y="0"/>
                    <a:pt x="221" y="611"/>
                    <a:pt x="115" y="1398"/>
                  </a:cubicBezTo>
                  <a:cubicBezTo>
                    <a:pt x="1" y="2220"/>
                    <a:pt x="207" y="2921"/>
                    <a:pt x="569" y="2972"/>
                  </a:cubicBezTo>
                  <a:cubicBezTo>
                    <a:pt x="582" y="2974"/>
                    <a:pt x="594" y="2975"/>
                    <a:pt x="607" y="2975"/>
                  </a:cubicBezTo>
                  <a:cubicBezTo>
                    <a:pt x="957" y="2975"/>
                    <a:pt x="1320" y="2364"/>
                    <a:pt x="1425" y="1577"/>
                  </a:cubicBezTo>
                  <a:cubicBezTo>
                    <a:pt x="1534" y="755"/>
                    <a:pt x="1327" y="54"/>
                    <a:pt x="966" y="3"/>
                  </a:cubicBezTo>
                  <a:cubicBezTo>
                    <a:pt x="953" y="1"/>
                    <a:pt x="940" y="0"/>
                    <a:pt x="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5561;p49">
              <a:extLst>
                <a:ext uri="{FF2B5EF4-FFF2-40B4-BE49-F238E27FC236}">
                  <a16:creationId xmlns:a16="http://schemas.microsoft.com/office/drawing/2014/main" id="{E9B4FE49-67E2-3AE1-C012-2AE28E986E45}"/>
                </a:ext>
              </a:extLst>
            </p:cNvPr>
            <p:cNvSpPr/>
            <p:nvPr/>
          </p:nvSpPr>
          <p:spPr>
            <a:xfrm>
              <a:off x="5259543" y="2060855"/>
              <a:ext cx="48119" cy="107050"/>
            </a:xfrm>
            <a:custGeom>
              <a:avLst/>
              <a:gdLst/>
              <a:ahLst/>
              <a:cxnLst/>
              <a:rect l="l" t="t" r="r" b="b"/>
              <a:pathLst>
                <a:path w="1340" h="2994" extrusionOk="0">
                  <a:moveTo>
                    <a:pt x="680" y="1"/>
                  </a:moveTo>
                  <a:cubicBezTo>
                    <a:pt x="314" y="1"/>
                    <a:pt x="12" y="671"/>
                    <a:pt x="7" y="1489"/>
                  </a:cubicBezTo>
                  <a:cubicBezTo>
                    <a:pt x="1" y="2316"/>
                    <a:pt x="288" y="2988"/>
                    <a:pt x="656" y="2993"/>
                  </a:cubicBezTo>
                  <a:cubicBezTo>
                    <a:pt x="657" y="2993"/>
                    <a:pt x="659" y="2994"/>
                    <a:pt x="660" y="2994"/>
                  </a:cubicBezTo>
                  <a:cubicBezTo>
                    <a:pt x="1020" y="2994"/>
                    <a:pt x="1322" y="2329"/>
                    <a:pt x="1334" y="1506"/>
                  </a:cubicBezTo>
                  <a:cubicBezTo>
                    <a:pt x="1339" y="679"/>
                    <a:pt x="1052" y="7"/>
                    <a:pt x="684" y="1"/>
                  </a:cubicBezTo>
                  <a:cubicBezTo>
                    <a:pt x="683" y="1"/>
                    <a:pt x="681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5562;p49">
              <a:extLst>
                <a:ext uri="{FF2B5EF4-FFF2-40B4-BE49-F238E27FC236}">
                  <a16:creationId xmlns:a16="http://schemas.microsoft.com/office/drawing/2014/main" id="{F0530308-5356-24A5-3F93-1A9BDFD33CE7}"/>
                </a:ext>
              </a:extLst>
            </p:cNvPr>
            <p:cNvSpPr/>
            <p:nvPr/>
          </p:nvSpPr>
          <p:spPr>
            <a:xfrm>
              <a:off x="5273583" y="2091891"/>
              <a:ext cx="20253" cy="45194"/>
            </a:xfrm>
            <a:custGeom>
              <a:avLst/>
              <a:gdLst/>
              <a:ahLst/>
              <a:cxnLst/>
              <a:rect l="l" t="t" r="r" b="b"/>
              <a:pathLst>
                <a:path w="564" h="1264" extrusionOk="0">
                  <a:moveTo>
                    <a:pt x="288" y="0"/>
                  </a:moveTo>
                  <a:cubicBezTo>
                    <a:pt x="133" y="0"/>
                    <a:pt x="6" y="282"/>
                    <a:pt x="1" y="632"/>
                  </a:cubicBezTo>
                  <a:cubicBezTo>
                    <a:pt x="1" y="977"/>
                    <a:pt x="121" y="1264"/>
                    <a:pt x="276" y="1264"/>
                  </a:cubicBezTo>
                  <a:cubicBezTo>
                    <a:pt x="278" y="1264"/>
                    <a:pt x="279" y="1264"/>
                    <a:pt x="281" y="1264"/>
                  </a:cubicBezTo>
                  <a:cubicBezTo>
                    <a:pt x="434" y="1264"/>
                    <a:pt x="558" y="985"/>
                    <a:pt x="563" y="638"/>
                  </a:cubicBezTo>
                  <a:cubicBezTo>
                    <a:pt x="563" y="287"/>
                    <a:pt x="443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5563;p49">
              <a:extLst>
                <a:ext uri="{FF2B5EF4-FFF2-40B4-BE49-F238E27FC236}">
                  <a16:creationId xmlns:a16="http://schemas.microsoft.com/office/drawing/2014/main" id="{F1A3E4DC-4574-F873-F13F-80783A17B3A4}"/>
                </a:ext>
              </a:extLst>
            </p:cNvPr>
            <p:cNvSpPr/>
            <p:nvPr/>
          </p:nvSpPr>
          <p:spPr>
            <a:xfrm>
              <a:off x="5051013" y="2083059"/>
              <a:ext cx="20469" cy="45194"/>
            </a:xfrm>
            <a:custGeom>
              <a:avLst/>
              <a:gdLst/>
              <a:ahLst/>
              <a:cxnLst/>
              <a:rect l="l" t="t" r="r" b="b"/>
              <a:pathLst>
                <a:path w="570" h="1264" extrusionOk="0">
                  <a:moveTo>
                    <a:pt x="289" y="0"/>
                  </a:moveTo>
                  <a:cubicBezTo>
                    <a:pt x="136" y="0"/>
                    <a:pt x="12" y="279"/>
                    <a:pt x="7" y="626"/>
                  </a:cubicBezTo>
                  <a:cubicBezTo>
                    <a:pt x="1" y="977"/>
                    <a:pt x="127" y="1264"/>
                    <a:pt x="282" y="1264"/>
                  </a:cubicBezTo>
                  <a:cubicBezTo>
                    <a:pt x="437" y="1264"/>
                    <a:pt x="564" y="982"/>
                    <a:pt x="569" y="632"/>
                  </a:cubicBezTo>
                  <a:cubicBezTo>
                    <a:pt x="569" y="282"/>
                    <a:pt x="449" y="0"/>
                    <a:pt x="294" y="0"/>
                  </a:cubicBezTo>
                  <a:cubicBezTo>
                    <a:pt x="292" y="0"/>
                    <a:pt x="291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5564;p49">
              <a:extLst>
                <a:ext uri="{FF2B5EF4-FFF2-40B4-BE49-F238E27FC236}">
                  <a16:creationId xmlns:a16="http://schemas.microsoft.com/office/drawing/2014/main" id="{939C8BD8-6EED-99DD-428F-B3A0083406E1}"/>
                </a:ext>
              </a:extLst>
            </p:cNvPr>
            <p:cNvSpPr/>
            <p:nvPr/>
          </p:nvSpPr>
          <p:spPr>
            <a:xfrm>
              <a:off x="5123839" y="2526457"/>
              <a:ext cx="431" cy="429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0" y="0"/>
                  </a:move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5565;p49">
              <a:extLst>
                <a:ext uri="{FF2B5EF4-FFF2-40B4-BE49-F238E27FC236}">
                  <a16:creationId xmlns:a16="http://schemas.microsoft.com/office/drawing/2014/main" id="{30FCD74D-463F-9323-A8C5-56153450F633}"/>
                </a:ext>
              </a:extLst>
            </p:cNvPr>
            <p:cNvSpPr/>
            <p:nvPr/>
          </p:nvSpPr>
          <p:spPr>
            <a:xfrm>
              <a:off x="5350718" y="2473254"/>
              <a:ext cx="323477" cy="74585"/>
            </a:xfrm>
            <a:custGeom>
              <a:avLst/>
              <a:gdLst/>
              <a:ahLst/>
              <a:cxnLst/>
              <a:rect l="l" t="t" r="r" b="b"/>
              <a:pathLst>
                <a:path w="9008" h="2086" extrusionOk="0">
                  <a:moveTo>
                    <a:pt x="4504" y="1"/>
                  </a:moveTo>
                  <a:cubicBezTo>
                    <a:pt x="2017" y="1"/>
                    <a:pt x="1" y="466"/>
                    <a:pt x="1" y="1040"/>
                  </a:cubicBezTo>
                  <a:cubicBezTo>
                    <a:pt x="1" y="1615"/>
                    <a:pt x="2017" y="2086"/>
                    <a:pt x="4504" y="2086"/>
                  </a:cubicBezTo>
                  <a:cubicBezTo>
                    <a:pt x="6991" y="2086"/>
                    <a:pt x="9007" y="1615"/>
                    <a:pt x="9007" y="1040"/>
                  </a:cubicBezTo>
                  <a:cubicBezTo>
                    <a:pt x="9007" y="466"/>
                    <a:pt x="6991" y="1"/>
                    <a:pt x="45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5566;p49">
              <a:extLst>
                <a:ext uri="{FF2B5EF4-FFF2-40B4-BE49-F238E27FC236}">
                  <a16:creationId xmlns:a16="http://schemas.microsoft.com/office/drawing/2014/main" id="{9F3DCB75-C70F-260E-8EF1-49C17E709765}"/>
                </a:ext>
              </a:extLst>
            </p:cNvPr>
            <p:cNvSpPr/>
            <p:nvPr/>
          </p:nvSpPr>
          <p:spPr>
            <a:xfrm>
              <a:off x="5401674" y="2484981"/>
              <a:ext cx="221565" cy="51165"/>
            </a:xfrm>
            <a:custGeom>
              <a:avLst/>
              <a:gdLst/>
              <a:ahLst/>
              <a:cxnLst/>
              <a:rect l="l" t="t" r="r" b="b"/>
              <a:pathLst>
                <a:path w="6170" h="1431" extrusionOk="0">
                  <a:moveTo>
                    <a:pt x="3085" y="0"/>
                  </a:moveTo>
                  <a:cubicBezTo>
                    <a:pt x="1379" y="0"/>
                    <a:pt x="1" y="322"/>
                    <a:pt x="1" y="712"/>
                  </a:cubicBezTo>
                  <a:cubicBezTo>
                    <a:pt x="1" y="1109"/>
                    <a:pt x="1379" y="1430"/>
                    <a:pt x="3085" y="1430"/>
                  </a:cubicBezTo>
                  <a:cubicBezTo>
                    <a:pt x="4785" y="1430"/>
                    <a:pt x="6170" y="1109"/>
                    <a:pt x="6170" y="712"/>
                  </a:cubicBezTo>
                  <a:cubicBezTo>
                    <a:pt x="6170" y="322"/>
                    <a:pt x="4785" y="0"/>
                    <a:pt x="30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5567;p49">
              <a:extLst>
                <a:ext uri="{FF2B5EF4-FFF2-40B4-BE49-F238E27FC236}">
                  <a16:creationId xmlns:a16="http://schemas.microsoft.com/office/drawing/2014/main" id="{B3220823-D39E-FD01-3D2D-D20C4ABBEA68}"/>
                </a:ext>
              </a:extLst>
            </p:cNvPr>
            <p:cNvSpPr/>
            <p:nvPr/>
          </p:nvSpPr>
          <p:spPr>
            <a:xfrm>
              <a:off x="5559247" y="2329697"/>
              <a:ext cx="467" cy="46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" y="12"/>
                  </a:lnTo>
                  <a:lnTo>
                    <a:pt x="1" y="12"/>
                  </a:lnTo>
                  <a:lnTo>
                    <a:pt x="12" y="6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5568;p49">
              <a:extLst>
                <a:ext uri="{FF2B5EF4-FFF2-40B4-BE49-F238E27FC236}">
                  <a16:creationId xmlns:a16="http://schemas.microsoft.com/office/drawing/2014/main" id="{B98CF3A1-5D10-2787-4642-8AEB125DC7BB}"/>
                </a:ext>
              </a:extLst>
            </p:cNvPr>
            <p:cNvSpPr/>
            <p:nvPr/>
          </p:nvSpPr>
          <p:spPr>
            <a:xfrm>
              <a:off x="5476152" y="2331557"/>
              <a:ext cx="431" cy="429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0" y="0"/>
                  </a:moveTo>
                  <a:cubicBezTo>
                    <a:pt x="6" y="6"/>
                    <a:pt x="6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5569;p49">
              <a:extLst>
                <a:ext uri="{FF2B5EF4-FFF2-40B4-BE49-F238E27FC236}">
                  <a16:creationId xmlns:a16="http://schemas.microsoft.com/office/drawing/2014/main" id="{0EEB40B0-5B6C-1020-0A7C-2D04BB728812}"/>
                </a:ext>
              </a:extLst>
            </p:cNvPr>
            <p:cNvSpPr/>
            <p:nvPr/>
          </p:nvSpPr>
          <p:spPr>
            <a:xfrm>
              <a:off x="5559678" y="2329912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5570;p49">
              <a:extLst>
                <a:ext uri="{FF2B5EF4-FFF2-40B4-BE49-F238E27FC236}">
                  <a16:creationId xmlns:a16="http://schemas.microsoft.com/office/drawing/2014/main" id="{EC6B3349-C2E7-AF36-2E0C-16FB836B288B}"/>
                </a:ext>
              </a:extLst>
            </p:cNvPr>
            <p:cNvSpPr/>
            <p:nvPr/>
          </p:nvSpPr>
          <p:spPr>
            <a:xfrm>
              <a:off x="5470981" y="2329483"/>
              <a:ext cx="646" cy="36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2" y="1"/>
                  </a:moveTo>
                  <a:lnTo>
                    <a:pt x="1" y="1"/>
                  </a:lnTo>
                  <a:cubicBezTo>
                    <a:pt x="6" y="1"/>
                    <a:pt x="1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5571;p49">
              <a:extLst>
                <a:ext uri="{FF2B5EF4-FFF2-40B4-BE49-F238E27FC236}">
                  <a16:creationId xmlns:a16="http://schemas.microsoft.com/office/drawing/2014/main" id="{4B82B0FE-D66D-A2DE-123F-82A563447A98}"/>
                </a:ext>
              </a:extLst>
            </p:cNvPr>
            <p:cNvSpPr/>
            <p:nvPr/>
          </p:nvSpPr>
          <p:spPr>
            <a:xfrm>
              <a:off x="5463547" y="2332379"/>
              <a:ext cx="251" cy="429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6" y="0"/>
                  </a:moveTo>
                  <a:cubicBezTo>
                    <a:pt x="6" y="6"/>
                    <a:pt x="1" y="6"/>
                    <a:pt x="1" y="12"/>
                  </a:cubicBezTo>
                  <a:cubicBezTo>
                    <a:pt x="6" y="12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5572;p49">
              <a:extLst>
                <a:ext uri="{FF2B5EF4-FFF2-40B4-BE49-F238E27FC236}">
                  <a16:creationId xmlns:a16="http://schemas.microsoft.com/office/drawing/2014/main" id="{C16A3902-3999-9A35-2E4D-1BFFD8AC2806}"/>
                </a:ext>
              </a:extLst>
            </p:cNvPr>
            <p:cNvSpPr/>
            <p:nvPr/>
          </p:nvSpPr>
          <p:spPr>
            <a:xfrm>
              <a:off x="5367021" y="2308745"/>
              <a:ext cx="329510" cy="215567"/>
            </a:xfrm>
            <a:custGeom>
              <a:avLst/>
              <a:gdLst/>
              <a:ahLst/>
              <a:cxnLst/>
              <a:rect l="l" t="t" r="r" b="b"/>
              <a:pathLst>
                <a:path w="9176" h="6029" extrusionOk="0">
                  <a:moveTo>
                    <a:pt x="2628" y="1"/>
                  </a:moveTo>
                  <a:cubicBezTo>
                    <a:pt x="2623" y="1"/>
                    <a:pt x="2619" y="1"/>
                    <a:pt x="2614" y="1"/>
                  </a:cubicBezTo>
                  <a:cubicBezTo>
                    <a:pt x="2373" y="7"/>
                    <a:pt x="2160" y="150"/>
                    <a:pt x="2057" y="368"/>
                  </a:cubicBezTo>
                  <a:cubicBezTo>
                    <a:pt x="1953" y="610"/>
                    <a:pt x="1913" y="874"/>
                    <a:pt x="1931" y="1138"/>
                  </a:cubicBezTo>
                  <a:cubicBezTo>
                    <a:pt x="1942" y="1448"/>
                    <a:pt x="1982" y="1764"/>
                    <a:pt x="2045" y="2069"/>
                  </a:cubicBezTo>
                  <a:cubicBezTo>
                    <a:pt x="2103" y="2339"/>
                    <a:pt x="2178" y="2603"/>
                    <a:pt x="2264" y="2867"/>
                  </a:cubicBezTo>
                  <a:cubicBezTo>
                    <a:pt x="2057" y="2683"/>
                    <a:pt x="1833" y="2522"/>
                    <a:pt x="1592" y="2379"/>
                  </a:cubicBezTo>
                  <a:cubicBezTo>
                    <a:pt x="1356" y="2235"/>
                    <a:pt x="1086" y="2143"/>
                    <a:pt x="810" y="2109"/>
                  </a:cubicBezTo>
                  <a:cubicBezTo>
                    <a:pt x="779" y="2106"/>
                    <a:pt x="747" y="2105"/>
                    <a:pt x="716" y="2105"/>
                  </a:cubicBezTo>
                  <a:cubicBezTo>
                    <a:pt x="686" y="2105"/>
                    <a:pt x="655" y="2106"/>
                    <a:pt x="627" y="2109"/>
                  </a:cubicBezTo>
                  <a:cubicBezTo>
                    <a:pt x="540" y="2109"/>
                    <a:pt x="431" y="2115"/>
                    <a:pt x="362" y="2166"/>
                  </a:cubicBezTo>
                  <a:cubicBezTo>
                    <a:pt x="293" y="2218"/>
                    <a:pt x="259" y="2356"/>
                    <a:pt x="242" y="2448"/>
                  </a:cubicBezTo>
                  <a:cubicBezTo>
                    <a:pt x="1" y="4073"/>
                    <a:pt x="1862" y="5946"/>
                    <a:pt x="3395" y="6026"/>
                  </a:cubicBezTo>
                  <a:cubicBezTo>
                    <a:pt x="3430" y="6028"/>
                    <a:pt x="3465" y="6029"/>
                    <a:pt x="3502" y="6029"/>
                  </a:cubicBezTo>
                  <a:cubicBezTo>
                    <a:pt x="5191" y="6029"/>
                    <a:pt x="9176" y="4107"/>
                    <a:pt x="8214" y="1942"/>
                  </a:cubicBezTo>
                  <a:cubicBezTo>
                    <a:pt x="8140" y="1770"/>
                    <a:pt x="7990" y="1638"/>
                    <a:pt x="7812" y="1580"/>
                  </a:cubicBezTo>
                  <a:cubicBezTo>
                    <a:pt x="7745" y="1557"/>
                    <a:pt x="7676" y="1547"/>
                    <a:pt x="7607" y="1547"/>
                  </a:cubicBezTo>
                  <a:cubicBezTo>
                    <a:pt x="7452" y="1547"/>
                    <a:pt x="7297" y="1597"/>
                    <a:pt x="7158" y="1661"/>
                  </a:cubicBezTo>
                  <a:cubicBezTo>
                    <a:pt x="6945" y="1764"/>
                    <a:pt x="6750" y="1891"/>
                    <a:pt x="6572" y="2046"/>
                  </a:cubicBezTo>
                  <a:cubicBezTo>
                    <a:pt x="6382" y="2201"/>
                    <a:pt x="6204" y="2367"/>
                    <a:pt x="6032" y="2545"/>
                  </a:cubicBezTo>
                  <a:cubicBezTo>
                    <a:pt x="5819" y="2769"/>
                    <a:pt x="5612" y="2999"/>
                    <a:pt x="5417" y="3246"/>
                  </a:cubicBezTo>
                  <a:cubicBezTo>
                    <a:pt x="5486" y="2970"/>
                    <a:pt x="5561" y="2700"/>
                    <a:pt x="5630" y="2419"/>
                  </a:cubicBezTo>
                  <a:cubicBezTo>
                    <a:pt x="5767" y="1845"/>
                    <a:pt x="5848" y="1247"/>
                    <a:pt x="5670" y="673"/>
                  </a:cubicBezTo>
                  <a:cubicBezTo>
                    <a:pt x="5607" y="455"/>
                    <a:pt x="5509" y="179"/>
                    <a:pt x="5302" y="58"/>
                  </a:cubicBezTo>
                  <a:cubicBezTo>
                    <a:pt x="5243" y="23"/>
                    <a:pt x="5181" y="7"/>
                    <a:pt x="5120" y="7"/>
                  </a:cubicBezTo>
                  <a:cubicBezTo>
                    <a:pt x="5005" y="7"/>
                    <a:pt x="4893" y="64"/>
                    <a:pt x="4802" y="150"/>
                  </a:cubicBezTo>
                  <a:cubicBezTo>
                    <a:pt x="4670" y="288"/>
                    <a:pt x="4561" y="443"/>
                    <a:pt x="4487" y="621"/>
                  </a:cubicBezTo>
                  <a:cubicBezTo>
                    <a:pt x="4395" y="793"/>
                    <a:pt x="4320" y="972"/>
                    <a:pt x="4245" y="1150"/>
                  </a:cubicBezTo>
                  <a:cubicBezTo>
                    <a:pt x="4107" y="1443"/>
                    <a:pt x="3993" y="1741"/>
                    <a:pt x="3895" y="2046"/>
                  </a:cubicBezTo>
                  <a:cubicBezTo>
                    <a:pt x="3878" y="1982"/>
                    <a:pt x="3860" y="1914"/>
                    <a:pt x="3843" y="1850"/>
                  </a:cubicBezTo>
                  <a:cubicBezTo>
                    <a:pt x="3774" y="1563"/>
                    <a:pt x="3682" y="1287"/>
                    <a:pt x="3579" y="1012"/>
                  </a:cubicBezTo>
                  <a:cubicBezTo>
                    <a:pt x="3487" y="759"/>
                    <a:pt x="3355" y="518"/>
                    <a:pt x="3188" y="305"/>
                  </a:cubicBezTo>
                  <a:cubicBezTo>
                    <a:pt x="3048" y="136"/>
                    <a:pt x="2852" y="1"/>
                    <a:pt x="2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5573;p49">
              <a:extLst>
                <a:ext uri="{FF2B5EF4-FFF2-40B4-BE49-F238E27FC236}">
                  <a16:creationId xmlns:a16="http://schemas.microsoft.com/office/drawing/2014/main" id="{DB3425DB-8119-A819-1FCD-F05BCA1A9EA6}"/>
                </a:ext>
              </a:extLst>
            </p:cNvPr>
            <p:cNvSpPr/>
            <p:nvPr/>
          </p:nvSpPr>
          <p:spPr>
            <a:xfrm>
              <a:off x="5367021" y="2385761"/>
              <a:ext cx="299346" cy="138586"/>
            </a:xfrm>
            <a:custGeom>
              <a:avLst/>
              <a:gdLst/>
              <a:ahLst/>
              <a:cxnLst/>
              <a:rect l="l" t="t" r="r" b="b"/>
              <a:pathLst>
                <a:path w="8336" h="3876" extrusionOk="0">
                  <a:moveTo>
                    <a:pt x="380" y="1"/>
                  </a:moveTo>
                  <a:cubicBezTo>
                    <a:pt x="374" y="1"/>
                    <a:pt x="368" y="7"/>
                    <a:pt x="362" y="12"/>
                  </a:cubicBezTo>
                  <a:cubicBezTo>
                    <a:pt x="282" y="70"/>
                    <a:pt x="253" y="202"/>
                    <a:pt x="242" y="294"/>
                  </a:cubicBezTo>
                  <a:cubicBezTo>
                    <a:pt x="1" y="1919"/>
                    <a:pt x="1862" y="3792"/>
                    <a:pt x="3395" y="3872"/>
                  </a:cubicBezTo>
                  <a:cubicBezTo>
                    <a:pt x="3430" y="3874"/>
                    <a:pt x="3466" y="3875"/>
                    <a:pt x="3503" y="3875"/>
                  </a:cubicBezTo>
                  <a:cubicBezTo>
                    <a:pt x="4936" y="3875"/>
                    <a:pt x="8027" y="2483"/>
                    <a:pt x="8335" y="742"/>
                  </a:cubicBezTo>
                  <a:lnTo>
                    <a:pt x="8335" y="742"/>
                  </a:lnTo>
                  <a:cubicBezTo>
                    <a:pt x="8324" y="753"/>
                    <a:pt x="8312" y="765"/>
                    <a:pt x="8295" y="776"/>
                  </a:cubicBezTo>
                  <a:cubicBezTo>
                    <a:pt x="7837" y="1140"/>
                    <a:pt x="7273" y="1340"/>
                    <a:pt x="6695" y="1340"/>
                  </a:cubicBezTo>
                  <a:cubicBezTo>
                    <a:pt x="6671" y="1340"/>
                    <a:pt x="6647" y="1340"/>
                    <a:pt x="6623" y="1339"/>
                  </a:cubicBezTo>
                  <a:cubicBezTo>
                    <a:pt x="6210" y="1322"/>
                    <a:pt x="5808" y="1236"/>
                    <a:pt x="5429" y="1075"/>
                  </a:cubicBezTo>
                  <a:lnTo>
                    <a:pt x="5411" y="1092"/>
                  </a:lnTo>
                  <a:lnTo>
                    <a:pt x="5423" y="1069"/>
                  </a:lnTo>
                  <a:cubicBezTo>
                    <a:pt x="4952" y="862"/>
                    <a:pt x="4567" y="535"/>
                    <a:pt x="4464" y="52"/>
                  </a:cubicBezTo>
                  <a:cubicBezTo>
                    <a:pt x="4377" y="144"/>
                    <a:pt x="4280" y="213"/>
                    <a:pt x="4176" y="271"/>
                  </a:cubicBezTo>
                  <a:cubicBezTo>
                    <a:pt x="4123" y="299"/>
                    <a:pt x="4065" y="313"/>
                    <a:pt x="4006" y="313"/>
                  </a:cubicBezTo>
                  <a:cubicBezTo>
                    <a:pt x="3957" y="313"/>
                    <a:pt x="3908" y="303"/>
                    <a:pt x="3860" y="282"/>
                  </a:cubicBezTo>
                  <a:cubicBezTo>
                    <a:pt x="3832" y="271"/>
                    <a:pt x="3803" y="248"/>
                    <a:pt x="3780" y="225"/>
                  </a:cubicBezTo>
                  <a:cubicBezTo>
                    <a:pt x="3691" y="359"/>
                    <a:pt x="3545" y="437"/>
                    <a:pt x="3388" y="437"/>
                  </a:cubicBezTo>
                  <a:cubicBezTo>
                    <a:pt x="3364" y="437"/>
                    <a:pt x="3340" y="435"/>
                    <a:pt x="3315" y="432"/>
                  </a:cubicBezTo>
                  <a:cubicBezTo>
                    <a:pt x="3171" y="414"/>
                    <a:pt x="3039" y="345"/>
                    <a:pt x="2941" y="236"/>
                  </a:cubicBezTo>
                  <a:cubicBezTo>
                    <a:pt x="2924" y="368"/>
                    <a:pt x="2890" y="501"/>
                    <a:pt x="2850" y="627"/>
                  </a:cubicBezTo>
                  <a:cubicBezTo>
                    <a:pt x="2781" y="839"/>
                    <a:pt x="2631" y="1006"/>
                    <a:pt x="2430" y="1098"/>
                  </a:cubicBezTo>
                  <a:cubicBezTo>
                    <a:pt x="2345" y="1132"/>
                    <a:pt x="2254" y="1149"/>
                    <a:pt x="2163" y="1149"/>
                  </a:cubicBezTo>
                  <a:cubicBezTo>
                    <a:pt x="2011" y="1149"/>
                    <a:pt x="1859" y="1102"/>
                    <a:pt x="1729" y="1012"/>
                  </a:cubicBezTo>
                  <a:cubicBezTo>
                    <a:pt x="1523" y="874"/>
                    <a:pt x="1362" y="673"/>
                    <a:pt x="1167" y="518"/>
                  </a:cubicBezTo>
                  <a:cubicBezTo>
                    <a:pt x="914" y="328"/>
                    <a:pt x="644" y="167"/>
                    <a:pt x="380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5574;p49">
              <a:extLst>
                <a:ext uri="{FF2B5EF4-FFF2-40B4-BE49-F238E27FC236}">
                  <a16:creationId xmlns:a16="http://schemas.microsoft.com/office/drawing/2014/main" id="{B30B9A5D-F240-B2A0-F4A7-ADA7A1BC100F}"/>
                </a:ext>
              </a:extLst>
            </p:cNvPr>
            <p:cNvSpPr/>
            <p:nvPr/>
          </p:nvSpPr>
          <p:spPr>
            <a:xfrm>
              <a:off x="5442935" y="2409181"/>
              <a:ext cx="138828" cy="113200"/>
            </a:xfrm>
            <a:custGeom>
              <a:avLst/>
              <a:gdLst/>
              <a:ahLst/>
              <a:cxnLst/>
              <a:rect l="l" t="t" r="r" b="b"/>
              <a:pathLst>
                <a:path w="3866" h="3166" extrusionOk="0">
                  <a:moveTo>
                    <a:pt x="1936" y="1"/>
                  </a:moveTo>
                  <a:cubicBezTo>
                    <a:pt x="868" y="1"/>
                    <a:pt x="0" y="707"/>
                    <a:pt x="0" y="1586"/>
                  </a:cubicBezTo>
                  <a:cubicBezTo>
                    <a:pt x="0" y="2459"/>
                    <a:pt x="868" y="3166"/>
                    <a:pt x="1936" y="3166"/>
                  </a:cubicBezTo>
                  <a:cubicBezTo>
                    <a:pt x="2999" y="3166"/>
                    <a:pt x="3866" y="2459"/>
                    <a:pt x="3866" y="1586"/>
                  </a:cubicBezTo>
                  <a:cubicBezTo>
                    <a:pt x="3866" y="707"/>
                    <a:pt x="2999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5575;p49">
              <a:extLst>
                <a:ext uri="{FF2B5EF4-FFF2-40B4-BE49-F238E27FC236}">
                  <a16:creationId xmlns:a16="http://schemas.microsoft.com/office/drawing/2014/main" id="{E94E2909-4AFA-DC94-3E0C-4C8BA88C84A5}"/>
                </a:ext>
              </a:extLst>
            </p:cNvPr>
            <p:cNvSpPr/>
            <p:nvPr/>
          </p:nvSpPr>
          <p:spPr>
            <a:xfrm>
              <a:off x="5365154" y="2388443"/>
              <a:ext cx="311088" cy="139516"/>
            </a:xfrm>
            <a:custGeom>
              <a:avLst/>
              <a:gdLst/>
              <a:ahLst/>
              <a:cxnLst/>
              <a:rect l="l" t="t" r="r" b="b"/>
              <a:pathLst>
                <a:path w="8663" h="3902" extrusionOk="0">
                  <a:moveTo>
                    <a:pt x="8238" y="0"/>
                  </a:moveTo>
                  <a:cubicBezTo>
                    <a:pt x="7910" y="41"/>
                    <a:pt x="7623" y="213"/>
                    <a:pt x="7370" y="414"/>
                  </a:cubicBezTo>
                  <a:cubicBezTo>
                    <a:pt x="7100" y="632"/>
                    <a:pt x="6871" y="891"/>
                    <a:pt x="6687" y="1184"/>
                  </a:cubicBezTo>
                  <a:cubicBezTo>
                    <a:pt x="6624" y="1287"/>
                    <a:pt x="6572" y="1391"/>
                    <a:pt x="6526" y="1500"/>
                  </a:cubicBezTo>
                  <a:cubicBezTo>
                    <a:pt x="6367" y="1439"/>
                    <a:pt x="6197" y="1409"/>
                    <a:pt x="6028" y="1409"/>
                  </a:cubicBezTo>
                  <a:cubicBezTo>
                    <a:pt x="5989" y="1409"/>
                    <a:pt x="5950" y="1410"/>
                    <a:pt x="5911" y="1413"/>
                  </a:cubicBezTo>
                  <a:cubicBezTo>
                    <a:pt x="5664" y="1436"/>
                    <a:pt x="5429" y="1517"/>
                    <a:pt x="5222" y="1649"/>
                  </a:cubicBezTo>
                  <a:cubicBezTo>
                    <a:pt x="4780" y="1919"/>
                    <a:pt x="4458" y="2350"/>
                    <a:pt x="4194" y="2786"/>
                  </a:cubicBezTo>
                  <a:cubicBezTo>
                    <a:pt x="4125" y="2907"/>
                    <a:pt x="4062" y="3028"/>
                    <a:pt x="3999" y="3148"/>
                  </a:cubicBezTo>
                  <a:cubicBezTo>
                    <a:pt x="3918" y="2878"/>
                    <a:pt x="3792" y="2625"/>
                    <a:pt x="3620" y="2401"/>
                  </a:cubicBezTo>
                  <a:cubicBezTo>
                    <a:pt x="3390" y="2103"/>
                    <a:pt x="3057" y="1907"/>
                    <a:pt x="2683" y="1856"/>
                  </a:cubicBezTo>
                  <a:cubicBezTo>
                    <a:pt x="2601" y="1843"/>
                    <a:pt x="2518" y="1837"/>
                    <a:pt x="2435" y="1837"/>
                  </a:cubicBezTo>
                  <a:cubicBezTo>
                    <a:pt x="2326" y="1837"/>
                    <a:pt x="2217" y="1848"/>
                    <a:pt x="2109" y="1867"/>
                  </a:cubicBezTo>
                  <a:cubicBezTo>
                    <a:pt x="1977" y="1247"/>
                    <a:pt x="1494" y="718"/>
                    <a:pt x="862" y="586"/>
                  </a:cubicBezTo>
                  <a:cubicBezTo>
                    <a:pt x="780" y="568"/>
                    <a:pt x="696" y="559"/>
                    <a:pt x="612" y="559"/>
                  </a:cubicBezTo>
                  <a:cubicBezTo>
                    <a:pt x="509" y="559"/>
                    <a:pt x="406" y="573"/>
                    <a:pt x="305" y="598"/>
                  </a:cubicBezTo>
                  <a:cubicBezTo>
                    <a:pt x="277" y="604"/>
                    <a:pt x="254" y="621"/>
                    <a:pt x="242" y="650"/>
                  </a:cubicBezTo>
                  <a:cubicBezTo>
                    <a:pt x="228" y="647"/>
                    <a:pt x="213" y="645"/>
                    <a:pt x="199" y="645"/>
                  </a:cubicBezTo>
                  <a:cubicBezTo>
                    <a:pt x="185" y="645"/>
                    <a:pt x="170" y="647"/>
                    <a:pt x="156" y="650"/>
                  </a:cubicBezTo>
                  <a:cubicBezTo>
                    <a:pt x="58" y="678"/>
                    <a:pt x="1" y="776"/>
                    <a:pt x="30" y="879"/>
                  </a:cubicBezTo>
                  <a:cubicBezTo>
                    <a:pt x="374" y="1798"/>
                    <a:pt x="983" y="2602"/>
                    <a:pt x="1781" y="3188"/>
                  </a:cubicBezTo>
                  <a:cubicBezTo>
                    <a:pt x="2132" y="3458"/>
                    <a:pt x="2528" y="3671"/>
                    <a:pt x="2953" y="3803"/>
                  </a:cubicBezTo>
                  <a:cubicBezTo>
                    <a:pt x="3183" y="3869"/>
                    <a:pt x="3421" y="3901"/>
                    <a:pt x="3660" y="3901"/>
                  </a:cubicBezTo>
                  <a:cubicBezTo>
                    <a:pt x="3817" y="3901"/>
                    <a:pt x="3974" y="3888"/>
                    <a:pt x="4131" y="3860"/>
                  </a:cubicBezTo>
                  <a:cubicBezTo>
                    <a:pt x="4866" y="3746"/>
                    <a:pt x="5544" y="3389"/>
                    <a:pt x="6199" y="3051"/>
                  </a:cubicBezTo>
                  <a:cubicBezTo>
                    <a:pt x="6790" y="2746"/>
                    <a:pt x="7370" y="2396"/>
                    <a:pt x="7853" y="1942"/>
                  </a:cubicBezTo>
                  <a:cubicBezTo>
                    <a:pt x="8289" y="1528"/>
                    <a:pt x="8663" y="942"/>
                    <a:pt x="8473" y="316"/>
                  </a:cubicBezTo>
                  <a:cubicBezTo>
                    <a:pt x="8444" y="236"/>
                    <a:pt x="8410" y="156"/>
                    <a:pt x="8376" y="81"/>
                  </a:cubicBezTo>
                  <a:cubicBezTo>
                    <a:pt x="8347" y="29"/>
                    <a:pt x="8295" y="0"/>
                    <a:pt x="82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5576;p49">
              <a:extLst>
                <a:ext uri="{FF2B5EF4-FFF2-40B4-BE49-F238E27FC236}">
                  <a16:creationId xmlns:a16="http://schemas.microsoft.com/office/drawing/2014/main" id="{0CCAF507-913F-47B4-70C5-0C879D628E95}"/>
                </a:ext>
              </a:extLst>
            </p:cNvPr>
            <p:cNvSpPr/>
            <p:nvPr/>
          </p:nvSpPr>
          <p:spPr>
            <a:xfrm>
              <a:off x="5365154" y="2388657"/>
              <a:ext cx="311088" cy="139301"/>
            </a:xfrm>
            <a:custGeom>
              <a:avLst/>
              <a:gdLst/>
              <a:ahLst/>
              <a:cxnLst/>
              <a:rect l="l" t="t" r="r" b="b"/>
              <a:pathLst>
                <a:path w="8663" h="3896" extrusionOk="0">
                  <a:moveTo>
                    <a:pt x="8272" y="0"/>
                  </a:moveTo>
                  <a:cubicBezTo>
                    <a:pt x="8174" y="385"/>
                    <a:pt x="8077" y="776"/>
                    <a:pt x="7876" y="1115"/>
                  </a:cubicBezTo>
                  <a:cubicBezTo>
                    <a:pt x="7623" y="1545"/>
                    <a:pt x="7181" y="1873"/>
                    <a:pt x="6761" y="2137"/>
                  </a:cubicBezTo>
                  <a:cubicBezTo>
                    <a:pt x="6555" y="2275"/>
                    <a:pt x="6331" y="2378"/>
                    <a:pt x="6095" y="2447"/>
                  </a:cubicBezTo>
                  <a:cubicBezTo>
                    <a:pt x="6051" y="2459"/>
                    <a:pt x="6006" y="2465"/>
                    <a:pt x="5961" y="2465"/>
                  </a:cubicBezTo>
                  <a:cubicBezTo>
                    <a:pt x="5876" y="2465"/>
                    <a:pt x="5791" y="2444"/>
                    <a:pt x="5716" y="2407"/>
                  </a:cubicBezTo>
                  <a:cubicBezTo>
                    <a:pt x="5607" y="2551"/>
                    <a:pt x="5475" y="2671"/>
                    <a:pt x="5325" y="2775"/>
                  </a:cubicBezTo>
                  <a:cubicBezTo>
                    <a:pt x="5309" y="2784"/>
                    <a:pt x="5290" y="2788"/>
                    <a:pt x="5271" y="2788"/>
                  </a:cubicBezTo>
                  <a:cubicBezTo>
                    <a:pt x="5233" y="2788"/>
                    <a:pt x="5194" y="2769"/>
                    <a:pt x="5170" y="2734"/>
                  </a:cubicBezTo>
                  <a:lnTo>
                    <a:pt x="5170" y="2723"/>
                  </a:lnTo>
                  <a:cubicBezTo>
                    <a:pt x="5101" y="2826"/>
                    <a:pt x="5021" y="2924"/>
                    <a:pt x="4929" y="3010"/>
                  </a:cubicBezTo>
                  <a:cubicBezTo>
                    <a:pt x="4682" y="3269"/>
                    <a:pt x="4338" y="3544"/>
                    <a:pt x="3964" y="3567"/>
                  </a:cubicBezTo>
                  <a:cubicBezTo>
                    <a:pt x="3953" y="3568"/>
                    <a:pt x="3942" y="3568"/>
                    <a:pt x="3931" y="3568"/>
                  </a:cubicBezTo>
                  <a:cubicBezTo>
                    <a:pt x="3788" y="3568"/>
                    <a:pt x="3653" y="3501"/>
                    <a:pt x="3562" y="3389"/>
                  </a:cubicBezTo>
                  <a:cubicBezTo>
                    <a:pt x="3510" y="3309"/>
                    <a:pt x="3470" y="3223"/>
                    <a:pt x="3453" y="3131"/>
                  </a:cubicBezTo>
                  <a:cubicBezTo>
                    <a:pt x="3401" y="3182"/>
                    <a:pt x="3344" y="3223"/>
                    <a:pt x="3275" y="3251"/>
                  </a:cubicBezTo>
                  <a:cubicBezTo>
                    <a:pt x="3211" y="3277"/>
                    <a:pt x="3145" y="3288"/>
                    <a:pt x="3079" y="3288"/>
                  </a:cubicBezTo>
                  <a:cubicBezTo>
                    <a:pt x="2831" y="3288"/>
                    <a:pt x="2580" y="3130"/>
                    <a:pt x="2408" y="2976"/>
                  </a:cubicBezTo>
                  <a:cubicBezTo>
                    <a:pt x="2201" y="2798"/>
                    <a:pt x="2005" y="2545"/>
                    <a:pt x="1937" y="2275"/>
                  </a:cubicBezTo>
                  <a:cubicBezTo>
                    <a:pt x="1892" y="2294"/>
                    <a:pt x="1845" y="2303"/>
                    <a:pt x="1798" y="2303"/>
                  </a:cubicBezTo>
                  <a:cubicBezTo>
                    <a:pt x="1687" y="2303"/>
                    <a:pt x="1578" y="2253"/>
                    <a:pt x="1506" y="2160"/>
                  </a:cubicBezTo>
                  <a:cubicBezTo>
                    <a:pt x="1408" y="2034"/>
                    <a:pt x="1333" y="1884"/>
                    <a:pt x="1299" y="1729"/>
                  </a:cubicBezTo>
                  <a:cubicBezTo>
                    <a:pt x="1254" y="1764"/>
                    <a:pt x="1200" y="1782"/>
                    <a:pt x="1148" y="1782"/>
                  </a:cubicBezTo>
                  <a:cubicBezTo>
                    <a:pt x="1141" y="1782"/>
                    <a:pt x="1134" y="1782"/>
                    <a:pt x="1127" y="1781"/>
                  </a:cubicBezTo>
                  <a:cubicBezTo>
                    <a:pt x="1018" y="1752"/>
                    <a:pt x="920" y="1683"/>
                    <a:pt x="857" y="1591"/>
                  </a:cubicBezTo>
                  <a:cubicBezTo>
                    <a:pt x="759" y="1476"/>
                    <a:pt x="679" y="1344"/>
                    <a:pt x="615" y="1212"/>
                  </a:cubicBezTo>
                  <a:cubicBezTo>
                    <a:pt x="501" y="1017"/>
                    <a:pt x="420" y="799"/>
                    <a:pt x="363" y="580"/>
                  </a:cubicBezTo>
                  <a:lnTo>
                    <a:pt x="305" y="592"/>
                  </a:lnTo>
                  <a:cubicBezTo>
                    <a:pt x="277" y="598"/>
                    <a:pt x="254" y="621"/>
                    <a:pt x="236" y="644"/>
                  </a:cubicBezTo>
                  <a:cubicBezTo>
                    <a:pt x="225" y="641"/>
                    <a:pt x="212" y="639"/>
                    <a:pt x="198" y="639"/>
                  </a:cubicBezTo>
                  <a:cubicBezTo>
                    <a:pt x="185" y="639"/>
                    <a:pt x="170" y="641"/>
                    <a:pt x="156" y="644"/>
                  </a:cubicBezTo>
                  <a:cubicBezTo>
                    <a:pt x="58" y="672"/>
                    <a:pt x="1" y="776"/>
                    <a:pt x="24" y="873"/>
                  </a:cubicBezTo>
                  <a:cubicBezTo>
                    <a:pt x="374" y="1798"/>
                    <a:pt x="983" y="2602"/>
                    <a:pt x="1776" y="3182"/>
                  </a:cubicBezTo>
                  <a:cubicBezTo>
                    <a:pt x="2132" y="3458"/>
                    <a:pt x="2528" y="3665"/>
                    <a:pt x="2953" y="3797"/>
                  </a:cubicBezTo>
                  <a:cubicBezTo>
                    <a:pt x="3183" y="3863"/>
                    <a:pt x="3421" y="3895"/>
                    <a:pt x="3660" y="3895"/>
                  </a:cubicBezTo>
                  <a:cubicBezTo>
                    <a:pt x="3817" y="3895"/>
                    <a:pt x="3974" y="3882"/>
                    <a:pt x="4131" y="3854"/>
                  </a:cubicBezTo>
                  <a:cubicBezTo>
                    <a:pt x="4866" y="3740"/>
                    <a:pt x="5544" y="3383"/>
                    <a:pt x="6199" y="3045"/>
                  </a:cubicBezTo>
                  <a:cubicBezTo>
                    <a:pt x="6790" y="2740"/>
                    <a:pt x="7370" y="2390"/>
                    <a:pt x="7853" y="1936"/>
                  </a:cubicBezTo>
                  <a:cubicBezTo>
                    <a:pt x="8289" y="1522"/>
                    <a:pt x="8663" y="936"/>
                    <a:pt x="8473" y="310"/>
                  </a:cubicBezTo>
                  <a:cubicBezTo>
                    <a:pt x="8444" y="230"/>
                    <a:pt x="8410" y="150"/>
                    <a:pt x="8376" y="75"/>
                  </a:cubicBezTo>
                  <a:cubicBezTo>
                    <a:pt x="8353" y="35"/>
                    <a:pt x="8318" y="12"/>
                    <a:pt x="8272" y="0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9" name="Google Shape;5577;p49">
            <a:extLst>
              <a:ext uri="{FF2B5EF4-FFF2-40B4-BE49-F238E27FC236}">
                <a16:creationId xmlns:a16="http://schemas.microsoft.com/office/drawing/2014/main" id="{E4FEF3CB-194A-0AE6-03CB-69578E240454}"/>
              </a:ext>
            </a:extLst>
          </p:cNvPr>
          <p:cNvGrpSpPr/>
          <p:nvPr/>
        </p:nvGrpSpPr>
        <p:grpSpPr>
          <a:xfrm>
            <a:off x="6949440" y="857704"/>
            <a:ext cx="1172328" cy="872479"/>
            <a:chOff x="6264850" y="1453900"/>
            <a:chExt cx="1545339" cy="1188719"/>
          </a:xfrm>
        </p:grpSpPr>
        <p:sp>
          <p:nvSpPr>
            <p:cNvPr id="4630" name="Google Shape;5578;p49">
              <a:extLst>
                <a:ext uri="{FF2B5EF4-FFF2-40B4-BE49-F238E27FC236}">
                  <a16:creationId xmlns:a16="http://schemas.microsoft.com/office/drawing/2014/main" id="{30AD2630-08F3-E9DA-EC5E-66D1DC451F44}"/>
                </a:ext>
              </a:extLst>
            </p:cNvPr>
            <p:cNvSpPr/>
            <p:nvPr/>
          </p:nvSpPr>
          <p:spPr>
            <a:xfrm>
              <a:off x="7355982" y="1843876"/>
              <a:ext cx="82196" cy="186674"/>
            </a:xfrm>
            <a:custGeom>
              <a:avLst/>
              <a:gdLst/>
              <a:ahLst/>
              <a:cxnLst/>
              <a:rect l="l" t="t" r="r" b="b"/>
              <a:pathLst>
                <a:path w="2080" h="4690" extrusionOk="0">
                  <a:moveTo>
                    <a:pt x="1009" y="1"/>
                  </a:moveTo>
                  <a:cubicBezTo>
                    <a:pt x="858" y="1"/>
                    <a:pt x="708" y="47"/>
                    <a:pt x="580" y="134"/>
                  </a:cubicBezTo>
                  <a:cubicBezTo>
                    <a:pt x="333" y="301"/>
                    <a:pt x="224" y="588"/>
                    <a:pt x="155" y="869"/>
                  </a:cubicBezTo>
                  <a:cubicBezTo>
                    <a:pt x="0" y="1518"/>
                    <a:pt x="35" y="2213"/>
                    <a:pt x="178" y="2857"/>
                  </a:cubicBezTo>
                  <a:cubicBezTo>
                    <a:pt x="259" y="3213"/>
                    <a:pt x="379" y="3563"/>
                    <a:pt x="529" y="3896"/>
                  </a:cubicBezTo>
                  <a:cubicBezTo>
                    <a:pt x="603" y="4051"/>
                    <a:pt x="684" y="4195"/>
                    <a:pt x="787" y="4333"/>
                  </a:cubicBezTo>
                  <a:cubicBezTo>
                    <a:pt x="839" y="4413"/>
                    <a:pt x="908" y="4488"/>
                    <a:pt x="982" y="4551"/>
                  </a:cubicBezTo>
                  <a:cubicBezTo>
                    <a:pt x="1046" y="4591"/>
                    <a:pt x="1109" y="4637"/>
                    <a:pt x="1166" y="4678"/>
                  </a:cubicBezTo>
                  <a:cubicBezTo>
                    <a:pt x="1183" y="4686"/>
                    <a:pt x="1201" y="4690"/>
                    <a:pt x="1218" y="4690"/>
                  </a:cubicBezTo>
                  <a:cubicBezTo>
                    <a:pt x="1260" y="4690"/>
                    <a:pt x="1299" y="4667"/>
                    <a:pt x="1316" y="4626"/>
                  </a:cubicBezTo>
                  <a:cubicBezTo>
                    <a:pt x="1396" y="4614"/>
                    <a:pt x="1459" y="4574"/>
                    <a:pt x="1499" y="4511"/>
                  </a:cubicBezTo>
                  <a:cubicBezTo>
                    <a:pt x="1591" y="4356"/>
                    <a:pt x="1643" y="4166"/>
                    <a:pt x="1706" y="4000"/>
                  </a:cubicBezTo>
                  <a:cubicBezTo>
                    <a:pt x="1764" y="3862"/>
                    <a:pt x="1798" y="3718"/>
                    <a:pt x="1804" y="3569"/>
                  </a:cubicBezTo>
                  <a:cubicBezTo>
                    <a:pt x="1896" y="3402"/>
                    <a:pt x="1901" y="3184"/>
                    <a:pt x="1924" y="3000"/>
                  </a:cubicBezTo>
                  <a:cubicBezTo>
                    <a:pt x="1947" y="2811"/>
                    <a:pt x="1970" y="2638"/>
                    <a:pt x="1993" y="2466"/>
                  </a:cubicBezTo>
                  <a:cubicBezTo>
                    <a:pt x="2051" y="2121"/>
                    <a:pt x="2079" y="1771"/>
                    <a:pt x="2074" y="1421"/>
                  </a:cubicBezTo>
                  <a:cubicBezTo>
                    <a:pt x="2056" y="858"/>
                    <a:pt x="1838" y="255"/>
                    <a:pt x="1270" y="48"/>
                  </a:cubicBezTo>
                  <a:cubicBezTo>
                    <a:pt x="1185" y="16"/>
                    <a:pt x="1097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5579;p49">
              <a:extLst>
                <a:ext uri="{FF2B5EF4-FFF2-40B4-BE49-F238E27FC236}">
                  <a16:creationId xmlns:a16="http://schemas.microsoft.com/office/drawing/2014/main" id="{FD53E458-F0AA-8F78-E032-D75A2209BCA5}"/>
                </a:ext>
              </a:extLst>
            </p:cNvPr>
            <p:cNvSpPr/>
            <p:nvPr/>
          </p:nvSpPr>
          <p:spPr>
            <a:xfrm>
              <a:off x="7285603" y="2074288"/>
              <a:ext cx="189803" cy="78411"/>
            </a:xfrm>
            <a:custGeom>
              <a:avLst/>
              <a:gdLst/>
              <a:ahLst/>
              <a:cxnLst/>
              <a:rect l="l" t="t" r="r" b="b"/>
              <a:pathLst>
                <a:path w="4803" h="1970" extrusionOk="0">
                  <a:moveTo>
                    <a:pt x="2519" y="0"/>
                  </a:moveTo>
                  <a:cubicBezTo>
                    <a:pt x="2137" y="0"/>
                    <a:pt x="1767" y="63"/>
                    <a:pt x="1396" y="135"/>
                  </a:cubicBezTo>
                  <a:cubicBezTo>
                    <a:pt x="1178" y="175"/>
                    <a:pt x="966" y="221"/>
                    <a:pt x="753" y="273"/>
                  </a:cubicBezTo>
                  <a:cubicBezTo>
                    <a:pt x="535" y="325"/>
                    <a:pt x="322" y="370"/>
                    <a:pt x="133" y="491"/>
                  </a:cubicBezTo>
                  <a:cubicBezTo>
                    <a:pt x="46" y="543"/>
                    <a:pt x="1" y="646"/>
                    <a:pt x="24" y="750"/>
                  </a:cubicBezTo>
                  <a:cubicBezTo>
                    <a:pt x="1" y="801"/>
                    <a:pt x="18" y="864"/>
                    <a:pt x="75" y="887"/>
                  </a:cubicBezTo>
                  <a:cubicBezTo>
                    <a:pt x="167" y="933"/>
                    <a:pt x="259" y="991"/>
                    <a:pt x="345" y="1054"/>
                  </a:cubicBezTo>
                  <a:cubicBezTo>
                    <a:pt x="414" y="1100"/>
                    <a:pt x="489" y="1146"/>
                    <a:pt x="558" y="1186"/>
                  </a:cubicBezTo>
                  <a:cubicBezTo>
                    <a:pt x="730" y="1290"/>
                    <a:pt x="908" y="1393"/>
                    <a:pt x="1092" y="1479"/>
                  </a:cubicBezTo>
                  <a:cubicBezTo>
                    <a:pt x="1448" y="1646"/>
                    <a:pt x="1827" y="1766"/>
                    <a:pt x="2218" y="1847"/>
                  </a:cubicBezTo>
                  <a:cubicBezTo>
                    <a:pt x="2534" y="1918"/>
                    <a:pt x="2858" y="1969"/>
                    <a:pt x="3177" y="1969"/>
                  </a:cubicBezTo>
                  <a:cubicBezTo>
                    <a:pt x="3501" y="1969"/>
                    <a:pt x="3821" y="1917"/>
                    <a:pt x="4125" y="1778"/>
                  </a:cubicBezTo>
                  <a:cubicBezTo>
                    <a:pt x="4337" y="1680"/>
                    <a:pt x="4550" y="1548"/>
                    <a:pt x="4670" y="1347"/>
                  </a:cubicBezTo>
                  <a:cubicBezTo>
                    <a:pt x="4802" y="1123"/>
                    <a:pt x="4774" y="836"/>
                    <a:pt x="4596" y="646"/>
                  </a:cubicBezTo>
                  <a:cubicBezTo>
                    <a:pt x="4383" y="405"/>
                    <a:pt x="4039" y="279"/>
                    <a:pt x="3740" y="181"/>
                  </a:cubicBezTo>
                  <a:cubicBezTo>
                    <a:pt x="3389" y="72"/>
                    <a:pt x="3022" y="9"/>
                    <a:pt x="2654" y="3"/>
                  </a:cubicBezTo>
                  <a:cubicBezTo>
                    <a:pt x="2609" y="1"/>
                    <a:pt x="2564" y="0"/>
                    <a:pt x="2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5580;p49">
              <a:extLst>
                <a:ext uri="{FF2B5EF4-FFF2-40B4-BE49-F238E27FC236}">
                  <a16:creationId xmlns:a16="http://schemas.microsoft.com/office/drawing/2014/main" id="{1BE39DC7-39BE-E7FB-D5CF-C8D8DB6A6889}"/>
                </a:ext>
              </a:extLst>
            </p:cNvPr>
            <p:cNvSpPr/>
            <p:nvPr/>
          </p:nvSpPr>
          <p:spPr>
            <a:xfrm>
              <a:off x="7124889" y="2032815"/>
              <a:ext cx="92431" cy="158255"/>
            </a:xfrm>
            <a:custGeom>
              <a:avLst/>
              <a:gdLst/>
              <a:ahLst/>
              <a:cxnLst/>
              <a:rect l="l" t="t" r="r" b="b"/>
              <a:pathLst>
                <a:path w="2339" h="3976" extrusionOk="0">
                  <a:moveTo>
                    <a:pt x="701" y="0"/>
                  </a:moveTo>
                  <a:cubicBezTo>
                    <a:pt x="558" y="0"/>
                    <a:pt x="420" y="47"/>
                    <a:pt x="305" y="155"/>
                  </a:cubicBezTo>
                  <a:cubicBezTo>
                    <a:pt x="87" y="361"/>
                    <a:pt x="35" y="689"/>
                    <a:pt x="24" y="976"/>
                  </a:cubicBezTo>
                  <a:cubicBezTo>
                    <a:pt x="1" y="1602"/>
                    <a:pt x="277" y="2228"/>
                    <a:pt x="621" y="2739"/>
                  </a:cubicBezTo>
                  <a:cubicBezTo>
                    <a:pt x="828" y="3038"/>
                    <a:pt x="1063" y="3308"/>
                    <a:pt x="1333" y="3549"/>
                  </a:cubicBezTo>
                  <a:cubicBezTo>
                    <a:pt x="1558" y="3752"/>
                    <a:pt x="1830" y="3976"/>
                    <a:pt x="2149" y="3976"/>
                  </a:cubicBezTo>
                  <a:cubicBezTo>
                    <a:pt x="2164" y="3976"/>
                    <a:pt x="2180" y="3975"/>
                    <a:pt x="2195" y="3974"/>
                  </a:cubicBezTo>
                  <a:cubicBezTo>
                    <a:pt x="2258" y="3969"/>
                    <a:pt x="2298" y="3905"/>
                    <a:pt x="2264" y="3848"/>
                  </a:cubicBezTo>
                  <a:cubicBezTo>
                    <a:pt x="2258" y="3836"/>
                    <a:pt x="2252" y="3831"/>
                    <a:pt x="2247" y="3813"/>
                  </a:cubicBezTo>
                  <a:cubicBezTo>
                    <a:pt x="2339" y="3641"/>
                    <a:pt x="2281" y="3452"/>
                    <a:pt x="2241" y="3256"/>
                  </a:cubicBezTo>
                  <a:cubicBezTo>
                    <a:pt x="2201" y="3038"/>
                    <a:pt x="2161" y="2825"/>
                    <a:pt x="2132" y="2613"/>
                  </a:cubicBezTo>
                  <a:cubicBezTo>
                    <a:pt x="2074" y="2245"/>
                    <a:pt x="2057" y="1872"/>
                    <a:pt x="2000" y="1510"/>
                  </a:cubicBezTo>
                  <a:cubicBezTo>
                    <a:pt x="1902" y="941"/>
                    <a:pt x="1575" y="321"/>
                    <a:pt x="1023" y="74"/>
                  </a:cubicBezTo>
                  <a:cubicBezTo>
                    <a:pt x="919" y="27"/>
                    <a:pt x="809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5581;p49">
              <a:extLst>
                <a:ext uri="{FF2B5EF4-FFF2-40B4-BE49-F238E27FC236}">
                  <a16:creationId xmlns:a16="http://schemas.microsoft.com/office/drawing/2014/main" id="{F10D190C-C70F-A6B1-B1E6-FF15AB74B8AD}"/>
                </a:ext>
              </a:extLst>
            </p:cNvPr>
            <p:cNvSpPr/>
            <p:nvPr/>
          </p:nvSpPr>
          <p:spPr>
            <a:xfrm>
              <a:off x="7243399" y="2189315"/>
              <a:ext cx="86267" cy="135448"/>
            </a:xfrm>
            <a:custGeom>
              <a:avLst/>
              <a:gdLst/>
              <a:ahLst/>
              <a:cxnLst/>
              <a:rect l="l" t="t" r="r" b="b"/>
              <a:pathLst>
                <a:path w="2183" h="3403" extrusionOk="0">
                  <a:moveTo>
                    <a:pt x="546" y="0"/>
                  </a:moveTo>
                  <a:cubicBezTo>
                    <a:pt x="429" y="0"/>
                    <a:pt x="316" y="40"/>
                    <a:pt x="224" y="128"/>
                  </a:cubicBezTo>
                  <a:cubicBezTo>
                    <a:pt x="69" y="272"/>
                    <a:pt x="29" y="502"/>
                    <a:pt x="23" y="703"/>
                  </a:cubicBezTo>
                  <a:cubicBezTo>
                    <a:pt x="0" y="1243"/>
                    <a:pt x="270" y="1754"/>
                    <a:pt x="598" y="2168"/>
                  </a:cubicBezTo>
                  <a:cubicBezTo>
                    <a:pt x="810" y="2432"/>
                    <a:pt x="1046" y="2673"/>
                    <a:pt x="1281" y="2926"/>
                  </a:cubicBezTo>
                  <a:cubicBezTo>
                    <a:pt x="1430" y="3081"/>
                    <a:pt x="1666" y="3328"/>
                    <a:pt x="1913" y="3380"/>
                  </a:cubicBezTo>
                  <a:lnTo>
                    <a:pt x="1919" y="3385"/>
                  </a:lnTo>
                  <a:cubicBezTo>
                    <a:pt x="1939" y="3397"/>
                    <a:pt x="1962" y="3402"/>
                    <a:pt x="1985" y="3402"/>
                  </a:cubicBezTo>
                  <a:cubicBezTo>
                    <a:pt x="2008" y="3402"/>
                    <a:pt x="2031" y="3397"/>
                    <a:pt x="2051" y="3385"/>
                  </a:cubicBezTo>
                  <a:cubicBezTo>
                    <a:pt x="2079" y="3385"/>
                    <a:pt x="2108" y="3380"/>
                    <a:pt x="2137" y="3368"/>
                  </a:cubicBezTo>
                  <a:cubicBezTo>
                    <a:pt x="2166" y="3362"/>
                    <a:pt x="2183" y="3328"/>
                    <a:pt x="2171" y="3299"/>
                  </a:cubicBezTo>
                  <a:cubicBezTo>
                    <a:pt x="2160" y="3270"/>
                    <a:pt x="2148" y="3247"/>
                    <a:pt x="2137" y="3224"/>
                  </a:cubicBezTo>
                  <a:cubicBezTo>
                    <a:pt x="2154" y="3098"/>
                    <a:pt x="2143" y="2977"/>
                    <a:pt x="2120" y="2851"/>
                  </a:cubicBezTo>
                  <a:cubicBezTo>
                    <a:pt x="2074" y="2690"/>
                    <a:pt x="2034" y="2535"/>
                    <a:pt x="2005" y="2374"/>
                  </a:cubicBezTo>
                  <a:cubicBezTo>
                    <a:pt x="1953" y="2087"/>
                    <a:pt x="1930" y="1788"/>
                    <a:pt x="1844" y="1513"/>
                  </a:cubicBezTo>
                  <a:cubicBezTo>
                    <a:pt x="1758" y="1226"/>
                    <a:pt x="1626" y="961"/>
                    <a:pt x="1453" y="720"/>
                  </a:cubicBezTo>
                  <a:cubicBezTo>
                    <a:pt x="1293" y="490"/>
                    <a:pt x="1092" y="238"/>
                    <a:pt x="845" y="88"/>
                  </a:cubicBezTo>
                  <a:cubicBezTo>
                    <a:pt x="753" y="32"/>
                    <a:pt x="648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5582;p49">
              <a:extLst>
                <a:ext uri="{FF2B5EF4-FFF2-40B4-BE49-F238E27FC236}">
                  <a16:creationId xmlns:a16="http://schemas.microsoft.com/office/drawing/2014/main" id="{081FBC58-7344-D042-476B-3A72CCC41DF5}"/>
                </a:ext>
              </a:extLst>
            </p:cNvPr>
            <p:cNvSpPr/>
            <p:nvPr/>
          </p:nvSpPr>
          <p:spPr>
            <a:xfrm>
              <a:off x="7358234" y="1915480"/>
              <a:ext cx="78798" cy="115069"/>
            </a:xfrm>
            <a:custGeom>
              <a:avLst/>
              <a:gdLst/>
              <a:ahLst/>
              <a:cxnLst/>
              <a:rect l="l" t="t" r="r" b="b"/>
              <a:pathLst>
                <a:path w="1994" h="2891" extrusionOk="0">
                  <a:moveTo>
                    <a:pt x="1" y="1"/>
                  </a:moveTo>
                  <a:lnTo>
                    <a:pt x="1" y="1"/>
                  </a:lnTo>
                  <a:cubicBezTo>
                    <a:pt x="6" y="357"/>
                    <a:pt x="47" y="713"/>
                    <a:pt x="127" y="1058"/>
                  </a:cubicBezTo>
                  <a:cubicBezTo>
                    <a:pt x="207" y="1420"/>
                    <a:pt x="322" y="1764"/>
                    <a:pt x="477" y="2103"/>
                  </a:cubicBezTo>
                  <a:cubicBezTo>
                    <a:pt x="546" y="2252"/>
                    <a:pt x="632" y="2402"/>
                    <a:pt x="730" y="2534"/>
                  </a:cubicBezTo>
                  <a:cubicBezTo>
                    <a:pt x="788" y="2614"/>
                    <a:pt x="851" y="2689"/>
                    <a:pt x="931" y="2752"/>
                  </a:cubicBezTo>
                  <a:cubicBezTo>
                    <a:pt x="989" y="2798"/>
                    <a:pt x="1052" y="2838"/>
                    <a:pt x="1115" y="2879"/>
                  </a:cubicBezTo>
                  <a:cubicBezTo>
                    <a:pt x="1132" y="2887"/>
                    <a:pt x="1149" y="2891"/>
                    <a:pt x="1167" y="2891"/>
                  </a:cubicBezTo>
                  <a:cubicBezTo>
                    <a:pt x="1209" y="2891"/>
                    <a:pt x="1248" y="2868"/>
                    <a:pt x="1264" y="2827"/>
                  </a:cubicBezTo>
                  <a:cubicBezTo>
                    <a:pt x="1339" y="2815"/>
                    <a:pt x="1408" y="2775"/>
                    <a:pt x="1448" y="2712"/>
                  </a:cubicBezTo>
                  <a:cubicBezTo>
                    <a:pt x="1540" y="2557"/>
                    <a:pt x="1586" y="2373"/>
                    <a:pt x="1649" y="2201"/>
                  </a:cubicBezTo>
                  <a:cubicBezTo>
                    <a:pt x="1712" y="2069"/>
                    <a:pt x="1747" y="1919"/>
                    <a:pt x="1752" y="1770"/>
                  </a:cubicBezTo>
                  <a:cubicBezTo>
                    <a:pt x="1844" y="1603"/>
                    <a:pt x="1844" y="1391"/>
                    <a:pt x="1867" y="1201"/>
                  </a:cubicBezTo>
                  <a:cubicBezTo>
                    <a:pt x="1890" y="1012"/>
                    <a:pt x="1913" y="839"/>
                    <a:pt x="1942" y="667"/>
                  </a:cubicBezTo>
                  <a:cubicBezTo>
                    <a:pt x="1959" y="524"/>
                    <a:pt x="1977" y="380"/>
                    <a:pt x="1994" y="236"/>
                  </a:cubicBezTo>
                  <a:lnTo>
                    <a:pt x="1994" y="236"/>
                  </a:lnTo>
                  <a:cubicBezTo>
                    <a:pt x="1908" y="368"/>
                    <a:pt x="1793" y="483"/>
                    <a:pt x="1655" y="558"/>
                  </a:cubicBezTo>
                  <a:cubicBezTo>
                    <a:pt x="1493" y="650"/>
                    <a:pt x="1331" y="690"/>
                    <a:pt x="1172" y="690"/>
                  </a:cubicBezTo>
                  <a:cubicBezTo>
                    <a:pt x="718" y="690"/>
                    <a:pt x="294" y="36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5583;p49">
              <a:extLst>
                <a:ext uri="{FF2B5EF4-FFF2-40B4-BE49-F238E27FC236}">
                  <a16:creationId xmlns:a16="http://schemas.microsoft.com/office/drawing/2014/main" id="{70B899C5-C39C-A1FB-00BF-D2CE773353A0}"/>
                </a:ext>
              </a:extLst>
            </p:cNvPr>
            <p:cNvSpPr/>
            <p:nvPr/>
          </p:nvSpPr>
          <p:spPr>
            <a:xfrm>
              <a:off x="7285603" y="2075084"/>
              <a:ext cx="84014" cy="70649"/>
            </a:xfrm>
            <a:custGeom>
              <a:avLst/>
              <a:gdLst/>
              <a:ahLst/>
              <a:cxnLst/>
              <a:rect l="l" t="t" r="r" b="b"/>
              <a:pathLst>
                <a:path w="2126" h="1775" extrusionOk="0">
                  <a:moveTo>
                    <a:pt x="2126" y="0"/>
                  </a:moveTo>
                  <a:cubicBezTo>
                    <a:pt x="1885" y="23"/>
                    <a:pt x="1638" y="69"/>
                    <a:pt x="1396" y="115"/>
                  </a:cubicBezTo>
                  <a:cubicBezTo>
                    <a:pt x="1178" y="155"/>
                    <a:pt x="966" y="201"/>
                    <a:pt x="753" y="253"/>
                  </a:cubicBezTo>
                  <a:cubicBezTo>
                    <a:pt x="535" y="305"/>
                    <a:pt x="322" y="350"/>
                    <a:pt x="133" y="471"/>
                  </a:cubicBezTo>
                  <a:cubicBezTo>
                    <a:pt x="46" y="523"/>
                    <a:pt x="1" y="626"/>
                    <a:pt x="24" y="730"/>
                  </a:cubicBezTo>
                  <a:cubicBezTo>
                    <a:pt x="1" y="781"/>
                    <a:pt x="18" y="844"/>
                    <a:pt x="75" y="867"/>
                  </a:cubicBezTo>
                  <a:cubicBezTo>
                    <a:pt x="167" y="913"/>
                    <a:pt x="259" y="971"/>
                    <a:pt x="345" y="1034"/>
                  </a:cubicBezTo>
                  <a:cubicBezTo>
                    <a:pt x="414" y="1080"/>
                    <a:pt x="489" y="1126"/>
                    <a:pt x="558" y="1166"/>
                  </a:cubicBezTo>
                  <a:cubicBezTo>
                    <a:pt x="730" y="1270"/>
                    <a:pt x="908" y="1373"/>
                    <a:pt x="1092" y="1459"/>
                  </a:cubicBezTo>
                  <a:cubicBezTo>
                    <a:pt x="1385" y="1591"/>
                    <a:pt x="1689" y="1700"/>
                    <a:pt x="1999" y="1775"/>
                  </a:cubicBezTo>
                  <a:cubicBezTo>
                    <a:pt x="1793" y="1419"/>
                    <a:pt x="1695" y="1011"/>
                    <a:pt x="1793" y="609"/>
                  </a:cubicBezTo>
                  <a:cubicBezTo>
                    <a:pt x="1850" y="379"/>
                    <a:pt x="1965" y="167"/>
                    <a:pt x="2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5584;p49">
              <a:extLst>
                <a:ext uri="{FF2B5EF4-FFF2-40B4-BE49-F238E27FC236}">
                  <a16:creationId xmlns:a16="http://schemas.microsoft.com/office/drawing/2014/main" id="{94F3E951-922B-C579-7B4A-ABC3279A37DE}"/>
                </a:ext>
              </a:extLst>
            </p:cNvPr>
            <p:cNvSpPr/>
            <p:nvPr/>
          </p:nvSpPr>
          <p:spPr>
            <a:xfrm>
              <a:off x="7135795" y="2108438"/>
              <a:ext cx="81525" cy="82630"/>
            </a:xfrm>
            <a:custGeom>
              <a:avLst/>
              <a:gdLst/>
              <a:ahLst/>
              <a:cxnLst/>
              <a:rect l="l" t="t" r="r" b="b"/>
              <a:pathLst>
                <a:path w="2063" h="2076" extrusionOk="0">
                  <a:moveTo>
                    <a:pt x="1770" y="1"/>
                  </a:moveTo>
                  <a:cubicBezTo>
                    <a:pt x="1500" y="271"/>
                    <a:pt x="1138" y="420"/>
                    <a:pt x="753" y="420"/>
                  </a:cubicBezTo>
                  <a:cubicBezTo>
                    <a:pt x="489" y="420"/>
                    <a:pt x="230" y="351"/>
                    <a:pt x="1" y="225"/>
                  </a:cubicBezTo>
                  <a:lnTo>
                    <a:pt x="1" y="225"/>
                  </a:lnTo>
                  <a:cubicBezTo>
                    <a:pt x="98" y="437"/>
                    <a:pt x="213" y="644"/>
                    <a:pt x="345" y="839"/>
                  </a:cubicBezTo>
                  <a:cubicBezTo>
                    <a:pt x="552" y="1138"/>
                    <a:pt x="787" y="1408"/>
                    <a:pt x="1052" y="1649"/>
                  </a:cubicBezTo>
                  <a:cubicBezTo>
                    <a:pt x="1282" y="1852"/>
                    <a:pt x="1554" y="2076"/>
                    <a:pt x="1873" y="2076"/>
                  </a:cubicBezTo>
                  <a:cubicBezTo>
                    <a:pt x="1888" y="2076"/>
                    <a:pt x="1904" y="2075"/>
                    <a:pt x="1919" y="2074"/>
                  </a:cubicBezTo>
                  <a:cubicBezTo>
                    <a:pt x="1982" y="2069"/>
                    <a:pt x="2017" y="2005"/>
                    <a:pt x="1988" y="1948"/>
                  </a:cubicBezTo>
                  <a:cubicBezTo>
                    <a:pt x="1982" y="1936"/>
                    <a:pt x="1976" y="1931"/>
                    <a:pt x="1971" y="1913"/>
                  </a:cubicBezTo>
                  <a:cubicBezTo>
                    <a:pt x="2063" y="1741"/>
                    <a:pt x="1999" y="1552"/>
                    <a:pt x="1965" y="1356"/>
                  </a:cubicBezTo>
                  <a:cubicBezTo>
                    <a:pt x="1925" y="1138"/>
                    <a:pt x="1885" y="925"/>
                    <a:pt x="1856" y="713"/>
                  </a:cubicBezTo>
                  <a:cubicBezTo>
                    <a:pt x="1816" y="477"/>
                    <a:pt x="1798" y="236"/>
                    <a:pt x="1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5585;p49">
              <a:extLst>
                <a:ext uri="{FF2B5EF4-FFF2-40B4-BE49-F238E27FC236}">
                  <a16:creationId xmlns:a16="http://schemas.microsoft.com/office/drawing/2014/main" id="{760D088C-3178-FFE8-EC70-74A82C4EE1D5}"/>
                </a:ext>
              </a:extLst>
            </p:cNvPr>
            <p:cNvSpPr/>
            <p:nvPr/>
          </p:nvSpPr>
          <p:spPr>
            <a:xfrm>
              <a:off x="7264738" y="2234649"/>
              <a:ext cx="64927" cy="90113"/>
            </a:xfrm>
            <a:custGeom>
              <a:avLst/>
              <a:gdLst/>
              <a:ahLst/>
              <a:cxnLst/>
              <a:rect l="l" t="t" r="r" b="b"/>
              <a:pathLst>
                <a:path w="1643" h="2264" extrusionOk="0">
                  <a:moveTo>
                    <a:pt x="1160" y="0"/>
                  </a:moveTo>
                  <a:cubicBezTo>
                    <a:pt x="1120" y="460"/>
                    <a:pt x="890" y="885"/>
                    <a:pt x="373" y="965"/>
                  </a:cubicBezTo>
                  <a:cubicBezTo>
                    <a:pt x="321" y="973"/>
                    <a:pt x="267" y="977"/>
                    <a:pt x="213" y="977"/>
                  </a:cubicBezTo>
                  <a:cubicBezTo>
                    <a:pt x="143" y="977"/>
                    <a:pt x="71" y="970"/>
                    <a:pt x="0" y="954"/>
                  </a:cubicBezTo>
                  <a:lnTo>
                    <a:pt x="0" y="954"/>
                  </a:lnTo>
                  <a:cubicBezTo>
                    <a:pt x="17" y="983"/>
                    <a:pt x="40" y="1006"/>
                    <a:pt x="58" y="1029"/>
                  </a:cubicBezTo>
                  <a:cubicBezTo>
                    <a:pt x="270" y="1293"/>
                    <a:pt x="506" y="1540"/>
                    <a:pt x="741" y="1787"/>
                  </a:cubicBezTo>
                  <a:cubicBezTo>
                    <a:pt x="890" y="1942"/>
                    <a:pt x="1126" y="2189"/>
                    <a:pt x="1373" y="2246"/>
                  </a:cubicBezTo>
                  <a:lnTo>
                    <a:pt x="1379" y="2246"/>
                  </a:lnTo>
                  <a:cubicBezTo>
                    <a:pt x="1399" y="2258"/>
                    <a:pt x="1422" y="2263"/>
                    <a:pt x="1445" y="2263"/>
                  </a:cubicBezTo>
                  <a:cubicBezTo>
                    <a:pt x="1468" y="2263"/>
                    <a:pt x="1491" y="2258"/>
                    <a:pt x="1511" y="2246"/>
                  </a:cubicBezTo>
                  <a:cubicBezTo>
                    <a:pt x="1539" y="2246"/>
                    <a:pt x="1568" y="2241"/>
                    <a:pt x="1597" y="2229"/>
                  </a:cubicBezTo>
                  <a:cubicBezTo>
                    <a:pt x="1626" y="2223"/>
                    <a:pt x="1643" y="2189"/>
                    <a:pt x="1631" y="2160"/>
                  </a:cubicBezTo>
                  <a:cubicBezTo>
                    <a:pt x="1620" y="2137"/>
                    <a:pt x="1608" y="2108"/>
                    <a:pt x="1597" y="2085"/>
                  </a:cubicBezTo>
                  <a:cubicBezTo>
                    <a:pt x="1614" y="1965"/>
                    <a:pt x="1603" y="1838"/>
                    <a:pt x="1580" y="1712"/>
                  </a:cubicBezTo>
                  <a:cubicBezTo>
                    <a:pt x="1534" y="1557"/>
                    <a:pt x="1494" y="1396"/>
                    <a:pt x="1465" y="1235"/>
                  </a:cubicBezTo>
                  <a:cubicBezTo>
                    <a:pt x="1413" y="948"/>
                    <a:pt x="1390" y="649"/>
                    <a:pt x="1304" y="374"/>
                  </a:cubicBezTo>
                  <a:cubicBezTo>
                    <a:pt x="1264" y="247"/>
                    <a:pt x="1218" y="121"/>
                    <a:pt x="1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5586;p49">
              <a:extLst>
                <a:ext uri="{FF2B5EF4-FFF2-40B4-BE49-F238E27FC236}">
                  <a16:creationId xmlns:a16="http://schemas.microsoft.com/office/drawing/2014/main" id="{7DF7BC02-247E-2A46-6D06-3BD215E17F63}"/>
                </a:ext>
              </a:extLst>
            </p:cNvPr>
            <p:cNvSpPr/>
            <p:nvPr/>
          </p:nvSpPr>
          <p:spPr>
            <a:xfrm>
              <a:off x="7185270" y="1775338"/>
              <a:ext cx="383873" cy="558509"/>
            </a:xfrm>
            <a:custGeom>
              <a:avLst/>
              <a:gdLst/>
              <a:ahLst/>
              <a:cxnLst/>
              <a:rect l="l" t="t" r="r" b="b"/>
              <a:pathLst>
                <a:path w="9714" h="14032" extrusionOk="0">
                  <a:moveTo>
                    <a:pt x="8895" y="1"/>
                  </a:moveTo>
                  <a:cubicBezTo>
                    <a:pt x="8890" y="1"/>
                    <a:pt x="8886" y="1"/>
                    <a:pt x="8881" y="1"/>
                  </a:cubicBezTo>
                  <a:cubicBezTo>
                    <a:pt x="8777" y="7"/>
                    <a:pt x="8686" y="47"/>
                    <a:pt x="8617" y="116"/>
                  </a:cubicBezTo>
                  <a:cubicBezTo>
                    <a:pt x="8565" y="167"/>
                    <a:pt x="8565" y="248"/>
                    <a:pt x="8617" y="294"/>
                  </a:cubicBezTo>
                  <a:cubicBezTo>
                    <a:pt x="8613" y="292"/>
                    <a:pt x="8612" y="291"/>
                    <a:pt x="8612" y="291"/>
                  </a:cubicBezTo>
                  <a:lnTo>
                    <a:pt x="8612" y="291"/>
                  </a:lnTo>
                  <a:cubicBezTo>
                    <a:pt x="8611" y="291"/>
                    <a:pt x="8617" y="295"/>
                    <a:pt x="8617" y="299"/>
                  </a:cubicBezTo>
                  <a:cubicBezTo>
                    <a:pt x="8617" y="305"/>
                    <a:pt x="8617" y="311"/>
                    <a:pt x="8622" y="322"/>
                  </a:cubicBezTo>
                  <a:cubicBezTo>
                    <a:pt x="8628" y="357"/>
                    <a:pt x="8640" y="386"/>
                    <a:pt x="8657" y="420"/>
                  </a:cubicBezTo>
                  <a:cubicBezTo>
                    <a:pt x="8657" y="420"/>
                    <a:pt x="8686" y="455"/>
                    <a:pt x="8697" y="472"/>
                  </a:cubicBezTo>
                  <a:lnTo>
                    <a:pt x="8703" y="478"/>
                  </a:lnTo>
                  <a:cubicBezTo>
                    <a:pt x="8726" y="518"/>
                    <a:pt x="8749" y="564"/>
                    <a:pt x="8772" y="604"/>
                  </a:cubicBezTo>
                  <a:cubicBezTo>
                    <a:pt x="8772" y="610"/>
                    <a:pt x="8795" y="644"/>
                    <a:pt x="8800" y="656"/>
                  </a:cubicBezTo>
                  <a:lnTo>
                    <a:pt x="8823" y="719"/>
                  </a:lnTo>
                  <a:cubicBezTo>
                    <a:pt x="8875" y="834"/>
                    <a:pt x="8910" y="960"/>
                    <a:pt x="8938" y="1081"/>
                  </a:cubicBezTo>
                  <a:cubicBezTo>
                    <a:pt x="8967" y="1196"/>
                    <a:pt x="8990" y="1305"/>
                    <a:pt x="9001" y="1420"/>
                  </a:cubicBezTo>
                  <a:cubicBezTo>
                    <a:pt x="9042" y="1644"/>
                    <a:pt x="9053" y="1868"/>
                    <a:pt x="9042" y="2092"/>
                  </a:cubicBezTo>
                  <a:cubicBezTo>
                    <a:pt x="9007" y="2459"/>
                    <a:pt x="8829" y="2792"/>
                    <a:pt x="8617" y="3085"/>
                  </a:cubicBezTo>
                  <a:cubicBezTo>
                    <a:pt x="8393" y="3395"/>
                    <a:pt x="8140" y="3683"/>
                    <a:pt x="7870" y="3947"/>
                  </a:cubicBezTo>
                  <a:cubicBezTo>
                    <a:pt x="7588" y="4234"/>
                    <a:pt x="7296" y="4510"/>
                    <a:pt x="6985" y="4774"/>
                  </a:cubicBezTo>
                  <a:cubicBezTo>
                    <a:pt x="6371" y="5297"/>
                    <a:pt x="5704" y="5762"/>
                    <a:pt x="5044" y="6227"/>
                  </a:cubicBezTo>
                  <a:cubicBezTo>
                    <a:pt x="4458" y="6647"/>
                    <a:pt x="3866" y="7049"/>
                    <a:pt x="3258" y="7433"/>
                  </a:cubicBezTo>
                  <a:cubicBezTo>
                    <a:pt x="2672" y="7801"/>
                    <a:pt x="2086" y="8186"/>
                    <a:pt x="1586" y="8674"/>
                  </a:cubicBezTo>
                  <a:cubicBezTo>
                    <a:pt x="667" y="9570"/>
                    <a:pt x="1" y="10977"/>
                    <a:pt x="523" y="12258"/>
                  </a:cubicBezTo>
                  <a:cubicBezTo>
                    <a:pt x="776" y="12890"/>
                    <a:pt x="1276" y="13327"/>
                    <a:pt x="1885" y="13608"/>
                  </a:cubicBezTo>
                  <a:cubicBezTo>
                    <a:pt x="2380" y="13837"/>
                    <a:pt x="2996" y="14032"/>
                    <a:pt x="3580" y="14032"/>
                  </a:cubicBezTo>
                  <a:cubicBezTo>
                    <a:pt x="3714" y="14032"/>
                    <a:pt x="3847" y="14021"/>
                    <a:pt x="3976" y="13999"/>
                  </a:cubicBezTo>
                  <a:cubicBezTo>
                    <a:pt x="3964" y="13924"/>
                    <a:pt x="3953" y="13844"/>
                    <a:pt x="3941" y="13769"/>
                  </a:cubicBezTo>
                  <a:cubicBezTo>
                    <a:pt x="3930" y="13712"/>
                    <a:pt x="3918" y="13654"/>
                    <a:pt x="3912" y="13597"/>
                  </a:cubicBezTo>
                  <a:lnTo>
                    <a:pt x="3912" y="13574"/>
                  </a:lnTo>
                  <a:cubicBezTo>
                    <a:pt x="3757" y="13551"/>
                    <a:pt x="3602" y="13528"/>
                    <a:pt x="3447" y="13499"/>
                  </a:cubicBezTo>
                  <a:cubicBezTo>
                    <a:pt x="3102" y="13436"/>
                    <a:pt x="2769" y="13344"/>
                    <a:pt x="2442" y="13212"/>
                  </a:cubicBezTo>
                  <a:cubicBezTo>
                    <a:pt x="2155" y="13091"/>
                    <a:pt x="1845" y="12942"/>
                    <a:pt x="1603" y="12747"/>
                  </a:cubicBezTo>
                  <a:cubicBezTo>
                    <a:pt x="1396" y="12580"/>
                    <a:pt x="1230" y="12362"/>
                    <a:pt x="1115" y="12115"/>
                  </a:cubicBezTo>
                  <a:cubicBezTo>
                    <a:pt x="880" y="11586"/>
                    <a:pt x="914" y="11006"/>
                    <a:pt x="1104" y="10466"/>
                  </a:cubicBezTo>
                  <a:cubicBezTo>
                    <a:pt x="1305" y="9886"/>
                    <a:pt x="1747" y="9340"/>
                    <a:pt x="2224" y="8921"/>
                  </a:cubicBezTo>
                  <a:cubicBezTo>
                    <a:pt x="2718" y="8485"/>
                    <a:pt x="3292" y="8140"/>
                    <a:pt x="3855" y="7784"/>
                  </a:cubicBezTo>
                  <a:cubicBezTo>
                    <a:pt x="4487" y="7382"/>
                    <a:pt x="5101" y="6951"/>
                    <a:pt x="5710" y="6520"/>
                  </a:cubicBezTo>
                  <a:cubicBezTo>
                    <a:pt x="6388" y="6055"/>
                    <a:pt x="7043" y="5555"/>
                    <a:pt x="7669" y="5021"/>
                  </a:cubicBezTo>
                  <a:cubicBezTo>
                    <a:pt x="8266" y="4504"/>
                    <a:pt x="8875" y="3918"/>
                    <a:pt x="9300" y="3246"/>
                  </a:cubicBezTo>
                  <a:cubicBezTo>
                    <a:pt x="9524" y="2896"/>
                    <a:pt x="9662" y="2499"/>
                    <a:pt x="9702" y="2092"/>
                  </a:cubicBezTo>
                  <a:cubicBezTo>
                    <a:pt x="9714" y="1862"/>
                    <a:pt x="9708" y="1638"/>
                    <a:pt x="9668" y="1414"/>
                  </a:cubicBezTo>
                  <a:cubicBezTo>
                    <a:pt x="9633" y="1132"/>
                    <a:pt x="9570" y="857"/>
                    <a:pt x="9478" y="592"/>
                  </a:cubicBezTo>
                  <a:cubicBezTo>
                    <a:pt x="9388" y="361"/>
                    <a:pt x="9191" y="1"/>
                    <a:pt x="8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5587;p49">
              <a:extLst>
                <a:ext uri="{FF2B5EF4-FFF2-40B4-BE49-F238E27FC236}">
                  <a16:creationId xmlns:a16="http://schemas.microsoft.com/office/drawing/2014/main" id="{44F2E55F-F36C-FB8B-0FB6-3BE626F4C73B}"/>
                </a:ext>
              </a:extLst>
            </p:cNvPr>
            <p:cNvSpPr/>
            <p:nvPr/>
          </p:nvSpPr>
          <p:spPr>
            <a:xfrm>
              <a:off x="7456275" y="1675595"/>
              <a:ext cx="265637" cy="255134"/>
            </a:xfrm>
            <a:custGeom>
              <a:avLst/>
              <a:gdLst/>
              <a:ahLst/>
              <a:cxnLst/>
              <a:rect l="l" t="t" r="r" b="b"/>
              <a:pathLst>
                <a:path w="6722" h="6410" extrusionOk="0">
                  <a:moveTo>
                    <a:pt x="1757" y="1"/>
                  </a:moveTo>
                  <a:cubicBezTo>
                    <a:pt x="1696" y="1"/>
                    <a:pt x="1633" y="16"/>
                    <a:pt x="1575" y="48"/>
                  </a:cubicBezTo>
                  <a:cubicBezTo>
                    <a:pt x="880" y="433"/>
                    <a:pt x="495" y="1197"/>
                    <a:pt x="328" y="1944"/>
                  </a:cubicBezTo>
                  <a:cubicBezTo>
                    <a:pt x="323" y="1973"/>
                    <a:pt x="323" y="1996"/>
                    <a:pt x="317" y="2024"/>
                  </a:cubicBezTo>
                  <a:cubicBezTo>
                    <a:pt x="35" y="2524"/>
                    <a:pt x="1" y="3185"/>
                    <a:pt x="81" y="3730"/>
                  </a:cubicBezTo>
                  <a:cubicBezTo>
                    <a:pt x="191" y="4385"/>
                    <a:pt x="483" y="5000"/>
                    <a:pt x="937" y="5494"/>
                  </a:cubicBezTo>
                  <a:cubicBezTo>
                    <a:pt x="1368" y="5976"/>
                    <a:pt x="1971" y="6344"/>
                    <a:pt x="2626" y="6401"/>
                  </a:cubicBezTo>
                  <a:cubicBezTo>
                    <a:pt x="2691" y="6406"/>
                    <a:pt x="2756" y="6409"/>
                    <a:pt x="2821" y="6409"/>
                  </a:cubicBezTo>
                  <a:cubicBezTo>
                    <a:pt x="3598" y="6409"/>
                    <a:pt x="4352" y="6039"/>
                    <a:pt x="4941" y="5551"/>
                  </a:cubicBezTo>
                  <a:cubicBezTo>
                    <a:pt x="5722" y="4902"/>
                    <a:pt x="6296" y="4023"/>
                    <a:pt x="6658" y="3075"/>
                  </a:cubicBezTo>
                  <a:cubicBezTo>
                    <a:pt x="6721" y="2915"/>
                    <a:pt x="6652" y="2731"/>
                    <a:pt x="6497" y="2650"/>
                  </a:cubicBezTo>
                  <a:cubicBezTo>
                    <a:pt x="6372" y="2576"/>
                    <a:pt x="6242" y="2547"/>
                    <a:pt x="6111" y="2547"/>
                  </a:cubicBezTo>
                  <a:cubicBezTo>
                    <a:pt x="5826" y="2547"/>
                    <a:pt x="5535" y="2684"/>
                    <a:pt x="5280" y="2794"/>
                  </a:cubicBezTo>
                  <a:cubicBezTo>
                    <a:pt x="5033" y="2886"/>
                    <a:pt x="4774" y="2961"/>
                    <a:pt x="4510" y="3001"/>
                  </a:cubicBezTo>
                  <a:cubicBezTo>
                    <a:pt x="4780" y="2340"/>
                    <a:pt x="4872" y="1593"/>
                    <a:pt x="4964" y="910"/>
                  </a:cubicBezTo>
                  <a:cubicBezTo>
                    <a:pt x="4999" y="701"/>
                    <a:pt x="4831" y="534"/>
                    <a:pt x="4643" y="534"/>
                  </a:cubicBezTo>
                  <a:cubicBezTo>
                    <a:pt x="4584" y="534"/>
                    <a:pt x="4522" y="551"/>
                    <a:pt x="4464" y="588"/>
                  </a:cubicBezTo>
                  <a:cubicBezTo>
                    <a:pt x="3993" y="875"/>
                    <a:pt x="3476" y="1088"/>
                    <a:pt x="3040" y="1427"/>
                  </a:cubicBezTo>
                  <a:cubicBezTo>
                    <a:pt x="2861" y="1571"/>
                    <a:pt x="2683" y="1720"/>
                    <a:pt x="2505" y="1858"/>
                  </a:cubicBezTo>
                  <a:cubicBezTo>
                    <a:pt x="2436" y="1909"/>
                    <a:pt x="2373" y="1955"/>
                    <a:pt x="2304" y="2001"/>
                  </a:cubicBezTo>
                  <a:cubicBezTo>
                    <a:pt x="2161" y="1438"/>
                    <a:pt x="2120" y="864"/>
                    <a:pt x="2069" y="284"/>
                  </a:cubicBezTo>
                  <a:cubicBezTo>
                    <a:pt x="2056" y="102"/>
                    <a:pt x="1913" y="1"/>
                    <a:pt x="1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5588;p49">
              <a:extLst>
                <a:ext uri="{FF2B5EF4-FFF2-40B4-BE49-F238E27FC236}">
                  <a16:creationId xmlns:a16="http://schemas.microsoft.com/office/drawing/2014/main" id="{09A92EF3-DD9B-06CA-9EB4-2A886DE633F1}"/>
                </a:ext>
              </a:extLst>
            </p:cNvPr>
            <p:cNvSpPr/>
            <p:nvPr/>
          </p:nvSpPr>
          <p:spPr>
            <a:xfrm>
              <a:off x="7470580" y="1675595"/>
              <a:ext cx="251331" cy="229899"/>
            </a:xfrm>
            <a:custGeom>
              <a:avLst/>
              <a:gdLst/>
              <a:ahLst/>
              <a:cxnLst/>
              <a:rect l="l" t="t" r="r" b="b"/>
              <a:pathLst>
                <a:path w="6360" h="5776" extrusionOk="0">
                  <a:moveTo>
                    <a:pt x="1394" y="1"/>
                  </a:moveTo>
                  <a:cubicBezTo>
                    <a:pt x="1333" y="1"/>
                    <a:pt x="1271" y="16"/>
                    <a:pt x="1213" y="48"/>
                  </a:cubicBezTo>
                  <a:cubicBezTo>
                    <a:pt x="558" y="410"/>
                    <a:pt x="185" y="1100"/>
                    <a:pt x="1" y="1806"/>
                  </a:cubicBezTo>
                  <a:cubicBezTo>
                    <a:pt x="30" y="1806"/>
                    <a:pt x="53" y="1818"/>
                    <a:pt x="76" y="1835"/>
                  </a:cubicBezTo>
                  <a:cubicBezTo>
                    <a:pt x="121" y="1852"/>
                    <a:pt x="156" y="1886"/>
                    <a:pt x="179" y="1927"/>
                  </a:cubicBezTo>
                  <a:cubicBezTo>
                    <a:pt x="368" y="2311"/>
                    <a:pt x="483" y="2719"/>
                    <a:pt x="598" y="3121"/>
                  </a:cubicBezTo>
                  <a:cubicBezTo>
                    <a:pt x="621" y="3139"/>
                    <a:pt x="644" y="3162"/>
                    <a:pt x="667" y="3185"/>
                  </a:cubicBezTo>
                  <a:cubicBezTo>
                    <a:pt x="983" y="3650"/>
                    <a:pt x="1098" y="4282"/>
                    <a:pt x="1058" y="4850"/>
                  </a:cubicBezTo>
                  <a:cubicBezTo>
                    <a:pt x="1058" y="4862"/>
                    <a:pt x="1058" y="4873"/>
                    <a:pt x="1058" y="4885"/>
                  </a:cubicBezTo>
                  <a:cubicBezTo>
                    <a:pt x="1086" y="4954"/>
                    <a:pt x="1121" y="5023"/>
                    <a:pt x="1150" y="5092"/>
                  </a:cubicBezTo>
                  <a:cubicBezTo>
                    <a:pt x="1161" y="5109"/>
                    <a:pt x="1167" y="5132"/>
                    <a:pt x="1173" y="5155"/>
                  </a:cubicBezTo>
                  <a:cubicBezTo>
                    <a:pt x="1242" y="5356"/>
                    <a:pt x="1265" y="5568"/>
                    <a:pt x="1242" y="5775"/>
                  </a:cubicBezTo>
                  <a:cubicBezTo>
                    <a:pt x="1322" y="5729"/>
                    <a:pt x="1397" y="5683"/>
                    <a:pt x="1477" y="5631"/>
                  </a:cubicBezTo>
                  <a:cubicBezTo>
                    <a:pt x="1621" y="5551"/>
                    <a:pt x="1776" y="5482"/>
                    <a:pt x="1937" y="5425"/>
                  </a:cubicBezTo>
                  <a:cubicBezTo>
                    <a:pt x="2264" y="5298"/>
                    <a:pt x="2603" y="5206"/>
                    <a:pt x="2947" y="5138"/>
                  </a:cubicBezTo>
                  <a:cubicBezTo>
                    <a:pt x="3665" y="4994"/>
                    <a:pt x="4389" y="4896"/>
                    <a:pt x="5124" y="4839"/>
                  </a:cubicBezTo>
                  <a:cubicBezTo>
                    <a:pt x="5131" y="4838"/>
                    <a:pt x="5138" y="4837"/>
                    <a:pt x="5146" y="4837"/>
                  </a:cubicBezTo>
                  <a:cubicBezTo>
                    <a:pt x="5180" y="4837"/>
                    <a:pt x="5218" y="4849"/>
                    <a:pt x="5251" y="4868"/>
                  </a:cubicBezTo>
                  <a:cubicBezTo>
                    <a:pt x="5693" y="4333"/>
                    <a:pt x="6043" y="3730"/>
                    <a:pt x="6290" y="3081"/>
                  </a:cubicBezTo>
                  <a:cubicBezTo>
                    <a:pt x="6359" y="2915"/>
                    <a:pt x="6290" y="2719"/>
                    <a:pt x="6130" y="2639"/>
                  </a:cubicBezTo>
                  <a:cubicBezTo>
                    <a:pt x="6005" y="2566"/>
                    <a:pt x="5875" y="2538"/>
                    <a:pt x="5743" y="2538"/>
                  </a:cubicBezTo>
                  <a:cubicBezTo>
                    <a:pt x="5458" y="2538"/>
                    <a:pt x="5168" y="2672"/>
                    <a:pt x="4912" y="2782"/>
                  </a:cubicBezTo>
                  <a:cubicBezTo>
                    <a:pt x="4665" y="2880"/>
                    <a:pt x="4406" y="2949"/>
                    <a:pt x="4142" y="2989"/>
                  </a:cubicBezTo>
                  <a:cubicBezTo>
                    <a:pt x="4412" y="2334"/>
                    <a:pt x="4510" y="1588"/>
                    <a:pt x="4596" y="904"/>
                  </a:cubicBezTo>
                  <a:cubicBezTo>
                    <a:pt x="4618" y="698"/>
                    <a:pt x="4455" y="541"/>
                    <a:pt x="4274" y="541"/>
                  </a:cubicBezTo>
                  <a:cubicBezTo>
                    <a:pt x="4219" y="541"/>
                    <a:pt x="4162" y="556"/>
                    <a:pt x="4108" y="588"/>
                  </a:cubicBezTo>
                  <a:cubicBezTo>
                    <a:pt x="3637" y="875"/>
                    <a:pt x="3114" y="1094"/>
                    <a:pt x="2678" y="1433"/>
                  </a:cubicBezTo>
                  <a:cubicBezTo>
                    <a:pt x="2499" y="1576"/>
                    <a:pt x="2327" y="1726"/>
                    <a:pt x="2143" y="1863"/>
                  </a:cubicBezTo>
                  <a:cubicBezTo>
                    <a:pt x="2080" y="1909"/>
                    <a:pt x="2011" y="1961"/>
                    <a:pt x="1942" y="2007"/>
                  </a:cubicBezTo>
                  <a:cubicBezTo>
                    <a:pt x="1799" y="1444"/>
                    <a:pt x="1758" y="870"/>
                    <a:pt x="1713" y="290"/>
                  </a:cubicBezTo>
                  <a:cubicBezTo>
                    <a:pt x="1696" y="103"/>
                    <a:pt x="1551" y="1"/>
                    <a:pt x="1394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5589;p49">
              <a:extLst>
                <a:ext uri="{FF2B5EF4-FFF2-40B4-BE49-F238E27FC236}">
                  <a16:creationId xmlns:a16="http://schemas.microsoft.com/office/drawing/2014/main" id="{D1C1E5EB-5075-C83C-1F2D-5806FBB5CEEB}"/>
                </a:ext>
              </a:extLst>
            </p:cNvPr>
            <p:cNvSpPr/>
            <p:nvPr/>
          </p:nvSpPr>
          <p:spPr>
            <a:xfrm>
              <a:off x="7596559" y="1791179"/>
              <a:ext cx="162417" cy="62172"/>
            </a:xfrm>
            <a:custGeom>
              <a:avLst/>
              <a:gdLst/>
              <a:ahLst/>
              <a:cxnLst/>
              <a:rect l="l" t="t" r="r" b="b"/>
              <a:pathLst>
                <a:path w="4110" h="1562" extrusionOk="0">
                  <a:moveTo>
                    <a:pt x="3935" y="0"/>
                  </a:moveTo>
                  <a:cubicBezTo>
                    <a:pt x="3909" y="0"/>
                    <a:pt x="3884" y="7"/>
                    <a:pt x="3861" y="22"/>
                  </a:cubicBezTo>
                  <a:cubicBezTo>
                    <a:pt x="3775" y="68"/>
                    <a:pt x="3694" y="120"/>
                    <a:pt x="3619" y="183"/>
                  </a:cubicBezTo>
                  <a:cubicBezTo>
                    <a:pt x="3562" y="240"/>
                    <a:pt x="3505" y="292"/>
                    <a:pt x="3441" y="344"/>
                  </a:cubicBezTo>
                  <a:cubicBezTo>
                    <a:pt x="3326" y="430"/>
                    <a:pt x="3206" y="505"/>
                    <a:pt x="3074" y="568"/>
                  </a:cubicBezTo>
                  <a:cubicBezTo>
                    <a:pt x="2878" y="642"/>
                    <a:pt x="2670" y="676"/>
                    <a:pt x="2463" y="676"/>
                  </a:cubicBezTo>
                  <a:cubicBezTo>
                    <a:pt x="2396" y="676"/>
                    <a:pt x="2330" y="672"/>
                    <a:pt x="2264" y="665"/>
                  </a:cubicBezTo>
                  <a:cubicBezTo>
                    <a:pt x="1990" y="644"/>
                    <a:pt x="1712" y="611"/>
                    <a:pt x="1438" y="611"/>
                  </a:cubicBezTo>
                  <a:cubicBezTo>
                    <a:pt x="1126" y="611"/>
                    <a:pt x="820" y="654"/>
                    <a:pt x="529" y="803"/>
                  </a:cubicBezTo>
                  <a:cubicBezTo>
                    <a:pt x="253" y="941"/>
                    <a:pt x="12" y="1171"/>
                    <a:pt x="1" y="1493"/>
                  </a:cubicBezTo>
                  <a:cubicBezTo>
                    <a:pt x="1" y="1528"/>
                    <a:pt x="28" y="1561"/>
                    <a:pt x="56" y="1561"/>
                  </a:cubicBezTo>
                  <a:cubicBezTo>
                    <a:pt x="69" y="1561"/>
                    <a:pt x="82" y="1555"/>
                    <a:pt x="93" y="1538"/>
                  </a:cubicBezTo>
                  <a:cubicBezTo>
                    <a:pt x="409" y="1067"/>
                    <a:pt x="971" y="912"/>
                    <a:pt x="1511" y="912"/>
                  </a:cubicBezTo>
                  <a:cubicBezTo>
                    <a:pt x="1810" y="912"/>
                    <a:pt x="2097" y="981"/>
                    <a:pt x="2396" y="999"/>
                  </a:cubicBezTo>
                  <a:cubicBezTo>
                    <a:pt x="2461" y="1005"/>
                    <a:pt x="2526" y="1008"/>
                    <a:pt x="2591" y="1008"/>
                  </a:cubicBezTo>
                  <a:cubicBezTo>
                    <a:pt x="2811" y="1008"/>
                    <a:pt x="3032" y="972"/>
                    <a:pt x="3240" y="901"/>
                  </a:cubicBezTo>
                  <a:cubicBezTo>
                    <a:pt x="3395" y="838"/>
                    <a:pt x="3539" y="757"/>
                    <a:pt x="3665" y="654"/>
                  </a:cubicBezTo>
                  <a:cubicBezTo>
                    <a:pt x="3740" y="596"/>
                    <a:pt x="3809" y="533"/>
                    <a:pt x="3878" y="470"/>
                  </a:cubicBezTo>
                  <a:cubicBezTo>
                    <a:pt x="3953" y="384"/>
                    <a:pt x="4016" y="286"/>
                    <a:pt x="4056" y="183"/>
                  </a:cubicBezTo>
                  <a:cubicBezTo>
                    <a:pt x="4110" y="85"/>
                    <a:pt x="4024" y="0"/>
                    <a:pt x="3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5590;p49">
              <a:extLst>
                <a:ext uri="{FF2B5EF4-FFF2-40B4-BE49-F238E27FC236}">
                  <a16:creationId xmlns:a16="http://schemas.microsoft.com/office/drawing/2014/main" id="{3A279D90-6F8C-42E3-A588-7A1E23DEE37D}"/>
                </a:ext>
              </a:extLst>
            </p:cNvPr>
            <p:cNvSpPr/>
            <p:nvPr/>
          </p:nvSpPr>
          <p:spPr>
            <a:xfrm>
              <a:off x="7737514" y="1768333"/>
              <a:ext cx="33866" cy="54967"/>
            </a:xfrm>
            <a:custGeom>
              <a:avLst/>
              <a:gdLst/>
              <a:ahLst/>
              <a:cxnLst/>
              <a:rect l="l" t="t" r="r" b="b"/>
              <a:pathLst>
                <a:path w="857" h="1381" extrusionOk="0">
                  <a:moveTo>
                    <a:pt x="256" y="1"/>
                  </a:moveTo>
                  <a:cubicBezTo>
                    <a:pt x="147" y="1"/>
                    <a:pt x="46" y="78"/>
                    <a:pt x="24" y="194"/>
                  </a:cubicBezTo>
                  <a:cubicBezTo>
                    <a:pt x="1" y="326"/>
                    <a:pt x="12" y="464"/>
                    <a:pt x="58" y="596"/>
                  </a:cubicBezTo>
                  <a:cubicBezTo>
                    <a:pt x="81" y="694"/>
                    <a:pt x="104" y="797"/>
                    <a:pt x="127" y="901"/>
                  </a:cubicBezTo>
                  <a:cubicBezTo>
                    <a:pt x="139" y="958"/>
                    <a:pt x="156" y="1021"/>
                    <a:pt x="173" y="1079"/>
                  </a:cubicBezTo>
                  <a:cubicBezTo>
                    <a:pt x="179" y="1102"/>
                    <a:pt x="190" y="1125"/>
                    <a:pt x="196" y="1148"/>
                  </a:cubicBezTo>
                  <a:cubicBezTo>
                    <a:pt x="230" y="1239"/>
                    <a:pt x="299" y="1314"/>
                    <a:pt x="391" y="1354"/>
                  </a:cubicBezTo>
                  <a:cubicBezTo>
                    <a:pt x="433" y="1372"/>
                    <a:pt x="477" y="1381"/>
                    <a:pt x="521" y="1381"/>
                  </a:cubicBezTo>
                  <a:cubicBezTo>
                    <a:pt x="562" y="1381"/>
                    <a:pt x="603" y="1374"/>
                    <a:pt x="644" y="1360"/>
                  </a:cubicBezTo>
                  <a:cubicBezTo>
                    <a:pt x="724" y="1331"/>
                    <a:pt x="788" y="1268"/>
                    <a:pt x="822" y="1193"/>
                  </a:cubicBezTo>
                  <a:cubicBezTo>
                    <a:pt x="857" y="1107"/>
                    <a:pt x="857" y="1010"/>
                    <a:pt x="828" y="923"/>
                  </a:cubicBezTo>
                  <a:cubicBezTo>
                    <a:pt x="822" y="906"/>
                    <a:pt x="811" y="889"/>
                    <a:pt x="805" y="866"/>
                  </a:cubicBezTo>
                  <a:cubicBezTo>
                    <a:pt x="788" y="826"/>
                    <a:pt x="770" y="791"/>
                    <a:pt x="759" y="751"/>
                  </a:cubicBezTo>
                  <a:cubicBezTo>
                    <a:pt x="736" y="676"/>
                    <a:pt x="713" y="602"/>
                    <a:pt x="696" y="521"/>
                  </a:cubicBezTo>
                  <a:cubicBezTo>
                    <a:pt x="667" y="430"/>
                    <a:pt x="633" y="332"/>
                    <a:pt x="587" y="246"/>
                  </a:cubicBezTo>
                  <a:cubicBezTo>
                    <a:pt x="541" y="142"/>
                    <a:pt x="455" y="62"/>
                    <a:pt x="351" y="22"/>
                  </a:cubicBezTo>
                  <a:cubicBezTo>
                    <a:pt x="320" y="7"/>
                    <a:pt x="288" y="1"/>
                    <a:pt x="2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5591;p49">
              <a:extLst>
                <a:ext uri="{FF2B5EF4-FFF2-40B4-BE49-F238E27FC236}">
                  <a16:creationId xmlns:a16="http://schemas.microsoft.com/office/drawing/2014/main" id="{1DB81854-368A-747F-A1C1-F6FDF22ADF6C}"/>
                </a:ext>
              </a:extLst>
            </p:cNvPr>
            <p:cNvSpPr/>
            <p:nvPr/>
          </p:nvSpPr>
          <p:spPr>
            <a:xfrm>
              <a:off x="7496937" y="1626042"/>
              <a:ext cx="48962" cy="204824"/>
            </a:xfrm>
            <a:custGeom>
              <a:avLst/>
              <a:gdLst/>
              <a:ahLst/>
              <a:cxnLst/>
              <a:rect l="l" t="t" r="r" b="b"/>
              <a:pathLst>
                <a:path w="1239" h="5146" extrusionOk="0">
                  <a:moveTo>
                    <a:pt x="1138" y="0"/>
                  </a:moveTo>
                  <a:cubicBezTo>
                    <a:pt x="1136" y="0"/>
                    <a:pt x="1134" y="1"/>
                    <a:pt x="1132" y="1"/>
                  </a:cubicBezTo>
                  <a:cubicBezTo>
                    <a:pt x="804" y="47"/>
                    <a:pt x="569" y="323"/>
                    <a:pt x="379" y="575"/>
                  </a:cubicBezTo>
                  <a:cubicBezTo>
                    <a:pt x="161" y="868"/>
                    <a:pt x="40" y="1224"/>
                    <a:pt x="35" y="1592"/>
                  </a:cubicBezTo>
                  <a:cubicBezTo>
                    <a:pt x="0" y="2396"/>
                    <a:pt x="391" y="3166"/>
                    <a:pt x="672" y="3895"/>
                  </a:cubicBezTo>
                  <a:cubicBezTo>
                    <a:pt x="758" y="4114"/>
                    <a:pt x="827" y="4338"/>
                    <a:pt x="885" y="4567"/>
                  </a:cubicBezTo>
                  <a:cubicBezTo>
                    <a:pt x="936" y="4768"/>
                    <a:pt x="982" y="4952"/>
                    <a:pt x="1109" y="5119"/>
                  </a:cubicBezTo>
                  <a:cubicBezTo>
                    <a:pt x="1123" y="5137"/>
                    <a:pt x="1144" y="5145"/>
                    <a:pt x="1164" y="5145"/>
                  </a:cubicBezTo>
                  <a:cubicBezTo>
                    <a:pt x="1202" y="5145"/>
                    <a:pt x="1239" y="5116"/>
                    <a:pt x="1224" y="5067"/>
                  </a:cubicBezTo>
                  <a:cubicBezTo>
                    <a:pt x="1149" y="4866"/>
                    <a:pt x="1143" y="4642"/>
                    <a:pt x="1097" y="4430"/>
                  </a:cubicBezTo>
                  <a:cubicBezTo>
                    <a:pt x="1046" y="4188"/>
                    <a:pt x="977" y="3953"/>
                    <a:pt x="885" y="3723"/>
                  </a:cubicBezTo>
                  <a:cubicBezTo>
                    <a:pt x="724" y="3275"/>
                    <a:pt x="529" y="2833"/>
                    <a:pt x="408" y="2367"/>
                  </a:cubicBezTo>
                  <a:cubicBezTo>
                    <a:pt x="293" y="1919"/>
                    <a:pt x="259" y="1448"/>
                    <a:pt x="465" y="1018"/>
                  </a:cubicBezTo>
                  <a:cubicBezTo>
                    <a:pt x="643" y="656"/>
                    <a:pt x="1005" y="438"/>
                    <a:pt x="1172" y="76"/>
                  </a:cubicBezTo>
                  <a:cubicBezTo>
                    <a:pt x="1188" y="43"/>
                    <a:pt x="1174" y="0"/>
                    <a:pt x="1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5592;p49">
              <a:extLst>
                <a:ext uri="{FF2B5EF4-FFF2-40B4-BE49-F238E27FC236}">
                  <a16:creationId xmlns:a16="http://schemas.microsoft.com/office/drawing/2014/main" id="{6CC706AE-F031-7632-C846-2BC0F1E65821}"/>
                </a:ext>
              </a:extLst>
            </p:cNvPr>
            <p:cNvSpPr/>
            <p:nvPr/>
          </p:nvSpPr>
          <p:spPr>
            <a:xfrm>
              <a:off x="7569727" y="1657167"/>
              <a:ext cx="61371" cy="180743"/>
            </a:xfrm>
            <a:custGeom>
              <a:avLst/>
              <a:gdLst/>
              <a:ahLst/>
              <a:cxnLst/>
              <a:rect l="l" t="t" r="r" b="b"/>
              <a:pathLst>
                <a:path w="1553" h="4541" extrusionOk="0">
                  <a:moveTo>
                    <a:pt x="1513" y="0"/>
                  </a:moveTo>
                  <a:cubicBezTo>
                    <a:pt x="1053" y="35"/>
                    <a:pt x="823" y="471"/>
                    <a:pt x="685" y="862"/>
                  </a:cubicBezTo>
                  <a:cubicBezTo>
                    <a:pt x="542" y="1281"/>
                    <a:pt x="594" y="1723"/>
                    <a:pt x="674" y="2148"/>
                  </a:cubicBezTo>
                  <a:cubicBezTo>
                    <a:pt x="754" y="2573"/>
                    <a:pt x="852" y="2987"/>
                    <a:pt x="754" y="3418"/>
                  </a:cubicBezTo>
                  <a:cubicBezTo>
                    <a:pt x="714" y="3619"/>
                    <a:pt x="628" y="3814"/>
                    <a:pt x="507" y="3992"/>
                  </a:cubicBezTo>
                  <a:cubicBezTo>
                    <a:pt x="393" y="4170"/>
                    <a:pt x="237" y="4325"/>
                    <a:pt x="48" y="4434"/>
                  </a:cubicBezTo>
                  <a:cubicBezTo>
                    <a:pt x="1" y="4466"/>
                    <a:pt x="30" y="4540"/>
                    <a:pt x="79" y="4540"/>
                  </a:cubicBezTo>
                  <a:cubicBezTo>
                    <a:pt x="84" y="4540"/>
                    <a:pt x="89" y="4539"/>
                    <a:pt x="94" y="4538"/>
                  </a:cubicBezTo>
                  <a:cubicBezTo>
                    <a:pt x="283" y="4480"/>
                    <a:pt x="456" y="4383"/>
                    <a:pt x="599" y="4251"/>
                  </a:cubicBezTo>
                  <a:cubicBezTo>
                    <a:pt x="743" y="4101"/>
                    <a:pt x="864" y="3929"/>
                    <a:pt x="944" y="3739"/>
                  </a:cubicBezTo>
                  <a:cubicBezTo>
                    <a:pt x="1122" y="3332"/>
                    <a:pt x="1134" y="2918"/>
                    <a:pt x="1065" y="2487"/>
                  </a:cubicBezTo>
                  <a:cubicBezTo>
                    <a:pt x="1001" y="2074"/>
                    <a:pt x="875" y="1643"/>
                    <a:pt x="938" y="1218"/>
                  </a:cubicBezTo>
                  <a:cubicBezTo>
                    <a:pt x="996" y="781"/>
                    <a:pt x="1271" y="402"/>
                    <a:pt x="1536" y="58"/>
                  </a:cubicBezTo>
                  <a:cubicBezTo>
                    <a:pt x="1553" y="35"/>
                    <a:pt x="1541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5593;p49">
              <a:extLst>
                <a:ext uri="{FF2B5EF4-FFF2-40B4-BE49-F238E27FC236}">
                  <a16:creationId xmlns:a16="http://schemas.microsoft.com/office/drawing/2014/main" id="{07E8F923-B670-10F8-0D2A-FF96C34343A3}"/>
                </a:ext>
              </a:extLst>
            </p:cNvPr>
            <p:cNvSpPr/>
            <p:nvPr/>
          </p:nvSpPr>
          <p:spPr>
            <a:xfrm>
              <a:off x="7519383" y="1607773"/>
              <a:ext cx="36830" cy="39723"/>
            </a:xfrm>
            <a:custGeom>
              <a:avLst/>
              <a:gdLst/>
              <a:ahLst/>
              <a:cxnLst/>
              <a:rect l="l" t="t" r="r" b="b"/>
              <a:pathLst>
                <a:path w="932" h="998" extrusionOk="0">
                  <a:moveTo>
                    <a:pt x="334" y="0"/>
                  </a:moveTo>
                  <a:lnTo>
                    <a:pt x="334" y="6"/>
                  </a:lnTo>
                  <a:lnTo>
                    <a:pt x="248" y="18"/>
                  </a:lnTo>
                  <a:cubicBezTo>
                    <a:pt x="208" y="29"/>
                    <a:pt x="167" y="52"/>
                    <a:pt x="133" y="81"/>
                  </a:cubicBezTo>
                  <a:cubicBezTo>
                    <a:pt x="110" y="98"/>
                    <a:pt x="87" y="121"/>
                    <a:pt x="75" y="144"/>
                  </a:cubicBezTo>
                  <a:cubicBezTo>
                    <a:pt x="41" y="179"/>
                    <a:pt x="24" y="224"/>
                    <a:pt x="18" y="270"/>
                  </a:cubicBezTo>
                  <a:cubicBezTo>
                    <a:pt x="1" y="345"/>
                    <a:pt x="7" y="420"/>
                    <a:pt x="35" y="489"/>
                  </a:cubicBezTo>
                  <a:cubicBezTo>
                    <a:pt x="52" y="529"/>
                    <a:pt x="70" y="563"/>
                    <a:pt x="93" y="592"/>
                  </a:cubicBezTo>
                  <a:cubicBezTo>
                    <a:pt x="133" y="650"/>
                    <a:pt x="173" y="701"/>
                    <a:pt x="219" y="759"/>
                  </a:cubicBezTo>
                  <a:cubicBezTo>
                    <a:pt x="254" y="799"/>
                    <a:pt x="288" y="833"/>
                    <a:pt x="328" y="868"/>
                  </a:cubicBezTo>
                  <a:cubicBezTo>
                    <a:pt x="345" y="885"/>
                    <a:pt x="363" y="897"/>
                    <a:pt x="386" y="914"/>
                  </a:cubicBezTo>
                  <a:lnTo>
                    <a:pt x="397" y="919"/>
                  </a:lnTo>
                  <a:lnTo>
                    <a:pt x="414" y="931"/>
                  </a:lnTo>
                  <a:cubicBezTo>
                    <a:pt x="426" y="942"/>
                    <a:pt x="443" y="948"/>
                    <a:pt x="455" y="960"/>
                  </a:cubicBezTo>
                  <a:lnTo>
                    <a:pt x="535" y="988"/>
                  </a:lnTo>
                  <a:cubicBezTo>
                    <a:pt x="555" y="994"/>
                    <a:pt x="577" y="997"/>
                    <a:pt x="598" y="997"/>
                  </a:cubicBezTo>
                  <a:cubicBezTo>
                    <a:pt x="620" y="997"/>
                    <a:pt x="641" y="994"/>
                    <a:pt x="661" y="988"/>
                  </a:cubicBezTo>
                  <a:cubicBezTo>
                    <a:pt x="690" y="988"/>
                    <a:pt x="713" y="977"/>
                    <a:pt x="742" y="965"/>
                  </a:cubicBezTo>
                  <a:cubicBezTo>
                    <a:pt x="776" y="948"/>
                    <a:pt x="816" y="925"/>
                    <a:pt x="839" y="891"/>
                  </a:cubicBezTo>
                  <a:cubicBezTo>
                    <a:pt x="880" y="851"/>
                    <a:pt x="903" y="805"/>
                    <a:pt x="920" y="747"/>
                  </a:cubicBezTo>
                  <a:cubicBezTo>
                    <a:pt x="931" y="707"/>
                    <a:pt x="931" y="661"/>
                    <a:pt x="920" y="621"/>
                  </a:cubicBezTo>
                  <a:cubicBezTo>
                    <a:pt x="920" y="581"/>
                    <a:pt x="903" y="540"/>
                    <a:pt x="880" y="506"/>
                  </a:cubicBezTo>
                  <a:cubicBezTo>
                    <a:pt x="862" y="477"/>
                    <a:pt x="845" y="448"/>
                    <a:pt x="822" y="420"/>
                  </a:cubicBezTo>
                  <a:cubicBezTo>
                    <a:pt x="799" y="391"/>
                    <a:pt x="782" y="362"/>
                    <a:pt x="759" y="334"/>
                  </a:cubicBezTo>
                  <a:cubicBezTo>
                    <a:pt x="707" y="247"/>
                    <a:pt x="650" y="173"/>
                    <a:pt x="581" y="98"/>
                  </a:cubicBezTo>
                  <a:cubicBezTo>
                    <a:pt x="512" y="35"/>
                    <a:pt x="426" y="6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5594;p49">
              <a:extLst>
                <a:ext uri="{FF2B5EF4-FFF2-40B4-BE49-F238E27FC236}">
                  <a16:creationId xmlns:a16="http://schemas.microsoft.com/office/drawing/2014/main" id="{FE2EA67F-C8A2-4A20-85C5-60C518F230C4}"/>
                </a:ext>
              </a:extLst>
            </p:cNvPr>
            <p:cNvSpPr/>
            <p:nvPr/>
          </p:nvSpPr>
          <p:spPr>
            <a:xfrm>
              <a:off x="7604976" y="1641843"/>
              <a:ext cx="45208" cy="39564"/>
            </a:xfrm>
            <a:custGeom>
              <a:avLst/>
              <a:gdLst/>
              <a:ahLst/>
              <a:cxnLst/>
              <a:rect l="l" t="t" r="r" b="b"/>
              <a:pathLst>
                <a:path w="1144" h="994" extrusionOk="0">
                  <a:moveTo>
                    <a:pt x="247" y="0"/>
                  </a:moveTo>
                  <a:cubicBezTo>
                    <a:pt x="109" y="6"/>
                    <a:pt x="0" y="121"/>
                    <a:pt x="0" y="265"/>
                  </a:cubicBezTo>
                  <a:lnTo>
                    <a:pt x="0" y="293"/>
                  </a:lnTo>
                  <a:cubicBezTo>
                    <a:pt x="6" y="351"/>
                    <a:pt x="23" y="402"/>
                    <a:pt x="52" y="454"/>
                  </a:cubicBezTo>
                  <a:cubicBezTo>
                    <a:pt x="63" y="477"/>
                    <a:pt x="75" y="500"/>
                    <a:pt x="86" y="529"/>
                  </a:cubicBezTo>
                  <a:cubicBezTo>
                    <a:pt x="121" y="569"/>
                    <a:pt x="155" y="615"/>
                    <a:pt x="196" y="655"/>
                  </a:cubicBezTo>
                  <a:cubicBezTo>
                    <a:pt x="213" y="678"/>
                    <a:pt x="236" y="695"/>
                    <a:pt x="259" y="718"/>
                  </a:cubicBezTo>
                  <a:cubicBezTo>
                    <a:pt x="322" y="776"/>
                    <a:pt x="391" y="827"/>
                    <a:pt x="460" y="873"/>
                  </a:cubicBezTo>
                  <a:cubicBezTo>
                    <a:pt x="506" y="902"/>
                    <a:pt x="552" y="925"/>
                    <a:pt x="598" y="948"/>
                  </a:cubicBezTo>
                  <a:cubicBezTo>
                    <a:pt x="655" y="977"/>
                    <a:pt x="718" y="994"/>
                    <a:pt x="787" y="994"/>
                  </a:cubicBezTo>
                  <a:lnTo>
                    <a:pt x="879" y="977"/>
                  </a:lnTo>
                  <a:cubicBezTo>
                    <a:pt x="942" y="960"/>
                    <a:pt x="994" y="925"/>
                    <a:pt x="1040" y="879"/>
                  </a:cubicBezTo>
                  <a:cubicBezTo>
                    <a:pt x="1069" y="850"/>
                    <a:pt x="1097" y="804"/>
                    <a:pt x="1109" y="759"/>
                  </a:cubicBezTo>
                  <a:cubicBezTo>
                    <a:pt x="1143" y="672"/>
                    <a:pt x="1143" y="569"/>
                    <a:pt x="1103" y="483"/>
                  </a:cubicBezTo>
                  <a:cubicBezTo>
                    <a:pt x="1057" y="385"/>
                    <a:pt x="977" y="310"/>
                    <a:pt x="873" y="282"/>
                  </a:cubicBezTo>
                  <a:cubicBezTo>
                    <a:pt x="839" y="265"/>
                    <a:pt x="804" y="247"/>
                    <a:pt x="770" y="230"/>
                  </a:cubicBezTo>
                  <a:cubicBezTo>
                    <a:pt x="724" y="201"/>
                    <a:pt x="684" y="173"/>
                    <a:pt x="638" y="144"/>
                  </a:cubicBezTo>
                  <a:cubicBezTo>
                    <a:pt x="598" y="115"/>
                    <a:pt x="552" y="92"/>
                    <a:pt x="506" y="69"/>
                  </a:cubicBezTo>
                  <a:cubicBezTo>
                    <a:pt x="483" y="58"/>
                    <a:pt x="460" y="46"/>
                    <a:pt x="437" y="35"/>
                  </a:cubicBezTo>
                  <a:cubicBezTo>
                    <a:pt x="385" y="12"/>
                    <a:pt x="328" y="0"/>
                    <a:pt x="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5595;p49">
              <a:extLst>
                <a:ext uri="{FF2B5EF4-FFF2-40B4-BE49-F238E27FC236}">
                  <a16:creationId xmlns:a16="http://schemas.microsoft.com/office/drawing/2014/main" id="{B697A6B4-AD80-CE03-80BF-1A787762202E}"/>
                </a:ext>
              </a:extLst>
            </p:cNvPr>
            <p:cNvSpPr/>
            <p:nvPr/>
          </p:nvSpPr>
          <p:spPr>
            <a:xfrm>
              <a:off x="7505315" y="1796393"/>
              <a:ext cx="128511" cy="102014"/>
            </a:xfrm>
            <a:custGeom>
              <a:avLst/>
              <a:gdLst/>
              <a:ahLst/>
              <a:cxnLst/>
              <a:rect l="l" t="t" r="r" b="b"/>
              <a:pathLst>
                <a:path w="3252" h="2563" extrusionOk="0">
                  <a:moveTo>
                    <a:pt x="622" y="1"/>
                  </a:moveTo>
                  <a:cubicBezTo>
                    <a:pt x="549" y="1"/>
                    <a:pt x="476" y="4"/>
                    <a:pt x="403" y="12"/>
                  </a:cubicBezTo>
                  <a:cubicBezTo>
                    <a:pt x="288" y="17"/>
                    <a:pt x="179" y="46"/>
                    <a:pt x="70" y="81"/>
                  </a:cubicBezTo>
                  <a:cubicBezTo>
                    <a:pt x="47" y="92"/>
                    <a:pt x="24" y="104"/>
                    <a:pt x="1" y="121"/>
                  </a:cubicBezTo>
                  <a:cubicBezTo>
                    <a:pt x="104" y="425"/>
                    <a:pt x="190" y="735"/>
                    <a:pt x="253" y="1051"/>
                  </a:cubicBezTo>
                  <a:cubicBezTo>
                    <a:pt x="351" y="1528"/>
                    <a:pt x="426" y="2062"/>
                    <a:pt x="340" y="2562"/>
                  </a:cubicBezTo>
                  <a:cubicBezTo>
                    <a:pt x="443" y="2487"/>
                    <a:pt x="552" y="2424"/>
                    <a:pt x="667" y="2372"/>
                  </a:cubicBezTo>
                  <a:cubicBezTo>
                    <a:pt x="1224" y="2120"/>
                    <a:pt x="1804" y="1936"/>
                    <a:pt x="2407" y="1827"/>
                  </a:cubicBezTo>
                  <a:cubicBezTo>
                    <a:pt x="2603" y="1781"/>
                    <a:pt x="2764" y="1787"/>
                    <a:pt x="2850" y="1695"/>
                  </a:cubicBezTo>
                  <a:cubicBezTo>
                    <a:pt x="3252" y="1270"/>
                    <a:pt x="2373" y="580"/>
                    <a:pt x="2086" y="420"/>
                  </a:cubicBezTo>
                  <a:cubicBezTo>
                    <a:pt x="1822" y="270"/>
                    <a:pt x="1534" y="155"/>
                    <a:pt x="1241" y="81"/>
                  </a:cubicBezTo>
                  <a:cubicBezTo>
                    <a:pt x="1037" y="30"/>
                    <a:pt x="830" y="1"/>
                    <a:pt x="6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5596;p49">
              <a:extLst>
                <a:ext uri="{FF2B5EF4-FFF2-40B4-BE49-F238E27FC236}">
                  <a16:creationId xmlns:a16="http://schemas.microsoft.com/office/drawing/2014/main" id="{31385F4A-3CBE-358A-65E1-E2590AF2D4C9}"/>
                </a:ext>
              </a:extLst>
            </p:cNvPr>
            <p:cNvSpPr/>
            <p:nvPr/>
          </p:nvSpPr>
          <p:spPr>
            <a:xfrm>
              <a:off x="7512823" y="1818364"/>
              <a:ext cx="89902" cy="79565"/>
            </a:xfrm>
            <a:custGeom>
              <a:avLst/>
              <a:gdLst/>
              <a:ahLst/>
              <a:cxnLst/>
              <a:rect l="l" t="t" r="r" b="b"/>
              <a:pathLst>
                <a:path w="2275" h="1999" extrusionOk="0">
                  <a:moveTo>
                    <a:pt x="171" y="0"/>
                  </a:moveTo>
                  <a:cubicBezTo>
                    <a:pt x="94" y="0"/>
                    <a:pt x="40" y="116"/>
                    <a:pt x="0" y="218"/>
                  </a:cubicBezTo>
                  <a:cubicBezTo>
                    <a:pt x="23" y="310"/>
                    <a:pt x="46" y="402"/>
                    <a:pt x="63" y="494"/>
                  </a:cubicBezTo>
                  <a:cubicBezTo>
                    <a:pt x="161" y="970"/>
                    <a:pt x="236" y="1505"/>
                    <a:pt x="150" y="1999"/>
                  </a:cubicBezTo>
                  <a:cubicBezTo>
                    <a:pt x="253" y="1924"/>
                    <a:pt x="362" y="1861"/>
                    <a:pt x="477" y="1809"/>
                  </a:cubicBezTo>
                  <a:cubicBezTo>
                    <a:pt x="1034" y="1556"/>
                    <a:pt x="1614" y="1372"/>
                    <a:pt x="2217" y="1269"/>
                  </a:cubicBezTo>
                  <a:lnTo>
                    <a:pt x="2246" y="1263"/>
                  </a:lnTo>
                  <a:cubicBezTo>
                    <a:pt x="2275" y="1171"/>
                    <a:pt x="2269" y="1068"/>
                    <a:pt x="2235" y="982"/>
                  </a:cubicBezTo>
                  <a:cubicBezTo>
                    <a:pt x="2164" y="807"/>
                    <a:pt x="1910" y="615"/>
                    <a:pt x="1695" y="615"/>
                  </a:cubicBezTo>
                  <a:cubicBezTo>
                    <a:pt x="1612" y="615"/>
                    <a:pt x="1535" y="643"/>
                    <a:pt x="1476" y="712"/>
                  </a:cubicBezTo>
                  <a:cubicBezTo>
                    <a:pt x="1457" y="735"/>
                    <a:pt x="1433" y="744"/>
                    <a:pt x="1409" y="744"/>
                  </a:cubicBezTo>
                  <a:cubicBezTo>
                    <a:pt x="1343" y="744"/>
                    <a:pt x="1279" y="669"/>
                    <a:pt x="1321" y="597"/>
                  </a:cubicBezTo>
                  <a:cubicBezTo>
                    <a:pt x="1425" y="419"/>
                    <a:pt x="1505" y="120"/>
                    <a:pt x="1201" y="109"/>
                  </a:cubicBezTo>
                  <a:cubicBezTo>
                    <a:pt x="948" y="109"/>
                    <a:pt x="724" y="287"/>
                    <a:pt x="667" y="534"/>
                  </a:cubicBezTo>
                  <a:cubicBezTo>
                    <a:pt x="661" y="567"/>
                    <a:pt x="640" y="581"/>
                    <a:pt x="617" y="581"/>
                  </a:cubicBezTo>
                  <a:cubicBezTo>
                    <a:pt x="591" y="581"/>
                    <a:pt x="564" y="564"/>
                    <a:pt x="552" y="534"/>
                  </a:cubicBezTo>
                  <a:cubicBezTo>
                    <a:pt x="483" y="367"/>
                    <a:pt x="397" y="149"/>
                    <a:pt x="247" y="34"/>
                  </a:cubicBezTo>
                  <a:cubicBezTo>
                    <a:pt x="220" y="10"/>
                    <a:pt x="195" y="0"/>
                    <a:pt x="171" y="0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5597;p49">
              <a:extLst>
                <a:ext uri="{FF2B5EF4-FFF2-40B4-BE49-F238E27FC236}">
                  <a16:creationId xmlns:a16="http://schemas.microsoft.com/office/drawing/2014/main" id="{C2F26346-D821-3568-0F99-BA482B542DA4}"/>
                </a:ext>
              </a:extLst>
            </p:cNvPr>
            <p:cNvSpPr/>
            <p:nvPr/>
          </p:nvSpPr>
          <p:spPr>
            <a:xfrm>
              <a:off x="7467419" y="1739875"/>
              <a:ext cx="215094" cy="174295"/>
            </a:xfrm>
            <a:custGeom>
              <a:avLst/>
              <a:gdLst/>
              <a:ahLst/>
              <a:cxnLst/>
              <a:rect l="l" t="t" r="r" b="b"/>
              <a:pathLst>
                <a:path w="5443" h="4379" extrusionOk="0">
                  <a:moveTo>
                    <a:pt x="180" y="0"/>
                  </a:moveTo>
                  <a:cubicBezTo>
                    <a:pt x="123" y="0"/>
                    <a:pt x="69" y="37"/>
                    <a:pt x="52" y="93"/>
                  </a:cubicBezTo>
                  <a:cubicBezTo>
                    <a:pt x="0" y="260"/>
                    <a:pt x="127" y="455"/>
                    <a:pt x="190" y="599"/>
                  </a:cubicBezTo>
                  <a:lnTo>
                    <a:pt x="408" y="1116"/>
                  </a:lnTo>
                  <a:cubicBezTo>
                    <a:pt x="558" y="1472"/>
                    <a:pt x="701" y="1828"/>
                    <a:pt x="822" y="2190"/>
                  </a:cubicBezTo>
                  <a:cubicBezTo>
                    <a:pt x="948" y="2552"/>
                    <a:pt x="1046" y="2925"/>
                    <a:pt x="1109" y="3298"/>
                  </a:cubicBezTo>
                  <a:cubicBezTo>
                    <a:pt x="1138" y="3482"/>
                    <a:pt x="1149" y="3666"/>
                    <a:pt x="1155" y="3856"/>
                  </a:cubicBezTo>
                  <a:cubicBezTo>
                    <a:pt x="1143" y="3988"/>
                    <a:pt x="1143" y="4114"/>
                    <a:pt x="1161" y="4246"/>
                  </a:cubicBezTo>
                  <a:cubicBezTo>
                    <a:pt x="1155" y="4258"/>
                    <a:pt x="1149" y="4263"/>
                    <a:pt x="1149" y="4275"/>
                  </a:cubicBezTo>
                  <a:cubicBezTo>
                    <a:pt x="1134" y="4311"/>
                    <a:pt x="1155" y="4364"/>
                    <a:pt x="1195" y="4364"/>
                  </a:cubicBezTo>
                  <a:cubicBezTo>
                    <a:pt x="1201" y="4364"/>
                    <a:pt x="1206" y="4363"/>
                    <a:pt x="1212" y="4361"/>
                  </a:cubicBezTo>
                  <a:cubicBezTo>
                    <a:pt x="1224" y="4373"/>
                    <a:pt x="1238" y="4378"/>
                    <a:pt x="1253" y="4378"/>
                  </a:cubicBezTo>
                  <a:cubicBezTo>
                    <a:pt x="1268" y="4378"/>
                    <a:pt x="1284" y="4373"/>
                    <a:pt x="1299" y="4361"/>
                  </a:cubicBezTo>
                  <a:cubicBezTo>
                    <a:pt x="1316" y="4338"/>
                    <a:pt x="1333" y="4321"/>
                    <a:pt x="1345" y="4292"/>
                  </a:cubicBezTo>
                  <a:cubicBezTo>
                    <a:pt x="1586" y="4172"/>
                    <a:pt x="1804" y="4016"/>
                    <a:pt x="2057" y="3907"/>
                  </a:cubicBezTo>
                  <a:cubicBezTo>
                    <a:pt x="2407" y="3764"/>
                    <a:pt x="2769" y="3649"/>
                    <a:pt x="3137" y="3568"/>
                  </a:cubicBezTo>
                  <a:cubicBezTo>
                    <a:pt x="3504" y="3488"/>
                    <a:pt x="3878" y="3431"/>
                    <a:pt x="4251" y="3390"/>
                  </a:cubicBezTo>
                  <a:cubicBezTo>
                    <a:pt x="4423" y="3367"/>
                    <a:pt x="4596" y="3350"/>
                    <a:pt x="4774" y="3333"/>
                  </a:cubicBezTo>
                  <a:cubicBezTo>
                    <a:pt x="4934" y="3327"/>
                    <a:pt x="5101" y="3310"/>
                    <a:pt x="5262" y="3281"/>
                  </a:cubicBezTo>
                  <a:cubicBezTo>
                    <a:pt x="5442" y="3232"/>
                    <a:pt x="5383" y="2969"/>
                    <a:pt x="5228" y="2969"/>
                  </a:cubicBezTo>
                  <a:cubicBezTo>
                    <a:pt x="5221" y="2969"/>
                    <a:pt x="5213" y="2970"/>
                    <a:pt x="5204" y="2971"/>
                  </a:cubicBezTo>
                  <a:cubicBezTo>
                    <a:pt x="5038" y="2971"/>
                    <a:pt x="4871" y="2983"/>
                    <a:pt x="4710" y="3006"/>
                  </a:cubicBezTo>
                  <a:cubicBezTo>
                    <a:pt x="4532" y="3023"/>
                    <a:pt x="4360" y="3046"/>
                    <a:pt x="4182" y="3069"/>
                  </a:cubicBezTo>
                  <a:cubicBezTo>
                    <a:pt x="3786" y="3115"/>
                    <a:pt x="3395" y="3184"/>
                    <a:pt x="3005" y="3270"/>
                  </a:cubicBezTo>
                  <a:cubicBezTo>
                    <a:pt x="2631" y="3350"/>
                    <a:pt x="2264" y="3477"/>
                    <a:pt x="1919" y="3637"/>
                  </a:cubicBezTo>
                  <a:cubicBezTo>
                    <a:pt x="1741" y="3718"/>
                    <a:pt x="1574" y="3815"/>
                    <a:pt x="1419" y="3930"/>
                  </a:cubicBezTo>
                  <a:lnTo>
                    <a:pt x="1419" y="3844"/>
                  </a:lnTo>
                  <a:cubicBezTo>
                    <a:pt x="1425" y="3660"/>
                    <a:pt x="1413" y="3477"/>
                    <a:pt x="1396" y="3287"/>
                  </a:cubicBezTo>
                  <a:cubicBezTo>
                    <a:pt x="1350" y="2902"/>
                    <a:pt x="1270" y="2517"/>
                    <a:pt x="1149" y="2138"/>
                  </a:cubicBezTo>
                  <a:cubicBezTo>
                    <a:pt x="1029" y="1759"/>
                    <a:pt x="879" y="1391"/>
                    <a:pt x="724" y="1024"/>
                  </a:cubicBezTo>
                  <a:cubicBezTo>
                    <a:pt x="655" y="846"/>
                    <a:pt x="581" y="679"/>
                    <a:pt x="512" y="507"/>
                  </a:cubicBezTo>
                  <a:cubicBezTo>
                    <a:pt x="443" y="346"/>
                    <a:pt x="397" y="105"/>
                    <a:pt x="236" y="13"/>
                  </a:cubicBezTo>
                  <a:cubicBezTo>
                    <a:pt x="217" y="4"/>
                    <a:pt x="198" y="0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5598;p49">
              <a:extLst>
                <a:ext uri="{FF2B5EF4-FFF2-40B4-BE49-F238E27FC236}">
                  <a16:creationId xmlns:a16="http://schemas.microsoft.com/office/drawing/2014/main" id="{831C2318-1231-1477-712E-2A6ED4CA48A1}"/>
                </a:ext>
              </a:extLst>
            </p:cNvPr>
            <p:cNvSpPr/>
            <p:nvPr/>
          </p:nvSpPr>
          <p:spPr>
            <a:xfrm>
              <a:off x="6507758" y="1937968"/>
              <a:ext cx="185930" cy="80481"/>
            </a:xfrm>
            <a:custGeom>
              <a:avLst/>
              <a:gdLst/>
              <a:ahLst/>
              <a:cxnLst/>
              <a:rect l="l" t="t" r="r" b="b"/>
              <a:pathLst>
                <a:path w="4705" h="2022" extrusionOk="0">
                  <a:moveTo>
                    <a:pt x="1893" y="0"/>
                  </a:moveTo>
                  <a:cubicBezTo>
                    <a:pt x="1717" y="0"/>
                    <a:pt x="1542" y="7"/>
                    <a:pt x="1367" y="22"/>
                  </a:cubicBezTo>
                  <a:cubicBezTo>
                    <a:pt x="810" y="79"/>
                    <a:pt x="224" y="343"/>
                    <a:pt x="63" y="929"/>
                  </a:cubicBezTo>
                  <a:cubicBezTo>
                    <a:pt x="0" y="1165"/>
                    <a:pt x="46" y="1417"/>
                    <a:pt x="201" y="1607"/>
                  </a:cubicBezTo>
                  <a:cubicBezTo>
                    <a:pt x="391" y="1843"/>
                    <a:pt x="684" y="1929"/>
                    <a:pt x="965" y="1975"/>
                  </a:cubicBezTo>
                  <a:cubicBezTo>
                    <a:pt x="1156" y="2007"/>
                    <a:pt x="1351" y="2021"/>
                    <a:pt x="1547" y="2021"/>
                  </a:cubicBezTo>
                  <a:cubicBezTo>
                    <a:pt x="2021" y="2021"/>
                    <a:pt x="2499" y="1935"/>
                    <a:pt x="2947" y="1797"/>
                  </a:cubicBezTo>
                  <a:cubicBezTo>
                    <a:pt x="3297" y="1693"/>
                    <a:pt x="3636" y="1550"/>
                    <a:pt x="3958" y="1366"/>
                  </a:cubicBezTo>
                  <a:cubicBezTo>
                    <a:pt x="4107" y="1285"/>
                    <a:pt x="4245" y="1188"/>
                    <a:pt x="4371" y="1079"/>
                  </a:cubicBezTo>
                  <a:cubicBezTo>
                    <a:pt x="4446" y="1015"/>
                    <a:pt x="4515" y="946"/>
                    <a:pt x="4566" y="866"/>
                  </a:cubicBezTo>
                  <a:cubicBezTo>
                    <a:pt x="4607" y="797"/>
                    <a:pt x="4641" y="734"/>
                    <a:pt x="4681" y="671"/>
                  </a:cubicBezTo>
                  <a:cubicBezTo>
                    <a:pt x="4704" y="613"/>
                    <a:pt x="4676" y="544"/>
                    <a:pt x="4618" y="527"/>
                  </a:cubicBezTo>
                  <a:cubicBezTo>
                    <a:pt x="4601" y="452"/>
                    <a:pt x="4555" y="384"/>
                    <a:pt x="4492" y="349"/>
                  </a:cubicBezTo>
                  <a:cubicBezTo>
                    <a:pt x="4331" y="269"/>
                    <a:pt x="4136" y="240"/>
                    <a:pt x="3963" y="188"/>
                  </a:cubicBezTo>
                  <a:cubicBezTo>
                    <a:pt x="3825" y="137"/>
                    <a:pt x="3682" y="119"/>
                    <a:pt x="3533" y="119"/>
                  </a:cubicBezTo>
                  <a:cubicBezTo>
                    <a:pt x="3360" y="39"/>
                    <a:pt x="3142" y="56"/>
                    <a:pt x="2958" y="50"/>
                  </a:cubicBezTo>
                  <a:cubicBezTo>
                    <a:pt x="2769" y="45"/>
                    <a:pt x="2596" y="33"/>
                    <a:pt x="2418" y="22"/>
                  </a:cubicBezTo>
                  <a:cubicBezTo>
                    <a:pt x="2243" y="7"/>
                    <a:pt x="206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5599;p49">
              <a:extLst>
                <a:ext uri="{FF2B5EF4-FFF2-40B4-BE49-F238E27FC236}">
                  <a16:creationId xmlns:a16="http://schemas.microsoft.com/office/drawing/2014/main" id="{00FC074A-F226-B23B-92ED-C697AE9514C4}"/>
                </a:ext>
              </a:extLst>
            </p:cNvPr>
            <p:cNvSpPr/>
            <p:nvPr/>
          </p:nvSpPr>
          <p:spPr>
            <a:xfrm>
              <a:off x="6646896" y="1772035"/>
              <a:ext cx="79233" cy="188942"/>
            </a:xfrm>
            <a:custGeom>
              <a:avLst/>
              <a:gdLst/>
              <a:ahLst/>
              <a:cxnLst/>
              <a:rect l="l" t="t" r="r" b="b"/>
              <a:pathLst>
                <a:path w="2005" h="4747" extrusionOk="0">
                  <a:moveTo>
                    <a:pt x="946" y="0"/>
                  </a:moveTo>
                  <a:cubicBezTo>
                    <a:pt x="785" y="0"/>
                    <a:pt x="628" y="67"/>
                    <a:pt x="517" y="193"/>
                  </a:cubicBezTo>
                  <a:cubicBezTo>
                    <a:pt x="287" y="423"/>
                    <a:pt x="190" y="773"/>
                    <a:pt x="115" y="1077"/>
                  </a:cubicBezTo>
                  <a:cubicBezTo>
                    <a:pt x="35" y="1439"/>
                    <a:pt x="0" y="1807"/>
                    <a:pt x="23" y="2175"/>
                  </a:cubicBezTo>
                  <a:cubicBezTo>
                    <a:pt x="40" y="2600"/>
                    <a:pt x="144" y="3007"/>
                    <a:pt x="253" y="3410"/>
                  </a:cubicBezTo>
                  <a:cubicBezTo>
                    <a:pt x="310" y="3628"/>
                    <a:pt x="373" y="3835"/>
                    <a:pt x="442" y="4047"/>
                  </a:cubicBezTo>
                  <a:cubicBezTo>
                    <a:pt x="506" y="4260"/>
                    <a:pt x="569" y="4472"/>
                    <a:pt x="707" y="4644"/>
                  </a:cubicBezTo>
                  <a:cubicBezTo>
                    <a:pt x="751" y="4711"/>
                    <a:pt x="825" y="4746"/>
                    <a:pt x="902" y="4746"/>
                  </a:cubicBezTo>
                  <a:cubicBezTo>
                    <a:pt x="925" y="4746"/>
                    <a:pt x="948" y="4743"/>
                    <a:pt x="971" y="4736"/>
                  </a:cubicBezTo>
                  <a:cubicBezTo>
                    <a:pt x="984" y="4742"/>
                    <a:pt x="998" y="4744"/>
                    <a:pt x="1011" y="4744"/>
                  </a:cubicBezTo>
                  <a:cubicBezTo>
                    <a:pt x="1053" y="4744"/>
                    <a:pt x="1091" y="4717"/>
                    <a:pt x="1109" y="4673"/>
                  </a:cubicBezTo>
                  <a:cubicBezTo>
                    <a:pt x="1149" y="4576"/>
                    <a:pt x="1195" y="4484"/>
                    <a:pt x="1252" y="4392"/>
                  </a:cubicBezTo>
                  <a:cubicBezTo>
                    <a:pt x="1292" y="4323"/>
                    <a:pt x="1333" y="4248"/>
                    <a:pt x="1367" y="4173"/>
                  </a:cubicBezTo>
                  <a:cubicBezTo>
                    <a:pt x="1459" y="3990"/>
                    <a:pt x="1551" y="3812"/>
                    <a:pt x="1620" y="3622"/>
                  </a:cubicBezTo>
                  <a:cubicBezTo>
                    <a:pt x="1758" y="3249"/>
                    <a:pt x="1850" y="2864"/>
                    <a:pt x="1901" y="2473"/>
                  </a:cubicBezTo>
                  <a:cubicBezTo>
                    <a:pt x="1999" y="1824"/>
                    <a:pt x="2005" y="1158"/>
                    <a:pt x="1677" y="572"/>
                  </a:cubicBezTo>
                  <a:cubicBezTo>
                    <a:pt x="1568" y="371"/>
                    <a:pt x="1419" y="170"/>
                    <a:pt x="1206" y="61"/>
                  </a:cubicBezTo>
                  <a:cubicBezTo>
                    <a:pt x="1123" y="20"/>
                    <a:pt x="1034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5600;p49">
              <a:extLst>
                <a:ext uri="{FF2B5EF4-FFF2-40B4-BE49-F238E27FC236}">
                  <a16:creationId xmlns:a16="http://schemas.microsoft.com/office/drawing/2014/main" id="{E5557BF9-9BBA-8444-4C2B-4F2B556480BD}"/>
                </a:ext>
              </a:extLst>
            </p:cNvPr>
            <p:cNvSpPr/>
            <p:nvPr/>
          </p:nvSpPr>
          <p:spPr>
            <a:xfrm>
              <a:off x="6713403" y="2140757"/>
              <a:ext cx="155501" cy="98352"/>
            </a:xfrm>
            <a:custGeom>
              <a:avLst/>
              <a:gdLst/>
              <a:ahLst/>
              <a:cxnLst/>
              <a:rect l="l" t="t" r="r" b="b"/>
              <a:pathLst>
                <a:path w="3935" h="2471" extrusionOk="0">
                  <a:moveTo>
                    <a:pt x="3552" y="1"/>
                  </a:moveTo>
                  <a:cubicBezTo>
                    <a:pt x="3426" y="1"/>
                    <a:pt x="3298" y="49"/>
                    <a:pt x="3165" y="85"/>
                  </a:cubicBezTo>
                  <a:cubicBezTo>
                    <a:pt x="2958" y="142"/>
                    <a:pt x="2746" y="194"/>
                    <a:pt x="2533" y="246"/>
                  </a:cubicBezTo>
                  <a:cubicBezTo>
                    <a:pt x="2177" y="326"/>
                    <a:pt x="1804" y="372"/>
                    <a:pt x="1442" y="458"/>
                  </a:cubicBezTo>
                  <a:cubicBezTo>
                    <a:pt x="885" y="602"/>
                    <a:pt x="293" y="975"/>
                    <a:pt x="86" y="1544"/>
                  </a:cubicBezTo>
                  <a:cubicBezTo>
                    <a:pt x="0" y="1791"/>
                    <a:pt x="17" y="2066"/>
                    <a:pt x="224" y="2256"/>
                  </a:cubicBezTo>
                  <a:cubicBezTo>
                    <a:pt x="414" y="2431"/>
                    <a:pt x="690" y="2471"/>
                    <a:pt x="948" y="2471"/>
                  </a:cubicBezTo>
                  <a:cubicBezTo>
                    <a:pt x="987" y="2471"/>
                    <a:pt x="1025" y="2470"/>
                    <a:pt x="1063" y="2469"/>
                  </a:cubicBezTo>
                  <a:cubicBezTo>
                    <a:pt x="1689" y="2446"/>
                    <a:pt x="2292" y="2124"/>
                    <a:pt x="2774" y="1739"/>
                  </a:cubicBezTo>
                  <a:cubicBezTo>
                    <a:pt x="3056" y="1509"/>
                    <a:pt x="3309" y="1251"/>
                    <a:pt x="3527" y="969"/>
                  </a:cubicBezTo>
                  <a:cubicBezTo>
                    <a:pt x="3728" y="717"/>
                    <a:pt x="3935" y="406"/>
                    <a:pt x="3889" y="73"/>
                  </a:cubicBezTo>
                  <a:cubicBezTo>
                    <a:pt x="3881" y="29"/>
                    <a:pt x="3844" y="1"/>
                    <a:pt x="3804" y="1"/>
                  </a:cubicBezTo>
                  <a:cubicBezTo>
                    <a:pt x="3788" y="1"/>
                    <a:pt x="3772" y="6"/>
                    <a:pt x="3757" y="16"/>
                  </a:cubicBezTo>
                  <a:cubicBezTo>
                    <a:pt x="3745" y="22"/>
                    <a:pt x="3739" y="27"/>
                    <a:pt x="3728" y="39"/>
                  </a:cubicBezTo>
                  <a:cubicBezTo>
                    <a:pt x="3669" y="11"/>
                    <a:pt x="3611" y="1"/>
                    <a:pt x="3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5601;p49">
              <a:extLst>
                <a:ext uri="{FF2B5EF4-FFF2-40B4-BE49-F238E27FC236}">
                  <a16:creationId xmlns:a16="http://schemas.microsoft.com/office/drawing/2014/main" id="{BB3D7C0D-6A9C-7179-F838-BCF17FCACA2F}"/>
                </a:ext>
              </a:extLst>
            </p:cNvPr>
            <p:cNvSpPr/>
            <p:nvPr/>
          </p:nvSpPr>
          <p:spPr>
            <a:xfrm>
              <a:off x="6859575" y="2015501"/>
              <a:ext cx="131672" cy="93496"/>
            </a:xfrm>
            <a:custGeom>
              <a:avLst/>
              <a:gdLst/>
              <a:ahLst/>
              <a:cxnLst/>
              <a:rect l="l" t="t" r="r" b="b"/>
              <a:pathLst>
                <a:path w="3332" h="2349" extrusionOk="0">
                  <a:moveTo>
                    <a:pt x="3229" y="0"/>
                  </a:moveTo>
                  <a:cubicBezTo>
                    <a:pt x="3223" y="0"/>
                    <a:pt x="3217" y="1"/>
                    <a:pt x="3211" y="4"/>
                  </a:cubicBezTo>
                  <a:cubicBezTo>
                    <a:pt x="3188" y="15"/>
                    <a:pt x="3159" y="27"/>
                    <a:pt x="3142" y="44"/>
                  </a:cubicBezTo>
                  <a:cubicBezTo>
                    <a:pt x="3126" y="43"/>
                    <a:pt x="3110" y="43"/>
                    <a:pt x="3095" y="43"/>
                  </a:cubicBezTo>
                  <a:cubicBezTo>
                    <a:pt x="2984" y="43"/>
                    <a:pt x="2874" y="60"/>
                    <a:pt x="2769" y="96"/>
                  </a:cubicBezTo>
                  <a:cubicBezTo>
                    <a:pt x="2614" y="147"/>
                    <a:pt x="2459" y="199"/>
                    <a:pt x="2298" y="245"/>
                  </a:cubicBezTo>
                  <a:cubicBezTo>
                    <a:pt x="2016" y="314"/>
                    <a:pt x="1723" y="366"/>
                    <a:pt x="1448" y="469"/>
                  </a:cubicBezTo>
                  <a:cubicBezTo>
                    <a:pt x="1178" y="578"/>
                    <a:pt x="919" y="727"/>
                    <a:pt x="695" y="917"/>
                  </a:cubicBezTo>
                  <a:cubicBezTo>
                    <a:pt x="477" y="1101"/>
                    <a:pt x="241" y="1319"/>
                    <a:pt x="109" y="1578"/>
                  </a:cubicBezTo>
                  <a:cubicBezTo>
                    <a:pt x="0" y="1779"/>
                    <a:pt x="12" y="2031"/>
                    <a:pt x="195" y="2192"/>
                  </a:cubicBezTo>
                  <a:cubicBezTo>
                    <a:pt x="335" y="2321"/>
                    <a:pt x="534" y="2348"/>
                    <a:pt x="719" y="2348"/>
                  </a:cubicBezTo>
                  <a:cubicBezTo>
                    <a:pt x="740" y="2348"/>
                    <a:pt x="761" y="2348"/>
                    <a:pt x="781" y="2347"/>
                  </a:cubicBezTo>
                  <a:cubicBezTo>
                    <a:pt x="1321" y="2330"/>
                    <a:pt x="1815" y="2020"/>
                    <a:pt x="2200" y="1664"/>
                  </a:cubicBezTo>
                  <a:cubicBezTo>
                    <a:pt x="2447" y="1428"/>
                    <a:pt x="2671" y="1175"/>
                    <a:pt x="2901" y="917"/>
                  </a:cubicBezTo>
                  <a:cubicBezTo>
                    <a:pt x="3044" y="762"/>
                    <a:pt x="3274" y="509"/>
                    <a:pt x="3309" y="262"/>
                  </a:cubicBezTo>
                  <a:lnTo>
                    <a:pt x="3314" y="251"/>
                  </a:lnTo>
                  <a:cubicBezTo>
                    <a:pt x="3332" y="210"/>
                    <a:pt x="3332" y="159"/>
                    <a:pt x="3309" y="119"/>
                  </a:cubicBezTo>
                  <a:cubicBezTo>
                    <a:pt x="3303" y="90"/>
                    <a:pt x="3291" y="61"/>
                    <a:pt x="3286" y="38"/>
                  </a:cubicBezTo>
                  <a:cubicBezTo>
                    <a:pt x="3272" y="16"/>
                    <a:pt x="3251" y="0"/>
                    <a:pt x="3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5602;p49">
              <a:extLst>
                <a:ext uri="{FF2B5EF4-FFF2-40B4-BE49-F238E27FC236}">
                  <a16:creationId xmlns:a16="http://schemas.microsoft.com/office/drawing/2014/main" id="{D63B8B9E-53F0-7DC3-7025-38B23816A94D}"/>
                </a:ext>
              </a:extLst>
            </p:cNvPr>
            <p:cNvSpPr/>
            <p:nvPr/>
          </p:nvSpPr>
          <p:spPr>
            <a:xfrm>
              <a:off x="6582879" y="1938127"/>
              <a:ext cx="110807" cy="79605"/>
            </a:xfrm>
            <a:custGeom>
              <a:avLst/>
              <a:gdLst/>
              <a:ahLst/>
              <a:cxnLst/>
              <a:rect l="l" t="t" r="r" b="b"/>
              <a:pathLst>
                <a:path w="2804" h="2000" extrusionOk="0">
                  <a:moveTo>
                    <a:pt x="86" y="0"/>
                  </a:moveTo>
                  <a:cubicBezTo>
                    <a:pt x="224" y="69"/>
                    <a:pt x="339" y="179"/>
                    <a:pt x="431" y="305"/>
                  </a:cubicBezTo>
                  <a:cubicBezTo>
                    <a:pt x="827" y="902"/>
                    <a:pt x="448" y="1563"/>
                    <a:pt x="0" y="1999"/>
                  </a:cubicBezTo>
                  <a:cubicBezTo>
                    <a:pt x="351" y="1971"/>
                    <a:pt x="707" y="1902"/>
                    <a:pt x="1046" y="1793"/>
                  </a:cubicBezTo>
                  <a:cubicBezTo>
                    <a:pt x="1396" y="1689"/>
                    <a:pt x="1735" y="1546"/>
                    <a:pt x="2057" y="1362"/>
                  </a:cubicBezTo>
                  <a:cubicBezTo>
                    <a:pt x="2206" y="1281"/>
                    <a:pt x="2344" y="1184"/>
                    <a:pt x="2470" y="1075"/>
                  </a:cubicBezTo>
                  <a:cubicBezTo>
                    <a:pt x="2545" y="1011"/>
                    <a:pt x="2614" y="942"/>
                    <a:pt x="2665" y="862"/>
                  </a:cubicBezTo>
                  <a:cubicBezTo>
                    <a:pt x="2706" y="799"/>
                    <a:pt x="2740" y="730"/>
                    <a:pt x="2780" y="667"/>
                  </a:cubicBezTo>
                  <a:cubicBezTo>
                    <a:pt x="2803" y="609"/>
                    <a:pt x="2775" y="540"/>
                    <a:pt x="2717" y="523"/>
                  </a:cubicBezTo>
                  <a:cubicBezTo>
                    <a:pt x="2700" y="448"/>
                    <a:pt x="2654" y="380"/>
                    <a:pt x="2591" y="345"/>
                  </a:cubicBezTo>
                  <a:cubicBezTo>
                    <a:pt x="2430" y="265"/>
                    <a:pt x="2235" y="236"/>
                    <a:pt x="2062" y="184"/>
                  </a:cubicBezTo>
                  <a:cubicBezTo>
                    <a:pt x="1924" y="133"/>
                    <a:pt x="1781" y="115"/>
                    <a:pt x="1632" y="115"/>
                  </a:cubicBezTo>
                  <a:cubicBezTo>
                    <a:pt x="1459" y="35"/>
                    <a:pt x="1241" y="52"/>
                    <a:pt x="1057" y="46"/>
                  </a:cubicBezTo>
                  <a:cubicBezTo>
                    <a:pt x="868" y="41"/>
                    <a:pt x="695" y="29"/>
                    <a:pt x="517" y="18"/>
                  </a:cubicBezTo>
                  <a:cubicBezTo>
                    <a:pt x="374" y="12"/>
                    <a:pt x="230" y="0"/>
                    <a:pt x="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5603;p49">
              <a:extLst>
                <a:ext uri="{FF2B5EF4-FFF2-40B4-BE49-F238E27FC236}">
                  <a16:creationId xmlns:a16="http://schemas.microsoft.com/office/drawing/2014/main" id="{5B59DE51-0B3E-A0CA-9459-5F1B6A87CA5E}"/>
                </a:ext>
              </a:extLst>
            </p:cNvPr>
            <p:cNvSpPr/>
            <p:nvPr/>
          </p:nvSpPr>
          <p:spPr>
            <a:xfrm>
              <a:off x="6650058" y="1878902"/>
              <a:ext cx="70618" cy="81953"/>
            </a:xfrm>
            <a:custGeom>
              <a:avLst/>
              <a:gdLst/>
              <a:ahLst/>
              <a:cxnLst/>
              <a:rect l="l" t="t" r="r" b="b"/>
              <a:pathLst>
                <a:path w="1787" h="2059" extrusionOk="0">
                  <a:moveTo>
                    <a:pt x="1787" y="1"/>
                  </a:moveTo>
                  <a:lnTo>
                    <a:pt x="1787" y="1"/>
                  </a:lnTo>
                  <a:cubicBezTo>
                    <a:pt x="1507" y="191"/>
                    <a:pt x="1180" y="310"/>
                    <a:pt x="844" y="310"/>
                  </a:cubicBezTo>
                  <a:cubicBezTo>
                    <a:pt x="774" y="310"/>
                    <a:pt x="703" y="305"/>
                    <a:pt x="632" y="294"/>
                  </a:cubicBezTo>
                  <a:cubicBezTo>
                    <a:pt x="403" y="254"/>
                    <a:pt x="184" y="156"/>
                    <a:pt x="0" y="7"/>
                  </a:cubicBezTo>
                  <a:lnTo>
                    <a:pt x="0" y="7"/>
                  </a:lnTo>
                  <a:cubicBezTo>
                    <a:pt x="46" y="248"/>
                    <a:pt x="110" y="489"/>
                    <a:pt x="173" y="725"/>
                  </a:cubicBezTo>
                  <a:cubicBezTo>
                    <a:pt x="230" y="943"/>
                    <a:pt x="293" y="1150"/>
                    <a:pt x="362" y="1362"/>
                  </a:cubicBezTo>
                  <a:cubicBezTo>
                    <a:pt x="426" y="1569"/>
                    <a:pt x="489" y="1787"/>
                    <a:pt x="627" y="1959"/>
                  </a:cubicBezTo>
                  <a:cubicBezTo>
                    <a:pt x="669" y="2023"/>
                    <a:pt x="740" y="2059"/>
                    <a:pt x="814" y="2059"/>
                  </a:cubicBezTo>
                  <a:cubicBezTo>
                    <a:pt x="840" y="2059"/>
                    <a:pt x="866" y="2055"/>
                    <a:pt x="891" y="2046"/>
                  </a:cubicBezTo>
                  <a:cubicBezTo>
                    <a:pt x="906" y="2052"/>
                    <a:pt x="920" y="2054"/>
                    <a:pt x="935" y="2054"/>
                  </a:cubicBezTo>
                  <a:cubicBezTo>
                    <a:pt x="976" y="2054"/>
                    <a:pt x="1012" y="2031"/>
                    <a:pt x="1029" y="1988"/>
                  </a:cubicBezTo>
                  <a:cubicBezTo>
                    <a:pt x="1069" y="1891"/>
                    <a:pt x="1115" y="1799"/>
                    <a:pt x="1172" y="1707"/>
                  </a:cubicBezTo>
                  <a:cubicBezTo>
                    <a:pt x="1212" y="1638"/>
                    <a:pt x="1253" y="1563"/>
                    <a:pt x="1287" y="1488"/>
                  </a:cubicBezTo>
                  <a:cubicBezTo>
                    <a:pt x="1379" y="1305"/>
                    <a:pt x="1471" y="1121"/>
                    <a:pt x="1540" y="937"/>
                  </a:cubicBezTo>
                  <a:cubicBezTo>
                    <a:pt x="1649" y="633"/>
                    <a:pt x="1735" y="322"/>
                    <a:pt x="1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5604;p49">
              <a:extLst>
                <a:ext uri="{FF2B5EF4-FFF2-40B4-BE49-F238E27FC236}">
                  <a16:creationId xmlns:a16="http://schemas.microsoft.com/office/drawing/2014/main" id="{0EE55C56-05CE-76BE-6E92-E4F09BB66050}"/>
                </a:ext>
              </a:extLst>
            </p:cNvPr>
            <p:cNvSpPr/>
            <p:nvPr/>
          </p:nvSpPr>
          <p:spPr>
            <a:xfrm>
              <a:off x="6785560" y="2140757"/>
              <a:ext cx="83105" cy="84779"/>
            </a:xfrm>
            <a:custGeom>
              <a:avLst/>
              <a:gdLst/>
              <a:ahLst/>
              <a:cxnLst/>
              <a:rect l="l" t="t" r="r" b="b"/>
              <a:pathLst>
                <a:path w="2103" h="2130" extrusionOk="0">
                  <a:moveTo>
                    <a:pt x="1724" y="1"/>
                  </a:moveTo>
                  <a:cubicBezTo>
                    <a:pt x="1600" y="1"/>
                    <a:pt x="1472" y="49"/>
                    <a:pt x="1339" y="85"/>
                  </a:cubicBezTo>
                  <a:cubicBezTo>
                    <a:pt x="1126" y="142"/>
                    <a:pt x="920" y="194"/>
                    <a:pt x="707" y="246"/>
                  </a:cubicBezTo>
                  <a:cubicBezTo>
                    <a:pt x="472" y="297"/>
                    <a:pt x="236" y="337"/>
                    <a:pt x="1" y="378"/>
                  </a:cubicBezTo>
                  <a:cubicBezTo>
                    <a:pt x="294" y="630"/>
                    <a:pt x="472" y="981"/>
                    <a:pt x="500" y="1360"/>
                  </a:cubicBezTo>
                  <a:cubicBezTo>
                    <a:pt x="518" y="1624"/>
                    <a:pt x="466" y="1888"/>
                    <a:pt x="357" y="2130"/>
                  </a:cubicBezTo>
                  <a:cubicBezTo>
                    <a:pt x="564" y="2015"/>
                    <a:pt x="759" y="1883"/>
                    <a:pt x="948" y="1739"/>
                  </a:cubicBezTo>
                  <a:cubicBezTo>
                    <a:pt x="1224" y="1509"/>
                    <a:pt x="1477" y="1251"/>
                    <a:pt x="1701" y="969"/>
                  </a:cubicBezTo>
                  <a:cubicBezTo>
                    <a:pt x="1896" y="717"/>
                    <a:pt x="2103" y="406"/>
                    <a:pt x="2057" y="73"/>
                  </a:cubicBezTo>
                  <a:cubicBezTo>
                    <a:pt x="2053" y="29"/>
                    <a:pt x="2017" y="1"/>
                    <a:pt x="1978" y="1"/>
                  </a:cubicBezTo>
                  <a:cubicBezTo>
                    <a:pt x="1962" y="1"/>
                    <a:pt x="1946" y="6"/>
                    <a:pt x="1931" y="16"/>
                  </a:cubicBezTo>
                  <a:cubicBezTo>
                    <a:pt x="1919" y="22"/>
                    <a:pt x="1908" y="27"/>
                    <a:pt x="1896" y="39"/>
                  </a:cubicBezTo>
                  <a:cubicBezTo>
                    <a:pt x="1840" y="11"/>
                    <a:pt x="1782" y="1"/>
                    <a:pt x="1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5605;p49">
              <a:extLst>
                <a:ext uri="{FF2B5EF4-FFF2-40B4-BE49-F238E27FC236}">
                  <a16:creationId xmlns:a16="http://schemas.microsoft.com/office/drawing/2014/main" id="{8F250CC5-18A1-E1C0-BC41-9CE4D9AEA2B5}"/>
                </a:ext>
              </a:extLst>
            </p:cNvPr>
            <p:cNvSpPr/>
            <p:nvPr/>
          </p:nvSpPr>
          <p:spPr>
            <a:xfrm>
              <a:off x="6902924" y="2015461"/>
              <a:ext cx="88559" cy="68580"/>
            </a:xfrm>
            <a:custGeom>
              <a:avLst/>
              <a:gdLst/>
              <a:ahLst/>
              <a:cxnLst/>
              <a:rect l="l" t="t" r="r" b="b"/>
              <a:pathLst>
                <a:path w="2241" h="1723" extrusionOk="0">
                  <a:moveTo>
                    <a:pt x="2142" y="0"/>
                  </a:moveTo>
                  <a:cubicBezTo>
                    <a:pt x="2135" y="0"/>
                    <a:pt x="2127" y="2"/>
                    <a:pt x="2120" y="5"/>
                  </a:cubicBezTo>
                  <a:cubicBezTo>
                    <a:pt x="2091" y="16"/>
                    <a:pt x="2068" y="28"/>
                    <a:pt x="2045" y="45"/>
                  </a:cubicBezTo>
                  <a:cubicBezTo>
                    <a:pt x="2029" y="44"/>
                    <a:pt x="2013" y="44"/>
                    <a:pt x="1997" y="44"/>
                  </a:cubicBezTo>
                  <a:cubicBezTo>
                    <a:pt x="1887" y="44"/>
                    <a:pt x="1778" y="61"/>
                    <a:pt x="1677" y="91"/>
                  </a:cubicBezTo>
                  <a:cubicBezTo>
                    <a:pt x="1517" y="148"/>
                    <a:pt x="1367" y="200"/>
                    <a:pt x="1206" y="240"/>
                  </a:cubicBezTo>
                  <a:cubicBezTo>
                    <a:pt x="925" y="315"/>
                    <a:pt x="632" y="367"/>
                    <a:pt x="356" y="470"/>
                  </a:cubicBezTo>
                  <a:cubicBezTo>
                    <a:pt x="230" y="516"/>
                    <a:pt x="115" y="573"/>
                    <a:pt x="0" y="642"/>
                  </a:cubicBezTo>
                  <a:cubicBezTo>
                    <a:pt x="454" y="648"/>
                    <a:pt x="896" y="849"/>
                    <a:pt x="1011" y="1349"/>
                  </a:cubicBezTo>
                  <a:cubicBezTo>
                    <a:pt x="1040" y="1469"/>
                    <a:pt x="1046" y="1601"/>
                    <a:pt x="1034" y="1722"/>
                  </a:cubicBezTo>
                  <a:lnTo>
                    <a:pt x="1103" y="1665"/>
                  </a:lnTo>
                  <a:cubicBezTo>
                    <a:pt x="1356" y="1429"/>
                    <a:pt x="1580" y="1171"/>
                    <a:pt x="1804" y="918"/>
                  </a:cubicBezTo>
                  <a:cubicBezTo>
                    <a:pt x="1947" y="757"/>
                    <a:pt x="2177" y="510"/>
                    <a:pt x="2217" y="257"/>
                  </a:cubicBezTo>
                  <a:lnTo>
                    <a:pt x="2217" y="252"/>
                  </a:lnTo>
                  <a:cubicBezTo>
                    <a:pt x="2240" y="206"/>
                    <a:pt x="2240" y="160"/>
                    <a:pt x="2212" y="120"/>
                  </a:cubicBezTo>
                  <a:cubicBezTo>
                    <a:pt x="2212" y="91"/>
                    <a:pt x="2200" y="62"/>
                    <a:pt x="2189" y="33"/>
                  </a:cubicBezTo>
                  <a:cubicBezTo>
                    <a:pt x="2180" y="12"/>
                    <a:pt x="2162" y="0"/>
                    <a:pt x="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5606;p49">
              <a:extLst>
                <a:ext uri="{FF2B5EF4-FFF2-40B4-BE49-F238E27FC236}">
                  <a16:creationId xmlns:a16="http://schemas.microsoft.com/office/drawing/2014/main" id="{2697F6C2-0692-F1B0-85F2-1209164C6578}"/>
                </a:ext>
              </a:extLst>
            </p:cNvPr>
            <p:cNvSpPr/>
            <p:nvPr/>
          </p:nvSpPr>
          <p:spPr>
            <a:xfrm>
              <a:off x="6429199" y="1810801"/>
              <a:ext cx="574545" cy="343734"/>
            </a:xfrm>
            <a:custGeom>
              <a:avLst/>
              <a:gdLst/>
              <a:ahLst/>
              <a:cxnLst/>
              <a:rect l="l" t="t" r="r" b="b"/>
              <a:pathLst>
                <a:path w="14539" h="8636" extrusionOk="0">
                  <a:moveTo>
                    <a:pt x="2051" y="0"/>
                  </a:moveTo>
                  <a:cubicBezTo>
                    <a:pt x="1827" y="0"/>
                    <a:pt x="1603" y="29"/>
                    <a:pt x="1385" y="81"/>
                  </a:cubicBezTo>
                  <a:cubicBezTo>
                    <a:pt x="1103" y="138"/>
                    <a:pt x="839" y="224"/>
                    <a:pt x="581" y="339"/>
                  </a:cubicBezTo>
                  <a:cubicBezTo>
                    <a:pt x="351" y="448"/>
                    <a:pt x="1" y="678"/>
                    <a:pt x="35" y="977"/>
                  </a:cubicBezTo>
                  <a:cubicBezTo>
                    <a:pt x="47" y="1080"/>
                    <a:pt x="98" y="1166"/>
                    <a:pt x="173" y="1235"/>
                  </a:cubicBezTo>
                  <a:cubicBezTo>
                    <a:pt x="196" y="1253"/>
                    <a:pt x="224" y="1261"/>
                    <a:pt x="252" y="1261"/>
                  </a:cubicBezTo>
                  <a:cubicBezTo>
                    <a:pt x="287" y="1261"/>
                    <a:pt x="323" y="1248"/>
                    <a:pt x="349" y="1220"/>
                  </a:cubicBezTo>
                  <a:lnTo>
                    <a:pt x="349" y="1220"/>
                  </a:lnTo>
                  <a:cubicBezTo>
                    <a:pt x="349" y="1220"/>
                    <a:pt x="353" y="1218"/>
                    <a:pt x="357" y="1218"/>
                  </a:cubicBezTo>
                  <a:lnTo>
                    <a:pt x="374" y="1206"/>
                  </a:lnTo>
                  <a:cubicBezTo>
                    <a:pt x="408" y="1201"/>
                    <a:pt x="437" y="1183"/>
                    <a:pt x="466" y="1166"/>
                  </a:cubicBezTo>
                  <a:cubicBezTo>
                    <a:pt x="466" y="1166"/>
                    <a:pt x="506" y="1132"/>
                    <a:pt x="518" y="1120"/>
                  </a:cubicBezTo>
                  <a:lnTo>
                    <a:pt x="523" y="1114"/>
                  </a:lnTo>
                  <a:cubicBezTo>
                    <a:pt x="564" y="1086"/>
                    <a:pt x="604" y="1063"/>
                    <a:pt x="644" y="1034"/>
                  </a:cubicBezTo>
                  <a:lnTo>
                    <a:pt x="690" y="1005"/>
                  </a:lnTo>
                  <a:lnTo>
                    <a:pt x="753" y="977"/>
                  </a:lnTo>
                  <a:cubicBezTo>
                    <a:pt x="868" y="919"/>
                    <a:pt x="989" y="873"/>
                    <a:pt x="1115" y="833"/>
                  </a:cubicBezTo>
                  <a:cubicBezTo>
                    <a:pt x="1218" y="793"/>
                    <a:pt x="1333" y="764"/>
                    <a:pt x="1448" y="741"/>
                  </a:cubicBezTo>
                  <a:cubicBezTo>
                    <a:pt x="1661" y="689"/>
                    <a:pt x="1885" y="661"/>
                    <a:pt x="2109" y="655"/>
                  </a:cubicBezTo>
                  <a:cubicBezTo>
                    <a:pt x="2476" y="661"/>
                    <a:pt x="2827" y="816"/>
                    <a:pt x="3137" y="1000"/>
                  </a:cubicBezTo>
                  <a:cubicBezTo>
                    <a:pt x="3458" y="1201"/>
                    <a:pt x="3763" y="1430"/>
                    <a:pt x="4050" y="1683"/>
                  </a:cubicBezTo>
                  <a:cubicBezTo>
                    <a:pt x="4360" y="1942"/>
                    <a:pt x="4659" y="2212"/>
                    <a:pt x="4940" y="2499"/>
                  </a:cubicBezTo>
                  <a:cubicBezTo>
                    <a:pt x="5509" y="3073"/>
                    <a:pt x="6026" y="3699"/>
                    <a:pt x="6543" y="4325"/>
                  </a:cubicBezTo>
                  <a:cubicBezTo>
                    <a:pt x="7002" y="4877"/>
                    <a:pt x="7451" y="5434"/>
                    <a:pt x="7876" y="6014"/>
                  </a:cubicBezTo>
                  <a:cubicBezTo>
                    <a:pt x="8289" y="6571"/>
                    <a:pt x="8720" y="7123"/>
                    <a:pt x="9243" y="7582"/>
                  </a:cubicBezTo>
                  <a:cubicBezTo>
                    <a:pt x="9923" y="8182"/>
                    <a:pt x="10846" y="8635"/>
                    <a:pt x="11765" y="8635"/>
                  </a:cubicBezTo>
                  <a:cubicBezTo>
                    <a:pt x="12149" y="8635"/>
                    <a:pt x="12532" y="8556"/>
                    <a:pt x="12896" y="8375"/>
                  </a:cubicBezTo>
                  <a:cubicBezTo>
                    <a:pt x="13505" y="8065"/>
                    <a:pt x="13907" y="7536"/>
                    <a:pt x="14142" y="6904"/>
                  </a:cubicBezTo>
                  <a:cubicBezTo>
                    <a:pt x="14372" y="6272"/>
                    <a:pt x="14539" y="5468"/>
                    <a:pt x="14372" y="4791"/>
                  </a:cubicBezTo>
                  <a:lnTo>
                    <a:pt x="14372" y="4791"/>
                  </a:lnTo>
                  <a:cubicBezTo>
                    <a:pt x="14292" y="4808"/>
                    <a:pt x="14217" y="4831"/>
                    <a:pt x="14142" y="4848"/>
                  </a:cubicBezTo>
                  <a:cubicBezTo>
                    <a:pt x="14085" y="4859"/>
                    <a:pt x="14027" y="4877"/>
                    <a:pt x="13970" y="4888"/>
                  </a:cubicBezTo>
                  <a:lnTo>
                    <a:pt x="13947" y="4888"/>
                  </a:lnTo>
                  <a:cubicBezTo>
                    <a:pt x="13935" y="5049"/>
                    <a:pt x="13924" y="5210"/>
                    <a:pt x="13907" y="5365"/>
                  </a:cubicBezTo>
                  <a:cubicBezTo>
                    <a:pt x="13872" y="5710"/>
                    <a:pt x="13803" y="6054"/>
                    <a:pt x="13694" y="6382"/>
                  </a:cubicBezTo>
                  <a:cubicBezTo>
                    <a:pt x="13597" y="6680"/>
                    <a:pt x="13476" y="7002"/>
                    <a:pt x="13298" y="7255"/>
                  </a:cubicBezTo>
                  <a:cubicBezTo>
                    <a:pt x="13143" y="7479"/>
                    <a:pt x="12942" y="7663"/>
                    <a:pt x="12706" y="7795"/>
                  </a:cubicBezTo>
                  <a:cubicBezTo>
                    <a:pt x="12402" y="7955"/>
                    <a:pt x="12074" y="8026"/>
                    <a:pt x="11741" y="8026"/>
                  </a:cubicBezTo>
                  <a:cubicBezTo>
                    <a:pt x="11514" y="8026"/>
                    <a:pt x="11284" y="7993"/>
                    <a:pt x="11058" y="7932"/>
                  </a:cubicBezTo>
                  <a:cubicBezTo>
                    <a:pt x="10460" y="7777"/>
                    <a:pt x="9886" y="7375"/>
                    <a:pt x="9432" y="6933"/>
                  </a:cubicBezTo>
                  <a:cubicBezTo>
                    <a:pt x="8955" y="6468"/>
                    <a:pt x="8565" y="5928"/>
                    <a:pt x="8174" y="5394"/>
                  </a:cubicBezTo>
                  <a:cubicBezTo>
                    <a:pt x="7732" y="4791"/>
                    <a:pt x="7255" y="4216"/>
                    <a:pt x="6778" y="3642"/>
                  </a:cubicBezTo>
                  <a:cubicBezTo>
                    <a:pt x="6262" y="2998"/>
                    <a:pt x="5716" y="2384"/>
                    <a:pt x="5136" y="1798"/>
                  </a:cubicBezTo>
                  <a:cubicBezTo>
                    <a:pt x="4567" y="1241"/>
                    <a:pt x="3941" y="684"/>
                    <a:pt x="3234" y="310"/>
                  </a:cubicBezTo>
                  <a:cubicBezTo>
                    <a:pt x="2873" y="115"/>
                    <a:pt x="2465" y="6"/>
                    <a:pt x="20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5607;p49">
              <a:extLst>
                <a:ext uri="{FF2B5EF4-FFF2-40B4-BE49-F238E27FC236}">
                  <a16:creationId xmlns:a16="http://schemas.microsoft.com/office/drawing/2014/main" id="{4C296C33-D0F1-22AC-AC36-E6CADB225E7A}"/>
                </a:ext>
              </a:extLst>
            </p:cNvPr>
            <p:cNvSpPr/>
            <p:nvPr/>
          </p:nvSpPr>
          <p:spPr>
            <a:xfrm>
              <a:off x="6330250" y="1663296"/>
              <a:ext cx="252438" cy="263055"/>
            </a:xfrm>
            <a:custGeom>
              <a:avLst/>
              <a:gdLst/>
              <a:ahLst/>
              <a:cxnLst/>
              <a:rect l="l" t="t" r="r" b="b"/>
              <a:pathLst>
                <a:path w="6388" h="6609" extrusionOk="0">
                  <a:moveTo>
                    <a:pt x="2650" y="0"/>
                  </a:moveTo>
                  <a:cubicBezTo>
                    <a:pt x="2516" y="0"/>
                    <a:pt x="2392" y="78"/>
                    <a:pt x="2338" y="208"/>
                  </a:cubicBezTo>
                  <a:cubicBezTo>
                    <a:pt x="2137" y="622"/>
                    <a:pt x="2384" y="1052"/>
                    <a:pt x="2574" y="1414"/>
                  </a:cubicBezTo>
                  <a:cubicBezTo>
                    <a:pt x="2694" y="1655"/>
                    <a:pt x="2780" y="1902"/>
                    <a:pt x="2843" y="2167"/>
                  </a:cubicBezTo>
                  <a:cubicBezTo>
                    <a:pt x="2166" y="1948"/>
                    <a:pt x="1413" y="1908"/>
                    <a:pt x="724" y="1874"/>
                  </a:cubicBezTo>
                  <a:cubicBezTo>
                    <a:pt x="712" y="1873"/>
                    <a:pt x="700" y="1872"/>
                    <a:pt x="689" y="1872"/>
                  </a:cubicBezTo>
                  <a:cubicBezTo>
                    <a:pt x="428" y="1872"/>
                    <a:pt x="272" y="2176"/>
                    <a:pt x="437" y="2391"/>
                  </a:cubicBezTo>
                  <a:cubicBezTo>
                    <a:pt x="758" y="2839"/>
                    <a:pt x="1011" y="3338"/>
                    <a:pt x="1385" y="3752"/>
                  </a:cubicBezTo>
                  <a:cubicBezTo>
                    <a:pt x="1540" y="3919"/>
                    <a:pt x="1706" y="4079"/>
                    <a:pt x="1861" y="4252"/>
                  </a:cubicBezTo>
                  <a:cubicBezTo>
                    <a:pt x="1913" y="4315"/>
                    <a:pt x="1970" y="4378"/>
                    <a:pt x="2022" y="4441"/>
                  </a:cubicBezTo>
                  <a:cubicBezTo>
                    <a:pt x="1471" y="4625"/>
                    <a:pt x="902" y="4711"/>
                    <a:pt x="328" y="4803"/>
                  </a:cubicBezTo>
                  <a:cubicBezTo>
                    <a:pt x="69" y="4843"/>
                    <a:pt x="0" y="5119"/>
                    <a:pt x="127" y="5320"/>
                  </a:cubicBezTo>
                  <a:cubicBezTo>
                    <a:pt x="563" y="5981"/>
                    <a:pt x="1350" y="6308"/>
                    <a:pt x="2114" y="6411"/>
                  </a:cubicBezTo>
                  <a:cubicBezTo>
                    <a:pt x="2143" y="6411"/>
                    <a:pt x="2166" y="6417"/>
                    <a:pt x="2194" y="6417"/>
                  </a:cubicBezTo>
                  <a:cubicBezTo>
                    <a:pt x="2486" y="6553"/>
                    <a:pt x="2825" y="6609"/>
                    <a:pt x="3162" y="6609"/>
                  </a:cubicBezTo>
                  <a:cubicBezTo>
                    <a:pt x="3423" y="6609"/>
                    <a:pt x="3682" y="6576"/>
                    <a:pt x="3918" y="6521"/>
                  </a:cubicBezTo>
                  <a:cubicBezTo>
                    <a:pt x="4561" y="6366"/>
                    <a:pt x="5153" y="6021"/>
                    <a:pt x="5606" y="5538"/>
                  </a:cubicBezTo>
                  <a:cubicBezTo>
                    <a:pt x="6054" y="5067"/>
                    <a:pt x="6376" y="4441"/>
                    <a:pt x="6382" y="3781"/>
                  </a:cubicBezTo>
                  <a:cubicBezTo>
                    <a:pt x="6388" y="2936"/>
                    <a:pt x="5934" y="2132"/>
                    <a:pt x="5359" y="1535"/>
                  </a:cubicBezTo>
                  <a:cubicBezTo>
                    <a:pt x="4653" y="805"/>
                    <a:pt x="3734" y="306"/>
                    <a:pt x="2763" y="18"/>
                  </a:cubicBezTo>
                  <a:cubicBezTo>
                    <a:pt x="2726" y="6"/>
                    <a:pt x="2688" y="0"/>
                    <a:pt x="26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5608;p49">
              <a:extLst>
                <a:ext uri="{FF2B5EF4-FFF2-40B4-BE49-F238E27FC236}">
                  <a16:creationId xmlns:a16="http://schemas.microsoft.com/office/drawing/2014/main" id="{28D0BAC7-A26A-45C0-088B-0191D0D17620}"/>
                </a:ext>
              </a:extLst>
            </p:cNvPr>
            <p:cNvSpPr/>
            <p:nvPr/>
          </p:nvSpPr>
          <p:spPr>
            <a:xfrm>
              <a:off x="6330250" y="1663296"/>
              <a:ext cx="230664" cy="254298"/>
            </a:xfrm>
            <a:custGeom>
              <a:avLst/>
              <a:gdLst/>
              <a:ahLst/>
              <a:cxnLst/>
              <a:rect l="l" t="t" r="r" b="b"/>
              <a:pathLst>
                <a:path w="5837" h="6389" extrusionOk="0">
                  <a:moveTo>
                    <a:pt x="2647" y="0"/>
                  </a:moveTo>
                  <a:cubicBezTo>
                    <a:pt x="2514" y="0"/>
                    <a:pt x="2386" y="78"/>
                    <a:pt x="2332" y="208"/>
                  </a:cubicBezTo>
                  <a:cubicBezTo>
                    <a:pt x="2131" y="622"/>
                    <a:pt x="2384" y="1052"/>
                    <a:pt x="2574" y="1414"/>
                  </a:cubicBezTo>
                  <a:cubicBezTo>
                    <a:pt x="2688" y="1655"/>
                    <a:pt x="2780" y="1908"/>
                    <a:pt x="2838" y="2167"/>
                  </a:cubicBezTo>
                  <a:cubicBezTo>
                    <a:pt x="2160" y="1948"/>
                    <a:pt x="1413" y="1908"/>
                    <a:pt x="724" y="1874"/>
                  </a:cubicBezTo>
                  <a:cubicBezTo>
                    <a:pt x="714" y="1873"/>
                    <a:pt x="705" y="1873"/>
                    <a:pt x="696" y="1873"/>
                  </a:cubicBezTo>
                  <a:cubicBezTo>
                    <a:pt x="431" y="1873"/>
                    <a:pt x="276" y="2180"/>
                    <a:pt x="443" y="2391"/>
                  </a:cubicBezTo>
                  <a:cubicBezTo>
                    <a:pt x="758" y="2839"/>
                    <a:pt x="1017" y="3338"/>
                    <a:pt x="1390" y="3752"/>
                  </a:cubicBezTo>
                  <a:cubicBezTo>
                    <a:pt x="1540" y="3919"/>
                    <a:pt x="1706" y="4079"/>
                    <a:pt x="1861" y="4252"/>
                  </a:cubicBezTo>
                  <a:cubicBezTo>
                    <a:pt x="1919" y="4315"/>
                    <a:pt x="1970" y="4378"/>
                    <a:pt x="2022" y="4441"/>
                  </a:cubicBezTo>
                  <a:cubicBezTo>
                    <a:pt x="1476" y="4625"/>
                    <a:pt x="902" y="4711"/>
                    <a:pt x="333" y="4803"/>
                  </a:cubicBezTo>
                  <a:cubicBezTo>
                    <a:pt x="75" y="4843"/>
                    <a:pt x="0" y="5119"/>
                    <a:pt x="132" y="5320"/>
                  </a:cubicBezTo>
                  <a:cubicBezTo>
                    <a:pt x="540" y="5940"/>
                    <a:pt x="1258" y="6262"/>
                    <a:pt x="1970" y="6389"/>
                  </a:cubicBezTo>
                  <a:cubicBezTo>
                    <a:pt x="1976" y="6366"/>
                    <a:pt x="1982" y="6337"/>
                    <a:pt x="1999" y="6320"/>
                  </a:cubicBezTo>
                  <a:cubicBezTo>
                    <a:pt x="2011" y="6268"/>
                    <a:pt x="2039" y="6233"/>
                    <a:pt x="2080" y="6210"/>
                  </a:cubicBezTo>
                  <a:cubicBezTo>
                    <a:pt x="2453" y="5998"/>
                    <a:pt x="2838" y="5826"/>
                    <a:pt x="3240" y="5699"/>
                  </a:cubicBezTo>
                  <a:cubicBezTo>
                    <a:pt x="3257" y="5671"/>
                    <a:pt x="3274" y="5642"/>
                    <a:pt x="3297" y="5625"/>
                  </a:cubicBezTo>
                  <a:cubicBezTo>
                    <a:pt x="3740" y="5274"/>
                    <a:pt x="4354" y="5113"/>
                    <a:pt x="4929" y="5108"/>
                  </a:cubicBezTo>
                  <a:lnTo>
                    <a:pt x="4963" y="5102"/>
                  </a:lnTo>
                  <a:cubicBezTo>
                    <a:pt x="5032" y="5067"/>
                    <a:pt x="5095" y="5027"/>
                    <a:pt x="5158" y="4993"/>
                  </a:cubicBezTo>
                  <a:cubicBezTo>
                    <a:pt x="5181" y="4981"/>
                    <a:pt x="5199" y="4970"/>
                    <a:pt x="5221" y="4970"/>
                  </a:cubicBezTo>
                  <a:cubicBezTo>
                    <a:pt x="5405" y="4884"/>
                    <a:pt x="5598" y="4843"/>
                    <a:pt x="5796" y="4843"/>
                  </a:cubicBezTo>
                  <a:cubicBezTo>
                    <a:pt x="5810" y="4843"/>
                    <a:pt x="5823" y="4843"/>
                    <a:pt x="5836" y="4843"/>
                  </a:cubicBezTo>
                  <a:cubicBezTo>
                    <a:pt x="5784" y="4774"/>
                    <a:pt x="5727" y="4700"/>
                    <a:pt x="5675" y="4625"/>
                  </a:cubicBezTo>
                  <a:cubicBezTo>
                    <a:pt x="5583" y="4482"/>
                    <a:pt x="5503" y="4332"/>
                    <a:pt x="5434" y="4183"/>
                  </a:cubicBezTo>
                  <a:cubicBezTo>
                    <a:pt x="5285" y="3861"/>
                    <a:pt x="5164" y="3534"/>
                    <a:pt x="5066" y="3195"/>
                  </a:cubicBezTo>
                  <a:cubicBezTo>
                    <a:pt x="4871" y="2488"/>
                    <a:pt x="4716" y="1770"/>
                    <a:pt x="4607" y="1047"/>
                  </a:cubicBezTo>
                  <a:cubicBezTo>
                    <a:pt x="4601" y="1001"/>
                    <a:pt x="4607" y="955"/>
                    <a:pt x="4624" y="915"/>
                  </a:cubicBezTo>
                  <a:cubicBezTo>
                    <a:pt x="4055" y="512"/>
                    <a:pt x="3424" y="214"/>
                    <a:pt x="2757" y="18"/>
                  </a:cubicBezTo>
                  <a:cubicBezTo>
                    <a:pt x="2721" y="6"/>
                    <a:pt x="2684" y="0"/>
                    <a:pt x="2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5609;p49">
              <a:extLst>
                <a:ext uri="{FF2B5EF4-FFF2-40B4-BE49-F238E27FC236}">
                  <a16:creationId xmlns:a16="http://schemas.microsoft.com/office/drawing/2014/main" id="{88B6A02A-E107-4FB7-B2E5-9DAACE4D7D4E}"/>
                </a:ext>
              </a:extLst>
            </p:cNvPr>
            <p:cNvSpPr/>
            <p:nvPr/>
          </p:nvSpPr>
          <p:spPr>
            <a:xfrm>
              <a:off x="6428291" y="1625962"/>
              <a:ext cx="75874" cy="157658"/>
            </a:xfrm>
            <a:custGeom>
              <a:avLst/>
              <a:gdLst/>
              <a:ahLst/>
              <a:cxnLst/>
              <a:rect l="l" t="t" r="r" b="b"/>
              <a:pathLst>
                <a:path w="1920" h="3961" extrusionOk="0">
                  <a:moveTo>
                    <a:pt x="153" y="1"/>
                  </a:moveTo>
                  <a:cubicBezTo>
                    <a:pt x="57" y="1"/>
                    <a:pt x="1" y="134"/>
                    <a:pt x="64" y="221"/>
                  </a:cubicBezTo>
                  <a:cubicBezTo>
                    <a:pt x="116" y="302"/>
                    <a:pt x="173" y="376"/>
                    <a:pt x="242" y="445"/>
                  </a:cubicBezTo>
                  <a:cubicBezTo>
                    <a:pt x="299" y="503"/>
                    <a:pt x="357" y="554"/>
                    <a:pt x="414" y="618"/>
                  </a:cubicBezTo>
                  <a:cubicBezTo>
                    <a:pt x="512" y="721"/>
                    <a:pt x="598" y="836"/>
                    <a:pt x="667" y="962"/>
                  </a:cubicBezTo>
                  <a:cubicBezTo>
                    <a:pt x="782" y="1215"/>
                    <a:pt x="839" y="1491"/>
                    <a:pt x="828" y="1766"/>
                  </a:cubicBezTo>
                  <a:cubicBezTo>
                    <a:pt x="828" y="2347"/>
                    <a:pt x="776" y="2961"/>
                    <a:pt x="1098" y="3484"/>
                  </a:cubicBezTo>
                  <a:cubicBezTo>
                    <a:pt x="1255" y="3736"/>
                    <a:pt x="1488" y="3961"/>
                    <a:pt x="1804" y="3961"/>
                  </a:cubicBezTo>
                  <a:cubicBezTo>
                    <a:pt x="1811" y="3961"/>
                    <a:pt x="1819" y="3961"/>
                    <a:pt x="1827" y="3961"/>
                  </a:cubicBezTo>
                  <a:cubicBezTo>
                    <a:pt x="1873" y="3961"/>
                    <a:pt x="1919" y="3886"/>
                    <a:pt x="1862" y="3857"/>
                  </a:cubicBezTo>
                  <a:cubicBezTo>
                    <a:pt x="1368" y="3581"/>
                    <a:pt x="1172" y="3036"/>
                    <a:pt x="1132" y="2496"/>
                  </a:cubicBezTo>
                  <a:cubicBezTo>
                    <a:pt x="1109" y="2203"/>
                    <a:pt x="1155" y="1904"/>
                    <a:pt x="1149" y="1611"/>
                  </a:cubicBezTo>
                  <a:cubicBezTo>
                    <a:pt x="1155" y="1324"/>
                    <a:pt x="1098" y="1037"/>
                    <a:pt x="983" y="773"/>
                  </a:cubicBezTo>
                  <a:cubicBezTo>
                    <a:pt x="914" y="623"/>
                    <a:pt x="822" y="485"/>
                    <a:pt x="707" y="371"/>
                  </a:cubicBezTo>
                  <a:cubicBezTo>
                    <a:pt x="644" y="296"/>
                    <a:pt x="575" y="238"/>
                    <a:pt x="506" y="175"/>
                  </a:cubicBezTo>
                  <a:cubicBezTo>
                    <a:pt x="420" y="101"/>
                    <a:pt x="317" y="49"/>
                    <a:pt x="207" y="14"/>
                  </a:cubicBezTo>
                  <a:cubicBezTo>
                    <a:pt x="188" y="5"/>
                    <a:pt x="170" y="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5610;p49">
              <a:extLst>
                <a:ext uri="{FF2B5EF4-FFF2-40B4-BE49-F238E27FC236}">
                  <a16:creationId xmlns:a16="http://schemas.microsoft.com/office/drawing/2014/main" id="{978CFB49-2CB7-9831-0263-67928C4AE705}"/>
                </a:ext>
              </a:extLst>
            </p:cNvPr>
            <p:cNvSpPr/>
            <p:nvPr/>
          </p:nvSpPr>
          <p:spPr>
            <a:xfrm>
              <a:off x="6406043" y="1611156"/>
              <a:ext cx="55641" cy="35623"/>
            </a:xfrm>
            <a:custGeom>
              <a:avLst/>
              <a:gdLst/>
              <a:ahLst/>
              <a:cxnLst/>
              <a:rect l="l" t="t" r="r" b="b"/>
              <a:pathLst>
                <a:path w="1408" h="895" extrusionOk="0">
                  <a:moveTo>
                    <a:pt x="1065" y="0"/>
                  </a:moveTo>
                  <a:cubicBezTo>
                    <a:pt x="1014" y="0"/>
                    <a:pt x="963" y="11"/>
                    <a:pt x="914" y="30"/>
                  </a:cubicBezTo>
                  <a:cubicBezTo>
                    <a:pt x="891" y="42"/>
                    <a:pt x="874" y="53"/>
                    <a:pt x="857" y="59"/>
                  </a:cubicBezTo>
                  <a:cubicBezTo>
                    <a:pt x="822" y="82"/>
                    <a:pt x="788" y="94"/>
                    <a:pt x="742" y="111"/>
                  </a:cubicBezTo>
                  <a:cubicBezTo>
                    <a:pt x="673" y="139"/>
                    <a:pt x="598" y="168"/>
                    <a:pt x="523" y="197"/>
                  </a:cubicBezTo>
                  <a:cubicBezTo>
                    <a:pt x="432" y="226"/>
                    <a:pt x="340" y="272"/>
                    <a:pt x="253" y="323"/>
                  </a:cubicBezTo>
                  <a:cubicBezTo>
                    <a:pt x="156" y="381"/>
                    <a:pt x="87" y="473"/>
                    <a:pt x="52" y="582"/>
                  </a:cubicBezTo>
                  <a:cubicBezTo>
                    <a:pt x="1" y="725"/>
                    <a:pt x="98" y="875"/>
                    <a:pt x="248" y="892"/>
                  </a:cubicBezTo>
                  <a:cubicBezTo>
                    <a:pt x="271" y="894"/>
                    <a:pt x="294" y="895"/>
                    <a:pt x="317" y="895"/>
                  </a:cubicBezTo>
                  <a:cubicBezTo>
                    <a:pt x="430" y="895"/>
                    <a:pt x="539" y="872"/>
                    <a:pt x="644" y="829"/>
                  </a:cubicBezTo>
                  <a:cubicBezTo>
                    <a:pt x="742" y="794"/>
                    <a:pt x="845" y="771"/>
                    <a:pt x="943" y="737"/>
                  </a:cubicBezTo>
                  <a:cubicBezTo>
                    <a:pt x="1000" y="720"/>
                    <a:pt x="1058" y="697"/>
                    <a:pt x="1115" y="674"/>
                  </a:cubicBezTo>
                  <a:cubicBezTo>
                    <a:pt x="1144" y="668"/>
                    <a:pt x="1167" y="656"/>
                    <a:pt x="1190" y="645"/>
                  </a:cubicBezTo>
                  <a:cubicBezTo>
                    <a:pt x="1276" y="605"/>
                    <a:pt x="1345" y="530"/>
                    <a:pt x="1379" y="438"/>
                  </a:cubicBezTo>
                  <a:cubicBezTo>
                    <a:pt x="1408" y="358"/>
                    <a:pt x="1402" y="266"/>
                    <a:pt x="1368" y="185"/>
                  </a:cubicBezTo>
                  <a:cubicBezTo>
                    <a:pt x="1328" y="111"/>
                    <a:pt x="1264" y="48"/>
                    <a:pt x="1184" y="19"/>
                  </a:cubicBezTo>
                  <a:cubicBezTo>
                    <a:pt x="1144" y="6"/>
                    <a:pt x="1105" y="0"/>
                    <a:pt x="1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5611;p49">
              <a:extLst>
                <a:ext uri="{FF2B5EF4-FFF2-40B4-BE49-F238E27FC236}">
                  <a16:creationId xmlns:a16="http://schemas.microsoft.com/office/drawing/2014/main" id="{4465F400-BA44-78B9-A82A-A404E0A621F8}"/>
                </a:ext>
              </a:extLst>
            </p:cNvPr>
            <p:cNvSpPr/>
            <p:nvPr/>
          </p:nvSpPr>
          <p:spPr>
            <a:xfrm>
              <a:off x="6282158" y="1836394"/>
              <a:ext cx="203555" cy="58231"/>
            </a:xfrm>
            <a:custGeom>
              <a:avLst/>
              <a:gdLst/>
              <a:ahLst/>
              <a:cxnLst/>
              <a:rect l="l" t="t" r="r" b="b"/>
              <a:pathLst>
                <a:path w="5151" h="1463" extrusionOk="0">
                  <a:moveTo>
                    <a:pt x="5074" y="1"/>
                  </a:moveTo>
                  <a:cubicBezTo>
                    <a:pt x="5066" y="1"/>
                    <a:pt x="5057" y="2"/>
                    <a:pt x="5048" y="6"/>
                  </a:cubicBezTo>
                  <a:cubicBezTo>
                    <a:pt x="4853" y="92"/>
                    <a:pt x="4629" y="115"/>
                    <a:pt x="4422" y="173"/>
                  </a:cubicBezTo>
                  <a:cubicBezTo>
                    <a:pt x="4187" y="247"/>
                    <a:pt x="3957" y="334"/>
                    <a:pt x="3733" y="443"/>
                  </a:cubicBezTo>
                  <a:cubicBezTo>
                    <a:pt x="3297" y="638"/>
                    <a:pt x="2872" y="862"/>
                    <a:pt x="2418" y="1017"/>
                  </a:cubicBezTo>
                  <a:cubicBezTo>
                    <a:pt x="2161" y="1105"/>
                    <a:pt x="1893" y="1167"/>
                    <a:pt x="1625" y="1167"/>
                  </a:cubicBezTo>
                  <a:cubicBezTo>
                    <a:pt x="1437" y="1167"/>
                    <a:pt x="1250" y="1136"/>
                    <a:pt x="1068" y="1063"/>
                  </a:cubicBezTo>
                  <a:cubicBezTo>
                    <a:pt x="689" y="919"/>
                    <a:pt x="448" y="575"/>
                    <a:pt x="74" y="431"/>
                  </a:cubicBezTo>
                  <a:cubicBezTo>
                    <a:pt x="71" y="430"/>
                    <a:pt x="67" y="430"/>
                    <a:pt x="63" y="430"/>
                  </a:cubicBezTo>
                  <a:cubicBezTo>
                    <a:pt x="35" y="430"/>
                    <a:pt x="0" y="448"/>
                    <a:pt x="5" y="483"/>
                  </a:cubicBezTo>
                  <a:cubicBezTo>
                    <a:pt x="80" y="805"/>
                    <a:pt x="367" y="1017"/>
                    <a:pt x="631" y="1189"/>
                  </a:cubicBezTo>
                  <a:cubicBezTo>
                    <a:pt x="912" y="1366"/>
                    <a:pt x="1239" y="1463"/>
                    <a:pt x="1571" y="1463"/>
                  </a:cubicBezTo>
                  <a:cubicBezTo>
                    <a:pt x="1606" y="1463"/>
                    <a:pt x="1641" y="1462"/>
                    <a:pt x="1677" y="1459"/>
                  </a:cubicBezTo>
                  <a:cubicBezTo>
                    <a:pt x="2481" y="1431"/>
                    <a:pt x="3216" y="983"/>
                    <a:pt x="3923" y="644"/>
                  </a:cubicBezTo>
                  <a:cubicBezTo>
                    <a:pt x="4135" y="540"/>
                    <a:pt x="4348" y="454"/>
                    <a:pt x="4572" y="380"/>
                  </a:cubicBezTo>
                  <a:cubicBezTo>
                    <a:pt x="4767" y="311"/>
                    <a:pt x="4951" y="253"/>
                    <a:pt x="5106" y="115"/>
                  </a:cubicBezTo>
                  <a:cubicBezTo>
                    <a:pt x="5151" y="75"/>
                    <a:pt x="5126" y="1"/>
                    <a:pt x="5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5612;p49">
              <a:extLst>
                <a:ext uri="{FF2B5EF4-FFF2-40B4-BE49-F238E27FC236}">
                  <a16:creationId xmlns:a16="http://schemas.microsoft.com/office/drawing/2014/main" id="{A42CC6F7-D2FD-C4E5-3EB5-95AE0D339234}"/>
                </a:ext>
              </a:extLst>
            </p:cNvPr>
            <p:cNvSpPr/>
            <p:nvPr/>
          </p:nvSpPr>
          <p:spPr>
            <a:xfrm>
              <a:off x="6306461" y="1763636"/>
              <a:ext cx="183796" cy="46848"/>
            </a:xfrm>
            <a:custGeom>
              <a:avLst/>
              <a:gdLst/>
              <a:ahLst/>
              <a:cxnLst/>
              <a:rect l="l" t="t" r="r" b="b"/>
              <a:pathLst>
                <a:path w="4651" h="1177" extrusionOk="0">
                  <a:moveTo>
                    <a:pt x="36" y="1"/>
                  </a:moveTo>
                  <a:cubicBezTo>
                    <a:pt x="18" y="1"/>
                    <a:pt x="1" y="15"/>
                    <a:pt x="5" y="36"/>
                  </a:cubicBezTo>
                  <a:cubicBezTo>
                    <a:pt x="68" y="496"/>
                    <a:pt x="522" y="691"/>
                    <a:pt x="924" y="794"/>
                  </a:cubicBezTo>
                  <a:cubicBezTo>
                    <a:pt x="1068" y="833"/>
                    <a:pt x="1211" y="849"/>
                    <a:pt x="1354" y="849"/>
                  </a:cubicBezTo>
                  <a:cubicBezTo>
                    <a:pt x="1641" y="849"/>
                    <a:pt x="1925" y="785"/>
                    <a:pt x="2205" y="708"/>
                  </a:cubicBezTo>
                  <a:cubicBezTo>
                    <a:pt x="2551" y="615"/>
                    <a:pt x="2883" y="513"/>
                    <a:pt x="3227" y="513"/>
                  </a:cubicBezTo>
                  <a:cubicBezTo>
                    <a:pt x="3305" y="513"/>
                    <a:pt x="3383" y="519"/>
                    <a:pt x="3463" y="530"/>
                  </a:cubicBezTo>
                  <a:cubicBezTo>
                    <a:pt x="3670" y="553"/>
                    <a:pt x="3871" y="622"/>
                    <a:pt x="4054" y="731"/>
                  </a:cubicBezTo>
                  <a:cubicBezTo>
                    <a:pt x="4244" y="835"/>
                    <a:pt x="4410" y="978"/>
                    <a:pt x="4537" y="1151"/>
                  </a:cubicBezTo>
                  <a:cubicBezTo>
                    <a:pt x="4548" y="1169"/>
                    <a:pt x="4564" y="1177"/>
                    <a:pt x="4581" y="1177"/>
                  </a:cubicBezTo>
                  <a:cubicBezTo>
                    <a:pt x="4615" y="1177"/>
                    <a:pt x="4650" y="1142"/>
                    <a:pt x="4634" y="1099"/>
                  </a:cubicBezTo>
                  <a:cubicBezTo>
                    <a:pt x="4560" y="915"/>
                    <a:pt x="4451" y="754"/>
                    <a:pt x="4307" y="616"/>
                  </a:cubicBezTo>
                  <a:cubicBezTo>
                    <a:pt x="4152" y="484"/>
                    <a:pt x="3968" y="381"/>
                    <a:pt x="3773" y="312"/>
                  </a:cubicBezTo>
                  <a:cubicBezTo>
                    <a:pt x="3563" y="237"/>
                    <a:pt x="3355" y="206"/>
                    <a:pt x="3146" y="206"/>
                  </a:cubicBezTo>
                  <a:cubicBezTo>
                    <a:pt x="2937" y="206"/>
                    <a:pt x="2728" y="237"/>
                    <a:pt x="2515" y="289"/>
                  </a:cubicBezTo>
                  <a:cubicBezTo>
                    <a:pt x="2141" y="379"/>
                    <a:pt x="1757" y="517"/>
                    <a:pt x="1368" y="517"/>
                  </a:cubicBezTo>
                  <a:cubicBezTo>
                    <a:pt x="1333" y="517"/>
                    <a:pt x="1298" y="515"/>
                    <a:pt x="1263" y="513"/>
                  </a:cubicBezTo>
                  <a:cubicBezTo>
                    <a:pt x="821" y="484"/>
                    <a:pt x="418" y="243"/>
                    <a:pt x="57" y="8"/>
                  </a:cubicBezTo>
                  <a:cubicBezTo>
                    <a:pt x="50" y="3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5613;p49">
              <a:extLst>
                <a:ext uri="{FF2B5EF4-FFF2-40B4-BE49-F238E27FC236}">
                  <a16:creationId xmlns:a16="http://schemas.microsoft.com/office/drawing/2014/main" id="{9598EC78-35CE-A8F9-0409-3592A1B8723D}"/>
                </a:ext>
              </a:extLst>
            </p:cNvPr>
            <p:cNvSpPr/>
            <p:nvPr/>
          </p:nvSpPr>
          <p:spPr>
            <a:xfrm>
              <a:off x="6264850" y="1840255"/>
              <a:ext cx="38885" cy="37932"/>
            </a:xfrm>
            <a:custGeom>
              <a:avLst/>
              <a:gdLst/>
              <a:ahLst/>
              <a:cxnLst/>
              <a:rect l="l" t="t" r="r" b="b"/>
              <a:pathLst>
                <a:path w="984" h="953" extrusionOk="0">
                  <a:moveTo>
                    <a:pt x="660" y="1"/>
                  </a:moveTo>
                  <a:cubicBezTo>
                    <a:pt x="633" y="1"/>
                    <a:pt x="606" y="5"/>
                    <a:pt x="581" y="13"/>
                  </a:cubicBezTo>
                  <a:cubicBezTo>
                    <a:pt x="541" y="18"/>
                    <a:pt x="501" y="36"/>
                    <a:pt x="466" y="64"/>
                  </a:cubicBezTo>
                  <a:cubicBezTo>
                    <a:pt x="438" y="81"/>
                    <a:pt x="409" y="104"/>
                    <a:pt x="386" y="127"/>
                  </a:cubicBezTo>
                  <a:cubicBezTo>
                    <a:pt x="357" y="150"/>
                    <a:pt x="328" y="173"/>
                    <a:pt x="305" y="196"/>
                  </a:cubicBezTo>
                  <a:cubicBezTo>
                    <a:pt x="225" y="254"/>
                    <a:pt x="150" y="317"/>
                    <a:pt x="81" y="392"/>
                  </a:cubicBezTo>
                  <a:cubicBezTo>
                    <a:pt x="53" y="426"/>
                    <a:pt x="30" y="466"/>
                    <a:pt x="24" y="512"/>
                  </a:cubicBezTo>
                  <a:cubicBezTo>
                    <a:pt x="7" y="552"/>
                    <a:pt x="1" y="604"/>
                    <a:pt x="7" y="650"/>
                  </a:cubicBezTo>
                  <a:lnTo>
                    <a:pt x="30" y="736"/>
                  </a:lnTo>
                  <a:cubicBezTo>
                    <a:pt x="41" y="776"/>
                    <a:pt x="70" y="817"/>
                    <a:pt x="99" y="845"/>
                  </a:cubicBezTo>
                  <a:cubicBezTo>
                    <a:pt x="116" y="868"/>
                    <a:pt x="139" y="886"/>
                    <a:pt x="168" y="897"/>
                  </a:cubicBezTo>
                  <a:cubicBezTo>
                    <a:pt x="202" y="926"/>
                    <a:pt x="248" y="943"/>
                    <a:pt x="294" y="949"/>
                  </a:cubicBezTo>
                  <a:cubicBezTo>
                    <a:pt x="310" y="951"/>
                    <a:pt x="325" y="952"/>
                    <a:pt x="341" y="952"/>
                  </a:cubicBezTo>
                  <a:cubicBezTo>
                    <a:pt x="402" y="952"/>
                    <a:pt x="463" y="936"/>
                    <a:pt x="518" y="909"/>
                  </a:cubicBezTo>
                  <a:cubicBezTo>
                    <a:pt x="552" y="891"/>
                    <a:pt x="587" y="874"/>
                    <a:pt x="616" y="851"/>
                  </a:cubicBezTo>
                  <a:cubicBezTo>
                    <a:pt x="667" y="805"/>
                    <a:pt x="719" y="759"/>
                    <a:pt x="765" y="708"/>
                  </a:cubicBezTo>
                  <a:cubicBezTo>
                    <a:pt x="805" y="673"/>
                    <a:pt x="840" y="633"/>
                    <a:pt x="868" y="593"/>
                  </a:cubicBezTo>
                  <a:cubicBezTo>
                    <a:pt x="886" y="570"/>
                    <a:pt x="897" y="552"/>
                    <a:pt x="909" y="530"/>
                  </a:cubicBezTo>
                  <a:lnTo>
                    <a:pt x="914" y="518"/>
                  </a:lnTo>
                  <a:lnTo>
                    <a:pt x="926" y="501"/>
                  </a:lnTo>
                  <a:cubicBezTo>
                    <a:pt x="937" y="484"/>
                    <a:pt x="943" y="472"/>
                    <a:pt x="949" y="461"/>
                  </a:cubicBezTo>
                  <a:cubicBezTo>
                    <a:pt x="954" y="432"/>
                    <a:pt x="966" y="403"/>
                    <a:pt x="972" y="374"/>
                  </a:cubicBezTo>
                  <a:cubicBezTo>
                    <a:pt x="983" y="334"/>
                    <a:pt x="977" y="288"/>
                    <a:pt x="966" y="248"/>
                  </a:cubicBezTo>
                  <a:cubicBezTo>
                    <a:pt x="960" y="219"/>
                    <a:pt x="954" y="196"/>
                    <a:pt x="937" y="173"/>
                  </a:cubicBezTo>
                  <a:cubicBezTo>
                    <a:pt x="920" y="133"/>
                    <a:pt x="891" y="104"/>
                    <a:pt x="863" y="76"/>
                  </a:cubicBezTo>
                  <a:cubicBezTo>
                    <a:pt x="817" y="41"/>
                    <a:pt x="765" y="18"/>
                    <a:pt x="707" y="7"/>
                  </a:cubicBezTo>
                  <a:cubicBezTo>
                    <a:pt x="692" y="2"/>
                    <a:pt x="676" y="1"/>
                    <a:pt x="6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5614;p49">
              <a:extLst>
                <a:ext uri="{FF2B5EF4-FFF2-40B4-BE49-F238E27FC236}">
                  <a16:creationId xmlns:a16="http://schemas.microsoft.com/office/drawing/2014/main" id="{1A1CFB9D-BB9A-D50D-763B-646123D0B913}"/>
                </a:ext>
              </a:extLst>
            </p:cNvPr>
            <p:cNvSpPr/>
            <p:nvPr/>
          </p:nvSpPr>
          <p:spPr>
            <a:xfrm>
              <a:off x="6291879" y="1743616"/>
              <a:ext cx="38174" cy="46450"/>
            </a:xfrm>
            <a:custGeom>
              <a:avLst/>
              <a:gdLst/>
              <a:ahLst/>
              <a:cxnLst/>
              <a:rect l="l" t="t" r="r" b="b"/>
              <a:pathLst>
                <a:path w="966" h="1167" extrusionOk="0">
                  <a:moveTo>
                    <a:pt x="597" y="1"/>
                  </a:moveTo>
                  <a:cubicBezTo>
                    <a:pt x="536" y="1"/>
                    <a:pt x="474" y="16"/>
                    <a:pt x="420" y="45"/>
                  </a:cubicBezTo>
                  <a:cubicBezTo>
                    <a:pt x="328" y="97"/>
                    <a:pt x="259" y="189"/>
                    <a:pt x="242" y="292"/>
                  </a:cubicBezTo>
                  <a:cubicBezTo>
                    <a:pt x="225" y="327"/>
                    <a:pt x="213" y="361"/>
                    <a:pt x="196" y="396"/>
                  </a:cubicBezTo>
                  <a:cubicBezTo>
                    <a:pt x="173" y="447"/>
                    <a:pt x="144" y="488"/>
                    <a:pt x="121" y="534"/>
                  </a:cubicBezTo>
                  <a:cubicBezTo>
                    <a:pt x="98" y="580"/>
                    <a:pt x="75" y="625"/>
                    <a:pt x="52" y="671"/>
                  </a:cubicBezTo>
                  <a:lnTo>
                    <a:pt x="29" y="746"/>
                  </a:lnTo>
                  <a:cubicBezTo>
                    <a:pt x="6" y="798"/>
                    <a:pt x="1" y="855"/>
                    <a:pt x="12" y="913"/>
                  </a:cubicBezTo>
                  <a:lnTo>
                    <a:pt x="12" y="941"/>
                  </a:lnTo>
                  <a:cubicBezTo>
                    <a:pt x="28" y="1072"/>
                    <a:pt x="142" y="1166"/>
                    <a:pt x="271" y="1166"/>
                  </a:cubicBezTo>
                  <a:cubicBezTo>
                    <a:pt x="279" y="1166"/>
                    <a:pt x="286" y="1166"/>
                    <a:pt x="293" y="1165"/>
                  </a:cubicBezTo>
                  <a:lnTo>
                    <a:pt x="322" y="1165"/>
                  </a:lnTo>
                  <a:cubicBezTo>
                    <a:pt x="380" y="1160"/>
                    <a:pt x="431" y="1137"/>
                    <a:pt x="477" y="1102"/>
                  </a:cubicBezTo>
                  <a:cubicBezTo>
                    <a:pt x="500" y="1091"/>
                    <a:pt x="523" y="1079"/>
                    <a:pt x="546" y="1062"/>
                  </a:cubicBezTo>
                  <a:cubicBezTo>
                    <a:pt x="586" y="1028"/>
                    <a:pt x="627" y="987"/>
                    <a:pt x="661" y="947"/>
                  </a:cubicBezTo>
                  <a:cubicBezTo>
                    <a:pt x="684" y="924"/>
                    <a:pt x="707" y="901"/>
                    <a:pt x="724" y="872"/>
                  </a:cubicBezTo>
                  <a:cubicBezTo>
                    <a:pt x="776" y="804"/>
                    <a:pt x="822" y="735"/>
                    <a:pt x="862" y="660"/>
                  </a:cubicBezTo>
                  <a:cubicBezTo>
                    <a:pt x="891" y="614"/>
                    <a:pt x="908" y="568"/>
                    <a:pt x="925" y="516"/>
                  </a:cubicBezTo>
                  <a:cubicBezTo>
                    <a:pt x="954" y="453"/>
                    <a:pt x="965" y="390"/>
                    <a:pt x="954" y="327"/>
                  </a:cubicBezTo>
                  <a:cubicBezTo>
                    <a:pt x="948" y="292"/>
                    <a:pt x="943" y="264"/>
                    <a:pt x="931" y="235"/>
                  </a:cubicBezTo>
                  <a:cubicBezTo>
                    <a:pt x="914" y="172"/>
                    <a:pt x="874" y="120"/>
                    <a:pt x="828" y="86"/>
                  </a:cubicBezTo>
                  <a:cubicBezTo>
                    <a:pt x="787" y="51"/>
                    <a:pt x="747" y="28"/>
                    <a:pt x="701" y="17"/>
                  </a:cubicBezTo>
                  <a:cubicBezTo>
                    <a:pt x="668" y="6"/>
                    <a:pt x="632" y="1"/>
                    <a:pt x="5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5615;p49">
              <a:extLst>
                <a:ext uri="{FF2B5EF4-FFF2-40B4-BE49-F238E27FC236}">
                  <a16:creationId xmlns:a16="http://schemas.microsoft.com/office/drawing/2014/main" id="{8C89CE9E-272A-D9EF-EF88-2DF9E1E2307B}"/>
                </a:ext>
              </a:extLst>
            </p:cNvPr>
            <p:cNvSpPr/>
            <p:nvPr/>
          </p:nvSpPr>
          <p:spPr>
            <a:xfrm>
              <a:off x="6451013" y="1757547"/>
              <a:ext cx="102153" cy="121398"/>
            </a:xfrm>
            <a:custGeom>
              <a:avLst/>
              <a:gdLst/>
              <a:ahLst/>
              <a:cxnLst/>
              <a:rect l="l" t="t" r="r" b="b"/>
              <a:pathLst>
                <a:path w="2585" h="3050" extrusionOk="0">
                  <a:moveTo>
                    <a:pt x="1312" y="1"/>
                  </a:moveTo>
                  <a:cubicBezTo>
                    <a:pt x="898" y="1"/>
                    <a:pt x="443" y="691"/>
                    <a:pt x="327" y="942"/>
                  </a:cubicBezTo>
                  <a:cubicBezTo>
                    <a:pt x="195" y="1217"/>
                    <a:pt x="109" y="1510"/>
                    <a:pt x="57" y="1815"/>
                  </a:cubicBezTo>
                  <a:cubicBezTo>
                    <a:pt x="6" y="2091"/>
                    <a:pt x="0" y="2372"/>
                    <a:pt x="46" y="2653"/>
                  </a:cubicBezTo>
                  <a:cubicBezTo>
                    <a:pt x="63" y="2763"/>
                    <a:pt x="98" y="2872"/>
                    <a:pt x="144" y="2981"/>
                  </a:cubicBezTo>
                  <a:cubicBezTo>
                    <a:pt x="155" y="3004"/>
                    <a:pt x="167" y="3027"/>
                    <a:pt x="184" y="3050"/>
                  </a:cubicBezTo>
                  <a:cubicBezTo>
                    <a:pt x="477" y="2923"/>
                    <a:pt x="781" y="2814"/>
                    <a:pt x="1091" y="2722"/>
                  </a:cubicBezTo>
                  <a:cubicBezTo>
                    <a:pt x="1490" y="2611"/>
                    <a:pt x="1926" y="2511"/>
                    <a:pt x="2354" y="2511"/>
                  </a:cubicBezTo>
                  <a:cubicBezTo>
                    <a:pt x="2431" y="2511"/>
                    <a:pt x="2508" y="2514"/>
                    <a:pt x="2585" y="2521"/>
                  </a:cubicBezTo>
                  <a:cubicBezTo>
                    <a:pt x="2504" y="2424"/>
                    <a:pt x="2430" y="2320"/>
                    <a:pt x="2372" y="2211"/>
                  </a:cubicBezTo>
                  <a:cubicBezTo>
                    <a:pt x="2079" y="1677"/>
                    <a:pt x="1850" y="1108"/>
                    <a:pt x="1700" y="517"/>
                  </a:cubicBezTo>
                  <a:cubicBezTo>
                    <a:pt x="1649" y="321"/>
                    <a:pt x="1637" y="161"/>
                    <a:pt x="1545" y="86"/>
                  </a:cubicBezTo>
                  <a:cubicBezTo>
                    <a:pt x="1471" y="26"/>
                    <a:pt x="1392" y="1"/>
                    <a:pt x="13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5616;p49">
              <a:extLst>
                <a:ext uri="{FF2B5EF4-FFF2-40B4-BE49-F238E27FC236}">
                  <a16:creationId xmlns:a16="http://schemas.microsoft.com/office/drawing/2014/main" id="{6B4573EC-73C3-64B4-BF8E-4E07594FFA71}"/>
                </a:ext>
              </a:extLst>
            </p:cNvPr>
            <p:cNvSpPr/>
            <p:nvPr/>
          </p:nvSpPr>
          <p:spPr>
            <a:xfrm>
              <a:off x="6471877" y="1776492"/>
              <a:ext cx="81287" cy="92859"/>
            </a:xfrm>
            <a:custGeom>
              <a:avLst/>
              <a:gdLst/>
              <a:ahLst/>
              <a:cxnLst/>
              <a:rect l="l" t="t" r="r" b="b"/>
              <a:pathLst>
                <a:path w="2057" h="2333" extrusionOk="0">
                  <a:moveTo>
                    <a:pt x="1066" y="0"/>
                  </a:moveTo>
                  <a:cubicBezTo>
                    <a:pt x="1003" y="0"/>
                    <a:pt x="942" y="14"/>
                    <a:pt x="885" y="41"/>
                  </a:cubicBezTo>
                  <a:cubicBezTo>
                    <a:pt x="650" y="161"/>
                    <a:pt x="408" y="627"/>
                    <a:pt x="673" y="822"/>
                  </a:cubicBezTo>
                  <a:cubicBezTo>
                    <a:pt x="752" y="877"/>
                    <a:pt x="694" y="992"/>
                    <a:pt x="613" y="992"/>
                  </a:cubicBezTo>
                  <a:cubicBezTo>
                    <a:pt x="601" y="992"/>
                    <a:pt x="588" y="989"/>
                    <a:pt x="575" y="983"/>
                  </a:cubicBezTo>
                  <a:cubicBezTo>
                    <a:pt x="493" y="945"/>
                    <a:pt x="389" y="914"/>
                    <a:pt x="299" y="914"/>
                  </a:cubicBezTo>
                  <a:cubicBezTo>
                    <a:pt x="181" y="914"/>
                    <a:pt x="86" y="968"/>
                    <a:pt x="92" y="1138"/>
                  </a:cubicBezTo>
                  <a:cubicBezTo>
                    <a:pt x="110" y="1396"/>
                    <a:pt x="305" y="1603"/>
                    <a:pt x="558" y="1643"/>
                  </a:cubicBezTo>
                  <a:cubicBezTo>
                    <a:pt x="627" y="1649"/>
                    <a:pt x="621" y="1735"/>
                    <a:pt x="575" y="1758"/>
                  </a:cubicBezTo>
                  <a:cubicBezTo>
                    <a:pt x="414" y="1839"/>
                    <a:pt x="196" y="1942"/>
                    <a:pt x="92" y="2097"/>
                  </a:cubicBezTo>
                  <a:cubicBezTo>
                    <a:pt x="0" y="2229"/>
                    <a:pt x="161" y="2292"/>
                    <a:pt x="293" y="2333"/>
                  </a:cubicBezTo>
                  <a:cubicBezTo>
                    <a:pt x="385" y="2304"/>
                    <a:pt x="477" y="2275"/>
                    <a:pt x="563" y="2246"/>
                  </a:cubicBezTo>
                  <a:cubicBezTo>
                    <a:pt x="962" y="2135"/>
                    <a:pt x="1398" y="2035"/>
                    <a:pt x="1826" y="2035"/>
                  </a:cubicBezTo>
                  <a:cubicBezTo>
                    <a:pt x="1903" y="2035"/>
                    <a:pt x="1980" y="2038"/>
                    <a:pt x="2057" y="2045"/>
                  </a:cubicBezTo>
                  <a:cubicBezTo>
                    <a:pt x="1976" y="1948"/>
                    <a:pt x="1902" y="1844"/>
                    <a:pt x="1844" y="1735"/>
                  </a:cubicBezTo>
                  <a:cubicBezTo>
                    <a:pt x="1551" y="1201"/>
                    <a:pt x="1322" y="632"/>
                    <a:pt x="1172" y="41"/>
                  </a:cubicBezTo>
                  <a:cubicBezTo>
                    <a:pt x="1166" y="29"/>
                    <a:pt x="1166" y="18"/>
                    <a:pt x="1166" y="12"/>
                  </a:cubicBezTo>
                  <a:cubicBezTo>
                    <a:pt x="1133" y="4"/>
                    <a:pt x="1099" y="0"/>
                    <a:pt x="10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5617;p49">
              <a:extLst>
                <a:ext uri="{FF2B5EF4-FFF2-40B4-BE49-F238E27FC236}">
                  <a16:creationId xmlns:a16="http://schemas.microsoft.com/office/drawing/2014/main" id="{29A490A9-F2FD-2B89-F689-2563775DA80F}"/>
                </a:ext>
              </a:extLst>
            </p:cNvPr>
            <p:cNvSpPr/>
            <p:nvPr/>
          </p:nvSpPr>
          <p:spPr>
            <a:xfrm>
              <a:off x="6398574" y="1698322"/>
              <a:ext cx="171190" cy="221103"/>
            </a:xfrm>
            <a:custGeom>
              <a:avLst/>
              <a:gdLst/>
              <a:ahLst/>
              <a:cxnLst/>
              <a:rect l="l" t="t" r="r" b="b"/>
              <a:pathLst>
                <a:path w="4332" h="5555" extrusionOk="0">
                  <a:moveTo>
                    <a:pt x="2784" y="0"/>
                  </a:moveTo>
                  <a:cubicBezTo>
                    <a:pt x="2689" y="0"/>
                    <a:pt x="2589" y="80"/>
                    <a:pt x="2614" y="184"/>
                  </a:cubicBezTo>
                  <a:cubicBezTo>
                    <a:pt x="2625" y="350"/>
                    <a:pt x="2648" y="511"/>
                    <a:pt x="2683" y="672"/>
                  </a:cubicBezTo>
                  <a:cubicBezTo>
                    <a:pt x="2717" y="844"/>
                    <a:pt x="2752" y="1017"/>
                    <a:pt x="2786" y="1189"/>
                  </a:cubicBezTo>
                  <a:cubicBezTo>
                    <a:pt x="2861" y="1580"/>
                    <a:pt x="2958" y="1970"/>
                    <a:pt x="3079" y="2349"/>
                  </a:cubicBezTo>
                  <a:cubicBezTo>
                    <a:pt x="3188" y="2717"/>
                    <a:pt x="3337" y="3073"/>
                    <a:pt x="3527" y="3412"/>
                  </a:cubicBezTo>
                  <a:cubicBezTo>
                    <a:pt x="3619" y="3579"/>
                    <a:pt x="3728" y="3734"/>
                    <a:pt x="3860" y="3883"/>
                  </a:cubicBezTo>
                  <a:lnTo>
                    <a:pt x="3774" y="3883"/>
                  </a:lnTo>
                  <a:cubicBezTo>
                    <a:pt x="3584" y="3894"/>
                    <a:pt x="3401" y="3917"/>
                    <a:pt x="3223" y="3952"/>
                  </a:cubicBezTo>
                  <a:cubicBezTo>
                    <a:pt x="2832" y="4027"/>
                    <a:pt x="2453" y="4141"/>
                    <a:pt x="2091" y="4291"/>
                  </a:cubicBezTo>
                  <a:cubicBezTo>
                    <a:pt x="1723" y="4440"/>
                    <a:pt x="1361" y="4612"/>
                    <a:pt x="1005" y="4791"/>
                  </a:cubicBezTo>
                  <a:cubicBezTo>
                    <a:pt x="839" y="4877"/>
                    <a:pt x="672" y="4963"/>
                    <a:pt x="506" y="5049"/>
                  </a:cubicBezTo>
                  <a:cubicBezTo>
                    <a:pt x="356" y="5124"/>
                    <a:pt x="121" y="5193"/>
                    <a:pt x="40" y="5359"/>
                  </a:cubicBezTo>
                  <a:cubicBezTo>
                    <a:pt x="0" y="5440"/>
                    <a:pt x="58" y="5537"/>
                    <a:pt x="150" y="5549"/>
                  </a:cubicBezTo>
                  <a:cubicBezTo>
                    <a:pt x="167" y="5552"/>
                    <a:pt x="185" y="5554"/>
                    <a:pt x="202" y="5554"/>
                  </a:cubicBezTo>
                  <a:cubicBezTo>
                    <a:pt x="350" y="5554"/>
                    <a:pt x="510" y="5437"/>
                    <a:pt x="638" y="5371"/>
                  </a:cubicBezTo>
                  <a:lnTo>
                    <a:pt x="1137" y="5118"/>
                  </a:lnTo>
                  <a:cubicBezTo>
                    <a:pt x="1476" y="4940"/>
                    <a:pt x="1821" y="4768"/>
                    <a:pt x="2177" y="4618"/>
                  </a:cubicBezTo>
                  <a:cubicBezTo>
                    <a:pt x="2528" y="4463"/>
                    <a:pt x="2889" y="4337"/>
                    <a:pt x="3257" y="4245"/>
                  </a:cubicBezTo>
                  <a:cubicBezTo>
                    <a:pt x="3441" y="4199"/>
                    <a:pt x="3625" y="4170"/>
                    <a:pt x="3808" y="4159"/>
                  </a:cubicBezTo>
                  <a:cubicBezTo>
                    <a:pt x="3941" y="4159"/>
                    <a:pt x="4067" y="4141"/>
                    <a:pt x="4199" y="4118"/>
                  </a:cubicBezTo>
                  <a:cubicBezTo>
                    <a:pt x="4205" y="4118"/>
                    <a:pt x="4216" y="4124"/>
                    <a:pt x="4228" y="4130"/>
                  </a:cubicBezTo>
                  <a:cubicBezTo>
                    <a:pt x="4233" y="4131"/>
                    <a:pt x="4239" y="4132"/>
                    <a:pt x="4245" y="4132"/>
                  </a:cubicBezTo>
                  <a:cubicBezTo>
                    <a:pt x="4283" y="4132"/>
                    <a:pt x="4328" y="4101"/>
                    <a:pt x="4308" y="4061"/>
                  </a:cubicBezTo>
                  <a:cubicBezTo>
                    <a:pt x="4331" y="4032"/>
                    <a:pt x="4325" y="3992"/>
                    <a:pt x="4302" y="3975"/>
                  </a:cubicBezTo>
                  <a:cubicBezTo>
                    <a:pt x="4279" y="3958"/>
                    <a:pt x="4256" y="3940"/>
                    <a:pt x="4228" y="3929"/>
                  </a:cubicBezTo>
                  <a:cubicBezTo>
                    <a:pt x="4084" y="3699"/>
                    <a:pt x="3912" y="3492"/>
                    <a:pt x="3791" y="3245"/>
                  </a:cubicBezTo>
                  <a:cubicBezTo>
                    <a:pt x="3619" y="2912"/>
                    <a:pt x="3481" y="2562"/>
                    <a:pt x="3372" y="2200"/>
                  </a:cubicBezTo>
                  <a:cubicBezTo>
                    <a:pt x="3263" y="1838"/>
                    <a:pt x="3171" y="1471"/>
                    <a:pt x="3102" y="1103"/>
                  </a:cubicBezTo>
                  <a:cubicBezTo>
                    <a:pt x="3067" y="931"/>
                    <a:pt x="3039" y="758"/>
                    <a:pt x="3010" y="586"/>
                  </a:cubicBezTo>
                  <a:cubicBezTo>
                    <a:pt x="2993" y="419"/>
                    <a:pt x="2958" y="259"/>
                    <a:pt x="2918" y="98"/>
                  </a:cubicBezTo>
                  <a:cubicBezTo>
                    <a:pt x="2894" y="29"/>
                    <a:pt x="2840" y="0"/>
                    <a:pt x="2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5618;p49">
              <a:extLst>
                <a:ext uri="{FF2B5EF4-FFF2-40B4-BE49-F238E27FC236}">
                  <a16:creationId xmlns:a16="http://schemas.microsoft.com/office/drawing/2014/main" id="{D73E3002-0342-19B6-B93F-F0DDA0BAFC47}"/>
                </a:ext>
              </a:extLst>
            </p:cNvPr>
            <p:cNvSpPr/>
            <p:nvPr/>
          </p:nvSpPr>
          <p:spPr>
            <a:xfrm>
              <a:off x="6322070" y="2141394"/>
              <a:ext cx="350283" cy="184286"/>
            </a:xfrm>
            <a:custGeom>
              <a:avLst/>
              <a:gdLst/>
              <a:ahLst/>
              <a:cxnLst/>
              <a:rect l="l" t="t" r="r" b="b"/>
              <a:pathLst>
                <a:path w="8864" h="4630" extrusionOk="0">
                  <a:moveTo>
                    <a:pt x="4107" y="0"/>
                  </a:moveTo>
                  <a:cubicBezTo>
                    <a:pt x="3746" y="0"/>
                    <a:pt x="3386" y="33"/>
                    <a:pt x="3022" y="69"/>
                  </a:cubicBezTo>
                  <a:cubicBezTo>
                    <a:pt x="2551" y="115"/>
                    <a:pt x="2074" y="155"/>
                    <a:pt x="1609" y="224"/>
                  </a:cubicBezTo>
                  <a:cubicBezTo>
                    <a:pt x="1155" y="287"/>
                    <a:pt x="684" y="367"/>
                    <a:pt x="282" y="540"/>
                  </a:cubicBezTo>
                  <a:cubicBezTo>
                    <a:pt x="87" y="626"/>
                    <a:pt x="0" y="827"/>
                    <a:pt x="110" y="988"/>
                  </a:cubicBezTo>
                  <a:cubicBezTo>
                    <a:pt x="448" y="1459"/>
                    <a:pt x="828" y="1901"/>
                    <a:pt x="1230" y="2315"/>
                  </a:cubicBezTo>
                  <a:cubicBezTo>
                    <a:pt x="1597" y="2699"/>
                    <a:pt x="1994" y="3056"/>
                    <a:pt x="2413" y="3377"/>
                  </a:cubicBezTo>
                  <a:cubicBezTo>
                    <a:pt x="2804" y="3682"/>
                    <a:pt x="3223" y="3969"/>
                    <a:pt x="3728" y="4153"/>
                  </a:cubicBezTo>
                  <a:cubicBezTo>
                    <a:pt x="4217" y="4325"/>
                    <a:pt x="4728" y="4434"/>
                    <a:pt x="5245" y="4469"/>
                  </a:cubicBezTo>
                  <a:cubicBezTo>
                    <a:pt x="5319" y="4474"/>
                    <a:pt x="5383" y="4480"/>
                    <a:pt x="5451" y="4486"/>
                  </a:cubicBezTo>
                  <a:cubicBezTo>
                    <a:pt x="5492" y="4526"/>
                    <a:pt x="5549" y="4555"/>
                    <a:pt x="5607" y="4566"/>
                  </a:cubicBezTo>
                  <a:cubicBezTo>
                    <a:pt x="5693" y="4595"/>
                    <a:pt x="5785" y="4618"/>
                    <a:pt x="5877" y="4629"/>
                  </a:cubicBezTo>
                  <a:cubicBezTo>
                    <a:pt x="5940" y="4629"/>
                    <a:pt x="6003" y="4629"/>
                    <a:pt x="6072" y="4624"/>
                  </a:cubicBezTo>
                  <a:cubicBezTo>
                    <a:pt x="6221" y="4618"/>
                    <a:pt x="6376" y="4612"/>
                    <a:pt x="6526" y="4601"/>
                  </a:cubicBezTo>
                  <a:cubicBezTo>
                    <a:pt x="6836" y="4595"/>
                    <a:pt x="7146" y="4549"/>
                    <a:pt x="7445" y="4480"/>
                  </a:cubicBezTo>
                  <a:cubicBezTo>
                    <a:pt x="7766" y="4400"/>
                    <a:pt x="8065" y="4239"/>
                    <a:pt x="8306" y="4009"/>
                  </a:cubicBezTo>
                  <a:cubicBezTo>
                    <a:pt x="8456" y="3854"/>
                    <a:pt x="8576" y="3664"/>
                    <a:pt x="8639" y="3452"/>
                  </a:cubicBezTo>
                  <a:cubicBezTo>
                    <a:pt x="8863" y="2757"/>
                    <a:pt x="8490" y="2091"/>
                    <a:pt x="7950" y="1545"/>
                  </a:cubicBezTo>
                  <a:cubicBezTo>
                    <a:pt x="7427" y="1034"/>
                    <a:pt x="6807" y="632"/>
                    <a:pt x="6124" y="367"/>
                  </a:cubicBezTo>
                  <a:cubicBezTo>
                    <a:pt x="5635" y="184"/>
                    <a:pt x="5118" y="63"/>
                    <a:pt x="4596" y="23"/>
                  </a:cubicBezTo>
                  <a:cubicBezTo>
                    <a:pt x="4432" y="7"/>
                    <a:pt x="4269" y="0"/>
                    <a:pt x="4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5619;p49">
              <a:extLst>
                <a:ext uri="{FF2B5EF4-FFF2-40B4-BE49-F238E27FC236}">
                  <a16:creationId xmlns:a16="http://schemas.microsoft.com/office/drawing/2014/main" id="{141C5508-36FD-7F87-D6BF-8749082D8410}"/>
                </a:ext>
              </a:extLst>
            </p:cNvPr>
            <p:cNvSpPr/>
            <p:nvPr/>
          </p:nvSpPr>
          <p:spPr>
            <a:xfrm>
              <a:off x="6353407" y="2156837"/>
              <a:ext cx="312821" cy="138194"/>
            </a:xfrm>
            <a:custGeom>
              <a:avLst/>
              <a:gdLst/>
              <a:ahLst/>
              <a:cxnLst/>
              <a:rect l="l" t="t" r="r" b="b"/>
              <a:pathLst>
                <a:path w="7916" h="3472" extrusionOk="0">
                  <a:moveTo>
                    <a:pt x="2497" y="0"/>
                  </a:moveTo>
                  <a:cubicBezTo>
                    <a:pt x="2369" y="0"/>
                    <a:pt x="2244" y="30"/>
                    <a:pt x="2171" y="117"/>
                  </a:cubicBezTo>
                  <a:cubicBezTo>
                    <a:pt x="2068" y="255"/>
                    <a:pt x="2166" y="450"/>
                    <a:pt x="2263" y="583"/>
                  </a:cubicBezTo>
                  <a:cubicBezTo>
                    <a:pt x="2305" y="643"/>
                    <a:pt x="2238" y="703"/>
                    <a:pt x="2169" y="703"/>
                  </a:cubicBezTo>
                  <a:cubicBezTo>
                    <a:pt x="2152" y="703"/>
                    <a:pt x="2135" y="699"/>
                    <a:pt x="2120" y="692"/>
                  </a:cubicBezTo>
                  <a:cubicBezTo>
                    <a:pt x="1832" y="560"/>
                    <a:pt x="1534" y="445"/>
                    <a:pt x="1229" y="359"/>
                  </a:cubicBezTo>
                  <a:cubicBezTo>
                    <a:pt x="1044" y="305"/>
                    <a:pt x="824" y="246"/>
                    <a:pt x="613" y="246"/>
                  </a:cubicBezTo>
                  <a:cubicBezTo>
                    <a:pt x="529" y="246"/>
                    <a:pt x="446" y="255"/>
                    <a:pt x="368" y="278"/>
                  </a:cubicBezTo>
                  <a:cubicBezTo>
                    <a:pt x="184" y="330"/>
                    <a:pt x="0" y="479"/>
                    <a:pt x="104" y="634"/>
                  </a:cubicBezTo>
                  <a:cubicBezTo>
                    <a:pt x="201" y="795"/>
                    <a:pt x="437" y="910"/>
                    <a:pt x="626" y="996"/>
                  </a:cubicBezTo>
                  <a:cubicBezTo>
                    <a:pt x="735" y="1042"/>
                    <a:pt x="1143" y="1134"/>
                    <a:pt x="1201" y="1209"/>
                  </a:cubicBezTo>
                  <a:cubicBezTo>
                    <a:pt x="1315" y="1352"/>
                    <a:pt x="994" y="1484"/>
                    <a:pt x="879" y="1542"/>
                  </a:cubicBezTo>
                  <a:cubicBezTo>
                    <a:pt x="1182" y="1791"/>
                    <a:pt x="1936" y="1841"/>
                    <a:pt x="2392" y="1841"/>
                  </a:cubicBezTo>
                  <a:cubicBezTo>
                    <a:pt x="2419" y="1841"/>
                    <a:pt x="2445" y="1841"/>
                    <a:pt x="2470" y="1840"/>
                  </a:cubicBezTo>
                  <a:cubicBezTo>
                    <a:pt x="2596" y="1840"/>
                    <a:pt x="2591" y="1973"/>
                    <a:pt x="2487" y="2001"/>
                  </a:cubicBezTo>
                  <a:cubicBezTo>
                    <a:pt x="2263" y="2053"/>
                    <a:pt x="2045" y="2128"/>
                    <a:pt x="1832" y="2220"/>
                  </a:cubicBezTo>
                  <a:cubicBezTo>
                    <a:pt x="1700" y="2283"/>
                    <a:pt x="1499" y="2386"/>
                    <a:pt x="1528" y="2524"/>
                  </a:cubicBezTo>
                  <a:cubicBezTo>
                    <a:pt x="1568" y="2702"/>
                    <a:pt x="1850" y="2811"/>
                    <a:pt x="2051" y="2834"/>
                  </a:cubicBezTo>
                  <a:cubicBezTo>
                    <a:pt x="2150" y="2846"/>
                    <a:pt x="2250" y="2852"/>
                    <a:pt x="2349" y="2852"/>
                  </a:cubicBezTo>
                  <a:cubicBezTo>
                    <a:pt x="2806" y="2852"/>
                    <a:pt x="3261" y="2738"/>
                    <a:pt x="3705" y="2668"/>
                  </a:cubicBezTo>
                  <a:cubicBezTo>
                    <a:pt x="3722" y="2664"/>
                    <a:pt x="3741" y="2663"/>
                    <a:pt x="3761" y="2663"/>
                  </a:cubicBezTo>
                  <a:cubicBezTo>
                    <a:pt x="3812" y="2663"/>
                    <a:pt x="3862" y="2676"/>
                    <a:pt x="3866" y="2714"/>
                  </a:cubicBezTo>
                  <a:cubicBezTo>
                    <a:pt x="3872" y="2748"/>
                    <a:pt x="3826" y="2771"/>
                    <a:pt x="3791" y="2788"/>
                  </a:cubicBezTo>
                  <a:lnTo>
                    <a:pt x="3056" y="3127"/>
                  </a:lnTo>
                  <a:cubicBezTo>
                    <a:pt x="2751" y="3271"/>
                    <a:pt x="2809" y="3403"/>
                    <a:pt x="3131" y="3460"/>
                  </a:cubicBezTo>
                  <a:cubicBezTo>
                    <a:pt x="3182" y="3468"/>
                    <a:pt x="3239" y="3472"/>
                    <a:pt x="3299" y="3472"/>
                  </a:cubicBezTo>
                  <a:cubicBezTo>
                    <a:pt x="3670" y="3472"/>
                    <a:pt x="4181" y="3339"/>
                    <a:pt x="4492" y="3299"/>
                  </a:cubicBezTo>
                  <a:cubicBezTo>
                    <a:pt x="5641" y="3144"/>
                    <a:pt x="6778" y="2926"/>
                    <a:pt x="7910" y="2696"/>
                  </a:cubicBezTo>
                  <a:cubicBezTo>
                    <a:pt x="7915" y="2576"/>
                    <a:pt x="7904" y="2455"/>
                    <a:pt x="7875" y="2340"/>
                  </a:cubicBezTo>
                  <a:lnTo>
                    <a:pt x="7657" y="2197"/>
                  </a:lnTo>
                  <a:cubicBezTo>
                    <a:pt x="6812" y="1628"/>
                    <a:pt x="5905" y="1117"/>
                    <a:pt x="5084" y="525"/>
                  </a:cubicBezTo>
                  <a:cubicBezTo>
                    <a:pt x="4891" y="379"/>
                    <a:pt x="4617" y="233"/>
                    <a:pt x="4337" y="233"/>
                  </a:cubicBezTo>
                  <a:cubicBezTo>
                    <a:pt x="4308" y="233"/>
                    <a:pt x="4279" y="235"/>
                    <a:pt x="4251" y="238"/>
                  </a:cubicBezTo>
                  <a:cubicBezTo>
                    <a:pt x="3872" y="278"/>
                    <a:pt x="3889" y="629"/>
                    <a:pt x="3940" y="847"/>
                  </a:cubicBezTo>
                  <a:cubicBezTo>
                    <a:pt x="3956" y="907"/>
                    <a:pt x="3889" y="950"/>
                    <a:pt x="3826" y="950"/>
                  </a:cubicBezTo>
                  <a:cubicBezTo>
                    <a:pt x="3792" y="950"/>
                    <a:pt x="3759" y="938"/>
                    <a:pt x="3739" y="910"/>
                  </a:cubicBezTo>
                  <a:cubicBezTo>
                    <a:pt x="3492" y="554"/>
                    <a:pt x="3222" y="135"/>
                    <a:pt x="2688" y="20"/>
                  </a:cubicBezTo>
                  <a:cubicBezTo>
                    <a:pt x="2628" y="8"/>
                    <a:pt x="2562" y="0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5620;p49">
              <a:extLst>
                <a:ext uri="{FF2B5EF4-FFF2-40B4-BE49-F238E27FC236}">
                  <a16:creationId xmlns:a16="http://schemas.microsoft.com/office/drawing/2014/main" id="{93110D0A-8D0B-DA3E-A606-7A4FCC2C2398}"/>
                </a:ext>
              </a:extLst>
            </p:cNvPr>
            <p:cNvSpPr/>
            <p:nvPr/>
          </p:nvSpPr>
          <p:spPr>
            <a:xfrm>
              <a:off x="6367119" y="2160100"/>
              <a:ext cx="307051" cy="146871"/>
            </a:xfrm>
            <a:custGeom>
              <a:avLst/>
              <a:gdLst/>
              <a:ahLst/>
              <a:cxnLst/>
              <a:rect l="l" t="t" r="r" b="b"/>
              <a:pathLst>
                <a:path w="7770" h="3690" extrusionOk="0">
                  <a:moveTo>
                    <a:pt x="2160" y="1"/>
                  </a:moveTo>
                  <a:cubicBezTo>
                    <a:pt x="2116" y="1"/>
                    <a:pt x="2071" y="23"/>
                    <a:pt x="2071" y="58"/>
                  </a:cubicBezTo>
                  <a:cubicBezTo>
                    <a:pt x="2071" y="173"/>
                    <a:pt x="2146" y="288"/>
                    <a:pt x="2203" y="386"/>
                  </a:cubicBezTo>
                  <a:cubicBezTo>
                    <a:pt x="2267" y="506"/>
                    <a:pt x="2341" y="621"/>
                    <a:pt x="2410" y="736"/>
                  </a:cubicBezTo>
                  <a:cubicBezTo>
                    <a:pt x="2473" y="845"/>
                    <a:pt x="2531" y="954"/>
                    <a:pt x="2571" y="1075"/>
                  </a:cubicBezTo>
                  <a:cubicBezTo>
                    <a:pt x="2577" y="1081"/>
                    <a:pt x="2583" y="1092"/>
                    <a:pt x="2583" y="1104"/>
                  </a:cubicBezTo>
                  <a:cubicBezTo>
                    <a:pt x="2267" y="1000"/>
                    <a:pt x="1951" y="903"/>
                    <a:pt x="1635" y="811"/>
                  </a:cubicBezTo>
                  <a:cubicBezTo>
                    <a:pt x="1376" y="736"/>
                    <a:pt x="1112" y="684"/>
                    <a:pt x="859" y="621"/>
                  </a:cubicBezTo>
                  <a:cubicBezTo>
                    <a:pt x="722" y="587"/>
                    <a:pt x="589" y="558"/>
                    <a:pt x="452" y="529"/>
                  </a:cubicBezTo>
                  <a:cubicBezTo>
                    <a:pt x="325" y="512"/>
                    <a:pt x="199" y="483"/>
                    <a:pt x="78" y="449"/>
                  </a:cubicBezTo>
                  <a:cubicBezTo>
                    <a:pt x="70" y="445"/>
                    <a:pt x="62" y="443"/>
                    <a:pt x="55" y="443"/>
                  </a:cubicBezTo>
                  <a:cubicBezTo>
                    <a:pt x="21" y="443"/>
                    <a:pt x="0" y="482"/>
                    <a:pt x="38" y="501"/>
                  </a:cubicBezTo>
                  <a:cubicBezTo>
                    <a:pt x="101" y="529"/>
                    <a:pt x="147" y="581"/>
                    <a:pt x="210" y="615"/>
                  </a:cubicBezTo>
                  <a:cubicBezTo>
                    <a:pt x="273" y="650"/>
                    <a:pt x="331" y="684"/>
                    <a:pt x="394" y="719"/>
                  </a:cubicBezTo>
                  <a:cubicBezTo>
                    <a:pt x="526" y="794"/>
                    <a:pt x="658" y="851"/>
                    <a:pt x="796" y="908"/>
                  </a:cubicBezTo>
                  <a:cubicBezTo>
                    <a:pt x="1066" y="1018"/>
                    <a:pt x="1342" y="1121"/>
                    <a:pt x="1629" y="1213"/>
                  </a:cubicBezTo>
                  <a:lnTo>
                    <a:pt x="1807" y="1270"/>
                  </a:lnTo>
                  <a:cubicBezTo>
                    <a:pt x="1709" y="1287"/>
                    <a:pt x="1606" y="1316"/>
                    <a:pt x="1508" y="1345"/>
                  </a:cubicBezTo>
                  <a:cubicBezTo>
                    <a:pt x="1313" y="1402"/>
                    <a:pt x="1112" y="1454"/>
                    <a:pt x="923" y="1517"/>
                  </a:cubicBezTo>
                  <a:cubicBezTo>
                    <a:pt x="871" y="1534"/>
                    <a:pt x="900" y="1592"/>
                    <a:pt x="946" y="1592"/>
                  </a:cubicBezTo>
                  <a:cubicBezTo>
                    <a:pt x="967" y="1593"/>
                    <a:pt x="988" y="1593"/>
                    <a:pt x="1010" y="1593"/>
                  </a:cubicBezTo>
                  <a:cubicBezTo>
                    <a:pt x="1111" y="1593"/>
                    <a:pt x="1214" y="1583"/>
                    <a:pt x="1313" y="1569"/>
                  </a:cubicBezTo>
                  <a:cubicBezTo>
                    <a:pt x="1434" y="1557"/>
                    <a:pt x="1554" y="1540"/>
                    <a:pt x="1675" y="1523"/>
                  </a:cubicBezTo>
                  <a:cubicBezTo>
                    <a:pt x="1882" y="1489"/>
                    <a:pt x="2094" y="1466"/>
                    <a:pt x="2313" y="1454"/>
                  </a:cubicBezTo>
                  <a:lnTo>
                    <a:pt x="2370" y="1454"/>
                  </a:lnTo>
                  <a:cubicBezTo>
                    <a:pt x="2697" y="1569"/>
                    <a:pt x="3025" y="1690"/>
                    <a:pt x="3346" y="1810"/>
                  </a:cubicBezTo>
                  <a:cubicBezTo>
                    <a:pt x="3111" y="1845"/>
                    <a:pt x="2870" y="1896"/>
                    <a:pt x="2640" y="1971"/>
                  </a:cubicBezTo>
                  <a:cubicBezTo>
                    <a:pt x="2445" y="2028"/>
                    <a:pt x="2249" y="2092"/>
                    <a:pt x="2060" y="2166"/>
                  </a:cubicBezTo>
                  <a:cubicBezTo>
                    <a:pt x="1968" y="2201"/>
                    <a:pt x="1870" y="2235"/>
                    <a:pt x="1784" y="2275"/>
                  </a:cubicBezTo>
                  <a:cubicBezTo>
                    <a:pt x="1709" y="2304"/>
                    <a:pt x="1646" y="2344"/>
                    <a:pt x="1595" y="2402"/>
                  </a:cubicBezTo>
                  <a:cubicBezTo>
                    <a:pt x="1583" y="2425"/>
                    <a:pt x="1595" y="2454"/>
                    <a:pt x="1629" y="2459"/>
                  </a:cubicBezTo>
                  <a:cubicBezTo>
                    <a:pt x="1658" y="2467"/>
                    <a:pt x="1690" y="2470"/>
                    <a:pt x="1723" y="2470"/>
                  </a:cubicBezTo>
                  <a:cubicBezTo>
                    <a:pt x="1862" y="2470"/>
                    <a:pt x="2030" y="2413"/>
                    <a:pt x="2146" y="2390"/>
                  </a:cubicBezTo>
                  <a:cubicBezTo>
                    <a:pt x="2341" y="2350"/>
                    <a:pt x="2531" y="2304"/>
                    <a:pt x="2720" y="2264"/>
                  </a:cubicBezTo>
                  <a:cubicBezTo>
                    <a:pt x="3105" y="2178"/>
                    <a:pt x="3490" y="2115"/>
                    <a:pt x="3881" y="2080"/>
                  </a:cubicBezTo>
                  <a:cubicBezTo>
                    <a:pt x="3915" y="2080"/>
                    <a:pt x="3950" y="2074"/>
                    <a:pt x="3984" y="2057"/>
                  </a:cubicBezTo>
                  <a:cubicBezTo>
                    <a:pt x="4202" y="2143"/>
                    <a:pt x="4421" y="2235"/>
                    <a:pt x="4639" y="2321"/>
                  </a:cubicBezTo>
                  <a:cubicBezTo>
                    <a:pt x="4754" y="2373"/>
                    <a:pt x="4874" y="2419"/>
                    <a:pt x="4989" y="2465"/>
                  </a:cubicBezTo>
                  <a:cubicBezTo>
                    <a:pt x="4961" y="2471"/>
                    <a:pt x="4938" y="2476"/>
                    <a:pt x="4909" y="2482"/>
                  </a:cubicBezTo>
                  <a:cubicBezTo>
                    <a:pt x="4490" y="2557"/>
                    <a:pt x="4099" y="2689"/>
                    <a:pt x="3697" y="2810"/>
                  </a:cubicBezTo>
                  <a:cubicBezTo>
                    <a:pt x="3513" y="2861"/>
                    <a:pt x="3329" y="2925"/>
                    <a:pt x="3151" y="3005"/>
                  </a:cubicBezTo>
                  <a:cubicBezTo>
                    <a:pt x="3036" y="3062"/>
                    <a:pt x="2887" y="3143"/>
                    <a:pt x="2835" y="3246"/>
                  </a:cubicBezTo>
                  <a:cubicBezTo>
                    <a:pt x="2824" y="3269"/>
                    <a:pt x="2858" y="3286"/>
                    <a:pt x="2881" y="3286"/>
                  </a:cubicBezTo>
                  <a:cubicBezTo>
                    <a:pt x="2979" y="3275"/>
                    <a:pt x="3065" y="3240"/>
                    <a:pt x="3157" y="3217"/>
                  </a:cubicBezTo>
                  <a:cubicBezTo>
                    <a:pt x="3260" y="3200"/>
                    <a:pt x="3364" y="3177"/>
                    <a:pt x="3467" y="3154"/>
                  </a:cubicBezTo>
                  <a:cubicBezTo>
                    <a:pt x="3674" y="3103"/>
                    <a:pt x="3881" y="3057"/>
                    <a:pt x="4082" y="3011"/>
                  </a:cubicBezTo>
                  <a:cubicBezTo>
                    <a:pt x="4513" y="2896"/>
                    <a:pt x="4943" y="2810"/>
                    <a:pt x="5380" y="2752"/>
                  </a:cubicBezTo>
                  <a:cubicBezTo>
                    <a:pt x="5455" y="2752"/>
                    <a:pt x="5529" y="2735"/>
                    <a:pt x="5592" y="2706"/>
                  </a:cubicBezTo>
                  <a:cubicBezTo>
                    <a:pt x="5770" y="2769"/>
                    <a:pt x="5943" y="2844"/>
                    <a:pt x="6115" y="2913"/>
                  </a:cubicBezTo>
                  <a:lnTo>
                    <a:pt x="6276" y="2976"/>
                  </a:lnTo>
                  <a:cubicBezTo>
                    <a:pt x="6230" y="2993"/>
                    <a:pt x="6190" y="3011"/>
                    <a:pt x="6144" y="3022"/>
                  </a:cubicBezTo>
                  <a:cubicBezTo>
                    <a:pt x="5954" y="3085"/>
                    <a:pt x="5759" y="3143"/>
                    <a:pt x="5569" y="3206"/>
                  </a:cubicBezTo>
                  <a:cubicBezTo>
                    <a:pt x="5380" y="3263"/>
                    <a:pt x="5185" y="3321"/>
                    <a:pt x="5001" y="3390"/>
                  </a:cubicBezTo>
                  <a:cubicBezTo>
                    <a:pt x="4915" y="3430"/>
                    <a:pt x="4823" y="3459"/>
                    <a:pt x="4737" y="3499"/>
                  </a:cubicBezTo>
                  <a:cubicBezTo>
                    <a:pt x="4656" y="3545"/>
                    <a:pt x="4576" y="3585"/>
                    <a:pt x="4490" y="3620"/>
                  </a:cubicBezTo>
                  <a:cubicBezTo>
                    <a:pt x="4442" y="3635"/>
                    <a:pt x="4467" y="3690"/>
                    <a:pt x="4512" y="3690"/>
                  </a:cubicBezTo>
                  <a:cubicBezTo>
                    <a:pt x="4516" y="3690"/>
                    <a:pt x="4520" y="3689"/>
                    <a:pt x="4524" y="3688"/>
                  </a:cubicBezTo>
                  <a:cubicBezTo>
                    <a:pt x="4627" y="3671"/>
                    <a:pt x="4742" y="3677"/>
                    <a:pt x="4840" y="3665"/>
                  </a:cubicBezTo>
                  <a:cubicBezTo>
                    <a:pt x="4943" y="3660"/>
                    <a:pt x="5041" y="3637"/>
                    <a:pt x="5139" y="3620"/>
                  </a:cubicBezTo>
                  <a:cubicBezTo>
                    <a:pt x="5334" y="3585"/>
                    <a:pt x="5529" y="3522"/>
                    <a:pt x="5724" y="3470"/>
                  </a:cubicBezTo>
                  <a:cubicBezTo>
                    <a:pt x="5926" y="3413"/>
                    <a:pt x="6127" y="3350"/>
                    <a:pt x="6328" y="3292"/>
                  </a:cubicBezTo>
                  <a:cubicBezTo>
                    <a:pt x="6471" y="3246"/>
                    <a:pt x="6626" y="3212"/>
                    <a:pt x="6758" y="3160"/>
                  </a:cubicBezTo>
                  <a:cubicBezTo>
                    <a:pt x="6787" y="3166"/>
                    <a:pt x="6810" y="3177"/>
                    <a:pt x="6833" y="3183"/>
                  </a:cubicBezTo>
                  <a:cubicBezTo>
                    <a:pt x="7007" y="3243"/>
                    <a:pt x="7221" y="3320"/>
                    <a:pt x="7423" y="3320"/>
                  </a:cubicBezTo>
                  <a:cubicBezTo>
                    <a:pt x="7475" y="3320"/>
                    <a:pt x="7525" y="3315"/>
                    <a:pt x="7574" y="3304"/>
                  </a:cubicBezTo>
                  <a:cubicBezTo>
                    <a:pt x="7758" y="3263"/>
                    <a:pt x="7769" y="3103"/>
                    <a:pt x="7626" y="3022"/>
                  </a:cubicBezTo>
                  <a:cubicBezTo>
                    <a:pt x="7511" y="2947"/>
                    <a:pt x="7362" y="2930"/>
                    <a:pt x="7224" y="2890"/>
                  </a:cubicBezTo>
                  <a:cubicBezTo>
                    <a:pt x="7218" y="2890"/>
                    <a:pt x="7218" y="2884"/>
                    <a:pt x="7218" y="2884"/>
                  </a:cubicBezTo>
                  <a:cubicBezTo>
                    <a:pt x="7040" y="2626"/>
                    <a:pt x="6948" y="2333"/>
                    <a:pt x="6850" y="2051"/>
                  </a:cubicBezTo>
                  <a:cubicBezTo>
                    <a:pt x="6804" y="1908"/>
                    <a:pt x="6764" y="1764"/>
                    <a:pt x="6701" y="1626"/>
                  </a:cubicBezTo>
                  <a:cubicBezTo>
                    <a:pt x="6678" y="1563"/>
                    <a:pt x="6644" y="1500"/>
                    <a:pt x="6609" y="1437"/>
                  </a:cubicBezTo>
                  <a:cubicBezTo>
                    <a:pt x="6557" y="1374"/>
                    <a:pt x="6506" y="1316"/>
                    <a:pt x="6448" y="1265"/>
                  </a:cubicBezTo>
                  <a:cubicBezTo>
                    <a:pt x="6439" y="1256"/>
                    <a:pt x="6428" y="1252"/>
                    <a:pt x="6417" y="1252"/>
                  </a:cubicBezTo>
                  <a:cubicBezTo>
                    <a:pt x="6392" y="1252"/>
                    <a:pt x="6368" y="1271"/>
                    <a:pt x="6368" y="1299"/>
                  </a:cubicBezTo>
                  <a:cubicBezTo>
                    <a:pt x="6379" y="1379"/>
                    <a:pt x="6374" y="1466"/>
                    <a:pt x="6391" y="1534"/>
                  </a:cubicBezTo>
                  <a:cubicBezTo>
                    <a:pt x="6402" y="1603"/>
                    <a:pt x="6425" y="1667"/>
                    <a:pt x="6437" y="1736"/>
                  </a:cubicBezTo>
                  <a:cubicBezTo>
                    <a:pt x="6471" y="1879"/>
                    <a:pt x="6511" y="2023"/>
                    <a:pt x="6534" y="2166"/>
                  </a:cubicBezTo>
                  <a:cubicBezTo>
                    <a:pt x="6569" y="2362"/>
                    <a:pt x="6626" y="2545"/>
                    <a:pt x="6712" y="2718"/>
                  </a:cubicBezTo>
                  <a:cubicBezTo>
                    <a:pt x="6529" y="2649"/>
                    <a:pt x="6351" y="2574"/>
                    <a:pt x="6173" y="2505"/>
                  </a:cubicBezTo>
                  <a:cubicBezTo>
                    <a:pt x="6155" y="2442"/>
                    <a:pt x="6132" y="2379"/>
                    <a:pt x="6098" y="2316"/>
                  </a:cubicBezTo>
                  <a:cubicBezTo>
                    <a:pt x="6058" y="2218"/>
                    <a:pt x="6012" y="2115"/>
                    <a:pt x="5966" y="2011"/>
                  </a:cubicBezTo>
                  <a:cubicBezTo>
                    <a:pt x="5874" y="1816"/>
                    <a:pt x="5799" y="1615"/>
                    <a:pt x="5730" y="1414"/>
                  </a:cubicBezTo>
                  <a:cubicBezTo>
                    <a:pt x="5633" y="1127"/>
                    <a:pt x="5518" y="592"/>
                    <a:pt x="5041" y="547"/>
                  </a:cubicBezTo>
                  <a:cubicBezTo>
                    <a:pt x="5038" y="546"/>
                    <a:pt x="5035" y="546"/>
                    <a:pt x="5032" y="546"/>
                  </a:cubicBezTo>
                  <a:cubicBezTo>
                    <a:pt x="5002" y="546"/>
                    <a:pt x="4978" y="572"/>
                    <a:pt x="4984" y="604"/>
                  </a:cubicBezTo>
                  <a:cubicBezTo>
                    <a:pt x="5029" y="759"/>
                    <a:pt x="5139" y="908"/>
                    <a:pt x="5208" y="1058"/>
                  </a:cubicBezTo>
                  <a:cubicBezTo>
                    <a:pt x="5276" y="1224"/>
                    <a:pt x="5334" y="1397"/>
                    <a:pt x="5386" y="1569"/>
                  </a:cubicBezTo>
                  <a:cubicBezTo>
                    <a:pt x="5449" y="1753"/>
                    <a:pt x="5523" y="1937"/>
                    <a:pt x="5610" y="2120"/>
                  </a:cubicBezTo>
                  <a:cubicBezTo>
                    <a:pt x="5638" y="2184"/>
                    <a:pt x="5667" y="2247"/>
                    <a:pt x="5696" y="2316"/>
                  </a:cubicBezTo>
                  <a:lnTo>
                    <a:pt x="4645" y="1885"/>
                  </a:lnTo>
                  <a:cubicBezTo>
                    <a:pt x="4645" y="1879"/>
                    <a:pt x="4639" y="1873"/>
                    <a:pt x="4639" y="1868"/>
                  </a:cubicBezTo>
                  <a:cubicBezTo>
                    <a:pt x="4604" y="1799"/>
                    <a:pt x="4541" y="1730"/>
                    <a:pt x="4501" y="1661"/>
                  </a:cubicBezTo>
                  <a:cubicBezTo>
                    <a:pt x="4467" y="1598"/>
                    <a:pt x="4438" y="1540"/>
                    <a:pt x="4409" y="1471"/>
                  </a:cubicBezTo>
                  <a:cubicBezTo>
                    <a:pt x="4352" y="1322"/>
                    <a:pt x="4300" y="1167"/>
                    <a:pt x="4254" y="1012"/>
                  </a:cubicBezTo>
                  <a:cubicBezTo>
                    <a:pt x="4202" y="839"/>
                    <a:pt x="4133" y="679"/>
                    <a:pt x="4047" y="524"/>
                  </a:cubicBezTo>
                  <a:cubicBezTo>
                    <a:pt x="4007" y="455"/>
                    <a:pt x="3961" y="386"/>
                    <a:pt x="3904" y="328"/>
                  </a:cubicBezTo>
                  <a:cubicBezTo>
                    <a:pt x="3875" y="294"/>
                    <a:pt x="3840" y="271"/>
                    <a:pt x="3800" y="248"/>
                  </a:cubicBezTo>
                  <a:cubicBezTo>
                    <a:pt x="3783" y="242"/>
                    <a:pt x="3760" y="236"/>
                    <a:pt x="3743" y="236"/>
                  </a:cubicBezTo>
                  <a:cubicBezTo>
                    <a:pt x="3735" y="236"/>
                    <a:pt x="3720" y="234"/>
                    <a:pt x="3717" y="234"/>
                  </a:cubicBezTo>
                  <a:cubicBezTo>
                    <a:pt x="3717" y="234"/>
                    <a:pt x="3717" y="234"/>
                    <a:pt x="3717" y="234"/>
                  </a:cubicBezTo>
                  <a:lnTo>
                    <a:pt x="3717" y="234"/>
                  </a:lnTo>
                  <a:cubicBezTo>
                    <a:pt x="3713" y="233"/>
                    <a:pt x="3710" y="233"/>
                    <a:pt x="3706" y="233"/>
                  </a:cubicBezTo>
                  <a:cubicBezTo>
                    <a:pt x="3683" y="233"/>
                    <a:pt x="3660" y="247"/>
                    <a:pt x="3651" y="265"/>
                  </a:cubicBezTo>
                  <a:cubicBezTo>
                    <a:pt x="3652" y="262"/>
                    <a:pt x="3652" y="261"/>
                    <a:pt x="3652" y="261"/>
                  </a:cubicBezTo>
                  <a:lnTo>
                    <a:pt x="3652" y="261"/>
                  </a:lnTo>
                  <a:cubicBezTo>
                    <a:pt x="3649" y="261"/>
                    <a:pt x="3634" y="289"/>
                    <a:pt x="3634" y="294"/>
                  </a:cubicBezTo>
                  <a:cubicBezTo>
                    <a:pt x="3628" y="305"/>
                    <a:pt x="3622" y="323"/>
                    <a:pt x="3622" y="340"/>
                  </a:cubicBezTo>
                  <a:cubicBezTo>
                    <a:pt x="3622" y="380"/>
                    <a:pt x="3628" y="420"/>
                    <a:pt x="3634" y="460"/>
                  </a:cubicBezTo>
                  <a:cubicBezTo>
                    <a:pt x="3645" y="535"/>
                    <a:pt x="3680" y="615"/>
                    <a:pt x="3691" y="690"/>
                  </a:cubicBezTo>
                  <a:cubicBezTo>
                    <a:pt x="3726" y="851"/>
                    <a:pt x="3777" y="1006"/>
                    <a:pt x="3817" y="1167"/>
                  </a:cubicBezTo>
                  <a:cubicBezTo>
                    <a:pt x="3858" y="1316"/>
                    <a:pt x="3909" y="1471"/>
                    <a:pt x="3973" y="1615"/>
                  </a:cubicBezTo>
                  <a:cubicBezTo>
                    <a:pt x="3691" y="1506"/>
                    <a:pt x="3415" y="1397"/>
                    <a:pt x="3134" y="1293"/>
                  </a:cubicBezTo>
                  <a:cubicBezTo>
                    <a:pt x="3082" y="1276"/>
                    <a:pt x="3031" y="1259"/>
                    <a:pt x="2973" y="1236"/>
                  </a:cubicBezTo>
                  <a:cubicBezTo>
                    <a:pt x="2973" y="1219"/>
                    <a:pt x="2967" y="1201"/>
                    <a:pt x="2967" y="1190"/>
                  </a:cubicBezTo>
                  <a:cubicBezTo>
                    <a:pt x="2956" y="1127"/>
                    <a:pt x="2939" y="1069"/>
                    <a:pt x="2916" y="1012"/>
                  </a:cubicBezTo>
                  <a:cubicBezTo>
                    <a:pt x="2864" y="880"/>
                    <a:pt x="2801" y="753"/>
                    <a:pt x="2732" y="633"/>
                  </a:cubicBezTo>
                  <a:cubicBezTo>
                    <a:pt x="2657" y="512"/>
                    <a:pt x="2577" y="391"/>
                    <a:pt x="2485" y="277"/>
                  </a:cubicBezTo>
                  <a:cubicBezTo>
                    <a:pt x="2410" y="167"/>
                    <a:pt x="2313" y="76"/>
                    <a:pt x="2198" y="7"/>
                  </a:cubicBezTo>
                  <a:cubicBezTo>
                    <a:pt x="2186" y="3"/>
                    <a:pt x="2173" y="1"/>
                    <a:pt x="2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5621;p49">
              <a:extLst>
                <a:ext uri="{FF2B5EF4-FFF2-40B4-BE49-F238E27FC236}">
                  <a16:creationId xmlns:a16="http://schemas.microsoft.com/office/drawing/2014/main" id="{463CECAB-FC72-7986-16AC-578EB02DD4F8}"/>
                </a:ext>
              </a:extLst>
            </p:cNvPr>
            <p:cNvSpPr/>
            <p:nvPr/>
          </p:nvSpPr>
          <p:spPr>
            <a:xfrm>
              <a:off x="6461208" y="2141314"/>
              <a:ext cx="211142" cy="184365"/>
            </a:xfrm>
            <a:custGeom>
              <a:avLst/>
              <a:gdLst/>
              <a:ahLst/>
              <a:cxnLst/>
              <a:rect l="l" t="t" r="r" b="b"/>
              <a:pathLst>
                <a:path w="5343" h="4632" extrusionOk="0">
                  <a:moveTo>
                    <a:pt x="597" y="0"/>
                  </a:moveTo>
                  <a:cubicBezTo>
                    <a:pt x="553" y="0"/>
                    <a:pt x="510" y="1"/>
                    <a:pt x="466" y="2"/>
                  </a:cubicBezTo>
                  <a:cubicBezTo>
                    <a:pt x="724" y="249"/>
                    <a:pt x="937" y="530"/>
                    <a:pt x="1023" y="835"/>
                  </a:cubicBezTo>
                  <a:cubicBezTo>
                    <a:pt x="1149" y="1260"/>
                    <a:pt x="1138" y="1719"/>
                    <a:pt x="1080" y="2150"/>
                  </a:cubicBezTo>
                  <a:cubicBezTo>
                    <a:pt x="1017" y="2621"/>
                    <a:pt x="891" y="3104"/>
                    <a:pt x="609" y="3529"/>
                  </a:cubicBezTo>
                  <a:cubicBezTo>
                    <a:pt x="477" y="3724"/>
                    <a:pt x="270" y="3959"/>
                    <a:pt x="1" y="4074"/>
                  </a:cubicBezTo>
                  <a:cubicBezTo>
                    <a:pt x="69" y="4103"/>
                    <a:pt x="138" y="4132"/>
                    <a:pt x="207" y="4155"/>
                  </a:cubicBezTo>
                  <a:cubicBezTo>
                    <a:pt x="696" y="4327"/>
                    <a:pt x="1207" y="4436"/>
                    <a:pt x="1724" y="4471"/>
                  </a:cubicBezTo>
                  <a:cubicBezTo>
                    <a:pt x="1793" y="4476"/>
                    <a:pt x="1862" y="4482"/>
                    <a:pt x="1930" y="4488"/>
                  </a:cubicBezTo>
                  <a:cubicBezTo>
                    <a:pt x="1971" y="4528"/>
                    <a:pt x="2028" y="4557"/>
                    <a:pt x="2086" y="4568"/>
                  </a:cubicBezTo>
                  <a:cubicBezTo>
                    <a:pt x="2172" y="4597"/>
                    <a:pt x="2264" y="4620"/>
                    <a:pt x="2356" y="4631"/>
                  </a:cubicBezTo>
                  <a:cubicBezTo>
                    <a:pt x="2419" y="4631"/>
                    <a:pt x="2482" y="4631"/>
                    <a:pt x="2551" y="4626"/>
                  </a:cubicBezTo>
                  <a:cubicBezTo>
                    <a:pt x="2700" y="4620"/>
                    <a:pt x="2855" y="4614"/>
                    <a:pt x="3005" y="4603"/>
                  </a:cubicBezTo>
                  <a:cubicBezTo>
                    <a:pt x="3315" y="4597"/>
                    <a:pt x="3625" y="4551"/>
                    <a:pt x="3924" y="4482"/>
                  </a:cubicBezTo>
                  <a:cubicBezTo>
                    <a:pt x="4245" y="4402"/>
                    <a:pt x="4544" y="4241"/>
                    <a:pt x="4785" y="4011"/>
                  </a:cubicBezTo>
                  <a:cubicBezTo>
                    <a:pt x="4935" y="3856"/>
                    <a:pt x="5055" y="3666"/>
                    <a:pt x="5118" y="3454"/>
                  </a:cubicBezTo>
                  <a:cubicBezTo>
                    <a:pt x="5342" y="2759"/>
                    <a:pt x="4969" y="2093"/>
                    <a:pt x="4429" y="1547"/>
                  </a:cubicBezTo>
                  <a:cubicBezTo>
                    <a:pt x="3906" y="1036"/>
                    <a:pt x="3286" y="634"/>
                    <a:pt x="2603" y="369"/>
                  </a:cubicBezTo>
                  <a:cubicBezTo>
                    <a:pt x="1960" y="127"/>
                    <a:pt x="1282" y="0"/>
                    <a:pt x="597" y="0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5622;p49">
              <a:extLst>
                <a:ext uri="{FF2B5EF4-FFF2-40B4-BE49-F238E27FC236}">
                  <a16:creationId xmlns:a16="http://schemas.microsoft.com/office/drawing/2014/main" id="{B971E6EF-BEA9-2694-B5F2-10D3D688D7ED}"/>
                </a:ext>
              </a:extLst>
            </p:cNvPr>
            <p:cNvSpPr/>
            <p:nvPr/>
          </p:nvSpPr>
          <p:spPr>
            <a:xfrm>
              <a:off x="6369964" y="2329456"/>
              <a:ext cx="345502" cy="181380"/>
            </a:xfrm>
            <a:custGeom>
              <a:avLst/>
              <a:gdLst/>
              <a:ahLst/>
              <a:cxnLst/>
              <a:rect l="l" t="t" r="r" b="b"/>
              <a:pathLst>
                <a:path w="8743" h="4557" extrusionOk="0">
                  <a:moveTo>
                    <a:pt x="6265" y="1"/>
                  </a:moveTo>
                  <a:cubicBezTo>
                    <a:pt x="6222" y="1"/>
                    <a:pt x="6178" y="1"/>
                    <a:pt x="6135" y="2"/>
                  </a:cubicBezTo>
                  <a:cubicBezTo>
                    <a:pt x="5342" y="25"/>
                    <a:pt x="4555" y="174"/>
                    <a:pt x="3809" y="456"/>
                  </a:cubicBezTo>
                  <a:cubicBezTo>
                    <a:pt x="3326" y="640"/>
                    <a:pt x="2872" y="887"/>
                    <a:pt x="2459" y="1191"/>
                  </a:cubicBezTo>
                  <a:cubicBezTo>
                    <a:pt x="2057" y="1490"/>
                    <a:pt x="1752" y="1834"/>
                    <a:pt x="1448" y="2179"/>
                  </a:cubicBezTo>
                  <a:cubicBezTo>
                    <a:pt x="1172" y="2495"/>
                    <a:pt x="896" y="2811"/>
                    <a:pt x="644" y="3138"/>
                  </a:cubicBezTo>
                  <a:cubicBezTo>
                    <a:pt x="403" y="3448"/>
                    <a:pt x="156" y="3782"/>
                    <a:pt x="52" y="4126"/>
                  </a:cubicBezTo>
                  <a:cubicBezTo>
                    <a:pt x="0" y="4299"/>
                    <a:pt x="133" y="4465"/>
                    <a:pt x="357" y="4488"/>
                  </a:cubicBezTo>
                  <a:cubicBezTo>
                    <a:pt x="873" y="4533"/>
                    <a:pt x="1394" y="4557"/>
                    <a:pt x="1915" y="4557"/>
                  </a:cubicBezTo>
                  <a:cubicBezTo>
                    <a:pt x="2060" y="4557"/>
                    <a:pt x="2205" y="4555"/>
                    <a:pt x="2350" y="4551"/>
                  </a:cubicBezTo>
                  <a:cubicBezTo>
                    <a:pt x="2947" y="4546"/>
                    <a:pt x="3544" y="4505"/>
                    <a:pt x="4136" y="4431"/>
                  </a:cubicBezTo>
                  <a:cubicBezTo>
                    <a:pt x="4682" y="4362"/>
                    <a:pt x="5233" y="4270"/>
                    <a:pt x="5744" y="4069"/>
                  </a:cubicBezTo>
                  <a:cubicBezTo>
                    <a:pt x="6210" y="3874"/>
                    <a:pt x="6652" y="3621"/>
                    <a:pt x="7054" y="3316"/>
                  </a:cubicBezTo>
                  <a:cubicBezTo>
                    <a:pt x="7106" y="3276"/>
                    <a:pt x="7157" y="3236"/>
                    <a:pt x="7203" y="3196"/>
                  </a:cubicBezTo>
                  <a:cubicBezTo>
                    <a:pt x="7267" y="3196"/>
                    <a:pt x="7330" y="3179"/>
                    <a:pt x="7387" y="3150"/>
                  </a:cubicBezTo>
                  <a:cubicBezTo>
                    <a:pt x="7473" y="3115"/>
                    <a:pt x="7554" y="3069"/>
                    <a:pt x="7628" y="3023"/>
                  </a:cubicBezTo>
                  <a:cubicBezTo>
                    <a:pt x="7674" y="2983"/>
                    <a:pt x="7715" y="2943"/>
                    <a:pt x="7755" y="2897"/>
                  </a:cubicBezTo>
                  <a:cubicBezTo>
                    <a:pt x="7847" y="2799"/>
                    <a:pt x="7944" y="2702"/>
                    <a:pt x="8042" y="2604"/>
                  </a:cubicBezTo>
                  <a:cubicBezTo>
                    <a:pt x="8237" y="2420"/>
                    <a:pt x="8404" y="2208"/>
                    <a:pt x="8542" y="1972"/>
                  </a:cubicBezTo>
                  <a:cubicBezTo>
                    <a:pt x="8685" y="1708"/>
                    <a:pt x="8743" y="1450"/>
                    <a:pt x="8680" y="1185"/>
                  </a:cubicBezTo>
                  <a:cubicBezTo>
                    <a:pt x="8628" y="984"/>
                    <a:pt x="8524" y="806"/>
                    <a:pt x="8381" y="657"/>
                  </a:cubicBezTo>
                  <a:cubicBezTo>
                    <a:pt x="7901" y="160"/>
                    <a:pt x="7089" y="1"/>
                    <a:pt x="6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5623;p49">
              <a:extLst>
                <a:ext uri="{FF2B5EF4-FFF2-40B4-BE49-F238E27FC236}">
                  <a16:creationId xmlns:a16="http://schemas.microsoft.com/office/drawing/2014/main" id="{60CEEC79-A9B0-A662-733C-BCAFC64B0A94}"/>
                </a:ext>
              </a:extLst>
            </p:cNvPr>
            <p:cNvSpPr/>
            <p:nvPr/>
          </p:nvSpPr>
          <p:spPr>
            <a:xfrm>
              <a:off x="6396756" y="2339128"/>
              <a:ext cx="292390" cy="159449"/>
            </a:xfrm>
            <a:custGeom>
              <a:avLst/>
              <a:gdLst/>
              <a:ahLst/>
              <a:cxnLst/>
              <a:rect l="l" t="t" r="r" b="b"/>
              <a:pathLst>
                <a:path w="7399" h="4006" extrusionOk="0">
                  <a:moveTo>
                    <a:pt x="7037" y="0"/>
                  </a:moveTo>
                  <a:lnTo>
                    <a:pt x="6767" y="46"/>
                  </a:lnTo>
                  <a:cubicBezTo>
                    <a:pt x="5664" y="247"/>
                    <a:pt x="4578" y="512"/>
                    <a:pt x="3475" y="678"/>
                  </a:cubicBezTo>
                  <a:cubicBezTo>
                    <a:pt x="3182" y="713"/>
                    <a:pt x="2832" y="810"/>
                    <a:pt x="2648" y="1017"/>
                  </a:cubicBezTo>
                  <a:cubicBezTo>
                    <a:pt x="2430" y="1270"/>
                    <a:pt x="2769" y="1459"/>
                    <a:pt x="3010" y="1551"/>
                  </a:cubicBezTo>
                  <a:cubicBezTo>
                    <a:pt x="3107" y="1589"/>
                    <a:pt x="3057" y="1708"/>
                    <a:pt x="2951" y="1708"/>
                  </a:cubicBezTo>
                  <a:cubicBezTo>
                    <a:pt x="2944" y="1708"/>
                    <a:pt x="2937" y="1707"/>
                    <a:pt x="2930" y="1706"/>
                  </a:cubicBezTo>
                  <a:cubicBezTo>
                    <a:pt x="2712" y="1686"/>
                    <a:pt x="2479" y="1660"/>
                    <a:pt x="2247" y="1660"/>
                  </a:cubicBezTo>
                  <a:cubicBezTo>
                    <a:pt x="1951" y="1660"/>
                    <a:pt x="1656" y="1702"/>
                    <a:pt x="1396" y="1850"/>
                  </a:cubicBezTo>
                  <a:cubicBezTo>
                    <a:pt x="1247" y="1936"/>
                    <a:pt x="1086" y="2080"/>
                    <a:pt x="1143" y="2223"/>
                  </a:cubicBezTo>
                  <a:cubicBezTo>
                    <a:pt x="1201" y="2373"/>
                    <a:pt x="1448" y="2419"/>
                    <a:pt x="1637" y="2430"/>
                  </a:cubicBezTo>
                  <a:cubicBezTo>
                    <a:pt x="1741" y="2436"/>
                    <a:pt x="1735" y="2551"/>
                    <a:pt x="1637" y="2579"/>
                  </a:cubicBezTo>
                  <a:cubicBezTo>
                    <a:pt x="1327" y="2677"/>
                    <a:pt x="1023" y="2792"/>
                    <a:pt x="730" y="2936"/>
                  </a:cubicBezTo>
                  <a:cubicBezTo>
                    <a:pt x="488" y="3050"/>
                    <a:pt x="184" y="3205"/>
                    <a:pt x="75" y="3418"/>
                  </a:cubicBezTo>
                  <a:cubicBezTo>
                    <a:pt x="0" y="3562"/>
                    <a:pt x="12" y="3757"/>
                    <a:pt x="230" y="3786"/>
                  </a:cubicBezTo>
                  <a:cubicBezTo>
                    <a:pt x="260" y="3790"/>
                    <a:pt x="292" y="3792"/>
                    <a:pt x="324" y="3792"/>
                  </a:cubicBezTo>
                  <a:cubicBezTo>
                    <a:pt x="517" y="3792"/>
                    <a:pt x="737" y="3724"/>
                    <a:pt x="919" y="3665"/>
                  </a:cubicBezTo>
                  <a:cubicBezTo>
                    <a:pt x="1033" y="3631"/>
                    <a:pt x="1386" y="3435"/>
                    <a:pt x="1500" y="3435"/>
                  </a:cubicBezTo>
                  <a:cubicBezTo>
                    <a:pt x="1502" y="3435"/>
                    <a:pt x="1504" y="3435"/>
                    <a:pt x="1505" y="3435"/>
                  </a:cubicBezTo>
                  <a:cubicBezTo>
                    <a:pt x="1712" y="3447"/>
                    <a:pt x="1620" y="3717"/>
                    <a:pt x="1597" y="3820"/>
                  </a:cubicBezTo>
                  <a:cubicBezTo>
                    <a:pt x="2062" y="3768"/>
                    <a:pt x="2654" y="3292"/>
                    <a:pt x="2947" y="3016"/>
                  </a:cubicBezTo>
                  <a:cubicBezTo>
                    <a:pt x="2970" y="2992"/>
                    <a:pt x="2997" y="2983"/>
                    <a:pt x="3023" y="2983"/>
                  </a:cubicBezTo>
                  <a:cubicBezTo>
                    <a:pt x="3084" y="2983"/>
                    <a:pt x="3136" y="3039"/>
                    <a:pt x="3108" y="3096"/>
                  </a:cubicBezTo>
                  <a:cubicBezTo>
                    <a:pt x="3010" y="3257"/>
                    <a:pt x="2930" y="3435"/>
                    <a:pt x="2872" y="3619"/>
                  </a:cubicBezTo>
                  <a:cubicBezTo>
                    <a:pt x="2843" y="3734"/>
                    <a:pt x="2803" y="3918"/>
                    <a:pt x="2953" y="3981"/>
                  </a:cubicBezTo>
                  <a:cubicBezTo>
                    <a:pt x="2996" y="3998"/>
                    <a:pt x="3045" y="4005"/>
                    <a:pt x="3096" y="4005"/>
                  </a:cubicBezTo>
                  <a:cubicBezTo>
                    <a:pt x="3267" y="4005"/>
                    <a:pt x="3466" y="3921"/>
                    <a:pt x="3590" y="3837"/>
                  </a:cubicBezTo>
                  <a:cubicBezTo>
                    <a:pt x="4032" y="3539"/>
                    <a:pt x="4268" y="3114"/>
                    <a:pt x="4544" y="2729"/>
                  </a:cubicBezTo>
                  <a:cubicBezTo>
                    <a:pt x="4571" y="2692"/>
                    <a:pt x="4621" y="2652"/>
                    <a:pt x="4666" y="2652"/>
                  </a:cubicBezTo>
                  <a:cubicBezTo>
                    <a:pt x="4677" y="2652"/>
                    <a:pt x="4688" y="2654"/>
                    <a:pt x="4699" y="2660"/>
                  </a:cubicBezTo>
                  <a:cubicBezTo>
                    <a:pt x="4733" y="2677"/>
                    <a:pt x="4727" y="2717"/>
                    <a:pt x="4716" y="2752"/>
                  </a:cubicBezTo>
                  <a:lnTo>
                    <a:pt x="4544" y="3395"/>
                  </a:lnTo>
                  <a:cubicBezTo>
                    <a:pt x="4502" y="3556"/>
                    <a:pt x="4545" y="3636"/>
                    <a:pt x="4647" y="3636"/>
                  </a:cubicBezTo>
                  <a:cubicBezTo>
                    <a:pt x="4712" y="3636"/>
                    <a:pt x="4800" y="3604"/>
                    <a:pt x="4906" y="3539"/>
                  </a:cubicBezTo>
                  <a:cubicBezTo>
                    <a:pt x="5210" y="3349"/>
                    <a:pt x="5468" y="2861"/>
                    <a:pt x="5669" y="2614"/>
                  </a:cubicBezTo>
                  <a:cubicBezTo>
                    <a:pt x="6296" y="1821"/>
                    <a:pt x="6853" y="1000"/>
                    <a:pt x="7398" y="178"/>
                  </a:cubicBezTo>
                  <a:cubicBezTo>
                    <a:pt x="7284" y="109"/>
                    <a:pt x="7163" y="46"/>
                    <a:pt x="7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5624;p49">
              <a:extLst>
                <a:ext uri="{FF2B5EF4-FFF2-40B4-BE49-F238E27FC236}">
                  <a16:creationId xmlns:a16="http://schemas.microsoft.com/office/drawing/2014/main" id="{A9283DB2-8672-69B0-27D9-C338AB11D445}"/>
                </a:ext>
              </a:extLst>
            </p:cNvPr>
            <p:cNvSpPr/>
            <p:nvPr/>
          </p:nvSpPr>
          <p:spPr>
            <a:xfrm>
              <a:off x="6408848" y="2341914"/>
              <a:ext cx="309185" cy="145120"/>
            </a:xfrm>
            <a:custGeom>
              <a:avLst/>
              <a:gdLst/>
              <a:ahLst/>
              <a:cxnLst/>
              <a:rect l="l" t="t" r="r" b="b"/>
              <a:pathLst>
                <a:path w="7824" h="3646" extrusionOk="0">
                  <a:moveTo>
                    <a:pt x="5213" y="1"/>
                  </a:moveTo>
                  <a:cubicBezTo>
                    <a:pt x="5168" y="1"/>
                    <a:pt x="5122" y="2"/>
                    <a:pt x="5076" y="5"/>
                  </a:cubicBezTo>
                  <a:cubicBezTo>
                    <a:pt x="5025" y="5"/>
                    <a:pt x="5019" y="62"/>
                    <a:pt x="5053" y="74"/>
                  </a:cubicBezTo>
                  <a:cubicBezTo>
                    <a:pt x="5134" y="108"/>
                    <a:pt x="5214" y="160"/>
                    <a:pt x="5289" y="195"/>
                  </a:cubicBezTo>
                  <a:cubicBezTo>
                    <a:pt x="5363" y="223"/>
                    <a:pt x="5444" y="246"/>
                    <a:pt x="5513" y="281"/>
                  </a:cubicBezTo>
                  <a:cubicBezTo>
                    <a:pt x="5668" y="338"/>
                    <a:pt x="5835" y="390"/>
                    <a:pt x="5984" y="465"/>
                  </a:cubicBezTo>
                  <a:cubicBezTo>
                    <a:pt x="6185" y="551"/>
                    <a:pt x="6397" y="620"/>
                    <a:pt x="6616" y="671"/>
                  </a:cubicBezTo>
                  <a:cubicBezTo>
                    <a:pt x="6432" y="740"/>
                    <a:pt x="6242" y="803"/>
                    <a:pt x="6053" y="878"/>
                  </a:cubicBezTo>
                  <a:cubicBezTo>
                    <a:pt x="5984" y="849"/>
                    <a:pt x="5909" y="826"/>
                    <a:pt x="5835" y="815"/>
                  </a:cubicBezTo>
                  <a:lnTo>
                    <a:pt x="5455" y="723"/>
                  </a:lnTo>
                  <a:cubicBezTo>
                    <a:pt x="5214" y="666"/>
                    <a:pt x="4973" y="602"/>
                    <a:pt x="4737" y="528"/>
                  </a:cubicBezTo>
                  <a:cubicBezTo>
                    <a:pt x="4521" y="459"/>
                    <a:pt x="4195" y="336"/>
                    <a:pt x="3894" y="336"/>
                  </a:cubicBezTo>
                  <a:cubicBezTo>
                    <a:pt x="3739" y="336"/>
                    <a:pt x="3591" y="369"/>
                    <a:pt x="3468" y="459"/>
                  </a:cubicBezTo>
                  <a:cubicBezTo>
                    <a:pt x="3445" y="476"/>
                    <a:pt x="3451" y="516"/>
                    <a:pt x="3479" y="522"/>
                  </a:cubicBezTo>
                  <a:cubicBezTo>
                    <a:pt x="3658" y="585"/>
                    <a:pt x="3870" y="602"/>
                    <a:pt x="4060" y="648"/>
                  </a:cubicBezTo>
                  <a:cubicBezTo>
                    <a:pt x="4266" y="694"/>
                    <a:pt x="4456" y="763"/>
                    <a:pt x="4651" y="826"/>
                  </a:cubicBezTo>
                  <a:cubicBezTo>
                    <a:pt x="4870" y="895"/>
                    <a:pt x="5094" y="947"/>
                    <a:pt x="5318" y="999"/>
                  </a:cubicBezTo>
                  <a:lnTo>
                    <a:pt x="5565" y="1056"/>
                  </a:lnTo>
                  <a:cubicBezTo>
                    <a:pt x="5191" y="1188"/>
                    <a:pt x="4824" y="1326"/>
                    <a:pt x="4456" y="1458"/>
                  </a:cubicBezTo>
                  <a:lnTo>
                    <a:pt x="4439" y="1452"/>
                  </a:lnTo>
                  <a:cubicBezTo>
                    <a:pt x="4347" y="1435"/>
                    <a:pt x="4243" y="1435"/>
                    <a:pt x="4152" y="1424"/>
                  </a:cubicBezTo>
                  <a:cubicBezTo>
                    <a:pt x="4071" y="1407"/>
                    <a:pt x="3991" y="1389"/>
                    <a:pt x="3916" y="1372"/>
                  </a:cubicBezTo>
                  <a:cubicBezTo>
                    <a:pt x="3732" y="1320"/>
                    <a:pt x="3554" y="1263"/>
                    <a:pt x="3376" y="1206"/>
                  </a:cubicBezTo>
                  <a:cubicBezTo>
                    <a:pt x="3181" y="1142"/>
                    <a:pt x="2986" y="1091"/>
                    <a:pt x="2784" y="1056"/>
                  </a:cubicBezTo>
                  <a:cubicBezTo>
                    <a:pt x="2709" y="1042"/>
                    <a:pt x="2629" y="1032"/>
                    <a:pt x="2552" y="1032"/>
                  </a:cubicBezTo>
                  <a:cubicBezTo>
                    <a:pt x="2536" y="1032"/>
                    <a:pt x="2519" y="1032"/>
                    <a:pt x="2503" y="1033"/>
                  </a:cubicBezTo>
                  <a:cubicBezTo>
                    <a:pt x="2451" y="1033"/>
                    <a:pt x="2405" y="1039"/>
                    <a:pt x="2359" y="1050"/>
                  </a:cubicBezTo>
                  <a:cubicBezTo>
                    <a:pt x="2342" y="1056"/>
                    <a:pt x="2325" y="1068"/>
                    <a:pt x="2308" y="1079"/>
                  </a:cubicBezTo>
                  <a:cubicBezTo>
                    <a:pt x="2299" y="1088"/>
                    <a:pt x="2285" y="1093"/>
                    <a:pt x="2287" y="1093"/>
                  </a:cubicBezTo>
                  <a:cubicBezTo>
                    <a:pt x="2287" y="1093"/>
                    <a:pt x="2289" y="1092"/>
                    <a:pt x="2293" y="1092"/>
                  </a:cubicBezTo>
                  <a:lnTo>
                    <a:pt x="2293" y="1092"/>
                  </a:lnTo>
                  <a:cubicBezTo>
                    <a:pt x="2267" y="1099"/>
                    <a:pt x="2257" y="1132"/>
                    <a:pt x="2273" y="1154"/>
                  </a:cubicBezTo>
                  <a:cubicBezTo>
                    <a:pt x="2271" y="1152"/>
                    <a:pt x="2270" y="1151"/>
                    <a:pt x="2270" y="1151"/>
                  </a:cubicBezTo>
                  <a:cubicBezTo>
                    <a:pt x="2267" y="1151"/>
                    <a:pt x="2280" y="1172"/>
                    <a:pt x="2285" y="1177"/>
                  </a:cubicBezTo>
                  <a:cubicBezTo>
                    <a:pt x="2296" y="1188"/>
                    <a:pt x="2308" y="1200"/>
                    <a:pt x="2319" y="1211"/>
                  </a:cubicBezTo>
                  <a:cubicBezTo>
                    <a:pt x="2359" y="1234"/>
                    <a:pt x="2400" y="1251"/>
                    <a:pt x="2440" y="1269"/>
                  </a:cubicBezTo>
                  <a:cubicBezTo>
                    <a:pt x="2526" y="1309"/>
                    <a:pt x="2618" y="1332"/>
                    <a:pt x="2698" y="1366"/>
                  </a:cubicBezTo>
                  <a:cubicBezTo>
                    <a:pt x="2871" y="1435"/>
                    <a:pt x="3060" y="1498"/>
                    <a:pt x="3227" y="1556"/>
                  </a:cubicBezTo>
                  <a:cubicBezTo>
                    <a:pt x="3399" y="1619"/>
                    <a:pt x="3571" y="1677"/>
                    <a:pt x="3749" y="1722"/>
                  </a:cubicBezTo>
                  <a:cubicBezTo>
                    <a:pt x="3462" y="1826"/>
                    <a:pt x="3175" y="1935"/>
                    <a:pt x="2888" y="2050"/>
                  </a:cubicBezTo>
                  <a:lnTo>
                    <a:pt x="2727" y="2119"/>
                  </a:lnTo>
                  <a:lnTo>
                    <a:pt x="2675" y="2096"/>
                  </a:lnTo>
                  <a:cubicBezTo>
                    <a:pt x="2612" y="2067"/>
                    <a:pt x="2543" y="2038"/>
                    <a:pt x="2474" y="2021"/>
                  </a:cubicBezTo>
                  <a:cubicBezTo>
                    <a:pt x="2319" y="1981"/>
                    <a:pt x="2158" y="1946"/>
                    <a:pt x="1998" y="1924"/>
                  </a:cubicBezTo>
                  <a:cubicBezTo>
                    <a:pt x="1837" y="1901"/>
                    <a:pt x="1670" y="1883"/>
                    <a:pt x="1504" y="1872"/>
                  </a:cubicBezTo>
                  <a:cubicBezTo>
                    <a:pt x="1457" y="1866"/>
                    <a:pt x="1411" y="1864"/>
                    <a:pt x="1364" y="1864"/>
                  </a:cubicBezTo>
                  <a:cubicBezTo>
                    <a:pt x="1259" y="1864"/>
                    <a:pt x="1155" y="1877"/>
                    <a:pt x="1056" y="1901"/>
                  </a:cubicBezTo>
                  <a:cubicBezTo>
                    <a:pt x="998" y="1912"/>
                    <a:pt x="981" y="1975"/>
                    <a:pt x="1021" y="1998"/>
                  </a:cubicBezTo>
                  <a:cubicBezTo>
                    <a:pt x="1124" y="2067"/>
                    <a:pt x="1280" y="2084"/>
                    <a:pt x="1412" y="2107"/>
                  </a:cubicBezTo>
                  <a:cubicBezTo>
                    <a:pt x="1567" y="2136"/>
                    <a:pt x="1722" y="2153"/>
                    <a:pt x="1877" y="2176"/>
                  </a:cubicBezTo>
                  <a:cubicBezTo>
                    <a:pt x="2021" y="2199"/>
                    <a:pt x="2164" y="2234"/>
                    <a:pt x="2302" y="2274"/>
                  </a:cubicBezTo>
                  <a:lnTo>
                    <a:pt x="2336" y="2280"/>
                  </a:lnTo>
                  <a:cubicBezTo>
                    <a:pt x="2026" y="2412"/>
                    <a:pt x="1728" y="2555"/>
                    <a:pt x="1429" y="2699"/>
                  </a:cubicBezTo>
                  <a:cubicBezTo>
                    <a:pt x="1188" y="2814"/>
                    <a:pt x="964" y="2946"/>
                    <a:pt x="728" y="3067"/>
                  </a:cubicBezTo>
                  <a:cubicBezTo>
                    <a:pt x="608" y="3130"/>
                    <a:pt x="493" y="3193"/>
                    <a:pt x="372" y="3262"/>
                  </a:cubicBezTo>
                  <a:cubicBezTo>
                    <a:pt x="269" y="3331"/>
                    <a:pt x="154" y="3388"/>
                    <a:pt x="45" y="3446"/>
                  </a:cubicBezTo>
                  <a:cubicBezTo>
                    <a:pt x="0" y="3460"/>
                    <a:pt x="11" y="3501"/>
                    <a:pt x="48" y="3501"/>
                  </a:cubicBezTo>
                  <a:cubicBezTo>
                    <a:pt x="54" y="3501"/>
                    <a:pt x="60" y="3500"/>
                    <a:pt x="68" y="3497"/>
                  </a:cubicBezTo>
                  <a:cubicBezTo>
                    <a:pt x="137" y="3480"/>
                    <a:pt x="217" y="3474"/>
                    <a:pt x="292" y="3457"/>
                  </a:cubicBezTo>
                  <a:cubicBezTo>
                    <a:pt x="366" y="3440"/>
                    <a:pt x="441" y="3423"/>
                    <a:pt x="516" y="3405"/>
                  </a:cubicBezTo>
                  <a:cubicBezTo>
                    <a:pt x="665" y="3365"/>
                    <a:pt x="814" y="3319"/>
                    <a:pt x="958" y="3268"/>
                  </a:cubicBezTo>
                  <a:cubicBezTo>
                    <a:pt x="1245" y="3164"/>
                    <a:pt x="1527" y="3049"/>
                    <a:pt x="1797" y="2929"/>
                  </a:cubicBezTo>
                  <a:lnTo>
                    <a:pt x="1975" y="2848"/>
                  </a:lnTo>
                  <a:lnTo>
                    <a:pt x="1975" y="2848"/>
                  </a:lnTo>
                  <a:cubicBezTo>
                    <a:pt x="1929" y="2923"/>
                    <a:pt x="1883" y="2998"/>
                    <a:pt x="1842" y="3078"/>
                  </a:cubicBezTo>
                  <a:cubicBezTo>
                    <a:pt x="1768" y="3233"/>
                    <a:pt x="1676" y="3382"/>
                    <a:pt x="1613" y="3532"/>
                  </a:cubicBezTo>
                  <a:cubicBezTo>
                    <a:pt x="1601" y="3560"/>
                    <a:pt x="1630" y="3577"/>
                    <a:pt x="1661" y="3577"/>
                  </a:cubicBezTo>
                  <a:cubicBezTo>
                    <a:pt x="1675" y="3577"/>
                    <a:pt x="1688" y="3573"/>
                    <a:pt x="1699" y="3566"/>
                  </a:cubicBezTo>
                  <a:cubicBezTo>
                    <a:pt x="1785" y="3492"/>
                    <a:pt x="1860" y="3411"/>
                    <a:pt x="1929" y="3325"/>
                  </a:cubicBezTo>
                  <a:cubicBezTo>
                    <a:pt x="1998" y="3245"/>
                    <a:pt x="2066" y="3164"/>
                    <a:pt x="2130" y="3078"/>
                  </a:cubicBezTo>
                  <a:cubicBezTo>
                    <a:pt x="2233" y="2929"/>
                    <a:pt x="2354" y="2779"/>
                    <a:pt x="2486" y="2647"/>
                  </a:cubicBezTo>
                  <a:cubicBezTo>
                    <a:pt x="2497" y="2636"/>
                    <a:pt x="2515" y="2624"/>
                    <a:pt x="2526" y="2613"/>
                  </a:cubicBezTo>
                  <a:cubicBezTo>
                    <a:pt x="2853" y="2475"/>
                    <a:pt x="3187" y="2343"/>
                    <a:pt x="3520" y="2216"/>
                  </a:cubicBezTo>
                  <a:lnTo>
                    <a:pt x="3520" y="2216"/>
                  </a:lnTo>
                  <a:cubicBezTo>
                    <a:pt x="3393" y="2377"/>
                    <a:pt x="3278" y="2555"/>
                    <a:pt x="3187" y="2739"/>
                  </a:cubicBezTo>
                  <a:cubicBezTo>
                    <a:pt x="3112" y="2888"/>
                    <a:pt x="3043" y="3044"/>
                    <a:pt x="2986" y="3204"/>
                  </a:cubicBezTo>
                  <a:cubicBezTo>
                    <a:pt x="2957" y="3279"/>
                    <a:pt x="2928" y="3359"/>
                    <a:pt x="2905" y="3440"/>
                  </a:cubicBezTo>
                  <a:cubicBezTo>
                    <a:pt x="2882" y="3497"/>
                    <a:pt x="2876" y="3561"/>
                    <a:pt x="2894" y="3624"/>
                  </a:cubicBezTo>
                  <a:cubicBezTo>
                    <a:pt x="2904" y="3638"/>
                    <a:pt x="2921" y="3645"/>
                    <a:pt x="2937" y="3645"/>
                  </a:cubicBezTo>
                  <a:cubicBezTo>
                    <a:pt x="2948" y="3645"/>
                    <a:pt x="2959" y="3642"/>
                    <a:pt x="2968" y="3635"/>
                  </a:cubicBezTo>
                  <a:cubicBezTo>
                    <a:pt x="3112" y="3566"/>
                    <a:pt x="3181" y="3382"/>
                    <a:pt x="3255" y="3279"/>
                  </a:cubicBezTo>
                  <a:cubicBezTo>
                    <a:pt x="3342" y="3135"/>
                    <a:pt x="3428" y="2998"/>
                    <a:pt x="3520" y="2860"/>
                  </a:cubicBezTo>
                  <a:cubicBezTo>
                    <a:pt x="3709" y="2578"/>
                    <a:pt x="3882" y="2303"/>
                    <a:pt x="4123" y="2044"/>
                  </a:cubicBezTo>
                  <a:cubicBezTo>
                    <a:pt x="4146" y="2027"/>
                    <a:pt x="4163" y="1998"/>
                    <a:pt x="4169" y="1975"/>
                  </a:cubicBezTo>
                  <a:cubicBezTo>
                    <a:pt x="4399" y="1889"/>
                    <a:pt x="4628" y="1803"/>
                    <a:pt x="4858" y="1722"/>
                  </a:cubicBezTo>
                  <a:lnTo>
                    <a:pt x="5226" y="1585"/>
                  </a:lnTo>
                  <a:lnTo>
                    <a:pt x="5226" y="1585"/>
                  </a:lnTo>
                  <a:cubicBezTo>
                    <a:pt x="5214" y="1608"/>
                    <a:pt x="5197" y="1625"/>
                    <a:pt x="5185" y="1642"/>
                  </a:cubicBezTo>
                  <a:cubicBezTo>
                    <a:pt x="4973" y="1946"/>
                    <a:pt x="4835" y="2257"/>
                    <a:pt x="4680" y="2573"/>
                  </a:cubicBezTo>
                  <a:cubicBezTo>
                    <a:pt x="4605" y="2710"/>
                    <a:pt x="4542" y="2860"/>
                    <a:pt x="4496" y="3015"/>
                  </a:cubicBezTo>
                  <a:cubicBezTo>
                    <a:pt x="4467" y="3118"/>
                    <a:pt x="4444" y="3250"/>
                    <a:pt x="4508" y="3342"/>
                  </a:cubicBezTo>
                  <a:cubicBezTo>
                    <a:pt x="4515" y="3351"/>
                    <a:pt x="4524" y="3355"/>
                    <a:pt x="4534" y="3355"/>
                  </a:cubicBezTo>
                  <a:cubicBezTo>
                    <a:pt x="4550" y="3355"/>
                    <a:pt x="4566" y="3347"/>
                    <a:pt x="4577" y="3337"/>
                  </a:cubicBezTo>
                  <a:cubicBezTo>
                    <a:pt x="4623" y="3273"/>
                    <a:pt x="4663" y="3204"/>
                    <a:pt x="4703" y="3135"/>
                  </a:cubicBezTo>
                  <a:cubicBezTo>
                    <a:pt x="4749" y="3061"/>
                    <a:pt x="4795" y="2980"/>
                    <a:pt x="4847" y="2906"/>
                  </a:cubicBezTo>
                  <a:cubicBezTo>
                    <a:pt x="4944" y="2756"/>
                    <a:pt x="5042" y="2601"/>
                    <a:pt x="5134" y="2446"/>
                  </a:cubicBezTo>
                  <a:cubicBezTo>
                    <a:pt x="5318" y="2119"/>
                    <a:pt x="5530" y="1809"/>
                    <a:pt x="5760" y="1510"/>
                  </a:cubicBezTo>
                  <a:cubicBezTo>
                    <a:pt x="5806" y="1470"/>
                    <a:pt x="5840" y="1412"/>
                    <a:pt x="5857" y="1355"/>
                  </a:cubicBezTo>
                  <a:cubicBezTo>
                    <a:pt x="6041" y="1286"/>
                    <a:pt x="6225" y="1217"/>
                    <a:pt x="6403" y="1154"/>
                  </a:cubicBezTo>
                  <a:lnTo>
                    <a:pt x="6570" y="1091"/>
                  </a:lnTo>
                  <a:lnTo>
                    <a:pt x="6570" y="1091"/>
                  </a:lnTo>
                  <a:cubicBezTo>
                    <a:pt x="6558" y="1125"/>
                    <a:pt x="6541" y="1165"/>
                    <a:pt x="6524" y="1200"/>
                  </a:cubicBezTo>
                  <a:cubicBezTo>
                    <a:pt x="6455" y="1349"/>
                    <a:pt x="6380" y="1504"/>
                    <a:pt x="6311" y="1654"/>
                  </a:cubicBezTo>
                  <a:cubicBezTo>
                    <a:pt x="6242" y="1803"/>
                    <a:pt x="6156" y="1952"/>
                    <a:pt x="6104" y="2102"/>
                  </a:cubicBezTo>
                  <a:cubicBezTo>
                    <a:pt x="6081" y="2176"/>
                    <a:pt x="6053" y="2251"/>
                    <a:pt x="6030" y="2331"/>
                  </a:cubicBezTo>
                  <a:cubicBezTo>
                    <a:pt x="6018" y="2406"/>
                    <a:pt x="6001" y="2481"/>
                    <a:pt x="5978" y="2550"/>
                  </a:cubicBezTo>
                  <a:cubicBezTo>
                    <a:pt x="5968" y="2573"/>
                    <a:pt x="5992" y="2587"/>
                    <a:pt x="6018" y="2587"/>
                  </a:cubicBezTo>
                  <a:cubicBezTo>
                    <a:pt x="6036" y="2587"/>
                    <a:pt x="6055" y="2581"/>
                    <a:pt x="6064" y="2567"/>
                  </a:cubicBezTo>
                  <a:cubicBezTo>
                    <a:pt x="6116" y="2498"/>
                    <a:pt x="6202" y="2423"/>
                    <a:pt x="6260" y="2360"/>
                  </a:cubicBezTo>
                  <a:cubicBezTo>
                    <a:pt x="6317" y="2297"/>
                    <a:pt x="6369" y="2228"/>
                    <a:pt x="6415" y="2153"/>
                  </a:cubicBezTo>
                  <a:cubicBezTo>
                    <a:pt x="6507" y="2010"/>
                    <a:pt x="6593" y="1860"/>
                    <a:pt x="6667" y="1711"/>
                  </a:cubicBezTo>
                  <a:cubicBezTo>
                    <a:pt x="6748" y="1550"/>
                    <a:pt x="6828" y="1395"/>
                    <a:pt x="6903" y="1234"/>
                  </a:cubicBezTo>
                  <a:cubicBezTo>
                    <a:pt x="6966" y="1125"/>
                    <a:pt x="7018" y="1016"/>
                    <a:pt x="7069" y="895"/>
                  </a:cubicBezTo>
                  <a:lnTo>
                    <a:pt x="7138" y="867"/>
                  </a:lnTo>
                  <a:cubicBezTo>
                    <a:pt x="7357" y="775"/>
                    <a:pt x="7638" y="660"/>
                    <a:pt x="7747" y="488"/>
                  </a:cubicBezTo>
                  <a:cubicBezTo>
                    <a:pt x="7824" y="365"/>
                    <a:pt x="7719" y="270"/>
                    <a:pt x="7571" y="270"/>
                  </a:cubicBezTo>
                  <a:cubicBezTo>
                    <a:pt x="7552" y="270"/>
                    <a:pt x="7532" y="272"/>
                    <a:pt x="7512" y="275"/>
                  </a:cubicBezTo>
                  <a:cubicBezTo>
                    <a:pt x="7374" y="315"/>
                    <a:pt x="7242" y="373"/>
                    <a:pt x="7121" y="447"/>
                  </a:cubicBezTo>
                  <a:lnTo>
                    <a:pt x="7110" y="447"/>
                  </a:lnTo>
                  <a:cubicBezTo>
                    <a:pt x="6759" y="401"/>
                    <a:pt x="6415" y="321"/>
                    <a:pt x="6087" y="200"/>
                  </a:cubicBezTo>
                  <a:cubicBezTo>
                    <a:pt x="5921" y="149"/>
                    <a:pt x="5760" y="97"/>
                    <a:pt x="5588" y="51"/>
                  </a:cubicBezTo>
                  <a:cubicBezTo>
                    <a:pt x="5507" y="34"/>
                    <a:pt x="5427" y="17"/>
                    <a:pt x="5346" y="5"/>
                  </a:cubicBezTo>
                  <a:cubicBezTo>
                    <a:pt x="5303" y="2"/>
                    <a:pt x="5259" y="1"/>
                    <a:pt x="5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5625;p49">
              <a:extLst>
                <a:ext uri="{FF2B5EF4-FFF2-40B4-BE49-F238E27FC236}">
                  <a16:creationId xmlns:a16="http://schemas.microsoft.com/office/drawing/2014/main" id="{51097AF2-4CC8-A89A-8C6E-EA6062B1C10E}"/>
                </a:ext>
              </a:extLst>
            </p:cNvPr>
            <p:cNvSpPr/>
            <p:nvPr/>
          </p:nvSpPr>
          <p:spPr>
            <a:xfrm>
              <a:off x="6450538" y="2329417"/>
              <a:ext cx="265162" cy="164981"/>
            </a:xfrm>
            <a:custGeom>
              <a:avLst/>
              <a:gdLst/>
              <a:ahLst/>
              <a:cxnLst/>
              <a:rect l="l" t="t" r="r" b="b"/>
              <a:pathLst>
                <a:path w="6710" h="4145" extrusionOk="0">
                  <a:moveTo>
                    <a:pt x="4274" y="1"/>
                  </a:moveTo>
                  <a:cubicBezTo>
                    <a:pt x="4219" y="1"/>
                    <a:pt x="4163" y="2"/>
                    <a:pt x="4107" y="3"/>
                  </a:cubicBezTo>
                  <a:cubicBezTo>
                    <a:pt x="3309" y="26"/>
                    <a:pt x="2528" y="175"/>
                    <a:pt x="1781" y="457"/>
                  </a:cubicBezTo>
                  <a:cubicBezTo>
                    <a:pt x="1299" y="641"/>
                    <a:pt x="845" y="888"/>
                    <a:pt x="426" y="1192"/>
                  </a:cubicBezTo>
                  <a:cubicBezTo>
                    <a:pt x="282" y="1307"/>
                    <a:pt x="138" y="1422"/>
                    <a:pt x="1" y="1554"/>
                  </a:cubicBezTo>
                  <a:cubicBezTo>
                    <a:pt x="76" y="1548"/>
                    <a:pt x="152" y="1546"/>
                    <a:pt x="227" y="1546"/>
                  </a:cubicBezTo>
                  <a:cubicBezTo>
                    <a:pt x="540" y="1546"/>
                    <a:pt x="848" y="1593"/>
                    <a:pt x="1149" y="1686"/>
                  </a:cubicBezTo>
                  <a:cubicBezTo>
                    <a:pt x="1609" y="1853"/>
                    <a:pt x="2034" y="2088"/>
                    <a:pt x="2413" y="2393"/>
                  </a:cubicBezTo>
                  <a:cubicBezTo>
                    <a:pt x="2809" y="2703"/>
                    <a:pt x="3177" y="3053"/>
                    <a:pt x="3384" y="3461"/>
                  </a:cubicBezTo>
                  <a:cubicBezTo>
                    <a:pt x="3481" y="3656"/>
                    <a:pt x="3562" y="3915"/>
                    <a:pt x="3493" y="4144"/>
                  </a:cubicBezTo>
                  <a:cubicBezTo>
                    <a:pt x="3568" y="4122"/>
                    <a:pt x="3636" y="4093"/>
                    <a:pt x="3711" y="4064"/>
                  </a:cubicBezTo>
                  <a:cubicBezTo>
                    <a:pt x="4176" y="3875"/>
                    <a:pt x="4619" y="3622"/>
                    <a:pt x="5021" y="3317"/>
                  </a:cubicBezTo>
                  <a:cubicBezTo>
                    <a:pt x="5072" y="3277"/>
                    <a:pt x="5124" y="3237"/>
                    <a:pt x="5170" y="3197"/>
                  </a:cubicBezTo>
                  <a:cubicBezTo>
                    <a:pt x="5233" y="3197"/>
                    <a:pt x="5296" y="3180"/>
                    <a:pt x="5354" y="3151"/>
                  </a:cubicBezTo>
                  <a:cubicBezTo>
                    <a:pt x="5440" y="3116"/>
                    <a:pt x="5520" y="3070"/>
                    <a:pt x="5595" y="3019"/>
                  </a:cubicBezTo>
                  <a:cubicBezTo>
                    <a:pt x="5641" y="2984"/>
                    <a:pt x="5681" y="2938"/>
                    <a:pt x="5722" y="2898"/>
                  </a:cubicBezTo>
                  <a:cubicBezTo>
                    <a:pt x="5813" y="2800"/>
                    <a:pt x="5911" y="2703"/>
                    <a:pt x="6009" y="2605"/>
                  </a:cubicBezTo>
                  <a:cubicBezTo>
                    <a:pt x="6204" y="2416"/>
                    <a:pt x="6371" y="2203"/>
                    <a:pt x="6508" y="1973"/>
                  </a:cubicBezTo>
                  <a:cubicBezTo>
                    <a:pt x="6652" y="1709"/>
                    <a:pt x="6709" y="1451"/>
                    <a:pt x="6646" y="1181"/>
                  </a:cubicBezTo>
                  <a:cubicBezTo>
                    <a:pt x="6595" y="985"/>
                    <a:pt x="6497" y="807"/>
                    <a:pt x="6353" y="658"/>
                  </a:cubicBezTo>
                  <a:cubicBezTo>
                    <a:pt x="5880" y="163"/>
                    <a:pt x="5085" y="1"/>
                    <a:pt x="4274" y="1"/>
                  </a:cubicBezTo>
                  <a:close/>
                </a:path>
              </a:pathLst>
            </a:custGeom>
            <a:solidFill>
              <a:srgbClr val="24020A">
                <a:alpha val="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5626;p49">
              <a:extLst>
                <a:ext uri="{FF2B5EF4-FFF2-40B4-BE49-F238E27FC236}">
                  <a16:creationId xmlns:a16="http://schemas.microsoft.com/office/drawing/2014/main" id="{D8F0AF67-919F-4C5F-E19E-35F07F01EF45}"/>
                </a:ext>
              </a:extLst>
            </p:cNvPr>
            <p:cNvSpPr/>
            <p:nvPr/>
          </p:nvSpPr>
          <p:spPr>
            <a:xfrm>
              <a:off x="6530441" y="2118866"/>
              <a:ext cx="32049" cy="38529"/>
            </a:xfrm>
            <a:custGeom>
              <a:avLst/>
              <a:gdLst/>
              <a:ahLst/>
              <a:cxnLst/>
              <a:rect l="l" t="t" r="r" b="b"/>
              <a:pathLst>
                <a:path w="811" h="968" extrusionOk="0">
                  <a:moveTo>
                    <a:pt x="390" y="0"/>
                  </a:moveTo>
                  <a:cubicBezTo>
                    <a:pt x="383" y="0"/>
                    <a:pt x="376" y="1"/>
                    <a:pt x="368" y="3"/>
                  </a:cubicBezTo>
                  <a:lnTo>
                    <a:pt x="345" y="3"/>
                  </a:lnTo>
                  <a:cubicBezTo>
                    <a:pt x="305" y="3"/>
                    <a:pt x="265" y="9"/>
                    <a:pt x="224" y="14"/>
                  </a:cubicBezTo>
                  <a:cubicBezTo>
                    <a:pt x="207" y="20"/>
                    <a:pt x="196" y="26"/>
                    <a:pt x="178" y="32"/>
                  </a:cubicBezTo>
                  <a:cubicBezTo>
                    <a:pt x="144" y="43"/>
                    <a:pt x="115" y="55"/>
                    <a:pt x="81" y="72"/>
                  </a:cubicBezTo>
                  <a:cubicBezTo>
                    <a:pt x="69" y="78"/>
                    <a:pt x="12" y="164"/>
                    <a:pt x="0" y="175"/>
                  </a:cubicBezTo>
                  <a:cubicBezTo>
                    <a:pt x="81" y="388"/>
                    <a:pt x="213" y="520"/>
                    <a:pt x="316" y="727"/>
                  </a:cubicBezTo>
                  <a:cubicBezTo>
                    <a:pt x="322" y="744"/>
                    <a:pt x="334" y="755"/>
                    <a:pt x="339" y="773"/>
                  </a:cubicBezTo>
                  <a:cubicBezTo>
                    <a:pt x="368" y="824"/>
                    <a:pt x="402" y="876"/>
                    <a:pt x="431" y="933"/>
                  </a:cubicBezTo>
                  <a:cubicBezTo>
                    <a:pt x="437" y="945"/>
                    <a:pt x="437" y="956"/>
                    <a:pt x="443" y="968"/>
                  </a:cubicBezTo>
                  <a:cubicBezTo>
                    <a:pt x="443" y="968"/>
                    <a:pt x="448" y="962"/>
                    <a:pt x="448" y="962"/>
                  </a:cubicBezTo>
                  <a:cubicBezTo>
                    <a:pt x="477" y="951"/>
                    <a:pt x="506" y="933"/>
                    <a:pt x="529" y="916"/>
                  </a:cubicBezTo>
                  <a:cubicBezTo>
                    <a:pt x="569" y="893"/>
                    <a:pt x="598" y="865"/>
                    <a:pt x="632" y="836"/>
                  </a:cubicBezTo>
                  <a:cubicBezTo>
                    <a:pt x="661" y="807"/>
                    <a:pt x="690" y="773"/>
                    <a:pt x="713" y="732"/>
                  </a:cubicBezTo>
                  <a:cubicBezTo>
                    <a:pt x="724" y="727"/>
                    <a:pt x="730" y="715"/>
                    <a:pt x="736" y="704"/>
                  </a:cubicBezTo>
                  <a:cubicBezTo>
                    <a:pt x="753" y="669"/>
                    <a:pt x="764" y="629"/>
                    <a:pt x="776" y="600"/>
                  </a:cubicBezTo>
                  <a:cubicBezTo>
                    <a:pt x="776" y="589"/>
                    <a:pt x="782" y="583"/>
                    <a:pt x="782" y="577"/>
                  </a:cubicBezTo>
                  <a:cubicBezTo>
                    <a:pt x="799" y="514"/>
                    <a:pt x="805" y="445"/>
                    <a:pt x="805" y="382"/>
                  </a:cubicBezTo>
                  <a:cubicBezTo>
                    <a:pt x="810" y="330"/>
                    <a:pt x="799" y="279"/>
                    <a:pt x="776" y="238"/>
                  </a:cubicBezTo>
                  <a:cubicBezTo>
                    <a:pt x="759" y="192"/>
                    <a:pt x="730" y="147"/>
                    <a:pt x="695" y="118"/>
                  </a:cubicBezTo>
                  <a:lnTo>
                    <a:pt x="621" y="55"/>
                  </a:lnTo>
                  <a:cubicBezTo>
                    <a:pt x="563" y="20"/>
                    <a:pt x="494" y="3"/>
                    <a:pt x="431" y="3"/>
                  </a:cubicBezTo>
                  <a:cubicBezTo>
                    <a:pt x="416" y="3"/>
                    <a:pt x="403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5627;p49">
              <a:extLst>
                <a:ext uri="{FF2B5EF4-FFF2-40B4-BE49-F238E27FC236}">
                  <a16:creationId xmlns:a16="http://schemas.microsoft.com/office/drawing/2014/main" id="{0B01608B-144C-4065-49E9-EACB01B564FA}"/>
                </a:ext>
              </a:extLst>
            </p:cNvPr>
            <p:cNvSpPr/>
            <p:nvPr/>
          </p:nvSpPr>
          <p:spPr>
            <a:xfrm>
              <a:off x="7149863" y="1794562"/>
              <a:ext cx="514" cy="716"/>
            </a:xfrm>
            <a:custGeom>
              <a:avLst/>
              <a:gdLst/>
              <a:ahLst/>
              <a:cxnLst/>
              <a:rect l="l" t="t" r="r" b="b"/>
              <a:pathLst>
                <a:path w="13" h="18" extrusionOk="0">
                  <a:moveTo>
                    <a:pt x="6" y="0"/>
                  </a:moveTo>
                  <a:cubicBezTo>
                    <a:pt x="6" y="6"/>
                    <a:pt x="1" y="12"/>
                    <a:pt x="1" y="17"/>
                  </a:cubicBezTo>
                  <a:cubicBezTo>
                    <a:pt x="1" y="12"/>
                    <a:pt x="6" y="6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5628;p49">
              <a:extLst>
                <a:ext uri="{FF2B5EF4-FFF2-40B4-BE49-F238E27FC236}">
                  <a16:creationId xmlns:a16="http://schemas.microsoft.com/office/drawing/2014/main" id="{3C1CA59A-3FFC-DDED-E20A-C57B7F2D6546}"/>
                </a:ext>
              </a:extLst>
            </p:cNvPr>
            <p:cNvSpPr/>
            <p:nvPr/>
          </p:nvSpPr>
          <p:spPr>
            <a:xfrm>
              <a:off x="6694790" y="1532230"/>
              <a:ext cx="491203" cy="444315"/>
            </a:xfrm>
            <a:custGeom>
              <a:avLst/>
              <a:gdLst/>
              <a:ahLst/>
              <a:cxnLst/>
              <a:rect l="l" t="t" r="r" b="b"/>
              <a:pathLst>
                <a:path w="12430" h="11163" extrusionOk="0">
                  <a:moveTo>
                    <a:pt x="5431" y="0"/>
                  </a:moveTo>
                  <a:cubicBezTo>
                    <a:pt x="4907" y="0"/>
                    <a:pt x="4396" y="213"/>
                    <a:pt x="4159" y="704"/>
                  </a:cubicBezTo>
                  <a:cubicBezTo>
                    <a:pt x="3900" y="1226"/>
                    <a:pt x="3762" y="1818"/>
                    <a:pt x="3590" y="2381"/>
                  </a:cubicBezTo>
                  <a:cubicBezTo>
                    <a:pt x="3573" y="2450"/>
                    <a:pt x="3544" y="2519"/>
                    <a:pt x="3521" y="2593"/>
                  </a:cubicBezTo>
                  <a:cubicBezTo>
                    <a:pt x="3510" y="2622"/>
                    <a:pt x="3498" y="2651"/>
                    <a:pt x="3487" y="2680"/>
                  </a:cubicBezTo>
                  <a:lnTo>
                    <a:pt x="3429" y="2651"/>
                  </a:lnTo>
                  <a:cubicBezTo>
                    <a:pt x="3263" y="2588"/>
                    <a:pt x="3090" y="2542"/>
                    <a:pt x="2924" y="2479"/>
                  </a:cubicBezTo>
                  <a:cubicBezTo>
                    <a:pt x="2815" y="2438"/>
                    <a:pt x="2711" y="2387"/>
                    <a:pt x="2608" y="2335"/>
                  </a:cubicBezTo>
                  <a:cubicBezTo>
                    <a:pt x="2458" y="2260"/>
                    <a:pt x="2303" y="2191"/>
                    <a:pt x="2148" y="2122"/>
                  </a:cubicBezTo>
                  <a:cubicBezTo>
                    <a:pt x="1923" y="2031"/>
                    <a:pt x="1687" y="1970"/>
                    <a:pt x="1450" y="1970"/>
                  </a:cubicBezTo>
                  <a:cubicBezTo>
                    <a:pt x="1373" y="1970"/>
                    <a:pt x="1295" y="1976"/>
                    <a:pt x="1218" y="1990"/>
                  </a:cubicBezTo>
                  <a:cubicBezTo>
                    <a:pt x="546" y="2105"/>
                    <a:pt x="264" y="2800"/>
                    <a:pt x="178" y="3398"/>
                  </a:cubicBezTo>
                  <a:cubicBezTo>
                    <a:pt x="155" y="3553"/>
                    <a:pt x="138" y="3702"/>
                    <a:pt x="121" y="3857"/>
                  </a:cubicBezTo>
                  <a:cubicBezTo>
                    <a:pt x="115" y="3915"/>
                    <a:pt x="109" y="3978"/>
                    <a:pt x="103" y="4035"/>
                  </a:cubicBezTo>
                  <a:cubicBezTo>
                    <a:pt x="103" y="4064"/>
                    <a:pt x="98" y="4093"/>
                    <a:pt x="92" y="4121"/>
                  </a:cubicBezTo>
                  <a:lnTo>
                    <a:pt x="92" y="4139"/>
                  </a:lnTo>
                  <a:lnTo>
                    <a:pt x="75" y="4282"/>
                  </a:lnTo>
                  <a:cubicBezTo>
                    <a:pt x="29" y="4650"/>
                    <a:pt x="6" y="5023"/>
                    <a:pt x="0" y="5391"/>
                  </a:cubicBezTo>
                  <a:cubicBezTo>
                    <a:pt x="0" y="6155"/>
                    <a:pt x="52" y="6913"/>
                    <a:pt x="155" y="7665"/>
                  </a:cubicBezTo>
                  <a:cubicBezTo>
                    <a:pt x="236" y="8320"/>
                    <a:pt x="276" y="9015"/>
                    <a:pt x="385" y="9704"/>
                  </a:cubicBezTo>
                  <a:cubicBezTo>
                    <a:pt x="408" y="9860"/>
                    <a:pt x="442" y="10009"/>
                    <a:pt x="477" y="10158"/>
                  </a:cubicBezTo>
                  <a:cubicBezTo>
                    <a:pt x="528" y="10319"/>
                    <a:pt x="597" y="10468"/>
                    <a:pt x="695" y="10601"/>
                  </a:cubicBezTo>
                  <a:cubicBezTo>
                    <a:pt x="712" y="10635"/>
                    <a:pt x="741" y="10664"/>
                    <a:pt x="781" y="10675"/>
                  </a:cubicBezTo>
                  <a:cubicBezTo>
                    <a:pt x="833" y="10790"/>
                    <a:pt x="902" y="10893"/>
                    <a:pt x="994" y="10985"/>
                  </a:cubicBezTo>
                  <a:cubicBezTo>
                    <a:pt x="1124" y="11115"/>
                    <a:pt x="1274" y="11163"/>
                    <a:pt x="1430" y="11163"/>
                  </a:cubicBezTo>
                  <a:cubicBezTo>
                    <a:pt x="1551" y="11163"/>
                    <a:pt x="1675" y="11134"/>
                    <a:pt x="1798" y="11095"/>
                  </a:cubicBezTo>
                  <a:cubicBezTo>
                    <a:pt x="2481" y="10882"/>
                    <a:pt x="3171" y="10687"/>
                    <a:pt x="3854" y="10474"/>
                  </a:cubicBezTo>
                  <a:cubicBezTo>
                    <a:pt x="5296" y="10015"/>
                    <a:pt x="6709" y="9475"/>
                    <a:pt x="8145" y="9004"/>
                  </a:cubicBezTo>
                  <a:cubicBezTo>
                    <a:pt x="8863" y="8768"/>
                    <a:pt x="9581" y="8527"/>
                    <a:pt x="10282" y="8240"/>
                  </a:cubicBezTo>
                  <a:cubicBezTo>
                    <a:pt x="10466" y="8165"/>
                    <a:pt x="10644" y="8085"/>
                    <a:pt x="10822" y="8010"/>
                  </a:cubicBezTo>
                  <a:cubicBezTo>
                    <a:pt x="10817" y="8010"/>
                    <a:pt x="10906" y="7983"/>
                    <a:pt x="10892" y="7983"/>
                  </a:cubicBezTo>
                  <a:cubicBezTo>
                    <a:pt x="10889" y="7983"/>
                    <a:pt x="10882" y="7984"/>
                    <a:pt x="10868" y="7987"/>
                  </a:cubicBezTo>
                  <a:cubicBezTo>
                    <a:pt x="10845" y="7993"/>
                    <a:pt x="10837" y="7996"/>
                    <a:pt x="10836" y="7996"/>
                  </a:cubicBezTo>
                  <a:cubicBezTo>
                    <a:pt x="10835" y="7996"/>
                    <a:pt x="10888" y="7980"/>
                    <a:pt x="10896" y="7976"/>
                  </a:cubicBezTo>
                  <a:lnTo>
                    <a:pt x="11063" y="7907"/>
                  </a:lnTo>
                  <a:cubicBezTo>
                    <a:pt x="11304" y="7815"/>
                    <a:pt x="11540" y="7700"/>
                    <a:pt x="11758" y="7562"/>
                  </a:cubicBezTo>
                  <a:cubicBezTo>
                    <a:pt x="12005" y="7413"/>
                    <a:pt x="12200" y="7189"/>
                    <a:pt x="12321" y="6930"/>
                  </a:cubicBezTo>
                  <a:cubicBezTo>
                    <a:pt x="12418" y="6666"/>
                    <a:pt x="12430" y="6379"/>
                    <a:pt x="12350" y="6109"/>
                  </a:cubicBezTo>
                  <a:cubicBezTo>
                    <a:pt x="12217" y="5598"/>
                    <a:pt x="11879" y="5150"/>
                    <a:pt x="11540" y="4759"/>
                  </a:cubicBezTo>
                  <a:cubicBezTo>
                    <a:pt x="11206" y="4380"/>
                    <a:pt x="10850" y="4018"/>
                    <a:pt x="10471" y="3685"/>
                  </a:cubicBezTo>
                  <a:cubicBezTo>
                    <a:pt x="9989" y="3243"/>
                    <a:pt x="9506" y="2800"/>
                    <a:pt x="9018" y="2364"/>
                  </a:cubicBezTo>
                  <a:cubicBezTo>
                    <a:pt x="8449" y="1853"/>
                    <a:pt x="7875" y="1359"/>
                    <a:pt x="7295" y="870"/>
                  </a:cubicBezTo>
                  <a:cubicBezTo>
                    <a:pt x="6772" y="439"/>
                    <a:pt x="6232" y="32"/>
                    <a:pt x="5531" y="3"/>
                  </a:cubicBezTo>
                  <a:cubicBezTo>
                    <a:pt x="5498" y="1"/>
                    <a:pt x="5464" y="0"/>
                    <a:pt x="5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5629;p49">
              <a:extLst>
                <a:ext uri="{FF2B5EF4-FFF2-40B4-BE49-F238E27FC236}">
                  <a16:creationId xmlns:a16="http://schemas.microsoft.com/office/drawing/2014/main" id="{864236A2-9DFC-E8CE-0E9A-2F2A184236BF}"/>
                </a:ext>
              </a:extLst>
            </p:cNvPr>
            <p:cNvSpPr/>
            <p:nvPr/>
          </p:nvSpPr>
          <p:spPr>
            <a:xfrm>
              <a:off x="6704314" y="1686620"/>
              <a:ext cx="481679" cy="289961"/>
            </a:xfrm>
            <a:custGeom>
              <a:avLst/>
              <a:gdLst/>
              <a:ahLst/>
              <a:cxnLst/>
              <a:rect l="l" t="t" r="r" b="b"/>
              <a:pathLst>
                <a:path w="12189" h="7285" extrusionOk="0">
                  <a:moveTo>
                    <a:pt x="10002" y="0"/>
                  </a:moveTo>
                  <a:cubicBezTo>
                    <a:pt x="9978" y="0"/>
                    <a:pt x="9955" y="0"/>
                    <a:pt x="9932" y="1"/>
                  </a:cubicBezTo>
                  <a:cubicBezTo>
                    <a:pt x="9673" y="7"/>
                    <a:pt x="9420" y="93"/>
                    <a:pt x="9214" y="254"/>
                  </a:cubicBezTo>
                  <a:cubicBezTo>
                    <a:pt x="8949" y="472"/>
                    <a:pt x="8800" y="794"/>
                    <a:pt x="8708" y="1115"/>
                  </a:cubicBezTo>
                  <a:cubicBezTo>
                    <a:pt x="8690" y="1185"/>
                    <a:pt x="8627" y="1224"/>
                    <a:pt x="8563" y="1224"/>
                  </a:cubicBezTo>
                  <a:cubicBezTo>
                    <a:pt x="8527" y="1224"/>
                    <a:pt x="8490" y="1211"/>
                    <a:pt x="8461" y="1184"/>
                  </a:cubicBezTo>
                  <a:cubicBezTo>
                    <a:pt x="8212" y="944"/>
                    <a:pt x="7907" y="840"/>
                    <a:pt x="7597" y="840"/>
                  </a:cubicBezTo>
                  <a:cubicBezTo>
                    <a:pt x="6886" y="840"/>
                    <a:pt x="6147" y="1388"/>
                    <a:pt x="5991" y="2092"/>
                  </a:cubicBezTo>
                  <a:cubicBezTo>
                    <a:pt x="5967" y="2169"/>
                    <a:pt x="5898" y="2218"/>
                    <a:pt x="5822" y="2218"/>
                  </a:cubicBezTo>
                  <a:cubicBezTo>
                    <a:pt x="5808" y="2218"/>
                    <a:pt x="5793" y="2216"/>
                    <a:pt x="5779" y="2213"/>
                  </a:cubicBezTo>
                  <a:cubicBezTo>
                    <a:pt x="5487" y="2112"/>
                    <a:pt x="5172" y="2047"/>
                    <a:pt x="4860" y="2047"/>
                  </a:cubicBezTo>
                  <a:cubicBezTo>
                    <a:pt x="4657" y="2047"/>
                    <a:pt x="4455" y="2074"/>
                    <a:pt x="4262" y="2138"/>
                  </a:cubicBezTo>
                  <a:cubicBezTo>
                    <a:pt x="3734" y="2316"/>
                    <a:pt x="3464" y="2775"/>
                    <a:pt x="3429" y="3310"/>
                  </a:cubicBezTo>
                  <a:cubicBezTo>
                    <a:pt x="3425" y="3397"/>
                    <a:pt x="3350" y="3492"/>
                    <a:pt x="3258" y="3492"/>
                  </a:cubicBezTo>
                  <a:cubicBezTo>
                    <a:pt x="3241" y="3492"/>
                    <a:pt x="3223" y="3489"/>
                    <a:pt x="3205" y="3482"/>
                  </a:cubicBezTo>
                  <a:cubicBezTo>
                    <a:pt x="2994" y="3396"/>
                    <a:pt x="2760" y="3333"/>
                    <a:pt x="2531" y="3333"/>
                  </a:cubicBezTo>
                  <a:cubicBezTo>
                    <a:pt x="2361" y="3333"/>
                    <a:pt x="2193" y="3368"/>
                    <a:pt x="2039" y="3453"/>
                  </a:cubicBezTo>
                  <a:cubicBezTo>
                    <a:pt x="1689" y="3643"/>
                    <a:pt x="1528" y="4028"/>
                    <a:pt x="1494" y="4407"/>
                  </a:cubicBezTo>
                  <a:cubicBezTo>
                    <a:pt x="1484" y="4498"/>
                    <a:pt x="1414" y="4590"/>
                    <a:pt x="1320" y="4590"/>
                  </a:cubicBezTo>
                  <a:cubicBezTo>
                    <a:pt x="1302" y="4590"/>
                    <a:pt x="1283" y="4586"/>
                    <a:pt x="1264" y="4579"/>
                  </a:cubicBezTo>
                  <a:cubicBezTo>
                    <a:pt x="1074" y="4507"/>
                    <a:pt x="875" y="4470"/>
                    <a:pt x="674" y="4470"/>
                  </a:cubicBezTo>
                  <a:cubicBezTo>
                    <a:pt x="524" y="4470"/>
                    <a:pt x="372" y="4491"/>
                    <a:pt x="224" y="4533"/>
                  </a:cubicBezTo>
                  <a:cubicBezTo>
                    <a:pt x="150" y="4556"/>
                    <a:pt x="75" y="4585"/>
                    <a:pt x="0" y="4619"/>
                  </a:cubicBezTo>
                  <a:cubicBezTo>
                    <a:pt x="40" y="5021"/>
                    <a:pt x="81" y="5423"/>
                    <a:pt x="144" y="5831"/>
                  </a:cubicBezTo>
                  <a:cubicBezTo>
                    <a:pt x="167" y="5981"/>
                    <a:pt x="201" y="6130"/>
                    <a:pt x="236" y="6279"/>
                  </a:cubicBezTo>
                  <a:cubicBezTo>
                    <a:pt x="287" y="6440"/>
                    <a:pt x="356" y="6589"/>
                    <a:pt x="454" y="6727"/>
                  </a:cubicBezTo>
                  <a:cubicBezTo>
                    <a:pt x="471" y="6756"/>
                    <a:pt x="500" y="6785"/>
                    <a:pt x="534" y="6796"/>
                  </a:cubicBezTo>
                  <a:cubicBezTo>
                    <a:pt x="592" y="6911"/>
                    <a:pt x="661" y="7020"/>
                    <a:pt x="753" y="7106"/>
                  </a:cubicBezTo>
                  <a:cubicBezTo>
                    <a:pt x="884" y="7238"/>
                    <a:pt x="1036" y="7285"/>
                    <a:pt x="1195" y="7285"/>
                  </a:cubicBezTo>
                  <a:cubicBezTo>
                    <a:pt x="1314" y="7285"/>
                    <a:pt x="1436" y="7258"/>
                    <a:pt x="1557" y="7221"/>
                  </a:cubicBezTo>
                  <a:cubicBezTo>
                    <a:pt x="2240" y="7003"/>
                    <a:pt x="2930" y="6813"/>
                    <a:pt x="3613" y="6595"/>
                  </a:cubicBezTo>
                  <a:cubicBezTo>
                    <a:pt x="5055" y="6141"/>
                    <a:pt x="6468" y="5596"/>
                    <a:pt x="7904" y="5125"/>
                  </a:cubicBezTo>
                  <a:cubicBezTo>
                    <a:pt x="8622" y="4889"/>
                    <a:pt x="9340" y="4648"/>
                    <a:pt x="10041" y="4361"/>
                  </a:cubicBezTo>
                  <a:cubicBezTo>
                    <a:pt x="10219" y="4286"/>
                    <a:pt x="10397" y="4211"/>
                    <a:pt x="10581" y="4131"/>
                  </a:cubicBezTo>
                  <a:cubicBezTo>
                    <a:pt x="10576" y="4131"/>
                    <a:pt x="10665" y="4104"/>
                    <a:pt x="10651" y="4104"/>
                  </a:cubicBezTo>
                  <a:cubicBezTo>
                    <a:pt x="10648" y="4104"/>
                    <a:pt x="10641" y="4105"/>
                    <a:pt x="10627" y="4108"/>
                  </a:cubicBezTo>
                  <a:cubicBezTo>
                    <a:pt x="10604" y="4114"/>
                    <a:pt x="10596" y="4117"/>
                    <a:pt x="10595" y="4117"/>
                  </a:cubicBezTo>
                  <a:cubicBezTo>
                    <a:pt x="10594" y="4117"/>
                    <a:pt x="10647" y="4101"/>
                    <a:pt x="10655" y="4097"/>
                  </a:cubicBezTo>
                  <a:lnTo>
                    <a:pt x="10822" y="4028"/>
                  </a:lnTo>
                  <a:cubicBezTo>
                    <a:pt x="11063" y="3936"/>
                    <a:pt x="11299" y="3821"/>
                    <a:pt x="11517" y="3683"/>
                  </a:cubicBezTo>
                  <a:cubicBezTo>
                    <a:pt x="11764" y="3534"/>
                    <a:pt x="11959" y="3310"/>
                    <a:pt x="12080" y="3051"/>
                  </a:cubicBezTo>
                  <a:cubicBezTo>
                    <a:pt x="12177" y="2787"/>
                    <a:pt x="12189" y="2500"/>
                    <a:pt x="12109" y="2230"/>
                  </a:cubicBezTo>
                  <a:cubicBezTo>
                    <a:pt x="11976" y="1719"/>
                    <a:pt x="11638" y="1271"/>
                    <a:pt x="11299" y="880"/>
                  </a:cubicBezTo>
                  <a:cubicBezTo>
                    <a:pt x="11046" y="587"/>
                    <a:pt x="10782" y="317"/>
                    <a:pt x="10500" y="59"/>
                  </a:cubicBezTo>
                  <a:cubicBezTo>
                    <a:pt x="10339" y="18"/>
                    <a:pt x="10169" y="0"/>
                    <a:pt x="10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5630;p49">
              <a:extLst>
                <a:ext uri="{FF2B5EF4-FFF2-40B4-BE49-F238E27FC236}">
                  <a16:creationId xmlns:a16="http://schemas.microsoft.com/office/drawing/2014/main" id="{81FABAF4-1BA8-D346-4B4D-F0A9A0E35EB5}"/>
                </a:ext>
              </a:extLst>
            </p:cNvPr>
            <p:cNvSpPr/>
            <p:nvPr/>
          </p:nvSpPr>
          <p:spPr>
            <a:xfrm>
              <a:off x="6756950" y="1943619"/>
              <a:ext cx="277" cy="716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1" y="0"/>
                  </a:moveTo>
                  <a:lnTo>
                    <a:pt x="7" y="18"/>
                  </a:lnTo>
                  <a:lnTo>
                    <a:pt x="7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5631;p49">
              <a:extLst>
                <a:ext uri="{FF2B5EF4-FFF2-40B4-BE49-F238E27FC236}">
                  <a16:creationId xmlns:a16="http://schemas.microsoft.com/office/drawing/2014/main" id="{D102CE93-0027-80CB-95A8-E06CF965CCA0}"/>
                </a:ext>
              </a:extLst>
            </p:cNvPr>
            <p:cNvSpPr/>
            <p:nvPr/>
          </p:nvSpPr>
          <p:spPr>
            <a:xfrm>
              <a:off x="6821441" y="1670859"/>
              <a:ext cx="1146" cy="517"/>
            </a:xfrm>
            <a:custGeom>
              <a:avLst/>
              <a:gdLst/>
              <a:ahLst/>
              <a:cxnLst/>
              <a:rect l="l" t="t" r="r" b="b"/>
              <a:pathLst>
                <a:path w="29" h="13" extrusionOk="0">
                  <a:moveTo>
                    <a:pt x="29" y="12"/>
                  </a:moveTo>
                  <a:lnTo>
                    <a:pt x="29" y="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5632;p49">
              <a:extLst>
                <a:ext uri="{FF2B5EF4-FFF2-40B4-BE49-F238E27FC236}">
                  <a16:creationId xmlns:a16="http://schemas.microsoft.com/office/drawing/2014/main" id="{C6B38D3B-4BA6-1D15-B0BD-AE59E571F45F}"/>
                </a:ext>
              </a:extLst>
            </p:cNvPr>
            <p:cNvSpPr/>
            <p:nvPr/>
          </p:nvSpPr>
          <p:spPr>
            <a:xfrm>
              <a:off x="7148283" y="1797309"/>
              <a:ext cx="277" cy="478"/>
            </a:xfrm>
            <a:custGeom>
              <a:avLst/>
              <a:gdLst/>
              <a:ahLst/>
              <a:cxnLst/>
              <a:rect l="l" t="t" r="r" b="b"/>
              <a:pathLst>
                <a:path w="7" h="12" extrusionOk="0">
                  <a:moveTo>
                    <a:pt x="0" y="12"/>
                  </a:moveTo>
                  <a:lnTo>
                    <a:pt x="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5633;p49">
              <a:extLst>
                <a:ext uri="{FF2B5EF4-FFF2-40B4-BE49-F238E27FC236}">
                  <a16:creationId xmlns:a16="http://schemas.microsoft.com/office/drawing/2014/main" id="{D89D53DC-ADCB-207C-1DB5-5662070B262D}"/>
                </a:ext>
              </a:extLst>
            </p:cNvPr>
            <p:cNvSpPr/>
            <p:nvPr/>
          </p:nvSpPr>
          <p:spPr>
            <a:xfrm>
              <a:off x="7150338" y="1788154"/>
              <a:ext cx="474" cy="716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0" y="0"/>
                  </a:moveTo>
                  <a:cubicBezTo>
                    <a:pt x="0" y="6"/>
                    <a:pt x="6" y="12"/>
                    <a:pt x="12" y="18"/>
                  </a:cubicBezTo>
                  <a:lnTo>
                    <a:pt x="12" y="12"/>
                  </a:lnTo>
                  <a:cubicBezTo>
                    <a:pt x="6" y="6"/>
                    <a:pt x="6" y="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5634;p49">
              <a:extLst>
                <a:ext uri="{FF2B5EF4-FFF2-40B4-BE49-F238E27FC236}">
                  <a16:creationId xmlns:a16="http://schemas.microsoft.com/office/drawing/2014/main" id="{D4360E4F-1FF0-4857-14D0-78E6F1F3805F}"/>
                </a:ext>
              </a:extLst>
            </p:cNvPr>
            <p:cNvSpPr/>
            <p:nvPr/>
          </p:nvSpPr>
          <p:spPr>
            <a:xfrm>
              <a:off x="6535222" y="1780990"/>
              <a:ext cx="934075" cy="441768"/>
            </a:xfrm>
            <a:custGeom>
              <a:avLst/>
              <a:gdLst/>
              <a:ahLst/>
              <a:cxnLst/>
              <a:rect l="l" t="t" r="r" b="b"/>
              <a:pathLst>
                <a:path w="23637" h="11099" extrusionOk="0">
                  <a:moveTo>
                    <a:pt x="20715" y="0"/>
                  </a:moveTo>
                  <a:cubicBezTo>
                    <a:pt x="18262" y="0"/>
                    <a:pt x="14585" y="804"/>
                    <a:pt x="10954" y="2300"/>
                  </a:cubicBezTo>
                  <a:cubicBezTo>
                    <a:pt x="4687" y="4879"/>
                    <a:pt x="0" y="8974"/>
                    <a:pt x="1074" y="10801"/>
                  </a:cubicBezTo>
                  <a:cubicBezTo>
                    <a:pt x="1193" y="11003"/>
                    <a:pt x="1546" y="11099"/>
                    <a:pt x="2089" y="11099"/>
                  </a:cubicBezTo>
                  <a:cubicBezTo>
                    <a:pt x="4038" y="11099"/>
                    <a:pt x="8443" y="9865"/>
                    <a:pt x="13343" y="7849"/>
                  </a:cubicBezTo>
                  <a:cubicBezTo>
                    <a:pt x="19616" y="5270"/>
                    <a:pt x="23636" y="2369"/>
                    <a:pt x="23636" y="1318"/>
                  </a:cubicBezTo>
                  <a:cubicBezTo>
                    <a:pt x="23636" y="425"/>
                    <a:pt x="22500" y="0"/>
                    <a:pt x="20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5635;p49">
              <a:extLst>
                <a:ext uri="{FF2B5EF4-FFF2-40B4-BE49-F238E27FC236}">
                  <a16:creationId xmlns:a16="http://schemas.microsoft.com/office/drawing/2014/main" id="{FB033B76-B249-058E-5BF0-64BD31611FA9}"/>
                </a:ext>
              </a:extLst>
            </p:cNvPr>
            <p:cNvSpPr/>
            <p:nvPr/>
          </p:nvSpPr>
          <p:spPr>
            <a:xfrm>
              <a:off x="6796229" y="1860155"/>
              <a:ext cx="539374" cy="575982"/>
            </a:xfrm>
            <a:custGeom>
              <a:avLst/>
              <a:gdLst/>
              <a:ahLst/>
              <a:cxnLst/>
              <a:rect l="l" t="t" r="r" b="b"/>
              <a:pathLst>
                <a:path w="13649" h="14471" extrusionOk="0">
                  <a:moveTo>
                    <a:pt x="6537" y="1"/>
                  </a:moveTo>
                  <a:cubicBezTo>
                    <a:pt x="2924" y="1"/>
                    <a:pt x="1" y="2528"/>
                    <a:pt x="1" y="5653"/>
                  </a:cubicBezTo>
                  <a:cubicBezTo>
                    <a:pt x="1" y="8755"/>
                    <a:pt x="2896" y="11270"/>
                    <a:pt x="6474" y="11299"/>
                  </a:cubicBezTo>
                  <a:cubicBezTo>
                    <a:pt x="6491" y="11385"/>
                    <a:pt x="6514" y="11477"/>
                    <a:pt x="6549" y="11558"/>
                  </a:cubicBezTo>
                  <a:cubicBezTo>
                    <a:pt x="6623" y="11799"/>
                    <a:pt x="6738" y="12040"/>
                    <a:pt x="6836" y="12253"/>
                  </a:cubicBezTo>
                  <a:cubicBezTo>
                    <a:pt x="6991" y="12603"/>
                    <a:pt x="7083" y="13017"/>
                    <a:pt x="7226" y="13407"/>
                  </a:cubicBezTo>
                  <a:cubicBezTo>
                    <a:pt x="7382" y="13838"/>
                    <a:pt x="7634" y="14286"/>
                    <a:pt x="8105" y="14430"/>
                  </a:cubicBezTo>
                  <a:cubicBezTo>
                    <a:pt x="8207" y="14459"/>
                    <a:pt x="8312" y="14471"/>
                    <a:pt x="8420" y="14471"/>
                  </a:cubicBezTo>
                  <a:cubicBezTo>
                    <a:pt x="8739" y="14471"/>
                    <a:pt x="9075" y="14363"/>
                    <a:pt x="9363" y="14269"/>
                  </a:cubicBezTo>
                  <a:cubicBezTo>
                    <a:pt x="9828" y="14108"/>
                    <a:pt x="10276" y="13918"/>
                    <a:pt x="10713" y="13689"/>
                  </a:cubicBezTo>
                  <a:cubicBezTo>
                    <a:pt x="10926" y="13585"/>
                    <a:pt x="11132" y="13482"/>
                    <a:pt x="11345" y="13378"/>
                  </a:cubicBezTo>
                  <a:lnTo>
                    <a:pt x="11477" y="13321"/>
                  </a:lnTo>
                  <a:lnTo>
                    <a:pt x="11500" y="13310"/>
                  </a:lnTo>
                  <a:cubicBezTo>
                    <a:pt x="11615" y="13269"/>
                    <a:pt x="11730" y="13229"/>
                    <a:pt x="11845" y="13183"/>
                  </a:cubicBezTo>
                  <a:cubicBezTo>
                    <a:pt x="12063" y="13120"/>
                    <a:pt x="12275" y="13028"/>
                    <a:pt x="12471" y="12913"/>
                  </a:cubicBezTo>
                  <a:cubicBezTo>
                    <a:pt x="12683" y="12816"/>
                    <a:pt x="12901" y="12712"/>
                    <a:pt x="13108" y="12603"/>
                  </a:cubicBezTo>
                  <a:cubicBezTo>
                    <a:pt x="13332" y="12482"/>
                    <a:pt x="13528" y="12322"/>
                    <a:pt x="13591" y="12063"/>
                  </a:cubicBezTo>
                  <a:cubicBezTo>
                    <a:pt x="13648" y="11776"/>
                    <a:pt x="13551" y="11477"/>
                    <a:pt x="13418" y="11213"/>
                  </a:cubicBezTo>
                  <a:cubicBezTo>
                    <a:pt x="13298" y="10966"/>
                    <a:pt x="13154" y="10725"/>
                    <a:pt x="13028" y="10478"/>
                  </a:cubicBezTo>
                  <a:cubicBezTo>
                    <a:pt x="12884" y="10185"/>
                    <a:pt x="12735" y="9892"/>
                    <a:pt x="12591" y="9599"/>
                  </a:cubicBezTo>
                  <a:cubicBezTo>
                    <a:pt x="12551" y="9519"/>
                    <a:pt x="12517" y="9438"/>
                    <a:pt x="12476" y="9358"/>
                  </a:cubicBezTo>
                  <a:cubicBezTo>
                    <a:pt x="12459" y="9317"/>
                    <a:pt x="12442" y="9283"/>
                    <a:pt x="12425" y="9243"/>
                  </a:cubicBezTo>
                  <a:lnTo>
                    <a:pt x="12425" y="9231"/>
                  </a:lnTo>
                  <a:cubicBezTo>
                    <a:pt x="12425" y="9231"/>
                    <a:pt x="12413" y="9214"/>
                    <a:pt x="12413" y="9203"/>
                  </a:cubicBezTo>
                  <a:cubicBezTo>
                    <a:pt x="12356" y="9065"/>
                    <a:pt x="12310" y="8927"/>
                    <a:pt x="12258" y="8789"/>
                  </a:cubicBezTo>
                  <a:cubicBezTo>
                    <a:pt x="12224" y="8703"/>
                    <a:pt x="12189" y="8622"/>
                    <a:pt x="12149" y="8536"/>
                  </a:cubicBezTo>
                  <a:cubicBezTo>
                    <a:pt x="12746" y="7692"/>
                    <a:pt x="13062" y="6681"/>
                    <a:pt x="13068" y="5653"/>
                  </a:cubicBezTo>
                  <a:cubicBezTo>
                    <a:pt x="13068" y="2528"/>
                    <a:pt x="10144" y="1"/>
                    <a:pt x="6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5636;p49">
              <a:extLst>
                <a:ext uri="{FF2B5EF4-FFF2-40B4-BE49-F238E27FC236}">
                  <a16:creationId xmlns:a16="http://schemas.microsoft.com/office/drawing/2014/main" id="{053CE5BE-923D-C94F-0F01-810C0F47EFF5}"/>
                </a:ext>
              </a:extLst>
            </p:cNvPr>
            <p:cNvSpPr/>
            <p:nvPr/>
          </p:nvSpPr>
          <p:spPr>
            <a:xfrm>
              <a:off x="7124889" y="1979321"/>
              <a:ext cx="162101" cy="171270"/>
            </a:xfrm>
            <a:custGeom>
              <a:avLst/>
              <a:gdLst/>
              <a:ahLst/>
              <a:cxnLst/>
              <a:rect l="l" t="t" r="r" b="b"/>
              <a:pathLst>
                <a:path w="4102" h="4303" extrusionOk="0">
                  <a:moveTo>
                    <a:pt x="1752" y="1"/>
                  </a:moveTo>
                  <a:cubicBezTo>
                    <a:pt x="1585" y="1"/>
                    <a:pt x="1419" y="30"/>
                    <a:pt x="1259" y="91"/>
                  </a:cubicBezTo>
                  <a:cubicBezTo>
                    <a:pt x="368" y="436"/>
                    <a:pt x="1" y="1636"/>
                    <a:pt x="443" y="2774"/>
                  </a:cubicBezTo>
                  <a:cubicBezTo>
                    <a:pt x="800" y="3703"/>
                    <a:pt x="1582" y="4303"/>
                    <a:pt x="2342" y="4303"/>
                  </a:cubicBezTo>
                  <a:cubicBezTo>
                    <a:pt x="2512" y="4303"/>
                    <a:pt x="2681" y="4273"/>
                    <a:pt x="2844" y="4210"/>
                  </a:cubicBezTo>
                  <a:cubicBezTo>
                    <a:pt x="3734" y="3871"/>
                    <a:pt x="4102" y="2670"/>
                    <a:pt x="3660" y="1533"/>
                  </a:cubicBezTo>
                  <a:cubicBezTo>
                    <a:pt x="3302" y="601"/>
                    <a:pt x="2512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5637;p49">
              <a:extLst>
                <a:ext uri="{FF2B5EF4-FFF2-40B4-BE49-F238E27FC236}">
                  <a16:creationId xmlns:a16="http://schemas.microsoft.com/office/drawing/2014/main" id="{78ADF1E2-90AD-F31A-E668-A906A6A8A5C7}"/>
                </a:ext>
              </a:extLst>
            </p:cNvPr>
            <p:cNvSpPr/>
            <p:nvPr/>
          </p:nvSpPr>
          <p:spPr>
            <a:xfrm>
              <a:off x="6919245" y="2046507"/>
              <a:ext cx="140090" cy="177877"/>
            </a:xfrm>
            <a:custGeom>
              <a:avLst/>
              <a:gdLst/>
              <a:ahLst/>
              <a:cxnLst/>
              <a:rect l="l" t="t" r="r" b="b"/>
              <a:pathLst>
                <a:path w="3545" h="4469" extrusionOk="0">
                  <a:moveTo>
                    <a:pt x="1770" y="0"/>
                  </a:moveTo>
                  <a:cubicBezTo>
                    <a:pt x="793" y="0"/>
                    <a:pt x="1" y="1000"/>
                    <a:pt x="1" y="2234"/>
                  </a:cubicBezTo>
                  <a:cubicBezTo>
                    <a:pt x="1" y="3469"/>
                    <a:pt x="793" y="4469"/>
                    <a:pt x="1770" y="4469"/>
                  </a:cubicBezTo>
                  <a:cubicBezTo>
                    <a:pt x="2752" y="4469"/>
                    <a:pt x="3545" y="3469"/>
                    <a:pt x="3545" y="2234"/>
                  </a:cubicBezTo>
                  <a:cubicBezTo>
                    <a:pt x="3545" y="1000"/>
                    <a:pt x="2752" y="0"/>
                    <a:pt x="1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5638;p49">
              <a:extLst>
                <a:ext uri="{FF2B5EF4-FFF2-40B4-BE49-F238E27FC236}">
                  <a16:creationId xmlns:a16="http://schemas.microsoft.com/office/drawing/2014/main" id="{9098C298-F81C-D04A-8728-50293F1C8994}"/>
                </a:ext>
              </a:extLst>
            </p:cNvPr>
            <p:cNvSpPr/>
            <p:nvPr/>
          </p:nvSpPr>
          <p:spPr>
            <a:xfrm>
              <a:off x="7131251" y="1989113"/>
              <a:ext cx="128748" cy="161678"/>
            </a:xfrm>
            <a:custGeom>
              <a:avLst/>
              <a:gdLst/>
              <a:ahLst/>
              <a:cxnLst/>
              <a:rect l="l" t="t" r="r" b="b"/>
              <a:pathLst>
                <a:path w="3258" h="4062" extrusionOk="0">
                  <a:moveTo>
                    <a:pt x="805" y="0"/>
                  </a:moveTo>
                  <a:cubicBezTo>
                    <a:pt x="288" y="356"/>
                    <a:pt x="1" y="1074"/>
                    <a:pt x="116" y="1907"/>
                  </a:cubicBezTo>
                  <a:cubicBezTo>
                    <a:pt x="276" y="3091"/>
                    <a:pt x="1201" y="4061"/>
                    <a:pt x="2183" y="4061"/>
                  </a:cubicBezTo>
                  <a:cubicBezTo>
                    <a:pt x="2597" y="4061"/>
                    <a:pt x="2993" y="3872"/>
                    <a:pt x="3257" y="3544"/>
                  </a:cubicBezTo>
                  <a:lnTo>
                    <a:pt x="3257" y="3544"/>
                  </a:lnTo>
                  <a:cubicBezTo>
                    <a:pt x="3028" y="3685"/>
                    <a:pt x="2764" y="3757"/>
                    <a:pt x="2494" y="3757"/>
                  </a:cubicBezTo>
                  <a:cubicBezTo>
                    <a:pt x="2433" y="3757"/>
                    <a:pt x="2371" y="3753"/>
                    <a:pt x="2310" y="3745"/>
                  </a:cubicBezTo>
                  <a:cubicBezTo>
                    <a:pt x="2000" y="3688"/>
                    <a:pt x="1712" y="3533"/>
                    <a:pt x="1500" y="3297"/>
                  </a:cubicBezTo>
                  <a:cubicBezTo>
                    <a:pt x="989" y="2763"/>
                    <a:pt x="753" y="1999"/>
                    <a:pt x="673" y="1281"/>
                  </a:cubicBezTo>
                  <a:cubicBezTo>
                    <a:pt x="627" y="925"/>
                    <a:pt x="644" y="563"/>
                    <a:pt x="730" y="213"/>
                  </a:cubicBezTo>
                  <a:cubicBezTo>
                    <a:pt x="753" y="138"/>
                    <a:pt x="776" y="69"/>
                    <a:pt x="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5639;p49">
              <a:extLst>
                <a:ext uri="{FF2B5EF4-FFF2-40B4-BE49-F238E27FC236}">
                  <a16:creationId xmlns:a16="http://schemas.microsoft.com/office/drawing/2014/main" id="{6B82ECD8-6F12-CC33-9049-E8BC944B0381}"/>
                </a:ext>
              </a:extLst>
            </p:cNvPr>
            <p:cNvSpPr/>
            <p:nvPr/>
          </p:nvSpPr>
          <p:spPr>
            <a:xfrm>
              <a:off x="6919245" y="2055860"/>
              <a:ext cx="133055" cy="168524"/>
            </a:xfrm>
            <a:custGeom>
              <a:avLst/>
              <a:gdLst/>
              <a:ahLst/>
              <a:cxnLst/>
              <a:rect l="l" t="t" r="r" b="b"/>
              <a:pathLst>
                <a:path w="3367" h="4234" extrusionOk="0">
                  <a:moveTo>
                    <a:pt x="989" y="1"/>
                  </a:moveTo>
                  <a:lnTo>
                    <a:pt x="989" y="1"/>
                  </a:lnTo>
                  <a:cubicBezTo>
                    <a:pt x="403" y="362"/>
                    <a:pt x="1" y="1121"/>
                    <a:pt x="1" y="1999"/>
                  </a:cubicBezTo>
                  <a:cubicBezTo>
                    <a:pt x="1" y="3234"/>
                    <a:pt x="793" y="4234"/>
                    <a:pt x="1770" y="4234"/>
                  </a:cubicBezTo>
                  <a:cubicBezTo>
                    <a:pt x="2476" y="4234"/>
                    <a:pt x="3080" y="3717"/>
                    <a:pt x="3367" y="2970"/>
                  </a:cubicBezTo>
                  <a:lnTo>
                    <a:pt x="3367" y="2970"/>
                  </a:lnTo>
                  <a:cubicBezTo>
                    <a:pt x="3258" y="3102"/>
                    <a:pt x="3131" y="3223"/>
                    <a:pt x="2993" y="3332"/>
                  </a:cubicBezTo>
                  <a:cubicBezTo>
                    <a:pt x="2756" y="3511"/>
                    <a:pt x="2471" y="3652"/>
                    <a:pt x="2173" y="3652"/>
                  </a:cubicBezTo>
                  <a:cubicBezTo>
                    <a:pt x="2146" y="3652"/>
                    <a:pt x="2119" y="3650"/>
                    <a:pt x="2092" y="3648"/>
                  </a:cubicBezTo>
                  <a:cubicBezTo>
                    <a:pt x="1804" y="3619"/>
                    <a:pt x="1534" y="3487"/>
                    <a:pt x="1339" y="3280"/>
                  </a:cubicBezTo>
                  <a:cubicBezTo>
                    <a:pt x="897" y="2832"/>
                    <a:pt x="690" y="2166"/>
                    <a:pt x="644" y="1557"/>
                  </a:cubicBezTo>
                  <a:cubicBezTo>
                    <a:pt x="615" y="1149"/>
                    <a:pt x="684" y="742"/>
                    <a:pt x="834" y="362"/>
                  </a:cubicBezTo>
                  <a:cubicBezTo>
                    <a:pt x="880" y="242"/>
                    <a:pt x="931" y="115"/>
                    <a:pt x="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5640;p49">
              <a:extLst>
                <a:ext uri="{FF2B5EF4-FFF2-40B4-BE49-F238E27FC236}">
                  <a16:creationId xmlns:a16="http://schemas.microsoft.com/office/drawing/2014/main" id="{8380C3A3-2017-EBC9-6520-947098A32BF7}"/>
                </a:ext>
              </a:extLst>
            </p:cNvPr>
            <p:cNvSpPr/>
            <p:nvPr/>
          </p:nvSpPr>
          <p:spPr>
            <a:xfrm>
              <a:off x="7082685" y="2155882"/>
              <a:ext cx="95435" cy="88322"/>
            </a:xfrm>
            <a:custGeom>
              <a:avLst/>
              <a:gdLst/>
              <a:ahLst/>
              <a:cxnLst/>
              <a:rect l="l" t="t" r="r" b="b"/>
              <a:pathLst>
                <a:path w="2415" h="2219" extrusionOk="0">
                  <a:moveTo>
                    <a:pt x="1686" y="1"/>
                  </a:moveTo>
                  <a:cubicBezTo>
                    <a:pt x="1573" y="1"/>
                    <a:pt x="1459" y="40"/>
                    <a:pt x="1385" y="124"/>
                  </a:cubicBezTo>
                  <a:cubicBezTo>
                    <a:pt x="1235" y="302"/>
                    <a:pt x="1132" y="509"/>
                    <a:pt x="1080" y="733"/>
                  </a:cubicBezTo>
                  <a:cubicBezTo>
                    <a:pt x="921" y="657"/>
                    <a:pt x="748" y="617"/>
                    <a:pt x="572" y="617"/>
                  </a:cubicBezTo>
                  <a:cubicBezTo>
                    <a:pt x="495" y="617"/>
                    <a:pt x="417" y="625"/>
                    <a:pt x="339" y="641"/>
                  </a:cubicBezTo>
                  <a:cubicBezTo>
                    <a:pt x="247" y="664"/>
                    <a:pt x="173" y="716"/>
                    <a:pt x="115" y="796"/>
                  </a:cubicBezTo>
                  <a:cubicBezTo>
                    <a:pt x="58" y="865"/>
                    <a:pt x="23" y="957"/>
                    <a:pt x="23" y="1055"/>
                  </a:cubicBezTo>
                  <a:cubicBezTo>
                    <a:pt x="0" y="1577"/>
                    <a:pt x="581" y="1985"/>
                    <a:pt x="1011" y="2152"/>
                  </a:cubicBezTo>
                  <a:cubicBezTo>
                    <a:pt x="1135" y="2198"/>
                    <a:pt x="1251" y="2219"/>
                    <a:pt x="1357" y="2219"/>
                  </a:cubicBezTo>
                  <a:cubicBezTo>
                    <a:pt x="2092" y="2219"/>
                    <a:pt x="2415" y="1225"/>
                    <a:pt x="2269" y="543"/>
                  </a:cubicBezTo>
                  <a:cubicBezTo>
                    <a:pt x="2223" y="337"/>
                    <a:pt x="2091" y="164"/>
                    <a:pt x="1907" y="55"/>
                  </a:cubicBezTo>
                  <a:cubicBezTo>
                    <a:pt x="1844" y="20"/>
                    <a:pt x="1765" y="1"/>
                    <a:pt x="1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5641;p49">
              <a:extLst>
                <a:ext uri="{FF2B5EF4-FFF2-40B4-BE49-F238E27FC236}">
                  <a16:creationId xmlns:a16="http://schemas.microsoft.com/office/drawing/2014/main" id="{966B347D-23E6-4CC5-329A-098A66833E27}"/>
                </a:ext>
              </a:extLst>
            </p:cNvPr>
            <p:cNvSpPr/>
            <p:nvPr/>
          </p:nvSpPr>
          <p:spPr>
            <a:xfrm>
              <a:off x="7082685" y="2185494"/>
              <a:ext cx="82434" cy="58748"/>
            </a:xfrm>
            <a:custGeom>
              <a:avLst/>
              <a:gdLst/>
              <a:ahLst/>
              <a:cxnLst/>
              <a:rect l="l" t="t" r="r" b="b"/>
              <a:pathLst>
                <a:path w="2086" h="1476" extrusionOk="0">
                  <a:moveTo>
                    <a:pt x="161" y="0"/>
                  </a:moveTo>
                  <a:cubicBezTo>
                    <a:pt x="144" y="18"/>
                    <a:pt x="127" y="29"/>
                    <a:pt x="115" y="52"/>
                  </a:cubicBezTo>
                  <a:cubicBezTo>
                    <a:pt x="58" y="121"/>
                    <a:pt x="23" y="213"/>
                    <a:pt x="23" y="311"/>
                  </a:cubicBezTo>
                  <a:cubicBezTo>
                    <a:pt x="0" y="833"/>
                    <a:pt x="581" y="1241"/>
                    <a:pt x="1011" y="1408"/>
                  </a:cubicBezTo>
                  <a:cubicBezTo>
                    <a:pt x="1135" y="1454"/>
                    <a:pt x="1249" y="1476"/>
                    <a:pt x="1355" y="1476"/>
                  </a:cubicBezTo>
                  <a:cubicBezTo>
                    <a:pt x="1680" y="1476"/>
                    <a:pt x="1925" y="1277"/>
                    <a:pt x="2085" y="1000"/>
                  </a:cubicBezTo>
                  <a:lnTo>
                    <a:pt x="2085" y="1000"/>
                  </a:lnTo>
                  <a:cubicBezTo>
                    <a:pt x="1969" y="1037"/>
                    <a:pt x="1843" y="1054"/>
                    <a:pt x="1714" y="1054"/>
                  </a:cubicBezTo>
                  <a:cubicBezTo>
                    <a:pt x="1183" y="1054"/>
                    <a:pt x="602" y="757"/>
                    <a:pt x="408" y="299"/>
                  </a:cubicBezTo>
                  <a:cubicBezTo>
                    <a:pt x="322" y="236"/>
                    <a:pt x="247" y="161"/>
                    <a:pt x="190" y="75"/>
                  </a:cubicBezTo>
                  <a:cubicBezTo>
                    <a:pt x="173" y="52"/>
                    <a:pt x="161" y="29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5642;p49">
              <a:extLst>
                <a:ext uri="{FF2B5EF4-FFF2-40B4-BE49-F238E27FC236}">
                  <a16:creationId xmlns:a16="http://schemas.microsoft.com/office/drawing/2014/main" id="{BE62ADB6-04B9-61E2-9A9D-2FCD41819EF2}"/>
                </a:ext>
              </a:extLst>
            </p:cNvPr>
            <p:cNvSpPr/>
            <p:nvPr/>
          </p:nvSpPr>
          <p:spPr>
            <a:xfrm>
              <a:off x="7139431" y="2347487"/>
              <a:ext cx="2173" cy="358"/>
            </a:xfrm>
            <a:custGeom>
              <a:avLst/>
              <a:gdLst/>
              <a:ahLst/>
              <a:cxnLst/>
              <a:rect l="l" t="t" r="r" b="b"/>
              <a:pathLst>
                <a:path w="55" h="9" extrusionOk="0">
                  <a:moveTo>
                    <a:pt x="51" y="0"/>
                  </a:moveTo>
                  <a:cubicBezTo>
                    <a:pt x="46" y="0"/>
                    <a:pt x="29" y="3"/>
                    <a:pt x="0" y="9"/>
                  </a:cubicBezTo>
                  <a:lnTo>
                    <a:pt x="23" y="9"/>
                  </a:lnTo>
                  <a:cubicBezTo>
                    <a:pt x="46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5643;p49">
              <a:extLst>
                <a:ext uri="{FF2B5EF4-FFF2-40B4-BE49-F238E27FC236}">
                  <a16:creationId xmlns:a16="http://schemas.microsoft.com/office/drawing/2014/main" id="{B4126B36-9AC2-8774-D3A8-38E4C186AAD5}"/>
                </a:ext>
              </a:extLst>
            </p:cNvPr>
            <p:cNvSpPr/>
            <p:nvPr/>
          </p:nvSpPr>
          <p:spPr>
            <a:xfrm>
              <a:off x="7239526" y="2294312"/>
              <a:ext cx="1857" cy="2309"/>
            </a:xfrm>
            <a:custGeom>
              <a:avLst/>
              <a:gdLst/>
              <a:ahLst/>
              <a:cxnLst/>
              <a:rect l="l" t="t" r="r" b="b"/>
              <a:pathLst>
                <a:path w="47" h="5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8"/>
                    <a:pt x="23" y="29"/>
                    <a:pt x="35" y="46"/>
                  </a:cubicBezTo>
                  <a:cubicBezTo>
                    <a:pt x="35" y="52"/>
                    <a:pt x="41" y="52"/>
                    <a:pt x="46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5644;p49">
              <a:extLst>
                <a:ext uri="{FF2B5EF4-FFF2-40B4-BE49-F238E27FC236}">
                  <a16:creationId xmlns:a16="http://schemas.microsoft.com/office/drawing/2014/main" id="{A8060C78-130F-B741-F028-695B1917843B}"/>
                </a:ext>
              </a:extLst>
            </p:cNvPr>
            <p:cNvSpPr/>
            <p:nvPr/>
          </p:nvSpPr>
          <p:spPr>
            <a:xfrm>
              <a:off x="7067471" y="2223106"/>
              <a:ext cx="222246" cy="126572"/>
            </a:xfrm>
            <a:custGeom>
              <a:avLst/>
              <a:gdLst/>
              <a:ahLst/>
              <a:cxnLst/>
              <a:rect l="l" t="t" r="r" b="b"/>
              <a:pathLst>
                <a:path w="5624" h="3180" extrusionOk="0">
                  <a:moveTo>
                    <a:pt x="4996" y="0"/>
                  </a:moveTo>
                  <a:cubicBezTo>
                    <a:pt x="4909" y="0"/>
                    <a:pt x="4824" y="23"/>
                    <a:pt x="4745" y="66"/>
                  </a:cubicBezTo>
                  <a:cubicBezTo>
                    <a:pt x="4693" y="89"/>
                    <a:pt x="4653" y="124"/>
                    <a:pt x="4613" y="158"/>
                  </a:cubicBezTo>
                  <a:cubicBezTo>
                    <a:pt x="4573" y="198"/>
                    <a:pt x="4538" y="244"/>
                    <a:pt x="4510" y="290"/>
                  </a:cubicBezTo>
                  <a:cubicBezTo>
                    <a:pt x="4360" y="520"/>
                    <a:pt x="4343" y="807"/>
                    <a:pt x="4458" y="1054"/>
                  </a:cubicBezTo>
                  <a:cubicBezTo>
                    <a:pt x="4343" y="1192"/>
                    <a:pt x="4217" y="1319"/>
                    <a:pt x="4079" y="1428"/>
                  </a:cubicBezTo>
                  <a:cubicBezTo>
                    <a:pt x="4067" y="1410"/>
                    <a:pt x="4056" y="1387"/>
                    <a:pt x="4044" y="1364"/>
                  </a:cubicBezTo>
                  <a:cubicBezTo>
                    <a:pt x="3998" y="1296"/>
                    <a:pt x="3952" y="1232"/>
                    <a:pt x="3901" y="1169"/>
                  </a:cubicBezTo>
                  <a:cubicBezTo>
                    <a:pt x="3878" y="1146"/>
                    <a:pt x="3855" y="1129"/>
                    <a:pt x="3826" y="1117"/>
                  </a:cubicBezTo>
                  <a:lnTo>
                    <a:pt x="3797" y="1100"/>
                  </a:lnTo>
                  <a:cubicBezTo>
                    <a:pt x="3786" y="1100"/>
                    <a:pt x="3780" y="1095"/>
                    <a:pt x="3769" y="1089"/>
                  </a:cubicBezTo>
                  <a:lnTo>
                    <a:pt x="3769" y="1089"/>
                  </a:lnTo>
                  <a:lnTo>
                    <a:pt x="3786" y="1100"/>
                  </a:lnTo>
                  <a:cubicBezTo>
                    <a:pt x="3757" y="1081"/>
                    <a:pt x="3724" y="1072"/>
                    <a:pt x="3691" y="1072"/>
                  </a:cubicBezTo>
                  <a:cubicBezTo>
                    <a:pt x="3645" y="1072"/>
                    <a:pt x="3599" y="1090"/>
                    <a:pt x="3562" y="1123"/>
                  </a:cubicBezTo>
                  <a:cubicBezTo>
                    <a:pt x="3539" y="1146"/>
                    <a:pt x="3522" y="1175"/>
                    <a:pt x="3510" y="1209"/>
                  </a:cubicBezTo>
                  <a:cubicBezTo>
                    <a:pt x="3507" y="1219"/>
                    <a:pt x="3502" y="1233"/>
                    <a:pt x="3503" y="1233"/>
                  </a:cubicBezTo>
                  <a:cubicBezTo>
                    <a:pt x="3503" y="1233"/>
                    <a:pt x="3505" y="1231"/>
                    <a:pt x="3507" y="1226"/>
                  </a:cubicBezTo>
                  <a:lnTo>
                    <a:pt x="3507" y="1226"/>
                  </a:lnTo>
                  <a:cubicBezTo>
                    <a:pt x="3486" y="1285"/>
                    <a:pt x="3483" y="1347"/>
                    <a:pt x="3493" y="1405"/>
                  </a:cubicBezTo>
                  <a:cubicBezTo>
                    <a:pt x="3504" y="1456"/>
                    <a:pt x="3516" y="1508"/>
                    <a:pt x="3533" y="1554"/>
                  </a:cubicBezTo>
                  <a:cubicBezTo>
                    <a:pt x="3556" y="1623"/>
                    <a:pt x="3585" y="1686"/>
                    <a:pt x="3614" y="1749"/>
                  </a:cubicBezTo>
                  <a:cubicBezTo>
                    <a:pt x="3395" y="1876"/>
                    <a:pt x="3166" y="1979"/>
                    <a:pt x="2924" y="2060"/>
                  </a:cubicBezTo>
                  <a:lnTo>
                    <a:pt x="2924" y="2054"/>
                  </a:lnTo>
                  <a:cubicBezTo>
                    <a:pt x="2884" y="1956"/>
                    <a:pt x="2832" y="1824"/>
                    <a:pt x="2746" y="1767"/>
                  </a:cubicBezTo>
                  <a:lnTo>
                    <a:pt x="2729" y="1744"/>
                  </a:lnTo>
                  <a:cubicBezTo>
                    <a:pt x="2712" y="1726"/>
                    <a:pt x="2695" y="1715"/>
                    <a:pt x="2677" y="1703"/>
                  </a:cubicBezTo>
                  <a:cubicBezTo>
                    <a:pt x="2651" y="1688"/>
                    <a:pt x="2623" y="1681"/>
                    <a:pt x="2595" y="1681"/>
                  </a:cubicBezTo>
                  <a:cubicBezTo>
                    <a:pt x="2538" y="1681"/>
                    <a:pt x="2484" y="1711"/>
                    <a:pt x="2453" y="1761"/>
                  </a:cubicBezTo>
                  <a:cubicBezTo>
                    <a:pt x="2436" y="1790"/>
                    <a:pt x="2425" y="1818"/>
                    <a:pt x="2419" y="1853"/>
                  </a:cubicBezTo>
                  <a:cubicBezTo>
                    <a:pt x="2384" y="1962"/>
                    <a:pt x="2384" y="2082"/>
                    <a:pt x="2425" y="2192"/>
                  </a:cubicBezTo>
                  <a:cubicBezTo>
                    <a:pt x="2425" y="2197"/>
                    <a:pt x="2430" y="2203"/>
                    <a:pt x="2430" y="2209"/>
                  </a:cubicBezTo>
                  <a:cubicBezTo>
                    <a:pt x="2287" y="2243"/>
                    <a:pt x="2149" y="2272"/>
                    <a:pt x="2005" y="2301"/>
                  </a:cubicBezTo>
                  <a:lnTo>
                    <a:pt x="1999" y="2266"/>
                  </a:lnTo>
                  <a:cubicBezTo>
                    <a:pt x="1971" y="2128"/>
                    <a:pt x="1862" y="1916"/>
                    <a:pt x="1701" y="1904"/>
                  </a:cubicBezTo>
                  <a:cubicBezTo>
                    <a:pt x="1689" y="1900"/>
                    <a:pt x="1677" y="1898"/>
                    <a:pt x="1664" y="1898"/>
                  </a:cubicBezTo>
                  <a:cubicBezTo>
                    <a:pt x="1627" y="1898"/>
                    <a:pt x="1590" y="1916"/>
                    <a:pt x="1569" y="1950"/>
                  </a:cubicBezTo>
                  <a:cubicBezTo>
                    <a:pt x="1540" y="1979"/>
                    <a:pt x="1517" y="2019"/>
                    <a:pt x="1506" y="2060"/>
                  </a:cubicBezTo>
                  <a:cubicBezTo>
                    <a:pt x="1506" y="2077"/>
                    <a:pt x="1506" y="2094"/>
                    <a:pt x="1500" y="2111"/>
                  </a:cubicBezTo>
                  <a:cubicBezTo>
                    <a:pt x="1494" y="2140"/>
                    <a:pt x="1494" y="2163"/>
                    <a:pt x="1488" y="2192"/>
                  </a:cubicBezTo>
                  <a:cubicBezTo>
                    <a:pt x="1488" y="2249"/>
                    <a:pt x="1494" y="2312"/>
                    <a:pt x="1506" y="2370"/>
                  </a:cubicBezTo>
                  <a:lnTo>
                    <a:pt x="1442" y="2375"/>
                  </a:lnTo>
                  <a:cubicBezTo>
                    <a:pt x="1333" y="2387"/>
                    <a:pt x="1230" y="2387"/>
                    <a:pt x="1126" y="2393"/>
                  </a:cubicBezTo>
                  <a:cubicBezTo>
                    <a:pt x="1121" y="2364"/>
                    <a:pt x="1121" y="2341"/>
                    <a:pt x="1115" y="2318"/>
                  </a:cubicBezTo>
                  <a:cubicBezTo>
                    <a:pt x="1103" y="2284"/>
                    <a:pt x="1092" y="2243"/>
                    <a:pt x="1075" y="2209"/>
                  </a:cubicBezTo>
                  <a:cubicBezTo>
                    <a:pt x="1069" y="2197"/>
                    <a:pt x="1057" y="2186"/>
                    <a:pt x="1052" y="2169"/>
                  </a:cubicBezTo>
                  <a:cubicBezTo>
                    <a:pt x="1006" y="2105"/>
                    <a:pt x="948" y="2048"/>
                    <a:pt x="885" y="2008"/>
                  </a:cubicBezTo>
                  <a:cubicBezTo>
                    <a:pt x="808" y="1961"/>
                    <a:pt x="721" y="1938"/>
                    <a:pt x="633" y="1938"/>
                  </a:cubicBezTo>
                  <a:cubicBezTo>
                    <a:pt x="623" y="1938"/>
                    <a:pt x="613" y="1938"/>
                    <a:pt x="604" y="1939"/>
                  </a:cubicBezTo>
                  <a:cubicBezTo>
                    <a:pt x="596" y="1938"/>
                    <a:pt x="588" y="1938"/>
                    <a:pt x="580" y="1938"/>
                  </a:cubicBezTo>
                  <a:cubicBezTo>
                    <a:pt x="526" y="1938"/>
                    <a:pt x="476" y="1955"/>
                    <a:pt x="426" y="1985"/>
                  </a:cubicBezTo>
                  <a:cubicBezTo>
                    <a:pt x="322" y="2037"/>
                    <a:pt x="213" y="2100"/>
                    <a:pt x="115" y="2163"/>
                  </a:cubicBezTo>
                  <a:cubicBezTo>
                    <a:pt x="47" y="2261"/>
                    <a:pt x="6" y="2370"/>
                    <a:pt x="6" y="2490"/>
                  </a:cubicBezTo>
                  <a:cubicBezTo>
                    <a:pt x="1" y="2519"/>
                    <a:pt x="1" y="2553"/>
                    <a:pt x="6" y="2588"/>
                  </a:cubicBezTo>
                  <a:cubicBezTo>
                    <a:pt x="1" y="2697"/>
                    <a:pt x="24" y="2812"/>
                    <a:pt x="75" y="2910"/>
                  </a:cubicBezTo>
                  <a:cubicBezTo>
                    <a:pt x="98" y="2938"/>
                    <a:pt x="121" y="2973"/>
                    <a:pt x="150" y="3002"/>
                  </a:cubicBezTo>
                  <a:cubicBezTo>
                    <a:pt x="156" y="3013"/>
                    <a:pt x="167" y="3019"/>
                    <a:pt x="179" y="3030"/>
                  </a:cubicBezTo>
                  <a:cubicBezTo>
                    <a:pt x="219" y="3070"/>
                    <a:pt x="259" y="3099"/>
                    <a:pt x="311" y="3122"/>
                  </a:cubicBezTo>
                  <a:cubicBezTo>
                    <a:pt x="380" y="3162"/>
                    <a:pt x="454" y="3180"/>
                    <a:pt x="535" y="3180"/>
                  </a:cubicBezTo>
                  <a:cubicBezTo>
                    <a:pt x="575" y="3180"/>
                    <a:pt x="609" y="3180"/>
                    <a:pt x="650" y="3168"/>
                  </a:cubicBezTo>
                  <a:cubicBezTo>
                    <a:pt x="684" y="3157"/>
                    <a:pt x="719" y="3145"/>
                    <a:pt x="753" y="3128"/>
                  </a:cubicBezTo>
                  <a:cubicBezTo>
                    <a:pt x="759" y="3122"/>
                    <a:pt x="770" y="3116"/>
                    <a:pt x="776" y="3111"/>
                  </a:cubicBezTo>
                  <a:cubicBezTo>
                    <a:pt x="810" y="3093"/>
                    <a:pt x="839" y="3065"/>
                    <a:pt x="868" y="3042"/>
                  </a:cubicBezTo>
                  <a:cubicBezTo>
                    <a:pt x="902" y="3007"/>
                    <a:pt x="931" y="2967"/>
                    <a:pt x="954" y="2921"/>
                  </a:cubicBezTo>
                  <a:cubicBezTo>
                    <a:pt x="960" y="2910"/>
                    <a:pt x="966" y="2898"/>
                    <a:pt x="971" y="2887"/>
                  </a:cubicBezTo>
                  <a:cubicBezTo>
                    <a:pt x="1006" y="2846"/>
                    <a:pt x="1040" y="2800"/>
                    <a:pt x="1063" y="2749"/>
                  </a:cubicBezTo>
                  <a:cubicBezTo>
                    <a:pt x="1149" y="2749"/>
                    <a:pt x="1241" y="2749"/>
                    <a:pt x="1327" y="2743"/>
                  </a:cubicBezTo>
                  <a:cubicBezTo>
                    <a:pt x="1396" y="2743"/>
                    <a:pt x="1471" y="2737"/>
                    <a:pt x="1534" y="2732"/>
                  </a:cubicBezTo>
                  <a:lnTo>
                    <a:pt x="1534" y="2749"/>
                  </a:lnTo>
                  <a:lnTo>
                    <a:pt x="1534" y="2806"/>
                  </a:lnTo>
                  <a:cubicBezTo>
                    <a:pt x="1540" y="2864"/>
                    <a:pt x="1551" y="2915"/>
                    <a:pt x="1574" y="2967"/>
                  </a:cubicBezTo>
                  <a:cubicBezTo>
                    <a:pt x="1609" y="3047"/>
                    <a:pt x="1672" y="3105"/>
                    <a:pt x="1747" y="3128"/>
                  </a:cubicBezTo>
                  <a:cubicBezTo>
                    <a:pt x="1763" y="3132"/>
                    <a:pt x="1779" y="3136"/>
                    <a:pt x="1795" y="3136"/>
                  </a:cubicBezTo>
                  <a:cubicBezTo>
                    <a:pt x="1802" y="3136"/>
                    <a:pt x="1809" y="3135"/>
                    <a:pt x="1816" y="3134"/>
                  </a:cubicBezTo>
                  <a:lnTo>
                    <a:pt x="1827" y="3134"/>
                  </a:lnTo>
                  <a:cubicBezTo>
                    <a:pt x="1804" y="3134"/>
                    <a:pt x="1890" y="3122"/>
                    <a:pt x="1908" y="3116"/>
                  </a:cubicBezTo>
                  <a:cubicBezTo>
                    <a:pt x="1915" y="3113"/>
                    <a:pt x="1923" y="3109"/>
                    <a:pt x="1931" y="3105"/>
                  </a:cubicBezTo>
                  <a:lnTo>
                    <a:pt x="1931" y="3105"/>
                  </a:lnTo>
                  <a:cubicBezTo>
                    <a:pt x="1942" y="3099"/>
                    <a:pt x="1948" y="3093"/>
                    <a:pt x="1954" y="3088"/>
                  </a:cubicBezTo>
                  <a:cubicBezTo>
                    <a:pt x="1959" y="3082"/>
                    <a:pt x="1965" y="3082"/>
                    <a:pt x="1971" y="3076"/>
                  </a:cubicBezTo>
                  <a:cubicBezTo>
                    <a:pt x="1988" y="3059"/>
                    <a:pt x="1999" y="3042"/>
                    <a:pt x="2011" y="3024"/>
                  </a:cubicBezTo>
                  <a:cubicBezTo>
                    <a:pt x="2034" y="2984"/>
                    <a:pt x="2045" y="2944"/>
                    <a:pt x="2051" y="2898"/>
                  </a:cubicBezTo>
                  <a:cubicBezTo>
                    <a:pt x="2057" y="2875"/>
                    <a:pt x="2057" y="2852"/>
                    <a:pt x="2063" y="2823"/>
                  </a:cubicBezTo>
                  <a:cubicBezTo>
                    <a:pt x="2063" y="2806"/>
                    <a:pt x="2063" y="2789"/>
                    <a:pt x="2057" y="2777"/>
                  </a:cubicBezTo>
                  <a:cubicBezTo>
                    <a:pt x="2057" y="2743"/>
                    <a:pt x="2057" y="2714"/>
                    <a:pt x="2051" y="2680"/>
                  </a:cubicBezTo>
                  <a:cubicBezTo>
                    <a:pt x="2166" y="2663"/>
                    <a:pt x="2281" y="2645"/>
                    <a:pt x="2396" y="2617"/>
                  </a:cubicBezTo>
                  <a:cubicBezTo>
                    <a:pt x="2453" y="2605"/>
                    <a:pt x="2505" y="2594"/>
                    <a:pt x="2562" y="2582"/>
                  </a:cubicBezTo>
                  <a:lnTo>
                    <a:pt x="2603" y="2691"/>
                  </a:lnTo>
                  <a:cubicBezTo>
                    <a:pt x="2626" y="2766"/>
                    <a:pt x="2660" y="2829"/>
                    <a:pt x="2706" y="2887"/>
                  </a:cubicBezTo>
                  <a:cubicBezTo>
                    <a:pt x="2757" y="2952"/>
                    <a:pt x="2835" y="2991"/>
                    <a:pt x="2915" y="2991"/>
                  </a:cubicBezTo>
                  <a:cubicBezTo>
                    <a:pt x="2933" y="2991"/>
                    <a:pt x="2952" y="2989"/>
                    <a:pt x="2970" y="2984"/>
                  </a:cubicBezTo>
                  <a:cubicBezTo>
                    <a:pt x="3166" y="2933"/>
                    <a:pt x="3171" y="2709"/>
                    <a:pt x="3114" y="2553"/>
                  </a:cubicBezTo>
                  <a:cubicBezTo>
                    <a:pt x="3102" y="2513"/>
                    <a:pt x="3085" y="2467"/>
                    <a:pt x="3068" y="2427"/>
                  </a:cubicBezTo>
                  <a:cubicBezTo>
                    <a:pt x="3332" y="2335"/>
                    <a:pt x="3585" y="2220"/>
                    <a:pt x="3826" y="2082"/>
                  </a:cubicBezTo>
                  <a:cubicBezTo>
                    <a:pt x="3855" y="2123"/>
                    <a:pt x="3884" y="2157"/>
                    <a:pt x="3918" y="2186"/>
                  </a:cubicBezTo>
                  <a:cubicBezTo>
                    <a:pt x="3985" y="2257"/>
                    <a:pt x="4079" y="2294"/>
                    <a:pt x="4172" y="2294"/>
                  </a:cubicBezTo>
                  <a:cubicBezTo>
                    <a:pt x="4223" y="2294"/>
                    <a:pt x="4274" y="2283"/>
                    <a:pt x="4320" y="2261"/>
                  </a:cubicBezTo>
                  <a:cubicBezTo>
                    <a:pt x="4406" y="2209"/>
                    <a:pt x="4458" y="2117"/>
                    <a:pt x="4452" y="2025"/>
                  </a:cubicBezTo>
                  <a:cubicBezTo>
                    <a:pt x="4452" y="1956"/>
                    <a:pt x="4429" y="1893"/>
                    <a:pt x="4389" y="1841"/>
                  </a:cubicBezTo>
                  <a:cubicBezTo>
                    <a:pt x="4366" y="1813"/>
                    <a:pt x="4337" y="1784"/>
                    <a:pt x="4309" y="1755"/>
                  </a:cubicBezTo>
                  <a:lnTo>
                    <a:pt x="4332" y="1738"/>
                  </a:lnTo>
                  <a:cubicBezTo>
                    <a:pt x="4487" y="1611"/>
                    <a:pt x="4630" y="1474"/>
                    <a:pt x="4757" y="1319"/>
                  </a:cubicBezTo>
                  <a:cubicBezTo>
                    <a:pt x="4803" y="1336"/>
                    <a:pt x="4848" y="1347"/>
                    <a:pt x="4900" y="1347"/>
                  </a:cubicBezTo>
                  <a:lnTo>
                    <a:pt x="4923" y="1347"/>
                  </a:lnTo>
                  <a:cubicBezTo>
                    <a:pt x="4963" y="1347"/>
                    <a:pt x="5004" y="1342"/>
                    <a:pt x="5038" y="1330"/>
                  </a:cubicBezTo>
                  <a:cubicBezTo>
                    <a:pt x="5050" y="1332"/>
                    <a:pt x="5063" y="1332"/>
                    <a:pt x="5076" y="1332"/>
                  </a:cubicBezTo>
                  <a:cubicBezTo>
                    <a:pt x="5111" y="1332"/>
                    <a:pt x="5148" y="1327"/>
                    <a:pt x="5182" y="1319"/>
                  </a:cubicBezTo>
                  <a:cubicBezTo>
                    <a:pt x="5233" y="1307"/>
                    <a:pt x="5279" y="1284"/>
                    <a:pt x="5325" y="1255"/>
                  </a:cubicBezTo>
                  <a:cubicBezTo>
                    <a:pt x="5417" y="1192"/>
                    <a:pt x="5498" y="1106"/>
                    <a:pt x="5544" y="1003"/>
                  </a:cubicBezTo>
                  <a:cubicBezTo>
                    <a:pt x="5601" y="893"/>
                    <a:pt x="5624" y="773"/>
                    <a:pt x="5624" y="652"/>
                  </a:cubicBezTo>
                  <a:cubicBezTo>
                    <a:pt x="5618" y="526"/>
                    <a:pt x="5578" y="405"/>
                    <a:pt x="5509" y="296"/>
                  </a:cubicBezTo>
                  <a:cubicBezTo>
                    <a:pt x="5423" y="170"/>
                    <a:pt x="5297" y="78"/>
                    <a:pt x="5153" y="26"/>
                  </a:cubicBezTo>
                  <a:cubicBezTo>
                    <a:pt x="5101" y="9"/>
                    <a:pt x="5048" y="0"/>
                    <a:pt x="4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5645;p49">
              <a:extLst>
                <a:ext uri="{FF2B5EF4-FFF2-40B4-BE49-F238E27FC236}">
                  <a16:creationId xmlns:a16="http://schemas.microsoft.com/office/drawing/2014/main" id="{68032B41-C895-000A-2550-87A7CAB35D5A}"/>
                </a:ext>
              </a:extLst>
            </p:cNvPr>
            <p:cNvSpPr/>
            <p:nvPr/>
          </p:nvSpPr>
          <p:spPr>
            <a:xfrm>
              <a:off x="7175273" y="229224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5646;p49">
              <a:extLst>
                <a:ext uri="{FF2B5EF4-FFF2-40B4-BE49-F238E27FC236}">
                  <a16:creationId xmlns:a16="http://schemas.microsoft.com/office/drawing/2014/main" id="{1D00F99F-08FB-D2EB-8F73-81717FCA6E0B}"/>
                </a:ext>
              </a:extLst>
            </p:cNvPr>
            <p:cNvSpPr/>
            <p:nvPr/>
          </p:nvSpPr>
          <p:spPr>
            <a:xfrm>
              <a:off x="7055893" y="2024775"/>
              <a:ext cx="56787" cy="56957"/>
            </a:xfrm>
            <a:custGeom>
              <a:avLst/>
              <a:gdLst/>
              <a:ahLst/>
              <a:cxnLst/>
              <a:rect l="l" t="t" r="r" b="b"/>
              <a:pathLst>
                <a:path w="1437" h="1431" extrusionOk="0">
                  <a:moveTo>
                    <a:pt x="719" y="0"/>
                  </a:moveTo>
                  <a:cubicBezTo>
                    <a:pt x="322" y="0"/>
                    <a:pt x="1" y="322"/>
                    <a:pt x="1" y="713"/>
                  </a:cubicBezTo>
                  <a:cubicBezTo>
                    <a:pt x="1" y="1109"/>
                    <a:pt x="322" y="1431"/>
                    <a:pt x="719" y="1431"/>
                  </a:cubicBezTo>
                  <a:cubicBezTo>
                    <a:pt x="1115" y="1431"/>
                    <a:pt x="1437" y="1109"/>
                    <a:pt x="1437" y="713"/>
                  </a:cubicBezTo>
                  <a:cubicBezTo>
                    <a:pt x="1437" y="322"/>
                    <a:pt x="1115" y="0"/>
                    <a:pt x="7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5647;p49">
              <a:extLst>
                <a:ext uri="{FF2B5EF4-FFF2-40B4-BE49-F238E27FC236}">
                  <a16:creationId xmlns:a16="http://schemas.microsoft.com/office/drawing/2014/main" id="{6AF6B1D4-257E-8E4D-2A9D-7571B6365B93}"/>
                </a:ext>
              </a:extLst>
            </p:cNvPr>
            <p:cNvSpPr/>
            <p:nvPr/>
          </p:nvSpPr>
          <p:spPr>
            <a:xfrm>
              <a:off x="6980100" y="1883957"/>
              <a:ext cx="87176" cy="113636"/>
            </a:xfrm>
            <a:custGeom>
              <a:avLst/>
              <a:gdLst/>
              <a:ahLst/>
              <a:cxnLst/>
              <a:rect l="l" t="t" r="r" b="b"/>
              <a:pathLst>
                <a:path w="2206" h="2855" extrusionOk="0">
                  <a:moveTo>
                    <a:pt x="1101" y="1"/>
                  </a:moveTo>
                  <a:cubicBezTo>
                    <a:pt x="967" y="1"/>
                    <a:pt x="831" y="28"/>
                    <a:pt x="701" y="86"/>
                  </a:cubicBezTo>
                  <a:cubicBezTo>
                    <a:pt x="213" y="310"/>
                    <a:pt x="0" y="885"/>
                    <a:pt x="218" y="1373"/>
                  </a:cubicBezTo>
                  <a:cubicBezTo>
                    <a:pt x="437" y="1861"/>
                    <a:pt x="1953" y="2855"/>
                    <a:pt x="1953" y="2855"/>
                  </a:cubicBezTo>
                  <a:cubicBezTo>
                    <a:pt x="1953" y="2855"/>
                    <a:pt x="2206" y="1057"/>
                    <a:pt x="1988" y="569"/>
                  </a:cubicBezTo>
                  <a:cubicBezTo>
                    <a:pt x="1823" y="210"/>
                    <a:pt x="1470" y="1"/>
                    <a:pt x="1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5648;p49">
              <a:extLst>
                <a:ext uri="{FF2B5EF4-FFF2-40B4-BE49-F238E27FC236}">
                  <a16:creationId xmlns:a16="http://schemas.microsoft.com/office/drawing/2014/main" id="{652BCC80-2B74-DD92-8A66-D4FD2150FF37}"/>
                </a:ext>
              </a:extLst>
            </p:cNvPr>
            <p:cNvSpPr/>
            <p:nvPr/>
          </p:nvSpPr>
          <p:spPr>
            <a:xfrm>
              <a:off x="7083594" y="1917191"/>
              <a:ext cx="55206" cy="76301"/>
            </a:xfrm>
            <a:custGeom>
              <a:avLst/>
              <a:gdLst/>
              <a:ahLst/>
              <a:cxnLst/>
              <a:rect l="l" t="t" r="r" b="b"/>
              <a:pathLst>
                <a:path w="1397" h="1917" extrusionOk="0">
                  <a:moveTo>
                    <a:pt x="700" y="0"/>
                  </a:moveTo>
                  <a:cubicBezTo>
                    <a:pt x="425" y="0"/>
                    <a:pt x="174" y="178"/>
                    <a:pt x="92" y="452"/>
                  </a:cubicBezTo>
                  <a:cubicBezTo>
                    <a:pt x="0" y="791"/>
                    <a:pt x="362" y="1917"/>
                    <a:pt x="362" y="1917"/>
                  </a:cubicBezTo>
                  <a:cubicBezTo>
                    <a:pt x="362" y="1917"/>
                    <a:pt x="1230" y="1112"/>
                    <a:pt x="1316" y="773"/>
                  </a:cubicBezTo>
                  <a:cubicBezTo>
                    <a:pt x="1396" y="440"/>
                    <a:pt x="1189" y="107"/>
                    <a:pt x="862" y="21"/>
                  </a:cubicBezTo>
                  <a:cubicBezTo>
                    <a:pt x="808" y="7"/>
                    <a:pt x="753" y="0"/>
                    <a:pt x="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5649;p49">
              <a:extLst>
                <a:ext uri="{FF2B5EF4-FFF2-40B4-BE49-F238E27FC236}">
                  <a16:creationId xmlns:a16="http://schemas.microsoft.com/office/drawing/2014/main" id="{4676B1F5-D48C-E32F-9754-CB189D4C8E74}"/>
                </a:ext>
              </a:extLst>
            </p:cNvPr>
            <p:cNvSpPr/>
            <p:nvPr/>
          </p:nvSpPr>
          <p:spPr>
            <a:xfrm>
              <a:off x="6951727" y="1975341"/>
              <a:ext cx="78561" cy="50191"/>
            </a:xfrm>
            <a:custGeom>
              <a:avLst/>
              <a:gdLst/>
              <a:ahLst/>
              <a:cxnLst/>
              <a:rect l="l" t="t" r="r" b="b"/>
              <a:pathLst>
                <a:path w="1988" h="1261" extrusionOk="0">
                  <a:moveTo>
                    <a:pt x="719" y="1"/>
                  </a:moveTo>
                  <a:cubicBezTo>
                    <a:pt x="456" y="1"/>
                    <a:pt x="212" y="162"/>
                    <a:pt x="121" y="421"/>
                  </a:cubicBezTo>
                  <a:cubicBezTo>
                    <a:pt x="0" y="748"/>
                    <a:pt x="172" y="1110"/>
                    <a:pt x="500" y="1231"/>
                  </a:cubicBezTo>
                  <a:cubicBezTo>
                    <a:pt x="560" y="1252"/>
                    <a:pt x="648" y="1260"/>
                    <a:pt x="751" y="1260"/>
                  </a:cubicBezTo>
                  <a:cubicBezTo>
                    <a:pt x="1215" y="1260"/>
                    <a:pt x="1988" y="1087"/>
                    <a:pt x="1988" y="1087"/>
                  </a:cubicBezTo>
                  <a:cubicBezTo>
                    <a:pt x="1988" y="1087"/>
                    <a:pt x="1258" y="157"/>
                    <a:pt x="931" y="36"/>
                  </a:cubicBezTo>
                  <a:cubicBezTo>
                    <a:pt x="861" y="12"/>
                    <a:pt x="789" y="1"/>
                    <a:pt x="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5650;p49">
              <a:extLst>
                <a:ext uri="{FF2B5EF4-FFF2-40B4-BE49-F238E27FC236}">
                  <a16:creationId xmlns:a16="http://schemas.microsoft.com/office/drawing/2014/main" id="{3E33CC78-9094-EE26-59EE-2219CB68E7EA}"/>
                </a:ext>
              </a:extLst>
            </p:cNvPr>
            <p:cNvSpPr/>
            <p:nvPr/>
          </p:nvSpPr>
          <p:spPr>
            <a:xfrm>
              <a:off x="6504320" y="1698999"/>
              <a:ext cx="965413" cy="512139"/>
            </a:xfrm>
            <a:custGeom>
              <a:avLst/>
              <a:gdLst/>
              <a:ahLst/>
              <a:cxnLst/>
              <a:rect l="l" t="t" r="r" b="b"/>
              <a:pathLst>
                <a:path w="24430" h="12867" extrusionOk="0">
                  <a:moveTo>
                    <a:pt x="23109" y="0"/>
                  </a:moveTo>
                  <a:cubicBezTo>
                    <a:pt x="23109" y="0"/>
                    <a:pt x="15642" y="506"/>
                    <a:pt x="10162" y="2826"/>
                  </a:cubicBezTo>
                  <a:cubicBezTo>
                    <a:pt x="6704" y="4291"/>
                    <a:pt x="1" y="9489"/>
                    <a:pt x="1" y="9489"/>
                  </a:cubicBezTo>
                  <a:lnTo>
                    <a:pt x="1856" y="12867"/>
                  </a:lnTo>
                  <a:cubicBezTo>
                    <a:pt x="1856" y="12867"/>
                    <a:pt x="8180" y="7892"/>
                    <a:pt x="12569" y="6118"/>
                  </a:cubicBezTo>
                  <a:cubicBezTo>
                    <a:pt x="16951" y="4343"/>
                    <a:pt x="24430" y="3194"/>
                    <a:pt x="24430" y="3194"/>
                  </a:cubicBezTo>
                  <a:lnTo>
                    <a:pt x="23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5651;p49">
              <a:extLst>
                <a:ext uri="{FF2B5EF4-FFF2-40B4-BE49-F238E27FC236}">
                  <a16:creationId xmlns:a16="http://schemas.microsoft.com/office/drawing/2014/main" id="{47E2091B-D4E9-68CE-6D26-D756B816239C}"/>
                </a:ext>
              </a:extLst>
            </p:cNvPr>
            <p:cNvSpPr/>
            <p:nvPr/>
          </p:nvSpPr>
          <p:spPr>
            <a:xfrm>
              <a:off x="6716090" y="1805508"/>
              <a:ext cx="34578" cy="36419"/>
            </a:xfrm>
            <a:custGeom>
              <a:avLst/>
              <a:gdLst/>
              <a:ahLst/>
              <a:cxnLst/>
              <a:rect l="l" t="t" r="r" b="b"/>
              <a:pathLst>
                <a:path w="875" h="915" extrusionOk="0">
                  <a:moveTo>
                    <a:pt x="400" y="1"/>
                  </a:moveTo>
                  <a:cubicBezTo>
                    <a:pt x="367" y="1"/>
                    <a:pt x="335" y="7"/>
                    <a:pt x="305" y="18"/>
                  </a:cubicBezTo>
                  <a:lnTo>
                    <a:pt x="213" y="53"/>
                  </a:lnTo>
                  <a:cubicBezTo>
                    <a:pt x="156" y="87"/>
                    <a:pt x="110" y="133"/>
                    <a:pt x="76" y="191"/>
                  </a:cubicBezTo>
                  <a:cubicBezTo>
                    <a:pt x="70" y="196"/>
                    <a:pt x="64" y="208"/>
                    <a:pt x="58" y="219"/>
                  </a:cubicBezTo>
                  <a:lnTo>
                    <a:pt x="53" y="231"/>
                  </a:lnTo>
                  <a:cubicBezTo>
                    <a:pt x="47" y="242"/>
                    <a:pt x="41" y="259"/>
                    <a:pt x="35" y="277"/>
                  </a:cubicBezTo>
                  <a:cubicBezTo>
                    <a:pt x="18" y="305"/>
                    <a:pt x="7" y="340"/>
                    <a:pt x="7" y="374"/>
                  </a:cubicBezTo>
                  <a:cubicBezTo>
                    <a:pt x="7" y="392"/>
                    <a:pt x="1" y="409"/>
                    <a:pt x="1" y="426"/>
                  </a:cubicBezTo>
                  <a:lnTo>
                    <a:pt x="12" y="524"/>
                  </a:lnTo>
                  <a:lnTo>
                    <a:pt x="53" y="616"/>
                  </a:lnTo>
                  <a:lnTo>
                    <a:pt x="76" y="644"/>
                  </a:lnTo>
                  <a:cubicBezTo>
                    <a:pt x="81" y="673"/>
                    <a:pt x="87" y="702"/>
                    <a:pt x="99" y="725"/>
                  </a:cubicBezTo>
                  <a:cubicBezTo>
                    <a:pt x="110" y="765"/>
                    <a:pt x="133" y="799"/>
                    <a:pt x="162" y="828"/>
                  </a:cubicBezTo>
                  <a:lnTo>
                    <a:pt x="225" y="874"/>
                  </a:lnTo>
                  <a:cubicBezTo>
                    <a:pt x="271" y="903"/>
                    <a:pt x="323" y="914"/>
                    <a:pt x="380" y="914"/>
                  </a:cubicBezTo>
                  <a:cubicBezTo>
                    <a:pt x="426" y="909"/>
                    <a:pt x="478" y="903"/>
                    <a:pt x="524" y="897"/>
                  </a:cubicBezTo>
                  <a:cubicBezTo>
                    <a:pt x="541" y="891"/>
                    <a:pt x="558" y="886"/>
                    <a:pt x="581" y="874"/>
                  </a:cubicBezTo>
                  <a:lnTo>
                    <a:pt x="570" y="874"/>
                  </a:lnTo>
                  <a:lnTo>
                    <a:pt x="587" y="868"/>
                  </a:lnTo>
                  <a:cubicBezTo>
                    <a:pt x="650" y="851"/>
                    <a:pt x="707" y="817"/>
                    <a:pt x="759" y="765"/>
                  </a:cubicBezTo>
                  <a:cubicBezTo>
                    <a:pt x="805" y="719"/>
                    <a:pt x="834" y="662"/>
                    <a:pt x="851" y="598"/>
                  </a:cubicBezTo>
                  <a:cubicBezTo>
                    <a:pt x="874" y="535"/>
                    <a:pt x="874" y="466"/>
                    <a:pt x="863" y="397"/>
                  </a:cubicBezTo>
                  <a:cubicBezTo>
                    <a:pt x="851" y="363"/>
                    <a:pt x="840" y="323"/>
                    <a:pt x="822" y="288"/>
                  </a:cubicBezTo>
                  <a:cubicBezTo>
                    <a:pt x="817" y="277"/>
                    <a:pt x="811" y="265"/>
                    <a:pt x="799" y="254"/>
                  </a:cubicBezTo>
                  <a:cubicBezTo>
                    <a:pt x="776" y="219"/>
                    <a:pt x="748" y="179"/>
                    <a:pt x="719" y="145"/>
                  </a:cubicBezTo>
                  <a:cubicBezTo>
                    <a:pt x="684" y="110"/>
                    <a:pt x="639" y="76"/>
                    <a:pt x="598" y="53"/>
                  </a:cubicBezTo>
                  <a:cubicBezTo>
                    <a:pt x="552" y="24"/>
                    <a:pt x="506" y="12"/>
                    <a:pt x="455" y="7"/>
                  </a:cubicBezTo>
                  <a:cubicBezTo>
                    <a:pt x="436" y="3"/>
                    <a:pt x="418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5652;p49">
              <a:extLst>
                <a:ext uri="{FF2B5EF4-FFF2-40B4-BE49-F238E27FC236}">
                  <a16:creationId xmlns:a16="http://schemas.microsoft.com/office/drawing/2014/main" id="{ADD58E20-536D-3F3F-C395-3E433DF9EE25}"/>
                </a:ext>
              </a:extLst>
            </p:cNvPr>
            <p:cNvSpPr/>
            <p:nvPr/>
          </p:nvSpPr>
          <p:spPr>
            <a:xfrm>
              <a:off x="6825077" y="1801408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5653;p49">
              <a:extLst>
                <a:ext uri="{FF2B5EF4-FFF2-40B4-BE49-F238E27FC236}">
                  <a16:creationId xmlns:a16="http://schemas.microsoft.com/office/drawing/2014/main" id="{1E2C87A7-091B-2612-2E31-2E2C1AED394F}"/>
                </a:ext>
              </a:extLst>
            </p:cNvPr>
            <p:cNvSpPr/>
            <p:nvPr/>
          </p:nvSpPr>
          <p:spPr>
            <a:xfrm>
              <a:off x="6799865" y="1773746"/>
              <a:ext cx="32483" cy="33036"/>
            </a:xfrm>
            <a:custGeom>
              <a:avLst/>
              <a:gdLst/>
              <a:ahLst/>
              <a:cxnLst/>
              <a:rect l="l" t="t" r="r" b="b"/>
              <a:pathLst>
                <a:path w="822" h="830" extrusionOk="0">
                  <a:moveTo>
                    <a:pt x="437" y="1"/>
                  </a:moveTo>
                  <a:cubicBezTo>
                    <a:pt x="397" y="1"/>
                    <a:pt x="362" y="6"/>
                    <a:pt x="328" y="12"/>
                  </a:cubicBezTo>
                  <a:lnTo>
                    <a:pt x="236" y="52"/>
                  </a:lnTo>
                  <a:lnTo>
                    <a:pt x="230" y="58"/>
                  </a:lnTo>
                  <a:lnTo>
                    <a:pt x="213" y="64"/>
                  </a:lnTo>
                  <a:lnTo>
                    <a:pt x="202" y="69"/>
                  </a:lnTo>
                  <a:cubicBezTo>
                    <a:pt x="173" y="87"/>
                    <a:pt x="144" y="110"/>
                    <a:pt x="121" y="133"/>
                  </a:cubicBezTo>
                  <a:cubicBezTo>
                    <a:pt x="110" y="144"/>
                    <a:pt x="98" y="156"/>
                    <a:pt x="92" y="173"/>
                  </a:cubicBezTo>
                  <a:cubicBezTo>
                    <a:pt x="81" y="184"/>
                    <a:pt x="69" y="196"/>
                    <a:pt x="58" y="207"/>
                  </a:cubicBezTo>
                  <a:lnTo>
                    <a:pt x="52" y="219"/>
                  </a:lnTo>
                  <a:cubicBezTo>
                    <a:pt x="18" y="276"/>
                    <a:pt x="0" y="345"/>
                    <a:pt x="0" y="408"/>
                  </a:cubicBezTo>
                  <a:cubicBezTo>
                    <a:pt x="0" y="460"/>
                    <a:pt x="12" y="506"/>
                    <a:pt x="29" y="546"/>
                  </a:cubicBezTo>
                  <a:cubicBezTo>
                    <a:pt x="46" y="592"/>
                    <a:pt x="69" y="627"/>
                    <a:pt x="104" y="661"/>
                  </a:cubicBezTo>
                  <a:cubicBezTo>
                    <a:pt x="115" y="690"/>
                    <a:pt x="138" y="713"/>
                    <a:pt x="161" y="736"/>
                  </a:cubicBezTo>
                  <a:cubicBezTo>
                    <a:pt x="196" y="776"/>
                    <a:pt x="242" y="805"/>
                    <a:pt x="299" y="816"/>
                  </a:cubicBezTo>
                  <a:cubicBezTo>
                    <a:pt x="325" y="825"/>
                    <a:pt x="352" y="829"/>
                    <a:pt x="380" y="829"/>
                  </a:cubicBezTo>
                  <a:cubicBezTo>
                    <a:pt x="407" y="829"/>
                    <a:pt x="434" y="825"/>
                    <a:pt x="460" y="816"/>
                  </a:cubicBezTo>
                  <a:cubicBezTo>
                    <a:pt x="512" y="805"/>
                    <a:pt x="563" y="776"/>
                    <a:pt x="598" y="736"/>
                  </a:cubicBezTo>
                  <a:lnTo>
                    <a:pt x="627" y="707"/>
                  </a:lnTo>
                  <a:cubicBezTo>
                    <a:pt x="632" y="701"/>
                    <a:pt x="638" y="696"/>
                    <a:pt x="644" y="690"/>
                  </a:cubicBezTo>
                  <a:cubicBezTo>
                    <a:pt x="661" y="667"/>
                    <a:pt x="678" y="644"/>
                    <a:pt x="695" y="627"/>
                  </a:cubicBezTo>
                  <a:lnTo>
                    <a:pt x="695" y="627"/>
                  </a:lnTo>
                  <a:lnTo>
                    <a:pt x="644" y="690"/>
                  </a:lnTo>
                  <a:cubicBezTo>
                    <a:pt x="655" y="678"/>
                    <a:pt x="661" y="673"/>
                    <a:pt x="673" y="661"/>
                  </a:cubicBezTo>
                  <a:cubicBezTo>
                    <a:pt x="678" y="655"/>
                    <a:pt x="684" y="650"/>
                    <a:pt x="690" y="644"/>
                  </a:cubicBezTo>
                  <a:lnTo>
                    <a:pt x="741" y="575"/>
                  </a:lnTo>
                  <a:lnTo>
                    <a:pt x="741" y="569"/>
                  </a:lnTo>
                  <a:lnTo>
                    <a:pt x="747" y="563"/>
                  </a:lnTo>
                  <a:lnTo>
                    <a:pt x="759" y="540"/>
                  </a:lnTo>
                  <a:cubicBezTo>
                    <a:pt x="822" y="426"/>
                    <a:pt x="822" y="288"/>
                    <a:pt x="759" y="173"/>
                  </a:cubicBezTo>
                  <a:lnTo>
                    <a:pt x="759" y="179"/>
                  </a:lnTo>
                  <a:cubicBezTo>
                    <a:pt x="724" y="127"/>
                    <a:pt x="678" y="81"/>
                    <a:pt x="627" y="47"/>
                  </a:cubicBezTo>
                  <a:cubicBezTo>
                    <a:pt x="569" y="18"/>
                    <a:pt x="506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5654;p49">
              <a:extLst>
                <a:ext uri="{FF2B5EF4-FFF2-40B4-BE49-F238E27FC236}">
                  <a16:creationId xmlns:a16="http://schemas.microsoft.com/office/drawing/2014/main" id="{F4A2C120-F64E-69D2-3622-7292F83357A5}"/>
                </a:ext>
              </a:extLst>
            </p:cNvPr>
            <p:cNvSpPr/>
            <p:nvPr/>
          </p:nvSpPr>
          <p:spPr>
            <a:xfrm>
              <a:off x="6825077" y="1801408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5655;p49">
              <a:extLst>
                <a:ext uri="{FF2B5EF4-FFF2-40B4-BE49-F238E27FC236}">
                  <a16:creationId xmlns:a16="http://schemas.microsoft.com/office/drawing/2014/main" id="{B1185033-CB9B-FF75-464C-5102B18430BF}"/>
                </a:ext>
              </a:extLst>
            </p:cNvPr>
            <p:cNvSpPr/>
            <p:nvPr/>
          </p:nvSpPr>
          <p:spPr>
            <a:xfrm>
              <a:off x="6906994" y="1722322"/>
              <a:ext cx="31812" cy="30887"/>
            </a:xfrm>
            <a:custGeom>
              <a:avLst/>
              <a:gdLst/>
              <a:ahLst/>
              <a:cxnLst/>
              <a:rect l="l" t="t" r="r" b="b"/>
              <a:pathLst>
                <a:path w="805" h="776" extrusionOk="0">
                  <a:moveTo>
                    <a:pt x="368" y="0"/>
                  </a:moveTo>
                  <a:cubicBezTo>
                    <a:pt x="305" y="0"/>
                    <a:pt x="242" y="17"/>
                    <a:pt x="184" y="52"/>
                  </a:cubicBezTo>
                  <a:cubicBezTo>
                    <a:pt x="144" y="69"/>
                    <a:pt x="110" y="104"/>
                    <a:pt x="87" y="144"/>
                  </a:cubicBezTo>
                  <a:cubicBezTo>
                    <a:pt x="75" y="150"/>
                    <a:pt x="64" y="161"/>
                    <a:pt x="58" y="178"/>
                  </a:cubicBezTo>
                  <a:cubicBezTo>
                    <a:pt x="41" y="201"/>
                    <a:pt x="29" y="230"/>
                    <a:pt x="24" y="264"/>
                  </a:cubicBezTo>
                  <a:cubicBezTo>
                    <a:pt x="24" y="264"/>
                    <a:pt x="24" y="270"/>
                    <a:pt x="24" y="270"/>
                  </a:cubicBezTo>
                  <a:cubicBezTo>
                    <a:pt x="24" y="276"/>
                    <a:pt x="18" y="282"/>
                    <a:pt x="18" y="287"/>
                  </a:cubicBezTo>
                  <a:cubicBezTo>
                    <a:pt x="12" y="305"/>
                    <a:pt x="12" y="322"/>
                    <a:pt x="12" y="339"/>
                  </a:cubicBezTo>
                  <a:cubicBezTo>
                    <a:pt x="6" y="356"/>
                    <a:pt x="6" y="374"/>
                    <a:pt x="6" y="391"/>
                  </a:cubicBezTo>
                  <a:cubicBezTo>
                    <a:pt x="1" y="397"/>
                    <a:pt x="1" y="402"/>
                    <a:pt x="6" y="408"/>
                  </a:cubicBezTo>
                  <a:cubicBezTo>
                    <a:pt x="6" y="442"/>
                    <a:pt x="12" y="477"/>
                    <a:pt x="18" y="511"/>
                  </a:cubicBezTo>
                  <a:lnTo>
                    <a:pt x="24" y="523"/>
                  </a:lnTo>
                  <a:lnTo>
                    <a:pt x="58" y="603"/>
                  </a:lnTo>
                  <a:cubicBezTo>
                    <a:pt x="75" y="644"/>
                    <a:pt x="110" y="678"/>
                    <a:pt x="144" y="701"/>
                  </a:cubicBezTo>
                  <a:cubicBezTo>
                    <a:pt x="161" y="724"/>
                    <a:pt x="190" y="735"/>
                    <a:pt x="219" y="747"/>
                  </a:cubicBezTo>
                  <a:cubicBezTo>
                    <a:pt x="242" y="758"/>
                    <a:pt x="271" y="770"/>
                    <a:pt x="305" y="770"/>
                  </a:cubicBezTo>
                  <a:cubicBezTo>
                    <a:pt x="319" y="773"/>
                    <a:pt x="334" y="774"/>
                    <a:pt x="348" y="774"/>
                  </a:cubicBezTo>
                  <a:cubicBezTo>
                    <a:pt x="362" y="774"/>
                    <a:pt x="377" y="773"/>
                    <a:pt x="391" y="770"/>
                  </a:cubicBezTo>
                  <a:lnTo>
                    <a:pt x="426" y="770"/>
                  </a:lnTo>
                  <a:lnTo>
                    <a:pt x="466" y="776"/>
                  </a:lnTo>
                  <a:lnTo>
                    <a:pt x="518" y="776"/>
                  </a:lnTo>
                  <a:lnTo>
                    <a:pt x="541" y="770"/>
                  </a:lnTo>
                  <a:lnTo>
                    <a:pt x="575" y="758"/>
                  </a:lnTo>
                  <a:cubicBezTo>
                    <a:pt x="587" y="753"/>
                    <a:pt x="604" y="747"/>
                    <a:pt x="615" y="741"/>
                  </a:cubicBezTo>
                  <a:lnTo>
                    <a:pt x="627" y="735"/>
                  </a:lnTo>
                  <a:cubicBezTo>
                    <a:pt x="650" y="724"/>
                    <a:pt x="667" y="707"/>
                    <a:pt x="690" y="689"/>
                  </a:cubicBezTo>
                  <a:cubicBezTo>
                    <a:pt x="730" y="649"/>
                    <a:pt x="759" y="598"/>
                    <a:pt x="770" y="546"/>
                  </a:cubicBezTo>
                  <a:cubicBezTo>
                    <a:pt x="776" y="534"/>
                    <a:pt x="776" y="529"/>
                    <a:pt x="776" y="523"/>
                  </a:cubicBezTo>
                  <a:lnTo>
                    <a:pt x="776" y="494"/>
                  </a:lnTo>
                  <a:cubicBezTo>
                    <a:pt x="788" y="448"/>
                    <a:pt x="799" y="402"/>
                    <a:pt x="805" y="356"/>
                  </a:cubicBezTo>
                  <a:cubicBezTo>
                    <a:pt x="805" y="316"/>
                    <a:pt x="799" y="276"/>
                    <a:pt x="782" y="236"/>
                  </a:cubicBezTo>
                  <a:cubicBezTo>
                    <a:pt x="776" y="224"/>
                    <a:pt x="770" y="213"/>
                    <a:pt x="765" y="201"/>
                  </a:cubicBezTo>
                  <a:cubicBezTo>
                    <a:pt x="765" y="195"/>
                    <a:pt x="765" y="190"/>
                    <a:pt x="759" y="184"/>
                  </a:cubicBezTo>
                  <a:cubicBezTo>
                    <a:pt x="756" y="181"/>
                    <a:pt x="756" y="181"/>
                    <a:pt x="756" y="181"/>
                  </a:cubicBezTo>
                  <a:cubicBezTo>
                    <a:pt x="756" y="181"/>
                    <a:pt x="756" y="181"/>
                    <a:pt x="753" y="178"/>
                  </a:cubicBezTo>
                  <a:cubicBezTo>
                    <a:pt x="747" y="167"/>
                    <a:pt x="736" y="155"/>
                    <a:pt x="724" y="138"/>
                  </a:cubicBezTo>
                  <a:lnTo>
                    <a:pt x="713" y="127"/>
                  </a:lnTo>
                  <a:cubicBezTo>
                    <a:pt x="713" y="127"/>
                    <a:pt x="707" y="121"/>
                    <a:pt x="707" y="115"/>
                  </a:cubicBezTo>
                  <a:cubicBezTo>
                    <a:pt x="684" y="92"/>
                    <a:pt x="655" y="75"/>
                    <a:pt x="627" y="58"/>
                  </a:cubicBezTo>
                  <a:lnTo>
                    <a:pt x="604" y="52"/>
                  </a:lnTo>
                  <a:lnTo>
                    <a:pt x="552" y="29"/>
                  </a:lnTo>
                  <a:cubicBezTo>
                    <a:pt x="506" y="12"/>
                    <a:pt x="466" y="6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5656;p49">
              <a:extLst>
                <a:ext uri="{FF2B5EF4-FFF2-40B4-BE49-F238E27FC236}">
                  <a16:creationId xmlns:a16="http://schemas.microsoft.com/office/drawing/2014/main" id="{00ACE7D9-9DAE-3E89-F49C-0E289E4A5507}"/>
                </a:ext>
              </a:extLst>
            </p:cNvPr>
            <p:cNvSpPr/>
            <p:nvPr/>
          </p:nvSpPr>
          <p:spPr>
            <a:xfrm>
              <a:off x="7012543" y="1677943"/>
              <a:ext cx="35210" cy="35265"/>
            </a:xfrm>
            <a:custGeom>
              <a:avLst/>
              <a:gdLst/>
              <a:ahLst/>
              <a:cxnLst/>
              <a:rect l="l" t="t" r="r" b="b"/>
              <a:pathLst>
                <a:path w="891" h="886" extrusionOk="0">
                  <a:moveTo>
                    <a:pt x="334" y="868"/>
                  </a:moveTo>
                  <a:lnTo>
                    <a:pt x="380" y="874"/>
                  </a:lnTo>
                  <a:lnTo>
                    <a:pt x="383" y="874"/>
                  </a:lnTo>
                  <a:lnTo>
                    <a:pt x="334" y="868"/>
                  </a:lnTo>
                  <a:close/>
                  <a:moveTo>
                    <a:pt x="460" y="1"/>
                  </a:moveTo>
                  <a:cubicBezTo>
                    <a:pt x="477" y="1"/>
                    <a:pt x="380" y="7"/>
                    <a:pt x="345" y="18"/>
                  </a:cubicBezTo>
                  <a:lnTo>
                    <a:pt x="339" y="18"/>
                  </a:lnTo>
                  <a:cubicBezTo>
                    <a:pt x="265" y="35"/>
                    <a:pt x="202" y="76"/>
                    <a:pt x="150" y="127"/>
                  </a:cubicBezTo>
                  <a:lnTo>
                    <a:pt x="144" y="133"/>
                  </a:lnTo>
                  <a:cubicBezTo>
                    <a:pt x="115" y="162"/>
                    <a:pt x="92" y="196"/>
                    <a:pt x="69" y="225"/>
                  </a:cubicBezTo>
                  <a:cubicBezTo>
                    <a:pt x="52" y="265"/>
                    <a:pt x="35" y="305"/>
                    <a:pt x="18" y="345"/>
                  </a:cubicBezTo>
                  <a:cubicBezTo>
                    <a:pt x="1" y="414"/>
                    <a:pt x="1" y="489"/>
                    <a:pt x="18" y="564"/>
                  </a:cubicBezTo>
                  <a:cubicBezTo>
                    <a:pt x="29" y="598"/>
                    <a:pt x="47" y="638"/>
                    <a:pt x="69" y="673"/>
                  </a:cubicBezTo>
                  <a:lnTo>
                    <a:pt x="81" y="702"/>
                  </a:lnTo>
                  <a:lnTo>
                    <a:pt x="138" y="771"/>
                  </a:lnTo>
                  <a:cubicBezTo>
                    <a:pt x="167" y="805"/>
                    <a:pt x="207" y="828"/>
                    <a:pt x="248" y="845"/>
                  </a:cubicBezTo>
                  <a:cubicBezTo>
                    <a:pt x="265" y="851"/>
                    <a:pt x="276" y="857"/>
                    <a:pt x="293" y="862"/>
                  </a:cubicBezTo>
                  <a:lnTo>
                    <a:pt x="299" y="862"/>
                  </a:lnTo>
                  <a:cubicBezTo>
                    <a:pt x="330" y="866"/>
                    <a:pt x="358" y="870"/>
                    <a:pt x="387" y="874"/>
                  </a:cubicBezTo>
                  <a:lnTo>
                    <a:pt x="391" y="874"/>
                  </a:lnTo>
                  <a:cubicBezTo>
                    <a:pt x="397" y="875"/>
                    <a:pt x="402" y="876"/>
                    <a:pt x="408" y="877"/>
                  </a:cubicBezTo>
                  <a:lnTo>
                    <a:pt x="408" y="877"/>
                  </a:lnTo>
                  <a:cubicBezTo>
                    <a:pt x="401" y="876"/>
                    <a:pt x="394" y="875"/>
                    <a:pt x="387" y="874"/>
                  </a:cubicBezTo>
                  <a:lnTo>
                    <a:pt x="383" y="874"/>
                  </a:lnTo>
                  <a:lnTo>
                    <a:pt x="413" y="878"/>
                  </a:lnTo>
                  <a:lnTo>
                    <a:pt x="413" y="878"/>
                  </a:lnTo>
                  <a:cubicBezTo>
                    <a:pt x="411" y="877"/>
                    <a:pt x="409" y="877"/>
                    <a:pt x="408" y="877"/>
                  </a:cubicBezTo>
                  <a:lnTo>
                    <a:pt x="408" y="877"/>
                  </a:lnTo>
                  <a:cubicBezTo>
                    <a:pt x="415" y="878"/>
                    <a:pt x="423" y="879"/>
                    <a:pt x="431" y="880"/>
                  </a:cubicBezTo>
                  <a:lnTo>
                    <a:pt x="413" y="878"/>
                  </a:lnTo>
                  <a:lnTo>
                    <a:pt x="413" y="878"/>
                  </a:lnTo>
                  <a:cubicBezTo>
                    <a:pt x="440" y="882"/>
                    <a:pt x="467" y="885"/>
                    <a:pt x="495" y="885"/>
                  </a:cubicBezTo>
                  <a:lnTo>
                    <a:pt x="592" y="874"/>
                  </a:lnTo>
                  <a:cubicBezTo>
                    <a:pt x="638" y="862"/>
                    <a:pt x="678" y="839"/>
                    <a:pt x="713" y="805"/>
                  </a:cubicBezTo>
                  <a:cubicBezTo>
                    <a:pt x="742" y="794"/>
                    <a:pt x="765" y="771"/>
                    <a:pt x="782" y="742"/>
                  </a:cubicBezTo>
                  <a:cubicBezTo>
                    <a:pt x="816" y="707"/>
                    <a:pt x="833" y="661"/>
                    <a:pt x="845" y="615"/>
                  </a:cubicBezTo>
                  <a:lnTo>
                    <a:pt x="845" y="604"/>
                  </a:lnTo>
                  <a:lnTo>
                    <a:pt x="845" y="581"/>
                  </a:lnTo>
                  <a:cubicBezTo>
                    <a:pt x="845" y="575"/>
                    <a:pt x="856" y="558"/>
                    <a:pt x="862" y="547"/>
                  </a:cubicBezTo>
                  <a:lnTo>
                    <a:pt x="862" y="541"/>
                  </a:lnTo>
                  <a:cubicBezTo>
                    <a:pt x="862" y="529"/>
                    <a:pt x="868" y="518"/>
                    <a:pt x="868" y="512"/>
                  </a:cubicBezTo>
                  <a:lnTo>
                    <a:pt x="868" y="512"/>
                  </a:lnTo>
                  <a:lnTo>
                    <a:pt x="862" y="524"/>
                  </a:lnTo>
                  <a:cubicBezTo>
                    <a:pt x="868" y="501"/>
                    <a:pt x="874" y="483"/>
                    <a:pt x="874" y="460"/>
                  </a:cubicBezTo>
                  <a:cubicBezTo>
                    <a:pt x="891" y="409"/>
                    <a:pt x="891" y="357"/>
                    <a:pt x="885" y="305"/>
                  </a:cubicBezTo>
                  <a:cubicBezTo>
                    <a:pt x="868" y="271"/>
                    <a:pt x="856" y="242"/>
                    <a:pt x="845" y="208"/>
                  </a:cubicBezTo>
                  <a:cubicBezTo>
                    <a:pt x="810" y="150"/>
                    <a:pt x="759" y="99"/>
                    <a:pt x="701" y="64"/>
                  </a:cubicBezTo>
                  <a:cubicBezTo>
                    <a:pt x="661" y="47"/>
                    <a:pt x="621" y="30"/>
                    <a:pt x="581" y="18"/>
                  </a:cubicBezTo>
                  <a:cubicBezTo>
                    <a:pt x="546" y="7"/>
                    <a:pt x="506" y="1"/>
                    <a:pt x="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5657;p49">
              <a:extLst>
                <a:ext uri="{FF2B5EF4-FFF2-40B4-BE49-F238E27FC236}">
                  <a16:creationId xmlns:a16="http://schemas.microsoft.com/office/drawing/2014/main" id="{766AD4F2-7E1B-47FF-16F9-ED188A0C6349}"/>
                </a:ext>
              </a:extLst>
            </p:cNvPr>
            <p:cNvSpPr/>
            <p:nvPr/>
          </p:nvSpPr>
          <p:spPr>
            <a:xfrm>
              <a:off x="6564702" y="1752731"/>
              <a:ext cx="905030" cy="458405"/>
            </a:xfrm>
            <a:custGeom>
              <a:avLst/>
              <a:gdLst/>
              <a:ahLst/>
              <a:cxnLst/>
              <a:rect l="l" t="t" r="r" b="b"/>
              <a:pathLst>
                <a:path w="22902" h="11517" extrusionOk="0">
                  <a:moveTo>
                    <a:pt x="16164" y="1677"/>
                  </a:moveTo>
                  <a:lnTo>
                    <a:pt x="16164" y="1677"/>
                  </a:lnTo>
                  <a:cubicBezTo>
                    <a:pt x="16164" y="1678"/>
                    <a:pt x="16122" y="1733"/>
                    <a:pt x="16123" y="1733"/>
                  </a:cubicBezTo>
                  <a:cubicBezTo>
                    <a:pt x="16123" y="1733"/>
                    <a:pt x="16127" y="1729"/>
                    <a:pt x="16135" y="1718"/>
                  </a:cubicBezTo>
                  <a:lnTo>
                    <a:pt x="16164" y="1677"/>
                  </a:lnTo>
                  <a:close/>
                  <a:moveTo>
                    <a:pt x="22138" y="0"/>
                  </a:moveTo>
                  <a:cubicBezTo>
                    <a:pt x="21650" y="264"/>
                    <a:pt x="21340" y="724"/>
                    <a:pt x="20949" y="1114"/>
                  </a:cubicBezTo>
                  <a:cubicBezTo>
                    <a:pt x="20650" y="1419"/>
                    <a:pt x="20254" y="1654"/>
                    <a:pt x="19978" y="1982"/>
                  </a:cubicBezTo>
                  <a:cubicBezTo>
                    <a:pt x="19972" y="1976"/>
                    <a:pt x="19967" y="1976"/>
                    <a:pt x="19961" y="1970"/>
                  </a:cubicBezTo>
                  <a:cubicBezTo>
                    <a:pt x="19835" y="1896"/>
                    <a:pt x="19720" y="1827"/>
                    <a:pt x="19599" y="1746"/>
                  </a:cubicBezTo>
                  <a:cubicBezTo>
                    <a:pt x="19381" y="1597"/>
                    <a:pt x="19168" y="1430"/>
                    <a:pt x="18950" y="1281"/>
                  </a:cubicBezTo>
                  <a:cubicBezTo>
                    <a:pt x="18634" y="1068"/>
                    <a:pt x="18335" y="822"/>
                    <a:pt x="17985" y="666"/>
                  </a:cubicBezTo>
                  <a:cubicBezTo>
                    <a:pt x="17818" y="589"/>
                    <a:pt x="17638" y="528"/>
                    <a:pt x="17456" y="528"/>
                  </a:cubicBezTo>
                  <a:cubicBezTo>
                    <a:pt x="17393" y="528"/>
                    <a:pt x="17330" y="535"/>
                    <a:pt x="17267" y="552"/>
                  </a:cubicBezTo>
                  <a:cubicBezTo>
                    <a:pt x="17066" y="609"/>
                    <a:pt x="16899" y="758"/>
                    <a:pt x="16762" y="908"/>
                  </a:cubicBezTo>
                  <a:cubicBezTo>
                    <a:pt x="16612" y="1074"/>
                    <a:pt x="16474" y="1247"/>
                    <a:pt x="16342" y="1430"/>
                  </a:cubicBezTo>
                  <a:cubicBezTo>
                    <a:pt x="16291" y="1499"/>
                    <a:pt x="16245" y="1568"/>
                    <a:pt x="16193" y="1637"/>
                  </a:cubicBezTo>
                  <a:lnTo>
                    <a:pt x="16164" y="1677"/>
                  </a:lnTo>
                  <a:lnTo>
                    <a:pt x="16164" y="1677"/>
                  </a:lnTo>
                  <a:cubicBezTo>
                    <a:pt x="16141" y="1718"/>
                    <a:pt x="16107" y="1758"/>
                    <a:pt x="16072" y="1792"/>
                  </a:cubicBezTo>
                  <a:cubicBezTo>
                    <a:pt x="15733" y="2252"/>
                    <a:pt x="15366" y="2683"/>
                    <a:pt x="14969" y="3085"/>
                  </a:cubicBezTo>
                  <a:cubicBezTo>
                    <a:pt x="14929" y="3125"/>
                    <a:pt x="14895" y="3159"/>
                    <a:pt x="14855" y="3194"/>
                  </a:cubicBezTo>
                  <a:lnTo>
                    <a:pt x="14791" y="3251"/>
                  </a:lnTo>
                  <a:cubicBezTo>
                    <a:pt x="14768" y="3263"/>
                    <a:pt x="14734" y="3286"/>
                    <a:pt x="14722" y="3291"/>
                  </a:cubicBezTo>
                  <a:lnTo>
                    <a:pt x="14722" y="3297"/>
                  </a:lnTo>
                  <a:lnTo>
                    <a:pt x="14711" y="3297"/>
                  </a:lnTo>
                  <a:cubicBezTo>
                    <a:pt x="14704" y="3293"/>
                    <a:pt x="14698" y="3291"/>
                    <a:pt x="14692" y="3291"/>
                  </a:cubicBezTo>
                  <a:cubicBezTo>
                    <a:pt x="14681" y="3291"/>
                    <a:pt x="14672" y="3296"/>
                    <a:pt x="14665" y="3303"/>
                  </a:cubicBezTo>
                  <a:cubicBezTo>
                    <a:pt x="14646" y="3303"/>
                    <a:pt x="14619" y="3300"/>
                    <a:pt x="14602" y="3300"/>
                  </a:cubicBezTo>
                  <a:cubicBezTo>
                    <a:pt x="14593" y="3300"/>
                    <a:pt x="14587" y="3301"/>
                    <a:pt x="14585" y="3303"/>
                  </a:cubicBezTo>
                  <a:cubicBezTo>
                    <a:pt x="14475" y="3280"/>
                    <a:pt x="14361" y="3251"/>
                    <a:pt x="14251" y="3211"/>
                  </a:cubicBezTo>
                  <a:cubicBezTo>
                    <a:pt x="13677" y="3033"/>
                    <a:pt x="13103" y="2820"/>
                    <a:pt x="12534" y="2602"/>
                  </a:cubicBezTo>
                  <a:cubicBezTo>
                    <a:pt x="12272" y="2499"/>
                    <a:pt x="11948" y="2379"/>
                    <a:pt x="11646" y="2379"/>
                  </a:cubicBezTo>
                  <a:cubicBezTo>
                    <a:pt x="11426" y="2379"/>
                    <a:pt x="11217" y="2443"/>
                    <a:pt x="11052" y="2625"/>
                  </a:cubicBezTo>
                  <a:cubicBezTo>
                    <a:pt x="10903" y="2792"/>
                    <a:pt x="10834" y="2998"/>
                    <a:pt x="10736" y="3188"/>
                  </a:cubicBezTo>
                  <a:cubicBezTo>
                    <a:pt x="10593" y="3475"/>
                    <a:pt x="10415" y="3757"/>
                    <a:pt x="10248" y="4032"/>
                  </a:cubicBezTo>
                  <a:cubicBezTo>
                    <a:pt x="9938" y="4532"/>
                    <a:pt x="9622" y="5026"/>
                    <a:pt x="9335" y="5537"/>
                  </a:cubicBezTo>
                  <a:cubicBezTo>
                    <a:pt x="8829" y="5445"/>
                    <a:pt x="8329" y="5336"/>
                    <a:pt x="7824" y="5216"/>
                  </a:cubicBezTo>
                  <a:cubicBezTo>
                    <a:pt x="7209" y="5066"/>
                    <a:pt x="6572" y="5026"/>
                    <a:pt x="5957" y="4854"/>
                  </a:cubicBezTo>
                  <a:cubicBezTo>
                    <a:pt x="5922" y="4845"/>
                    <a:pt x="5886" y="4841"/>
                    <a:pt x="5852" y="4841"/>
                  </a:cubicBezTo>
                  <a:cubicBezTo>
                    <a:pt x="5659" y="4841"/>
                    <a:pt x="5481" y="4969"/>
                    <a:pt x="5423" y="5158"/>
                  </a:cubicBezTo>
                  <a:cubicBezTo>
                    <a:pt x="5159" y="6054"/>
                    <a:pt x="4694" y="6910"/>
                    <a:pt x="4561" y="7835"/>
                  </a:cubicBezTo>
                  <a:cubicBezTo>
                    <a:pt x="4370" y="7822"/>
                    <a:pt x="4178" y="7816"/>
                    <a:pt x="3985" y="7816"/>
                  </a:cubicBezTo>
                  <a:cubicBezTo>
                    <a:pt x="3732" y="7816"/>
                    <a:pt x="3477" y="7827"/>
                    <a:pt x="3223" y="7846"/>
                  </a:cubicBezTo>
                  <a:cubicBezTo>
                    <a:pt x="2985" y="7865"/>
                    <a:pt x="2743" y="7877"/>
                    <a:pt x="2501" y="7877"/>
                  </a:cubicBezTo>
                  <a:cubicBezTo>
                    <a:pt x="2451" y="7877"/>
                    <a:pt x="2400" y="7876"/>
                    <a:pt x="2350" y="7875"/>
                  </a:cubicBezTo>
                  <a:cubicBezTo>
                    <a:pt x="2275" y="7875"/>
                    <a:pt x="2195" y="7869"/>
                    <a:pt x="2120" y="7858"/>
                  </a:cubicBezTo>
                  <a:lnTo>
                    <a:pt x="2011" y="7846"/>
                  </a:lnTo>
                  <a:lnTo>
                    <a:pt x="2008" y="7846"/>
                  </a:lnTo>
                  <a:cubicBezTo>
                    <a:pt x="1989" y="7844"/>
                    <a:pt x="1954" y="7840"/>
                    <a:pt x="1902" y="7835"/>
                  </a:cubicBezTo>
                  <a:lnTo>
                    <a:pt x="1902" y="7835"/>
                  </a:lnTo>
                  <a:cubicBezTo>
                    <a:pt x="1917" y="7837"/>
                    <a:pt x="1922" y="7837"/>
                    <a:pt x="1922" y="7837"/>
                  </a:cubicBezTo>
                  <a:cubicBezTo>
                    <a:pt x="1920" y="7837"/>
                    <a:pt x="1894" y="7835"/>
                    <a:pt x="1879" y="7835"/>
                  </a:cubicBezTo>
                  <a:cubicBezTo>
                    <a:pt x="1845" y="7829"/>
                    <a:pt x="1810" y="7823"/>
                    <a:pt x="1770" y="7812"/>
                  </a:cubicBezTo>
                  <a:cubicBezTo>
                    <a:pt x="1695" y="7800"/>
                    <a:pt x="1615" y="7777"/>
                    <a:pt x="1534" y="7754"/>
                  </a:cubicBezTo>
                  <a:cubicBezTo>
                    <a:pt x="1496" y="7741"/>
                    <a:pt x="1459" y="7735"/>
                    <a:pt x="1422" y="7735"/>
                  </a:cubicBezTo>
                  <a:cubicBezTo>
                    <a:pt x="1248" y="7735"/>
                    <a:pt x="1096" y="7871"/>
                    <a:pt x="1035" y="8042"/>
                  </a:cubicBezTo>
                  <a:cubicBezTo>
                    <a:pt x="765" y="8760"/>
                    <a:pt x="523" y="9495"/>
                    <a:pt x="265" y="10219"/>
                  </a:cubicBezTo>
                  <a:cubicBezTo>
                    <a:pt x="185" y="10454"/>
                    <a:pt x="75" y="10690"/>
                    <a:pt x="1" y="10925"/>
                  </a:cubicBezTo>
                  <a:lnTo>
                    <a:pt x="328" y="11517"/>
                  </a:lnTo>
                  <a:cubicBezTo>
                    <a:pt x="328" y="11517"/>
                    <a:pt x="6652" y="6537"/>
                    <a:pt x="11041" y="4768"/>
                  </a:cubicBezTo>
                  <a:cubicBezTo>
                    <a:pt x="15423" y="2993"/>
                    <a:pt x="22902" y="1844"/>
                    <a:pt x="22902" y="1844"/>
                  </a:cubicBezTo>
                  <a:lnTo>
                    <a:pt x="22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5658;p49">
              <a:extLst>
                <a:ext uri="{FF2B5EF4-FFF2-40B4-BE49-F238E27FC236}">
                  <a16:creationId xmlns:a16="http://schemas.microsoft.com/office/drawing/2014/main" id="{D37D2E41-9624-CCB8-0C25-6BE229EF0742}"/>
                </a:ext>
              </a:extLst>
            </p:cNvPr>
            <p:cNvSpPr/>
            <p:nvPr/>
          </p:nvSpPr>
          <p:spPr>
            <a:xfrm>
              <a:off x="7328952" y="1751059"/>
              <a:ext cx="40466" cy="41474"/>
            </a:xfrm>
            <a:custGeom>
              <a:avLst/>
              <a:gdLst/>
              <a:ahLst/>
              <a:cxnLst/>
              <a:rect l="l" t="t" r="r" b="b"/>
              <a:pathLst>
                <a:path w="1024" h="1042" extrusionOk="0">
                  <a:moveTo>
                    <a:pt x="480" y="0"/>
                  </a:moveTo>
                  <a:cubicBezTo>
                    <a:pt x="443" y="0"/>
                    <a:pt x="406" y="5"/>
                    <a:pt x="368" y="13"/>
                  </a:cubicBezTo>
                  <a:cubicBezTo>
                    <a:pt x="345" y="19"/>
                    <a:pt x="328" y="31"/>
                    <a:pt x="311" y="36"/>
                  </a:cubicBezTo>
                  <a:cubicBezTo>
                    <a:pt x="259" y="54"/>
                    <a:pt x="213" y="82"/>
                    <a:pt x="173" y="123"/>
                  </a:cubicBezTo>
                  <a:cubicBezTo>
                    <a:pt x="144" y="151"/>
                    <a:pt x="116" y="186"/>
                    <a:pt x="98" y="226"/>
                  </a:cubicBezTo>
                  <a:cubicBezTo>
                    <a:pt x="75" y="255"/>
                    <a:pt x="64" y="295"/>
                    <a:pt x="52" y="329"/>
                  </a:cubicBezTo>
                  <a:cubicBezTo>
                    <a:pt x="52" y="329"/>
                    <a:pt x="52" y="329"/>
                    <a:pt x="52" y="335"/>
                  </a:cubicBezTo>
                  <a:cubicBezTo>
                    <a:pt x="52" y="341"/>
                    <a:pt x="52" y="352"/>
                    <a:pt x="47" y="364"/>
                  </a:cubicBezTo>
                  <a:cubicBezTo>
                    <a:pt x="41" y="375"/>
                    <a:pt x="29" y="404"/>
                    <a:pt x="18" y="427"/>
                  </a:cubicBezTo>
                  <a:cubicBezTo>
                    <a:pt x="12" y="438"/>
                    <a:pt x="12" y="456"/>
                    <a:pt x="6" y="473"/>
                  </a:cubicBezTo>
                  <a:cubicBezTo>
                    <a:pt x="6" y="490"/>
                    <a:pt x="6" y="507"/>
                    <a:pt x="1" y="519"/>
                  </a:cubicBezTo>
                  <a:cubicBezTo>
                    <a:pt x="1" y="536"/>
                    <a:pt x="1" y="548"/>
                    <a:pt x="1" y="559"/>
                  </a:cubicBezTo>
                  <a:lnTo>
                    <a:pt x="1" y="565"/>
                  </a:lnTo>
                  <a:cubicBezTo>
                    <a:pt x="1" y="571"/>
                    <a:pt x="6" y="645"/>
                    <a:pt x="12" y="662"/>
                  </a:cubicBezTo>
                  <a:cubicBezTo>
                    <a:pt x="12" y="667"/>
                    <a:pt x="12" y="668"/>
                    <a:pt x="12" y="668"/>
                  </a:cubicBezTo>
                  <a:cubicBezTo>
                    <a:pt x="12" y="668"/>
                    <a:pt x="12" y="668"/>
                    <a:pt x="12" y="668"/>
                  </a:cubicBezTo>
                  <a:cubicBezTo>
                    <a:pt x="12" y="674"/>
                    <a:pt x="12" y="680"/>
                    <a:pt x="18" y="685"/>
                  </a:cubicBezTo>
                  <a:cubicBezTo>
                    <a:pt x="29" y="714"/>
                    <a:pt x="41" y="743"/>
                    <a:pt x="52" y="777"/>
                  </a:cubicBezTo>
                  <a:lnTo>
                    <a:pt x="58" y="783"/>
                  </a:lnTo>
                  <a:cubicBezTo>
                    <a:pt x="64" y="789"/>
                    <a:pt x="64" y="795"/>
                    <a:pt x="70" y="800"/>
                  </a:cubicBezTo>
                  <a:cubicBezTo>
                    <a:pt x="87" y="823"/>
                    <a:pt x="110" y="852"/>
                    <a:pt x="127" y="875"/>
                  </a:cubicBezTo>
                  <a:lnTo>
                    <a:pt x="133" y="886"/>
                  </a:lnTo>
                  <a:cubicBezTo>
                    <a:pt x="161" y="909"/>
                    <a:pt x="190" y="932"/>
                    <a:pt x="219" y="955"/>
                  </a:cubicBezTo>
                  <a:cubicBezTo>
                    <a:pt x="236" y="961"/>
                    <a:pt x="248" y="967"/>
                    <a:pt x="259" y="978"/>
                  </a:cubicBezTo>
                  <a:cubicBezTo>
                    <a:pt x="276" y="984"/>
                    <a:pt x="288" y="990"/>
                    <a:pt x="305" y="996"/>
                  </a:cubicBezTo>
                  <a:cubicBezTo>
                    <a:pt x="322" y="1001"/>
                    <a:pt x="322" y="1001"/>
                    <a:pt x="334" y="1007"/>
                  </a:cubicBezTo>
                  <a:lnTo>
                    <a:pt x="340" y="1007"/>
                  </a:lnTo>
                  <a:cubicBezTo>
                    <a:pt x="351" y="1013"/>
                    <a:pt x="368" y="1019"/>
                    <a:pt x="385" y="1024"/>
                  </a:cubicBezTo>
                  <a:cubicBezTo>
                    <a:pt x="426" y="1030"/>
                    <a:pt x="466" y="1036"/>
                    <a:pt x="506" y="1042"/>
                  </a:cubicBezTo>
                  <a:lnTo>
                    <a:pt x="546" y="1042"/>
                  </a:lnTo>
                  <a:lnTo>
                    <a:pt x="598" y="1030"/>
                  </a:lnTo>
                  <a:cubicBezTo>
                    <a:pt x="615" y="1030"/>
                    <a:pt x="632" y="1030"/>
                    <a:pt x="650" y="1024"/>
                  </a:cubicBezTo>
                  <a:lnTo>
                    <a:pt x="655" y="1024"/>
                  </a:lnTo>
                  <a:lnTo>
                    <a:pt x="684" y="1019"/>
                  </a:lnTo>
                  <a:cubicBezTo>
                    <a:pt x="701" y="1013"/>
                    <a:pt x="719" y="1001"/>
                    <a:pt x="736" y="996"/>
                  </a:cubicBezTo>
                  <a:cubicBezTo>
                    <a:pt x="747" y="990"/>
                    <a:pt x="770" y="984"/>
                    <a:pt x="782" y="973"/>
                  </a:cubicBezTo>
                  <a:lnTo>
                    <a:pt x="799" y="967"/>
                  </a:lnTo>
                  <a:cubicBezTo>
                    <a:pt x="822" y="950"/>
                    <a:pt x="851" y="927"/>
                    <a:pt x="879" y="904"/>
                  </a:cubicBezTo>
                  <a:lnTo>
                    <a:pt x="879" y="898"/>
                  </a:lnTo>
                  <a:lnTo>
                    <a:pt x="885" y="898"/>
                  </a:lnTo>
                  <a:cubicBezTo>
                    <a:pt x="902" y="881"/>
                    <a:pt x="937" y="835"/>
                    <a:pt x="948" y="818"/>
                  </a:cubicBezTo>
                  <a:cubicBezTo>
                    <a:pt x="966" y="783"/>
                    <a:pt x="983" y="743"/>
                    <a:pt x="994" y="703"/>
                  </a:cubicBezTo>
                  <a:cubicBezTo>
                    <a:pt x="1023" y="622"/>
                    <a:pt x="1023" y="536"/>
                    <a:pt x="1006" y="450"/>
                  </a:cubicBezTo>
                  <a:cubicBezTo>
                    <a:pt x="1000" y="438"/>
                    <a:pt x="1000" y="427"/>
                    <a:pt x="994" y="421"/>
                  </a:cubicBezTo>
                  <a:cubicBezTo>
                    <a:pt x="994" y="415"/>
                    <a:pt x="994" y="410"/>
                    <a:pt x="994" y="404"/>
                  </a:cubicBezTo>
                  <a:cubicBezTo>
                    <a:pt x="977" y="370"/>
                    <a:pt x="966" y="335"/>
                    <a:pt x="948" y="301"/>
                  </a:cubicBezTo>
                  <a:cubicBezTo>
                    <a:pt x="920" y="255"/>
                    <a:pt x="891" y="209"/>
                    <a:pt x="856" y="174"/>
                  </a:cubicBezTo>
                  <a:cubicBezTo>
                    <a:pt x="822" y="134"/>
                    <a:pt x="782" y="100"/>
                    <a:pt x="736" y="71"/>
                  </a:cubicBezTo>
                  <a:cubicBezTo>
                    <a:pt x="713" y="59"/>
                    <a:pt x="690" y="48"/>
                    <a:pt x="667" y="42"/>
                  </a:cubicBezTo>
                  <a:cubicBezTo>
                    <a:pt x="644" y="31"/>
                    <a:pt x="621" y="19"/>
                    <a:pt x="592" y="13"/>
                  </a:cubicBezTo>
                  <a:cubicBezTo>
                    <a:pt x="555" y="5"/>
                    <a:pt x="518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5659;p49">
              <a:extLst>
                <a:ext uri="{FF2B5EF4-FFF2-40B4-BE49-F238E27FC236}">
                  <a16:creationId xmlns:a16="http://schemas.microsoft.com/office/drawing/2014/main" id="{53BBCE74-6036-B5FE-BB49-1453A9589E22}"/>
                </a:ext>
              </a:extLst>
            </p:cNvPr>
            <p:cNvSpPr/>
            <p:nvPr/>
          </p:nvSpPr>
          <p:spPr>
            <a:xfrm>
              <a:off x="7112876" y="1809647"/>
              <a:ext cx="41335" cy="40599"/>
            </a:xfrm>
            <a:custGeom>
              <a:avLst/>
              <a:gdLst/>
              <a:ahLst/>
              <a:cxnLst/>
              <a:rect l="l" t="t" r="r" b="b"/>
              <a:pathLst>
                <a:path w="1046" h="1020" extrusionOk="0">
                  <a:moveTo>
                    <a:pt x="489" y="0"/>
                  </a:moveTo>
                  <a:cubicBezTo>
                    <a:pt x="443" y="0"/>
                    <a:pt x="402" y="6"/>
                    <a:pt x="357" y="18"/>
                  </a:cubicBezTo>
                  <a:cubicBezTo>
                    <a:pt x="288" y="41"/>
                    <a:pt x="219" y="81"/>
                    <a:pt x="161" y="132"/>
                  </a:cubicBezTo>
                  <a:lnTo>
                    <a:pt x="150" y="150"/>
                  </a:lnTo>
                  <a:cubicBezTo>
                    <a:pt x="121" y="173"/>
                    <a:pt x="104" y="201"/>
                    <a:pt x="81" y="236"/>
                  </a:cubicBezTo>
                  <a:cubicBezTo>
                    <a:pt x="81" y="242"/>
                    <a:pt x="69" y="270"/>
                    <a:pt x="58" y="293"/>
                  </a:cubicBezTo>
                  <a:cubicBezTo>
                    <a:pt x="35" y="322"/>
                    <a:pt x="23" y="351"/>
                    <a:pt x="18" y="385"/>
                  </a:cubicBezTo>
                  <a:cubicBezTo>
                    <a:pt x="12" y="414"/>
                    <a:pt x="6" y="443"/>
                    <a:pt x="6" y="471"/>
                  </a:cubicBezTo>
                  <a:cubicBezTo>
                    <a:pt x="0" y="477"/>
                    <a:pt x="0" y="483"/>
                    <a:pt x="6" y="489"/>
                  </a:cubicBezTo>
                  <a:cubicBezTo>
                    <a:pt x="0" y="506"/>
                    <a:pt x="0" y="529"/>
                    <a:pt x="6" y="552"/>
                  </a:cubicBezTo>
                  <a:cubicBezTo>
                    <a:pt x="6" y="575"/>
                    <a:pt x="6" y="598"/>
                    <a:pt x="12" y="621"/>
                  </a:cubicBezTo>
                  <a:lnTo>
                    <a:pt x="12" y="632"/>
                  </a:lnTo>
                  <a:lnTo>
                    <a:pt x="12" y="644"/>
                  </a:lnTo>
                  <a:cubicBezTo>
                    <a:pt x="23" y="672"/>
                    <a:pt x="41" y="701"/>
                    <a:pt x="52" y="736"/>
                  </a:cubicBezTo>
                  <a:cubicBezTo>
                    <a:pt x="52" y="741"/>
                    <a:pt x="58" y="747"/>
                    <a:pt x="64" y="759"/>
                  </a:cubicBezTo>
                  <a:cubicBezTo>
                    <a:pt x="75" y="776"/>
                    <a:pt x="87" y="793"/>
                    <a:pt x="104" y="810"/>
                  </a:cubicBezTo>
                  <a:cubicBezTo>
                    <a:pt x="115" y="833"/>
                    <a:pt x="132" y="850"/>
                    <a:pt x="150" y="868"/>
                  </a:cubicBezTo>
                  <a:cubicBezTo>
                    <a:pt x="178" y="891"/>
                    <a:pt x="207" y="914"/>
                    <a:pt x="236" y="937"/>
                  </a:cubicBezTo>
                  <a:cubicBezTo>
                    <a:pt x="242" y="942"/>
                    <a:pt x="253" y="948"/>
                    <a:pt x="259" y="954"/>
                  </a:cubicBezTo>
                  <a:cubicBezTo>
                    <a:pt x="293" y="971"/>
                    <a:pt x="334" y="983"/>
                    <a:pt x="368" y="1000"/>
                  </a:cubicBezTo>
                  <a:cubicBezTo>
                    <a:pt x="385" y="1000"/>
                    <a:pt x="397" y="1006"/>
                    <a:pt x="414" y="1006"/>
                  </a:cubicBezTo>
                  <a:lnTo>
                    <a:pt x="420" y="1006"/>
                  </a:lnTo>
                  <a:lnTo>
                    <a:pt x="448" y="1011"/>
                  </a:lnTo>
                  <a:cubicBezTo>
                    <a:pt x="477" y="1015"/>
                    <a:pt x="502" y="1019"/>
                    <a:pt x="529" y="1019"/>
                  </a:cubicBezTo>
                  <a:cubicBezTo>
                    <a:pt x="540" y="1019"/>
                    <a:pt x="552" y="1019"/>
                    <a:pt x="563" y="1017"/>
                  </a:cubicBezTo>
                  <a:cubicBezTo>
                    <a:pt x="609" y="1017"/>
                    <a:pt x="649" y="1011"/>
                    <a:pt x="690" y="1000"/>
                  </a:cubicBezTo>
                  <a:lnTo>
                    <a:pt x="713" y="994"/>
                  </a:lnTo>
                  <a:cubicBezTo>
                    <a:pt x="782" y="977"/>
                    <a:pt x="850" y="937"/>
                    <a:pt x="902" y="885"/>
                  </a:cubicBezTo>
                  <a:cubicBezTo>
                    <a:pt x="908" y="879"/>
                    <a:pt x="908" y="879"/>
                    <a:pt x="914" y="873"/>
                  </a:cubicBezTo>
                  <a:cubicBezTo>
                    <a:pt x="925" y="856"/>
                    <a:pt x="960" y="810"/>
                    <a:pt x="971" y="793"/>
                  </a:cubicBezTo>
                  <a:lnTo>
                    <a:pt x="977" y="787"/>
                  </a:lnTo>
                  <a:cubicBezTo>
                    <a:pt x="988" y="776"/>
                    <a:pt x="994" y="753"/>
                    <a:pt x="1000" y="736"/>
                  </a:cubicBezTo>
                  <a:cubicBezTo>
                    <a:pt x="1006" y="724"/>
                    <a:pt x="1017" y="707"/>
                    <a:pt x="1023" y="690"/>
                  </a:cubicBezTo>
                  <a:cubicBezTo>
                    <a:pt x="1023" y="684"/>
                    <a:pt x="1023" y="678"/>
                    <a:pt x="1023" y="672"/>
                  </a:cubicBezTo>
                  <a:cubicBezTo>
                    <a:pt x="1034" y="632"/>
                    <a:pt x="1040" y="586"/>
                    <a:pt x="1046" y="540"/>
                  </a:cubicBezTo>
                  <a:cubicBezTo>
                    <a:pt x="1040" y="500"/>
                    <a:pt x="1034" y="454"/>
                    <a:pt x="1023" y="414"/>
                  </a:cubicBezTo>
                  <a:cubicBezTo>
                    <a:pt x="1011" y="379"/>
                    <a:pt x="994" y="345"/>
                    <a:pt x="983" y="311"/>
                  </a:cubicBezTo>
                  <a:cubicBezTo>
                    <a:pt x="977" y="305"/>
                    <a:pt x="977" y="299"/>
                    <a:pt x="971" y="293"/>
                  </a:cubicBezTo>
                  <a:cubicBezTo>
                    <a:pt x="948" y="259"/>
                    <a:pt x="925" y="224"/>
                    <a:pt x="896" y="190"/>
                  </a:cubicBezTo>
                  <a:cubicBezTo>
                    <a:pt x="891" y="178"/>
                    <a:pt x="879" y="173"/>
                    <a:pt x="873" y="161"/>
                  </a:cubicBezTo>
                  <a:cubicBezTo>
                    <a:pt x="868" y="161"/>
                    <a:pt x="862" y="155"/>
                    <a:pt x="862" y="150"/>
                  </a:cubicBezTo>
                  <a:cubicBezTo>
                    <a:pt x="828" y="127"/>
                    <a:pt x="799" y="104"/>
                    <a:pt x="770" y="81"/>
                  </a:cubicBezTo>
                  <a:cubicBezTo>
                    <a:pt x="759" y="75"/>
                    <a:pt x="747" y="69"/>
                    <a:pt x="741" y="64"/>
                  </a:cubicBezTo>
                  <a:cubicBezTo>
                    <a:pt x="661" y="23"/>
                    <a:pt x="575" y="0"/>
                    <a:pt x="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5660;p49">
              <a:extLst>
                <a:ext uri="{FF2B5EF4-FFF2-40B4-BE49-F238E27FC236}">
                  <a16:creationId xmlns:a16="http://schemas.microsoft.com/office/drawing/2014/main" id="{BCD4EA31-6E02-4319-4C06-4DC2353B6370}"/>
                </a:ext>
              </a:extLst>
            </p:cNvPr>
            <p:cNvSpPr/>
            <p:nvPr/>
          </p:nvSpPr>
          <p:spPr>
            <a:xfrm>
              <a:off x="6889765" y="1895818"/>
              <a:ext cx="42481" cy="40917"/>
            </a:xfrm>
            <a:custGeom>
              <a:avLst/>
              <a:gdLst/>
              <a:ahLst/>
              <a:cxnLst/>
              <a:rect l="l" t="t" r="r" b="b"/>
              <a:pathLst>
                <a:path w="1075" h="1028" extrusionOk="0">
                  <a:moveTo>
                    <a:pt x="534" y="1"/>
                  </a:moveTo>
                  <a:cubicBezTo>
                    <a:pt x="494" y="7"/>
                    <a:pt x="454" y="12"/>
                    <a:pt x="414" y="18"/>
                  </a:cubicBezTo>
                  <a:cubicBezTo>
                    <a:pt x="408" y="18"/>
                    <a:pt x="396" y="24"/>
                    <a:pt x="385" y="24"/>
                  </a:cubicBezTo>
                  <a:cubicBezTo>
                    <a:pt x="350" y="41"/>
                    <a:pt x="316" y="53"/>
                    <a:pt x="282" y="70"/>
                  </a:cubicBezTo>
                  <a:lnTo>
                    <a:pt x="270" y="76"/>
                  </a:lnTo>
                  <a:lnTo>
                    <a:pt x="259" y="87"/>
                  </a:lnTo>
                  <a:cubicBezTo>
                    <a:pt x="224" y="104"/>
                    <a:pt x="195" y="133"/>
                    <a:pt x="167" y="156"/>
                  </a:cubicBezTo>
                  <a:cubicBezTo>
                    <a:pt x="161" y="162"/>
                    <a:pt x="149" y="173"/>
                    <a:pt x="144" y="179"/>
                  </a:cubicBezTo>
                  <a:lnTo>
                    <a:pt x="138" y="185"/>
                  </a:lnTo>
                  <a:cubicBezTo>
                    <a:pt x="132" y="190"/>
                    <a:pt x="80" y="259"/>
                    <a:pt x="75" y="265"/>
                  </a:cubicBezTo>
                  <a:cubicBezTo>
                    <a:pt x="69" y="277"/>
                    <a:pt x="40" y="345"/>
                    <a:pt x="35" y="363"/>
                  </a:cubicBezTo>
                  <a:cubicBezTo>
                    <a:pt x="35" y="368"/>
                    <a:pt x="29" y="374"/>
                    <a:pt x="29" y="380"/>
                  </a:cubicBezTo>
                  <a:cubicBezTo>
                    <a:pt x="29" y="386"/>
                    <a:pt x="29" y="391"/>
                    <a:pt x="23" y="403"/>
                  </a:cubicBezTo>
                  <a:cubicBezTo>
                    <a:pt x="23" y="420"/>
                    <a:pt x="17" y="437"/>
                    <a:pt x="17" y="455"/>
                  </a:cubicBezTo>
                  <a:lnTo>
                    <a:pt x="17" y="466"/>
                  </a:lnTo>
                  <a:cubicBezTo>
                    <a:pt x="0" y="535"/>
                    <a:pt x="0" y="598"/>
                    <a:pt x="17" y="661"/>
                  </a:cubicBezTo>
                  <a:cubicBezTo>
                    <a:pt x="17" y="667"/>
                    <a:pt x="23" y="673"/>
                    <a:pt x="23" y="679"/>
                  </a:cubicBezTo>
                  <a:cubicBezTo>
                    <a:pt x="35" y="713"/>
                    <a:pt x="46" y="742"/>
                    <a:pt x="63" y="771"/>
                  </a:cubicBezTo>
                  <a:cubicBezTo>
                    <a:pt x="86" y="811"/>
                    <a:pt x="109" y="839"/>
                    <a:pt x="138" y="868"/>
                  </a:cubicBezTo>
                  <a:cubicBezTo>
                    <a:pt x="149" y="885"/>
                    <a:pt x="167" y="897"/>
                    <a:pt x="184" y="908"/>
                  </a:cubicBezTo>
                  <a:cubicBezTo>
                    <a:pt x="201" y="920"/>
                    <a:pt x="218" y="937"/>
                    <a:pt x="236" y="943"/>
                  </a:cubicBezTo>
                  <a:cubicBezTo>
                    <a:pt x="270" y="966"/>
                    <a:pt x="310" y="983"/>
                    <a:pt x="350" y="995"/>
                  </a:cubicBezTo>
                  <a:cubicBezTo>
                    <a:pt x="368" y="1000"/>
                    <a:pt x="385" y="1006"/>
                    <a:pt x="402" y="1012"/>
                  </a:cubicBezTo>
                  <a:cubicBezTo>
                    <a:pt x="437" y="1018"/>
                    <a:pt x="471" y="1023"/>
                    <a:pt x="511" y="1023"/>
                  </a:cubicBezTo>
                  <a:cubicBezTo>
                    <a:pt x="514" y="1026"/>
                    <a:pt x="518" y="1028"/>
                    <a:pt x="523" y="1028"/>
                  </a:cubicBezTo>
                  <a:cubicBezTo>
                    <a:pt x="527" y="1028"/>
                    <a:pt x="531" y="1026"/>
                    <a:pt x="534" y="1023"/>
                  </a:cubicBezTo>
                  <a:cubicBezTo>
                    <a:pt x="543" y="1024"/>
                    <a:pt x="552" y="1025"/>
                    <a:pt x="561" y="1025"/>
                  </a:cubicBezTo>
                  <a:cubicBezTo>
                    <a:pt x="602" y="1025"/>
                    <a:pt x="640" y="1014"/>
                    <a:pt x="678" y="1000"/>
                  </a:cubicBezTo>
                  <a:cubicBezTo>
                    <a:pt x="724" y="989"/>
                    <a:pt x="770" y="972"/>
                    <a:pt x="810" y="943"/>
                  </a:cubicBezTo>
                  <a:cubicBezTo>
                    <a:pt x="839" y="920"/>
                    <a:pt x="873" y="897"/>
                    <a:pt x="902" y="874"/>
                  </a:cubicBezTo>
                  <a:cubicBezTo>
                    <a:pt x="908" y="868"/>
                    <a:pt x="913" y="862"/>
                    <a:pt x="919" y="851"/>
                  </a:cubicBezTo>
                  <a:cubicBezTo>
                    <a:pt x="948" y="822"/>
                    <a:pt x="977" y="788"/>
                    <a:pt x="1000" y="748"/>
                  </a:cubicBezTo>
                  <a:cubicBezTo>
                    <a:pt x="1023" y="713"/>
                    <a:pt x="1040" y="673"/>
                    <a:pt x="1051" y="633"/>
                  </a:cubicBezTo>
                  <a:cubicBezTo>
                    <a:pt x="1057" y="627"/>
                    <a:pt x="1057" y="627"/>
                    <a:pt x="1057" y="621"/>
                  </a:cubicBezTo>
                  <a:lnTo>
                    <a:pt x="1057" y="610"/>
                  </a:lnTo>
                  <a:cubicBezTo>
                    <a:pt x="1063" y="581"/>
                    <a:pt x="1068" y="541"/>
                    <a:pt x="1068" y="506"/>
                  </a:cubicBezTo>
                  <a:cubicBezTo>
                    <a:pt x="1074" y="466"/>
                    <a:pt x="1068" y="420"/>
                    <a:pt x="1057" y="380"/>
                  </a:cubicBezTo>
                  <a:cubicBezTo>
                    <a:pt x="1045" y="340"/>
                    <a:pt x="1034" y="300"/>
                    <a:pt x="1011" y="265"/>
                  </a:cubicBezTo>
                  <a:cubicBezTo>
                    <a:pt x="1005" y="254"/>
                    <a:pt x="1000" y="248"/>
                    <a:pt x="994" y="236"/>
                  </a:cubicBezTo>
                  <a:cubicBezTo>
                    <a:pt x="977" y="208"/>
                    <a:pt x="954" y="179"/>
                    <a:pt x="931" y="150"/>
                  </a:cubicBezTo>
                  <a:lnTo>
                    <a:pt x="919" y="139"/>
                  </a:lnTo>
                  <a:cubicBezTo>
                    <a:pt x="902" y="121"/>
                    <a:pt x="885" y="104"/>
                    <a:pt x="867" y="93"/>
                  </a:cubicBezTo>
                  <a:cubicBezTo>
                    <a:pt x="850" y="81"/>
                    <a:pt x="833" y="64"/>
                    <a:pt x="816" y="58"/>
                  </a:cubicBezTo>
                  <a:lnTo>
                    <a:pt x="724" y="18"/>
                  </a:lnTo>
                  <a:lnTo>
                    <a:pt x="689" y="18"/>
                  </a:lnTo>
                  <a:cubicBezTo>
                    <a:pt x="649" y="12"/>
                    <a:pt x="615" y="7"/>
                    <a:pt x="5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5661;p49">
              <a:extLst>
                <a:ext uri="{FF2B5EF4-FFF2-40B4-BE49-F238E27FC236}">
                  <a16:creationId xmlns:a16="http://schemas.microsoft.com/office/drawing/2014/main" id="{DE056937-5A1E-D104-F430-D39EFA052F7A}"/>
                </a:ext>
              </a:extLst>
            </p:cNvPr>
            <p:cNvSpPr/>
            <p:nvPr/>
          </p:nvSpPr>
          <p:spPr>
            <a:xfrm>
              <a:off x="6686136" y="2003720"/>
              <a:ext cx="43627" cy="42827"/>
            </a:xfrm>
            <a:custGeom>
              <a:avLst/>
              <a:gdLst/>
              <a:ahLst/>
              <a:cxnLst/>
              <a:rect l="l" t="t" r="r" b="b"/>
              <a:pathLst>
                <a:path w="1104" h="1076" extrusionOk="0">
                  <a:moveTo>
                    <a:pt x="506" y="1"/>
                  </a:moveTo>
                  <a:cubicBezTo>
                    <a:pt x="472" y="1"/>
                    <a:pt x="426" y="12"/>
                    <a:pt x="391" y="18"/>
                  </a:cubicBezTo>
                  <a:lnTo>
                    <a:pt x="363" y="24"/>
                  </a:lnTo>
                  <a:lnTo>
                    <a:pt x="351" y="30"/>
                  </a:lnTo>
                  <a:lnTo>
                    <a:pt x="248" y="70"/>
                  </a:lnTo>
                  <a:lnTo>
                    <a:pt x="208" y="104"/>
                  </a:lnTo>
                  <a:cubicBezTo>
                    <a:pt x="173" y="127"/>
                    <a:pt x="150" y="150"/>
                    <a:pt x="127" y="185"/>
                  </a:cubicBezTo>
                  <a:cubicBezTo>
                    <a:pt x="116" y="196"/>
                    <a:pt x="104" y="208"/>
                    <a:pt x="93" y="231"/>
                  </a:cubicBezTo>
                  <a:cubicBezTo>
                    <a:pt x="87" y="236"/>
                    <a:pt x="52" y="323"/>
                    <a:pt x="52" y="334"/>
                  </a:cubicBezTo>
                  <a:cubicBezTo>
                    <a:pt x="52" y="334"/>
                    <a:pt x="52" y="340"/>
                    <a:pt x="52" y="340"/>
                  </a:cubicBezTo>
                  <a:lnTo>
                    <a:pt x="52" y="351"/>
                  </a:lnTo>
                  <a:cubicBezTo>
                    <a:pt x="47" y="357"/>
                    <a:pt x="18" y="420"/>
                    <a:pt x="18" y="432"/>
                  </a:cubicBezTo>
                  <a:cubicBezTo>
                    <a:pt x="12" y="443"/>
                    <a:pt x="18" y="438"/>
                    <a:pt x="18" y="443"/>
                  </a:cubicBezTo>
                  <a:cubicBezTo>
                    <a:pt x="12" y="478"/>
                    <a:pt x="7" y="518"/>
                    <a:pt x="1" y="547"/>
                  </a:cubicBezTo>
                  <a:lnTo>
                    <a:pt x="1" y="558"/>
                  </a:lnTo>
                  <a:cubicBezTo>
                    <a:pt x="1" y="575"/>
                    <a:pt x="7" y="593"/>
                    <a:pt x="7" y="610"/>
                  </a:cubicBezTo>
                  <a:cubicBezTo>
                    <a:pt x="7" y="627"/>
                    <a:pt x="12" y="650"/>
                    <a:pt x="18" y="667"/>
                  </a:cubicBezTo>
                  <a:lnTo>
                    <a:pt x="18" y="679"/>
                  </a:lnTo>
                  <a:cubicBezTo>
                    <a:pt x="18" y="685"/>
                    <a:pt x="18" y="696"/>
                    <a:pt x="24" y="702"/>
                  </a:cubicBezTo>
                  <a:cubicBezTo>
                    <a:pt x="29" y="719"/>
                    <a:pt x="35" y="736"/>
                    <a:pt x="47" y="753"/>
                  </a:cubicBezTo>
                  <a:cubicBezTo>
                    <a:pt x="52" y="771"/>
                    <a:pt x="58" y="782"/>
                    <a:pt x="64" y="799"/>
                  </a:cubicBezTo>
                  <a:lnTo>
                    <a:pt x="75" y="811"/>
                  </a:lnTo>
                  <a:cubicBezTo>
                    <a:pt x="98" y="845"/>
                    <a:pt x="121" y="874"/>
                    <a:pt x="150" y="909"/>
                  </a:cubicBezTo>
                  <a:cubicBezTo>
                    <a:pt x="167" y="926"/>
                    <a:pt x="190" y="937"/>
                    <a:pt x="208" y="954"/>
                  </a:cubicBezTo>
                  <a:cubicBezTo>
                    <a:pt x="225" y="972"/>
                    <a:pt x="248" y="983"/>
                    <a:pt x="265" y="995"/>
                  </a:cubicBezTo>
                  <a:lnTo>
                    <a:pt x="276" y="1000"/>
                  </a:lnTo>
                  <a:cubicBezTo>
                    <a:pt x="311" y="1018"/>
                    <a:pt x="351" y="1035"/>
                    <a:pt x="380" y="1046"/>
                  </a:cubicBezTo>
                  <a:cubicBezTo>
                    <a:pt x="414" y="1058"/>
                    <a:pt x="449" y="1064"/>
                    <a:pt x="478" y="1064"/>
                  </a:cubicBezTo>
                  <a:cubicBezTo>
                    <a:pt x="506" y="1069"/>
                    <a:pt x="529" y="1075"/>
                    <a:pt x="558" y="1075"/>
                  </a:cubicBezTo>
                  <a:cubicBezTo>
                    <a:pt x="598" y="1069"/>
                    <a:pt x="633" y="1064"/>
                    <a:pt x="673" y="1058"/>
                  </a:cubicBezTo>
                  <a:lnTo>
                    <a:pt x="684" y="1058"/>
                  </a:lnTo>
                  <a:cubicBezTo>
                    <a:pt x="690" y="1058"/>
                    <a:pt x="696" y="1058"/>
                    <a:pt x="702" y="1052"/>
                  </a:cubicBezTo>
                  <a:cubicBezTo>
                    <a:pt x="736" y="1041"/>
                    <a:pt x="770" y="1023"/>
                    <a:pt x="811" y="1006"/>
                  </a:cubicBezTo>
                  <a:cubicBezTo>
                    <a:pt x="834" y="995"/>
                    <a:pt x="857" y="977"/>
                    <a:pt x="874" y="960"/>
                  </a:cubicBezTo>
                  <a:cubicBezTo>
                    <a:pt x="926" y="926"/>
                    <a:pt x="966" y="880"/>
                    <a:pt x="994" y="828"/>
                  </a:cubicBezTo>
                  <a:lnTo>
                    <a:pt x="1006" y="811"/>
                  </a:lnTo>
                  <a:cubicBezTo>
                    <a:pt x="1006" y="805"/>
                    <a:pt x="1012" y="799"/>
                    <a:pt x="1012" y="794"/>
                  </a:cubicBezTo>
                  <a:cubicBezTo>
                    <a:pt x="1035" y="753"/>
                    <a:pt x="1052" y="713"/>
                    <a:pt x="1063" y="673"/>
                  </a:cubicBezTo>
                  <a:cubicBezTo>
                    <a:pt x="1086" y="604"/>
                    <a:pt x="1098" y="529"/>
                    <a:pt x="1104" y="455"/>
                  </a:cubicBezTo>
                  <a:lnTo>
                    <a:pt x="1081" y="340"/>
                  </a:lnTo>
                  <a:cubicBezTo>
                    <a:pt x="1063" y="282"/>
                    <a:pt x="1040" y="236"/>
                    <a:pt x="1000" y="196"/>
                  </a:cubicBezTo>
                  <a:cubicBezTo>
                    <a:pt x="983" y="162"/>
                    <a:pt x="960" y="133"/>
                    <a:pt x="926" y="116"/>
                  </a:cubicBezTo>
                  <a:cubicBezTo>
                    <a:pt x="885" y="81"/>
                    <a:pt x="834" y="53"/>
                    <a:pt x="782" y="41"/>
                  </a:cubicBezTo>
                  <a:cubicBezTo>
                    <a:pt x="759" y="35"/>
                    <a:pt x="730" y="24"/>
                    <a:pt x="707" y="24"/>
                  </a:cubicBezTo>
                  <a:cubicBezTo>
                    <a:pt x="656" y="12"/>
                    <a:pt x="610" y="7"/>
                    <a:pt x="5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5662;p49">
              <a:extLst>
                <a:ext uri="{FF2B5EF4-FFF2-40B4-BE49-F238E27FC236}">
                  <a16:creationId xmlns:a16="http://schemas.microsoft.com/office/drawing/2014/main" id="{A59283CD-B79C-3B63-2ABE-D7A0BA12A717}"/>
                </a:ext>
              </a:extLst>
            </p:cNvPr>
            <p:cNvSpPr/>
            <p:nvPr/>
          </p:nvSpPr>
          <p:spPr>
            <a:xfrm>
              <a:off x="6694790" y="1581464"/>
              <a:ext cx="326652" cy="193281"/>
            </a:xfrm>
            <a:custGeom>
              <a:avLst/>
              <a:gdLst/>
              <a:ahLst/>
              <a:cxnLst/>
              <a:rect l="l" t="t" r="r" b="b"/>
              <a:pathLst>
                <a:path w="8266" h="4856" extrusionOk="0">
                  <a:moveTo>
                    <a:pt x="7639" y="828"/>
                  </a:moveTo>
                  <a:cubicBezTo>
                    <a:pt x="7737" y="903"/>
                    <a:pt x="7806" y="1006"/>
                    <a:pt x="7841" y="1121"/>
                  </a:cubicBezTo>
                  <a:cubicBezTo>
                    <a:pt x="7869" y="1259"/>
                    <a:pt x="7823" y="1414"/>
                    <a:pt x="7731" y="1466"/>
                  </a:cubicBezTo>
                  <a:cubicBezTo>
                    <a:pt x="7720" y="1477"/>
                    <a:pt x="7703" y="1483"/>
                    <a:pt x="7691" y="1483"/>
                  </a:cubicBezTo>
                  <a:cubicBezTo>
                    <a:pt x="7691" y="1483"/>
                    <a:pt x="7681" y="1480"/>
                    <a:pt x="7678" y="1480"/>
                  </a:cubicBezTo>
                  <a:cubicBezTo>
                    <a:pt x="7677" y="1480"/>
                    <a:pt x="7677" y="1480"/>
                    <a:pt x="7677" y="1480"/>
                  </a:cubicBezTo>
                  <a:lnTo>
                    <a:pt x="7677" y="1480"/>
                  </a:lnTo>
                  <a:cubicBezTo>
                    <a:pt x="7621" y="1434"/>
                    <a:pt x="7582" y="1367"/>
                    <a:pt x="7571" y="1293"/>
                  </a:cubicBezTo>
                  <a:cubicBezTo>
                    <a:pt x="7536" y="1138"/>
                    <a:pt x="7559" y="972"/>
                    <a:pt x="7639" y="828"/>
                  </a:cubicBezTo>
                  <a:close/>
                  <a:moveTo>
                    <a:pt x="5715" y="1489"/>
                  </a:moveTo>
                  <a:cubicBezTo>
                    <a:pt x="5784" y="1517"/>
                    <a:pt x="5853" y="1558"/>
                    <a:pt x="5916" y="1603"/>
                  </a:cubicBezTo>
                  <a:cubicBezTo>
                    <a:pt x="5968" y="1644"/>
                    <a:pt x="6014" y="1695"/>
                    <a:pt x="6043" y="1747"/>
                  </a:cubicBezTo>
                  <a:lnTo>
                    <a:pt x="6048" y="1747"/>
                  </a:lnTo>
                  <a:cubicBezTo>
                    <a:pt x="6060" y="1764"/>
                    <a:pt x="6071" y="1787"/>
                    <a:pt x="6077" y="1805"/>
                  </a:cubicBezTo>
                  <a:cubicBezTo>
                    <a:pt x="6077" y="1816"/>
                    <a:pt x="6089" y="1879"/>
                    <a:pt x="6094" y="1879"/>
                  </a:cubicBezTo>
                  <a:cubicBezTo>
                    <a:pt x="6094" y="1908"/>
                    <a:pt x="6094" y="1937"/>
                    <a:pt x="6094" y="1971"/>
                  </a:cubicBezTo>
                  <a:cubicBezTo>
                    <a:pt x="6094" y="1971"/>
                    <a:pt x="6094" y="1977"/>
                    <a:pt x="6094" y="1983"/>
                  </a:cubicBezTo>
                  <a:cubicBezTo>
                    <a:pt x="6094" y="1994"/>
                    <a:pt x="6089" y="2000"/>
                    <a:pt x="6089" y="2011"/>
                  </a:cubicBezTo>
                  <a:cubicBezTo>
                    <a:pt x="6077" y="2063"/>
                    <a:pt x="6054" y="2115"/>
                    <a:pt x="6025" y="2161"/>
                  </a:cubicBezTo>
                  <a:cubicBezTo>
                    <a:pt x="6021" y="2170"/>
                    <a:pt x="5996" y="2207"/>
                    <a:pt x="5991" y="2216"/>
                  </a:cubicBezTo>
                  <a:lnTo>
                    <a:pt x="5991" y="2216"/>
                  </a:lnTo>
                  <a:cubicBezTo>
                    <a:pt x="5988" y="2218"/>
                    <a:pt x="5960" y="2254"/>
                    <a:pt x="5945" y="2264"/>
                  </a:cubicBezTo>
                  <a:cubicBezTo>
                    <a:pt x="5934" y="2281"/>
                    <a:pt x="5905" y="2304"/>
                    <a:pt x="5899" y="2310"/>
                  </a:cubicBezTo>
                  <a:cubicBezTo>
                    <a:pt x="5882" y="2321"/>
                    <a:pt x="5859" y="2333"/>
                    <a:pt x="5836" y="2344"/>
                  </a:cubicBezTo>
                  <a:lnTo>
                    <a:pt x="5807" y="2356"/>
                  </a:lnTo>
                  <a:cubicBezTo>
                    <a:pt x="5801" y="2356"/>
                    <a:pt x="5796" y="2356"/>
                    <a:pt x="5790" y="2362"/>
                  </a:cubicBezTo>
                  <a:lnTo>
                    <a:pt x="5767" y="2362"/>
                  </a:lnTo>
                  <a:cubicBezTo>
                    <a:pt x="5755" y="2356"/>
                    <a:pt x="5750" y="2350"/>
                    <a:pt x="5738" y="2344"/>
                  </a:cubicBezTo>
                  <a:cubicBezTo>
                    <a:pt x="5715" y="2321"/>
                    <a:pt x="5698" y="2298"/>
                    <a:pt x="5687" y="2270"/>
                  </a:cubicBezTo>
                  <a:cubicBezTo>
                    <a:pt x="5646" y="2184"/>
                    <a:pt x="5629" y="2092"/>
                    <a:pt x="5623" y="2000"/>
                  </a:cubicBezTo>
                  <a:cubicBezTo>
                    <a:pt x="5618" y="1827"/>
                    <a:pt x="5646" y="1649"/>
                    <a:pt x="5715" y="1489"/>
                  </a:cubicBezTo>
                  <a:close/>
                  <a:moveTo>
                    <a:pt x="3653" y="2545"/>
                  </a:moveTo>
                  <a:cubicBezTo>
                    <a:pt x="3785" y="2614"/>
                    <a:pt x="3894" y="2718"/>
                    <a:pt x="3969" y="2850"/>
                  </a:cubicBezTo>
                  <a:cubicBezTo>
                    <a:pt x="4050" y="2994"/>
                    <a:pt x="4061" y="3172"/>
                    <a:pt x="4004" y="3332"/>
                  </a:cubicBezTo>
                  <a:cubicBezTo>
                    <a:pt x="3951" y="3441"/>
                    <a:pt x="3857" y="3538"/>
                    <a:pt x="3755" y="3538"/>
                  </a:cubicBezTo>
                  <a:cubicBezTo>
                    <a:pt x="3710" y="3538"/>
                    <a:pt x="3664" y="3519"/>
                    <a:pt x="3619" y="3476"/>
                  </a:cubicBezTo>
                  <a:cubicBezTo>
                    <a:pt x="3475" y="3332"/>
                    <a:pt x="3515" y="3097"/>
                    <a:pt x="3550" y="2930"/>
                  </a:cubicBezTo>
                  <a:cubicBezTo>
                    <a:pt x="3573" y="2798"/>
                    <a:pt x="3607" y="2672"/>
                    <a:pt x="3653" y="2545"/>
                  </a:cubicBezTo>
                  <a:close/>
                  <a:moveTo>
                    <a:pt x="1511" y="3516"/>
                  </a:moveTo>
                  <a:cubicBezTo>
                    <a:pt x="1562" y="3539"/>
                    <a:pt x="1608" y="3568"/>
                    <a:pt x="1654" y="3602"/>
                  </a:cubicBezTo>
                  <a:cubicBezTo>
                    <a:pt x="1786" y="3711"/>
                    <a:pt x="1855" y="3872"/>
                    <a:pt x="1844" y="4039"/>
                  </a:cubicBezTo>
                  <a:cubicBezTo>
                    <a:pt x="1844" y="4165"/>
                    <a:pt x="1815" y="4355"/>
                    <a:pt x="1717" y="4424"/>
                  </a:cubicBezTo>
                  <a:cubicBezTo>
                    <a:pt x="1693" y="4439"/>
                    <a:pt x="1666" y="4446"/>
                    <a:pt x="1638" y="4446"/>
                  </a:cubicBezTo>
                  <a:cubicBezTo>
                    <a:pt x="1612" y="4446"/>
                    <a:pt x="1587" y="4440"/>
                    <a:pt x="1562" y="4429"/>
                  </a:cubicBezTo>
                  <a:cubicBezTo>
                    <a:pt x="1511" y="4418"/>
                    <a:pt x="1459" y="4389"/>
                    <a:pt x="1419" y="4349"/>
                  </a:cubicBezTo>
                  <a:cubicBezTo>
                    <a:pt x="1396" y="4320"/>
                    <a:pt x="1373" y="4292"/>
                    <a:pt x="1361" y="4251"/>
                  </a:cubicBezTo>
                  <a:cubicBezTo>
                    <a:pt x="1361" y="4246"/>
                    <a:pt x="1350" y="4188"/>
                    <a:pt x="1344" y="4188"/>
                  </a:cubicBezTo>
                  <a:cubicBezTo>
                    <a:pt x="1344" y="4154"/>
                    <a:pt x="1344" y="4119"/>
                    <a:pt x="1344" y="4085"/>
                  </a:cubicBezTo>
                  <a:cubicBezTo>
                    <a:pt x="1361" y="3884"/>
                    <a:pt x="1419" y="3694"/>
                    <a:pt x="1511" y="3516"/>
                  </a:cubicBezTo>
                  <a:close/>
                  <a:moveTo>
                    <a:pt x="7720" y="1"/>
                  </a:moveTo>
                  <a:cubicBezTo>
                    <a:pt x="7628" y="87"/>
                    <a:pt x="7548" y="179"/>
                    <a:pt x="7473" y="282"/>
                  </a:cubicBezTo>
                  <a:cubicBezTo>
                    <a:pt x="7292" y="216"/>
                    <a:pt x="7104" y="183"/>
                    <a:pt x="6918" y="183"/>
                  </a:cubicBezTo>
                  <a:cubicBezTo>
                    <a:pt x="6654" y="183"/>
                    <a:pt x="6393" y="249"/>
                    <a:pt x="6158" y="380"/>
                  </a:cubicBezTo>
                  <a:cubicBezTo>
                    <a:pt x="5888" y="529"/>
                    <a:pt x="5658" y="748"/>
                    <a:pt x="5485" y="1012"/>
                  </a:cubicBezTo>
                  <a:cubicBezTo>
                    <a:pt x="5417" y="1003"/>
                    <a:pt x="5349" y="999"/>
                    <a:pt x="5281" y="999"/>
                  </a:cubicBezTo>
                  <a:cubicBezTo>
                    <a:pt x="4813" y="999"/>
                    <a:pt x="4346" y="1196"/>
                    <a:pt x="3981" y="1477"/>
                  </a:cubicBezTo>
                  <a:cubicBezTo>
                    <a:pt x="3774" y="1632"/>
                    <a:pt x="3596" y="1827"/>
                    <a:pt x="3452" y="2046"/>
                  </a:cubicBezTo>
                  <a:cubicBezTo>
                    <a:pt x="3299" y="2015"/>
                    <a:pt x="3143" y="2000"/>
                    <a:pt x="2987" y="2000"/>
                  </a:cubicBezTo>
                  <a:cubicBezTo>
                    <a:pt x="2908" y="2000"/>
                    <a:pt x="2830" y="2004"/>
                    <a:pt x="2751" y="2011"/>
                  </a:cubicBezTo>
                  <a:cubicBezTo>
                    <a:pt x="2326" y="2063"/>
                    <a:pt x="1970" y="2201"/>
                    <a:pt x="1683" y="2523"/>
                  </a:cubicBezTo>
                  <a:cubicBezTo>
                    <a:pt x="1551" y="2672"/>
                    <a:pt x="1430" y="2833"/>
                    <a:pt x="1321" y="2999"/>
                  </a:cubicBezTo>
                  <a:cubicBezTo>
                    <a:pt x="1246" y="2988"/>
                    <a:pt x="1166" y="2982"/>
                    <a:pt x="1091" y="2976"/>
                  </a:cubicBezTo>
                  <a:cubicBezTo>
                    <a:pt x="1085" y="2976"/>
                    <a:pt x="1079" y="2976"/>
                    <a:pt x="1073" y="2976"/>
                  </a:cubicBezTo>
                  <a:cubicBezTo>
                    <a:pt x="711" y="2976"/>
                    <a:pt x="323" y="3147"/>
                    <a:pt x="40" y="3407"/>
                  </a:cubicBezTo>
                  <a:cubicBezTo>
                    <a:pt x="17" y="3643"/>
                    <a:pt x="6" y="3878"/>
                    <a:pt x="0" y="4114"/>
                  </a:cubicBezTo>
                  <a:cubicBezTo>
                    <a:pt x="23" y="4085"/>
                    <a:pt x="46" y="4050"/>
                    <a:pt x="69" y="4027"/>
                  </a:cubicBezTo>
                  <a:cubicBezTo>
                    <a:pt x="201" y="3855"/>
                    <a:pt x="368" y="3711"/>
                    <a:pt x="551" y="3597"/>
                  </a:cubicBezTo>
                  <a:cubicBezTo>
                    <a:pt x="718" y="3505"/>
                    <a:pt x="902" y="3447"/>
                    <a:pt x="1091" y="3442"/>
                  </a:cubicBezTo>
                  <a:lnTo>
                    <a:pt x="1091" y="3442"/>
                  </a:lnTo>
                  <a:cubicBezTo>
                    <a:pt x="1057" y="3528"/>
                    <a:pt x="1022" y="3620"/>
                    <a:pt x="994" y="3711"/>
                  </a:cubicBezTo>
                  <a:cubicBezTo>
                    <a:pt x="879" y="4102"/>
                    <a:pt x="908" y="4585"/>
                    <a:pt x="1327" y="4780"/>
                  </a:cubicBezTo>
                  <a:cubicBezTo>
                    <a:pt x="1429" y="4828"/>
                    <a:pt x="1536" y="4855"/>
                    <a:pt x="1642" y="4855"/>
                  </a:cubicBezTo>
                  <a:cubicBezTo>
                    <a:pt x="1787" y="4855"/>
                    <a:pt x="1929" y="4804"/>
                    <a:pt x="2045" y="4688"/>
                  </a:cubicBezTo>
                  <a:cubicBezTo>
                    <a:pt x="2223" y="4510"/>
                    <a:pt x="2298" y="4234"/>
                    <a:pt x="2303" y="3981"/>
                  </a:cubicBezTo>
                  <a:cubicBezTo>
                    <a:pt x="2303" y="3568"/>
                    <a:pt x="2068" y="3286"/>
                    <a:pt x="1740" y="3126"/>
                  </a:cubicBezTo>
                  <a:cubicBezTo>
                    <a:pt x="1884" y="2913"/>
                    <a:pt x="2074" y="2672"/>
                    <a:pt x="2252" y="2574"/>
                  </a:cubicBezTo>
                  <a:cubicBezTo>
                    <a:pt x="2442" y="2466"/>
                    <a:pt x="2716" y="2404"/>
                    <a:pt x="2994" y="2404"/>
                  </a:cubicBezTo>
                  <a:cubicBezTo>
                    <a:pt x="3086" y="2404"/>
                    <a:pt x="3178" y="2411"/>
                    <a:pt x="3268" y="2425"/>
                  </a:cubicBezTo>
                  <a:cubicBezTo>
                    <a:pt x="3199" y="2603"/>
                    <a:pt x="3148" y="2787"/>
                    <a:pt x="3125" y="2982"/>
                  </a:cubicBezTo>
                  <a:cubicBezTo>
                    <a:pt x="3090" y="3269"/>
                    <a:pt x="3125" y="3591"/>
                    <a:pt x="3360" y="3792"/>
                  </a:cubicBezTo>
                  <a:cubicBezTo>
                    <a:pt x="3478" y="3895"/>
                    <a:pt x="3624" y="3947"/>
                    <a:pt x="3769" y="3947"/>
                  </a:cubicBezTo>
                  <a:cubicBezTo>
                    <a:pt x="3923" y="3947"/>
                    <a:pt x="4075" y="3890"/>
                    <a:pt x="4193" y="3775"/>
                  </a:cubicBezTo>
                  <a:cubicBezTo>
                    <a:pt x="4612" y="3390"/>
                    <a:pt x="4509" y="2701"/>
                    <a:pt x="4101" y="2356"/>
                  </a:cubicBezTo>
                  <a:cubicBezTo>
                    <a:pt x="4021" y="2287"/>
                    <a:pt x="3940" y="2235"/>
                    <a:pt x="3848" y="2189"/>
                  </a:cubicBezTo>
                  <a:cubicBezTo>
                    <a:pt x="4164" y="1764"/>
                    <a:pt x="4756" y="1397"/>
                    <a:pt x="5302" y="1397"/>
                  </a:cubicBezTo>
                  <a:cubicBezTo>
                    <a:pt x="5244" y="1563"/>
                    <a:pt x="5210" y="1741"/>
                    <a:pt x="5210" y="1919"/>
                  </a:cubicBezTo>
                  <a:cubicBezTo>
                    <a:pt x="5210" y="2277"/>
                    <a:pt x="5374" y="2771"/>
                    <a:pt x="5777" y="2771"/>
                  </a:cubicBezTo>
                  <a:cubicBezTo>
                    <a:pt x="5814" y="2771"/>
                    <a:pt x="5853" y="2767"/>
                    <a:pt x="5893" y="2758"/>
                  </a:cubicBezTo>
                  <a:cubicBezTo>
                    <a:pt x="6244" y="2689"/>
                    <a:pt x="6479" y="2321"/>
                    <a:pt x="6508" y="1988"/>
                  </a:cubicBezTo>
                  <a:cubicBezTo>
                    <a:pt x="6542" y="1586"/>
                    <a:pt x="6261" y="1282"/>
                    <a:pt x="5922" y="1127"/>
                  </a:cubicBezTo>
                  <a:cubicBezTo>
                    <a:pt x="6140" y="840"/>
                    <a:pt x="6468" y="616"/>
                    <a:pt x="6830" y="593"/>
                  </a:cubicBezTo>
                  <a:cubicBezTo>
                    <a:pt x="6860" y="590"/>
                    <a:pt x="6890" y="589"/>
                    <a:pt x="6920" y="589"/>
                  </a:cubicBezTo>
                  <a:cubicBezTo>
                    <a:pt x="7037" y="589"/>
                    <a:pt x="7151" y="606"/>
                    <a:pt x="7260" y="638"/>
                  </a:cubicBezTo>
                  <a:cubicBezTo>
                    <a:pt x="7220" y="736"/>
                    <a:pt x="7186" y="834"/>
                    <a:pt x="7168" y="937"/>
                  </a:cubicBezTo>
                  <a:cubicBezTo>
                    <a:pt x="7105" y="1190"/>
                    <a:pt x="7151" y="1448"/>
                    <a:pt x="7283" y="1667"/>
                  </a:cubicBezTo>
                  <a:cubicBezTo>
                    <a:pt x="7377" y="1810"/>
                    <a:pt x="7533" y="1891"/>
                    <a:pt x="7693" y="1891"/>
                  </a:cubicBezTo>
                  <a:cubicBezTo>
                    <a:pt x="7770" y="1891"/>
                    <a:pt x="7848" y="1872"/>
                    <a:pt x="7921" y="1833"/>
                  </a:cubicBezTo>
                  <a:cubicBezTo>
                    <a:pt x="8139" y="1707"/>
                    <a:pt x="8266" y="1471"/>
                    <a:pt x="8266" y="1224"/>
                  </a:cubicBezTo>
                  <a:cubicBezTo>
                    <a:pt x="8266" y="926"/>
                    <a:pt x="8093" y="673"/>
                    <a:pt x="7863" y="495"/>
                  </a:cubicBezTo>
                  <a:lnTo>
                    <a:pt x="7898" y="455"/>
                  </a:lnTo>
                  <a:cubicBezTo>
                    <a:pt x="7955" y="397"/>
                    <a:pt x="8007" y="346"/>
                    <a:pt x="8070" y="294"/>
                  </a:cubicBezTo>
                  <a:cubicBezTo>
                    <a:pt x="7955" y="196"/>
                    <a:pt x="7841" y="99"/>
                    <a:pt x="7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5663;p49">
              <a:extLst>
                <a:ext uri="{FF2B5EF4-FFF2-40B4-BE49-F238E27FC236}">
                  <a16:creationId xmlns:a16="http://schemas.microsoft.com/office/drawing/2014/main" id="{9C0A7435-85BE-CD1E-0501-253E2B122F6D}"/>
                </a:ext>
              </a:extLst>
            </p:cNvPr>
            <p:cNvSpPr/>
            <p:nvPr/>
          </p:nvSpPr>
          <p:spPr>
            <a:xfrm>
              <a:off x="6723361" y="2155523"/>
              <a:ext cx="110135" cy="181340"/>
            </a:xfrm>
            <a:custGeom>
              <a:avLst/>
              <a:gdLst/>
              <a:ahLst/>
              <a:cxnLst/>
              <a:rect l="l" t="t" r="r" b="b"/>
              <a:pathLst>
                <a:path w="2787" h="4556" extrusionOk="0">
                  <a:moveTo>
                    <a:pt x="1408" y="1"/>
                  </a:moveTo>
                  <a:cubicBezTo>
                    <a:pt x="966" y="1"/>
                    <a:pt x="604" y="409"/>
                    <a:pt x="581" y="920"/>
                  </a:cubicBezTo>
                  <a:cubicBezTo>
                    <a:pt x="535" y="894"/>
                    <a:pt x="485" y="881"/>
                    <a:pt x="435" y="881"/>
                  </a:cubicBezTo>
                  <a:cubicBezTo>
                    <a:pt x="397" y="881"/>
                    <a:pt x="359" y="888"/>
                    <a:pt x="322" y="903"/>
                  </a:cubicBezTo>
                  <a:cubicBezTo>
                    <a:pt x="70" y="1018"/>
                    <a:pt x="1" y="1517"/>
                    <a:pt x="167" y="2017"/>
                  </a:cubicBezTo>
                  <a:cubicBezTo>
                    <a:pt x="288" y="2379"/>
                    <a:pt x="949" y="3551"/>
                    <a:pt x="1305" y="4165"/>
                  </a:cubicBezTo>
                  <a:cubicBezTo>
                    <a:pt x="1276" y="4401"/>
                    <a:pt x="1259" y="4556"/>
                    <a:pt x="1259" y="4556"/>
                  </a:cubicBezTo>
                  <a:lnTo>
                    <a:pt x="1391" y="4320"/>
                  </a:lnTo>
                  <a:cubicBezTo>
                    <a:pt x="1477" y="4464"/>
                    <a:pt x="1529" y="4556"/>
                    <a:pt x="1529" y="4556"/>
                  </a:cubicBezTo>
                  <a:cubicBezTo>
                    <a:pt x="1529" y="4556"/>
                    <a:pt x="1511" y="4401"/>
                    <a:pt x="1483" y="4165"/>
                  </a:cubicBezTo>
                  <a:cubicBezTo>
                    <a:pt x="1839" y="3551"/>
                    <a:pt x="2499" y="2385"/>
                    <a:pt x="2620" y="2017"/>
                  </a:cubicBezTo>
                  <a:cubicBezTo>
                    <a:pt x="2787" y="1523"/>
                    <a:pt x="2718" y="1023"/>
                    <a:pt x="2465" y="909"/>
                  </a:cubicBezTo>
                  <a:cubicBezTo>
                    <a:pt x="2428" y="891"/>
                    <a:pt x="2387" y="883"/>
                    <a:pt x="2348" y="883"/>
                  </a:cubicBezTo>
                  <a:cubicBezTo>
                    <a:pt x="2308" y="883"/>
                    <a:pt x="2270" y="891"/>
                    <a:pt x="2235" y="909"/>
                  </a:cubicBezTo>
                  <a:cubicBezTo>
                    <a:pt x="2201" y="403"/>
                    <a:pt x="1845" y="1"/>
                    <a:pt x="14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5664;p49">
              <a:extLst>
                <a:ext uri="{FF2B5EF4-FFF2-40B4-BE49-F238E27FC236}">
                  <a16:creationId xmlns:a16="http://schemas.microsoft.com/office/drawing/2014/main" id="{7366ED5F-B0B6-FAA9-9D3F-7994EAA8DA85}"/>
                </a:ext>
              </a:extLst>
            </p:cNvPr>
            <p:cNvSpPr/>
            <p:nvPr/>
          </p:nvSpPr>
          <p:spPr>
            <a:xfrm>
              <a:off x="6741301" y="2202051"/>
              <a:ext cx="66113" cy="127766"/>
            </a:xfrm>
            <a:custGeom>
              <a:avLst/>
              <a:gdLst/>
              <a:ahLst/>
              <a:cxnLst/>
              <a:rect l="l" t="t" r="r" b="b"/>
              <a:pathLst>
                <a:path w="1673" h="3210" extrusionOk="0">
                  <a:moveTo>
                    <a:pt x="685" y="0"/>
                  </a:moveTo>
                  <a:cubicBezTo>
                    <a:pt x="654" y="0"/>
                    <a:pt x="625" y="22"/>
                    <a:pt x="621" y="55"/>
                  </a:cubicBezTo>
                  <a:cubicBezTo>
                    <a:pt x="552" y="325"/>
                    <a:pt x="517" y="595"/>
                    <a:pt x="512" y="871"/>
                  </a:cubicBezTo>
                  <a:lnTo>
                    <a:pt x="512" y="934"/>
                  </a:lnTo>
                  <a:cubicBezTo>
                    <a:pt x="449" y="860"/>
                    <a:pt x="368" y="802"/>
                    <a:pt x="282" y="773"/>
                  </a:cubicBezTo>
                  <a:cubicBezTo>
                    <a:pt x="269" y="770"/>
                    <a:pt x="257" y="768"/>
                    <a:pt x="245" y="768"/>
                  </a:cubicBezTo>
                  <a:cubicBezTo>
                    <a:pt x="176" y="768"/>
                    <a:pt x="122" y="822"/>
                    <a:pt x="92" y="900"/>
                  </a:cubicBezTo>
                  <a:cubicBezTo>
                    <a:pt x="1" y="1170"/>
                    <a:pt x="144" y="1491"/>
                    <a:pt x="253" y="1727"/>
                  </a:cubicBezTo>
                  <a:cubicBezTo>
                    <a:pt x="311" y="1842"/>
                    <a:pt x="374" y="1951"/>
                    <a:pt x="431" y="2066"/>
                  </a:cubicBezTo>
                  <a:cubicBezTo>
                    <a:pt x="506" y="2209"/>
                    <a:pt x="575" y="2364"/>
                    <a:pt x="638" y="2514"/>
                  </a:cubicBezTo>
                  <a:cubicBezTo>
                    <a:pt x="724" y="2698"/>
                    <a:pt x="782" y="2887"/>
                    <a:pt x="816" y="3088"/>
                  </a:cubicBezTo>
                  <a:cubicBezTo>
                    <a:pt x="822" y="3151"/>
                    <a:pt x="851" y="3203"/>
                    <a:pt x="908" y="3209"/>
                  </a:cubicBezTo>
                  <a:cubicBezTo>
                    <a:pt x="912" y="3209"/>
                    <a:pt x="916" y="3209"/>
                    <a:pt x="920" y="3209"/>
                  </a:cubicBezTo>
                  <a:cubicBezTo>
                    <a:pt x="972" y="3209"/>
                    <a:pt x="1012" y="3176"/>
                    <a:pt x="1023" y="3123"/>
                  </a:cubicBezTo>
                  <a:cubicBezTo>
                    <a:pt x="1207" y="2342"/>
                    <a:pt x="1655" y="1652"/>
                    <a:pt x="1672" y="825"/>
                  </a:cubicBezTo>
                  <a:cubicBezTo>
                    <a:pt x="1672" y="773"/>
                    <a:pt x="1632" y="727"/>
                    <a:pt x="1580" y="722"/>
                  </a:cubicBezTo>
                  <a:cubicBezTo>
                    <a:pt x="1477" y="727"/>
                    <a:pt x="1385" y="773"/>
                    <a:pt x="1322" y="860"/>
                  </a:cubicBezTo>
                  <a:cubicBezTo>
                    <a:pt x="1333" y="768"/>
                    <a:pt x="1339" y="682"/>
                    <a:pt x="1333" y="595"/>
                  </a:cubicBezTo>
                  <a:cubicBezTo>
                    <a:pt x="1333" y="530"/>
                    <a:pt x="1294" y="491"/>
                    <a:pt x="1247" y="491"/>
                  </a:cubicBezTo>
                  <a:cubicBezTo>
                    <a:pt x="1232" y="491"/>
                    <a:pt x="1216" y="495"/>
                    <a:pt x="1201" y="503"/>
                  </a:cubicBezTo>
                  <a:cubicBezTo>
                    <a:pt x="1086" y="567"/>
                    <a:pt x="1029" y="676"/>
                    <a:pt x="983" y="802"/>
                  </a:cubicBezTo>
                  <a:cubicBezTo>
                    <a:pt x="971" y="710"/>
                    <a:pt x="954" y="618"/>
                    <a:pt x="937" y="532"/>
                  </a:cubicBezTo>
                  <a:cubicBezTo>
                    <a:pt x="920" y="423"/>
                    <a:pt x="891" y="314"/>
                    <a:pt x="851" y="211"/>
                  </a:cubicBezTo>
                  <a:cubicBezTo>
                    <a:pt x="828" y="130"/>
                    <a:pt x="782" y="61"/>
                    <a:pt x="719" y="9"/>
                  </a:cubicBezTo>
                  <a:cubicBezTo>
                    <a:pt x="708" y="3"/>
                    <a:pt x="696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5665;p49">
              <a:extLst>
                <a:ext uri="{FF2B5EF4-FFF2-40B4-BE49-F238E27FC236}">
                  <a16:creationId xmlns:a16="http://schemas.microsoft.com/office/drawing/2014/main" id="{FDA18799-2077-0655-51E7-F1F8C077D961}"/>
                </a:ext>
              </a:extLst>
            </p:cNvPr>
            <p:cNvSpPr/>
            <p:nvPr/>
          </p:nvSpPr>
          <p:spPr>
            <a:xfrm>
              <a:off x="6723361" y="2340283"/>
              <a:ext cx="110135" cy="181340"/>
            </a:xfrm>
            <a:custGeom>
              <a:avLst/>
              <a:gdLst/>
              <a:ahLst/>
              <a:cxnLst/>
              <a:rect l="l" t="t" r="r" b="b"/>
              <a:pathLst>
                <a:path w="2787" h="4556" extrusionOk="0">
                  <a:moveTo>
                    <a:pt x="1259" y="0"/>
                  </a:moveTo>
                  <a:cubicBezTo>
                    <a:pt x="1259" y="0"/>
                    <a:pt x="1276" y="155"/>
                    <a:pt x="1305" y="391"/>
                  </a:cubicBezTo>
                  <a:cubicBezTo>
                    <a:pt x="949" y="1005"/>
                    <a:pt x="288" y="2177"/>
                    <a:pt x="167" y="2539"/>
                  </a:cubicBezTo>
                  <a:cubicBezTo>
                    <a:pt x="1" y="3039"/>
                    <a:pt x="75" y="3533"/>
                    <a:pt x="322" y="3647"/>
                  </a:cubicBezTo>
                  <a:cubicBezTo>
                    <a:pt x="360" y="3665"/>
                    <a:pt x="400" y="3673"/>
                    <a:pt x="439" y="3673"/>
                  </a:cubicBezTo>
                  <a:cubicBezTo>
                    <a:pt x="479" y="3673"/>
                    <a:pt x="518" y="3665"/>
                    <a:pt x="552" y="3647"/>
                  </a:cubicBezTo>
                  <a:cubicBezTo>
                    <a:pt x="581" y="4153"/>
                    <a:pt x="943" y="4555"/>
                    <a:pt x="1379" y="4555"/>
                  </a:cubicBezTo>
                  <a:cubicBezTo>
                    <a:pt x="1822" y="4555"/>
                    <a:pt x="2183" y="4153"/>
                    <a:pt x="2206" y="3642"/>
                  </a:cubicBezTo>
                  <a:cubicBezTo>
                    <a:pt x="2251" y="3664"/>
                    <a:pt x="2300" y="3676"/>
                    <a:pt x="2349" y="3676"/>
                  </a:cubicBezTo>
                  <a:cubicBezTo>
                    <a:pt x="2388" y="3676"/>
                    <a:pt x="2427" y="3668"/>
                    <a:pt x="2465" y="3653"/>
                  </a:cubicBezTo>
                  <a:cubicBezTo>
                    <a:pt x="2718" y="3538"/>
                    <a:pt x="2787" y="3039"/>
                    <a:pt x="2620" y="2539"/>
                  </a:cubicBezTo>
                  <a:cubicBezTo>
                    <a:pt x="2499" y="2177"/>
                    <a:pt x="1839" y="1005"/>
                    <a:pt x="1483" y="391"/>
                  </a:cubicBezTo>
                  <a:cubicBezTo>
                    <a:pt x="1511" y="155"/>
                    <a:pt x="1529" y="0"/>
                    <a:pt x="1529" y="0"/>
                  </a:cubicBezTo>
                  <a:lnTo>
                    <a:pt x="1529" y="0"/>
                  </a:lnTo>
                  <a:cubicBezTo>
                    <a:pt x="1529" y="0"/>
                    <a:pt x="1477" y="92"/>
                    <a:pt x="1397" y="236"/>
                  </a:cubicBezTo>
                  <a:lnTo>
                    <a:pt x="1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5666;p49">
              <a:extLst>
                <a:ext uri="{FF2B5EF4-FFF2-40B4-BE49-F238E27FC236}">
                  <a16:creationId xmlns:a16="http://schemas.microsoft.com/office/drawing/2014/main" id="{2AE40B82-B176-ABD7-2C68-05D7EAB848EC}"/>
                </a:ext>
              </a:extLst>
            </p:cNvPr>
            <p:cNvSpPr/>
            <p:nvPr/>
          </p:nvSpPr>
          <p:spPr>
            <a:xfrm>
              <a:off x="6749481" y="2347327"/>
              <a:ext cx="66073" cy="127647"/>
            </a:xfrm>
            <a:custGeom>
              <a:avLst/>
              <a:gdLst/>
              <a:ahLst/>
              <a:cxnLst/>
              <a:rect l="l" t="t" r="r" b="b"/>
              <a:pathLst>
                <a:path w="1672" h="3207" extrusionOk="0">
                  <a:moveTo>
                    <a:pt x="752" y="1"/>
                  </a:moveTo>
                  <a:cubicBezTo>
                    <a:pt x="700" y="1"/>
                    <a:pt x="660" y="34"/>
                    <a:pt x="649" y="87"/>
                  </a:cubicBezTo>
                  <a:cubicBezTo>
                    <a:pt x="466" y="863"/>
                    <a:pt x="18" y="1558"/>
                    <a:pt x="0" y="2385"/>
                  </a:cubicBezTo>
                  <a:cubicBezTo>
                    <a:pt x="0" y="2437"/>
                    <a:pt x="41" y="2483"/>
                    <a:pt x="92" y="2488"/>
                  </a:cubicBezTo>
                  <a:cubicBezTo>
                    <a:pt x="196" y="2483"/>
                    <a:pt x="288" y="2431"/>
                    <a:pt x="351" y="2350"/>
                  </a:cubicBezTo>
                  <a:lnTo>
                    <a:pt x="351" y="2350"/>
                  </a:lnTo>
                  <a:cubicBezTo>
                    <a:pt x="339" y="2437"/>
                    <a:pt x="333" y="2528"/>
                    <a:pt x="339" y="2615"/>
                  </a:cubicBezTo>
                  <a:cubicBezTo>
                    <a:pt x="339" y="2680"/>
                    <a:pt x="379" y="2719"/>
                    <a:pt x="425" y="2719"/>
                  </a:cubicBezTo>
                  <a:cubicBezTo>
                    <a:pt x="440" y="2719"/>
                    <a:pt x="456" y="2715"/>
                    <a:pt x="471" y="2707"/>
                  </a:cubicBezTo>
                  <a:cubicBezTo>
                    <a:pt x="586" y="2643"/>
                    <a:pt x="644" y="2534"/>
                    <a:pt x="690" y="2408"/>
                  </a:cubicBezTo>
                  <a:cubicBezTo>
                    <a:pt x="701" y="2500"/>
                    <a:pt x="718" y="2592"/>
                    <a:pt x="736" y="2678"/>
                  </a:cubicBezTo>
                  <a:cubicBezTo>
                    <a:pt x="753" y="2787"/>
                    <a:pt x="781" y="2896"/>
                    <a:pt x="822" y="2999"/>
                  </a:cubicBezTo>
                  <a:cubicBezTo>
                    <a:pt x="845" y="3074"/>
                    <a:pt x="891" y="3149"/>
                    <a:pt x="954" y="3201"/>
                  </a:cubicBezTo>
                  <a:cubicBezTo>
                    <a:pt x="963" y="3204"/>
                    <a:pt x="973" y="3206"/>
                    <a:pt x="983" y="3206"/>
                  </a:cubicBezTo>
                  <a:cubicBezTo>
                    <a:pt x="1015" y="3206"/>
                    <a:pt x="1047" y="3186"/>
                    <a:pt x="1051" y="3155"/>
                  </a:cubicBezTo>
                  <a:cubicBezTo>
                    <a:pt x="1115" y="2885"/>
                    <a:pt x="1155" y="2615"/>
                    <a:pt x="1161" y="2339"/>
                  </a:cubicBezTo>
                  <a:lnTo>
                    <a:pt x="1161" y="2276"/>
                  </a:lnTo>
                  <a:cubicBezTo>
                    <a:pt x="1218" y="2350"/>
                    <a:pt x="1298" y="2408"/>
                    <a:pt x="1390" y="2437"/>
                  </a:cubicBezTo>
                  <a:cubicBezTo>
                    <a:pt x="1403" y="2440"/>
                    <a:pt x="1416" y="2442"/>
                    <a:pt x="1428" y="2442"/>
                  </a:cubicBezTo>
                  <a:cubicBezTo>
                    <a:pt x="1496" y="2442"/>
                    <a:pt x="1550" y="2388"/>
                    <a:pt x="1574" y="2310"/>
                  </a:cubicBezTo>
                  <a:cubicBezTo>
                    <a:pt x="1672" y="2040"/>
                    <a:pt x="1528" y="1719"/>
                    <a:pt x="1419" y="1483"/>
                  </a:cubicBezTo>
                  <a:cubicBezTo>
                    <a:pt x="1362" y="1368"/>
                    <a:pt x="1298" y="1259"/>
                    <a:pt x="1241" y="1144"/>
                  </a:cubicBezTo>
                  <a:cubicBezTo>
                    <a:pt x="1166" y="1001"/>
                    <a:pt x="1097" y="845"/>
                    <a:pt x="1034" y="696"/>
                  </a:cubicBezTo>
                  <a:cubicBezTo>
                    <a:pt x="948" y="512"/>
                    <a:pt x="891" y="323"/>
                    <a:pt x="856" y="122"/>
                  </a:cubicBezTo>
                  <a:cubicBezTo>
                    <a:pt x="850" y="59"/>
                    <a:pt x="822" y="7"/>
                    <a:pt x="764" y="1"/>
                  </a:cubicBezTo>
                  <a:cubicBezTo>
                    <a:pt x="760" y="1"/>
                    <a:pt x="756" y="1"/>
                    <a:pt x="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5667;p49">
              <a:extLst>
                <a:ext uri="{FF2B5EF4-FFF2-40B4-BE49-F238E27FC236}">
                  <a16:creationId xmlns:a16="http://schemas.microsoft.com/office/drawing/2014/main" id="{B7BB5D0C-60E6-6828-EFDF-8E6EFC3DE57E}"/>
                </a:ext>
              </a:extLst>
            </p:cNvPr>
            <p:cNvSpPr/>
            <p:nvPr/>
          </p:nvSpPr>
          <p:spPr>
            <a:xfrm>
              <a:off x="6780107" y="2286192"/>
              <a:ext cx="180042" cy="104840"/>
            </a:xfrm>
            <a:custGeom>
              <a:avLst/>
              <a:gdLst/>
              <a:ahLst/>
              <a:cxnLst/>
              <a:rect l="l" t="t" r="r" b="b"/>
              <a:pathLst>
                <a:path w="4556" h="2634" extrusionOk="0">
                  <a:moveTo>
                    <a:pt x="3067" y="0"/>
                  </a:moveTo>
                  <a:cubicBezTo>
                    <a:pt x="2904" y="0"/>
                    <a:pt x="2722" y="29"/>
                    <a:pt x="2540" y="90"/>
                  </a:cubicBezTo>
                  <a:cubicBezTo>
                    <a:pt x="2178" y="210"/>
                    <a:pt x="1006" y="871"/>
                    <a:pt x="391" y="1227"/>
                  </a:cubicBezTo>
                  <a:lnTo>
                    <a:pt x="1" y="1181"/>
                  </a:lnTo>
                  <a:lnTo>
                    <a:pt x="1" y="1181"/>
                  </a:lnTo>
                  <a:cubicBezTo>
                    <a:pt x="1" y="1181"/>
                    <a:pt x="93" y="1233"/>
                    <a:pt x="236" y="1319"/>
                  </a:cubicBezTo>
                  <a:lnTo>
                    <a:pt x="1" y="1451"/>
                  </a:lnTo>
                  <a:cubicBezTo>
                    <a:pt x="1" y="1451"/>
                    <a:pt x="156" y="1434"/>
                    <a:pt x="391" y="1405"/>
                  </a:cubicBezTo>
                  <a:cubicBezTo>
                    <a:pt x="1006" y="1761"/>
                    <a:pt x="2178" y="2422"/>
                    <a:pt x="2540" y="2542"/>
                  </a:cubicBezTo>
                  <a:cubicBezTo>
                    <a:pt x="2724" y="2604"/>
                    <a:pt x="2907" y="2633"/>
                    <a:pt x="3071" y="2633"/>
                  </a:cubicBezTo>
                  <a:cubicBezTo>
                    <a:pt x="3352" y="2633"/>
                    <a:pt x="3576" y="2547"/>
                    <a:pt x="3648" y="2387"/>
                  </a:cubicBezTo>
                  <a:cubicBezTo>
                    <a:pt x="3683" y="2313"/>
                    <a:pt x="3683" y="2226"/>
                    <a:pt x="3648" y="2157"/>
                  </a:cubicBezTo>
                  <a:cubicBezTo>
                    <a:pt x="4154" y="2129"/>
                    <a:pt x="4556" y="1767"/>
                    <a:pt x="4556" y="1330"/>
                  </a:cubicBezTo>
                  <a:cubicBezTo>
                    <a:pt x="4556" y="888"/>
                    <a:pt x="4148" y="526"/>
                    <a:pt x="3637" y="503"/>
                  </a:cubicBezTo>
                  <a:cubicBezTo>
                    <a:pt x="3683" y="423"/>
                    <a:pt x="3688" y="331"/>
                    <a:pt x="3654" y="245"/>
                  </a:cubicBezTo>
                  <a:cubicBezTo>
                    <a:pt x="3581" y="88"/>
                    <a:pt x="3352" y="0"/>
                    <a:pt x="30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5668;p49">
              <a:extLst>
                <a:ext uri="{FF2B5EF4-FFF2-40B4-BE49-F238E27FC236}">
                  <a16:creationId xmlns:a16="http://schemas.microsoft.com/office/drawing/2014/main" id="{9C7FDD9A-3A61-3CB7-D9A1-5A2D84C9ED71}"/>
                </a:ext>
              </a:extLst>
            </p:cNvPr>
            <p:cNvSpPr/>
            <p:nvPr/>
          </p:nvSpPr>
          <p:spPr>
            <a:xfrm>
              <a:off x="6786943" y="2303784"/>
              <a:ext cx="127602" cy="63963"/>
            </a:xfrm>
            <a:custGeom>
              <a:avLst/>
              <a:gdLst/>
              <a:ahLst/>
              <a:cxnLst/>
              <a:rect l="l" t="t" r="r" b="b"/>
              <a:pathLst>
                <a:path w="3229" h="1607" extrusionOk="0">
                  <a:moveTo>
                    <a:pt x="2119" y="0"/>
                  </a:moveTo>
                  <a:cubicBezTo>
                    <a:pt x="1899" y="0"/>
                    <a:pt x="1668" y="104"/>
                    <a:pt x="1488" y="188"/>
                  </a:cubicBezTo>
                  <a:cubicBezTo>
                    <a:pt x="1373" y="245"/>
                    <a:pt x="1264" y="308"/>
                    <a:pt x="1149" y="366"/>
                  </a:cubicBezTo>
                  <a:cubicBezTo>
                    <a:pt x="1005" y="440"/>
                    <a:pt x="850" y="509"/>
                    <a:pt x="701" y="572"/>
                  </a:cubicBezTo>
                  <a:cubicBezTo>
                    <a:pt x="517" y="659"/>
                    <a:pt x="327" y="716"/>
                    <a:pt x="126" y="750"/>
                  </a:cubicBezTo>
                  <a:cubicBezTo>
                    <a:pt x="63" y="756"/>
                    <a:pt x="12" y="785"/>
                    <a:pt x="6" y="842"/>
                  </a:cubicBezTo>
                  <a:cubicBezTo>
                    <a:pt x="0" y="900"/>
                    <a:pt x="40" y="952"/>
                    <a:pt x="92" y="957"/>
                  </a:cubicBezTo>
                  <a:cubicBezTo>
                    <a:pt x="873" y="1141"/>
                    <a:pt x="1562" y="1589"/>
                    <a:pt x="2390" y="1606"/>
                  </a:cubicBezTo>
                  <a:cubicBezTo>
                    <a:pt x="2441" y="1606"/>
                    <a:pt x="2487" y="1566"/>
                    <a:pt x="2493" y="1514"/>
                  </a:cubicBezTo>
                  <a:cubicBezTo>
                    <a:pt x="2487" y="1411"/>
                    <a:pt x="2441" y="1319"/>
                    <a:pt x="2355" y="1256"/>
                  </a:cubicBezTo>
                  <a:lnTo>
                    <a:pt x="2355" y="1256"/>
                  </a:lnTo>
                  <a:cubicBezTo>
                    <a:pt x="2422" y="1264"/>
                    <a:pt x="2487" y="1270"/>
                    <a:pt x="2550" y="1270"/>
                  </a:cubicBezTo>
                  <a:cubicBezTo>
                    <a:pt x="2573" y="1270"/>
                    <a:pt x="2596" y="1269"/>
                    <a:pt x="2619" y="1267"/>
                  </a:cubicBezTo>
                  <a:cubicBezTo>
                    <a:pt x="2705" y="1267"/>
                    <a:pt x="2746" y="1199"/>
                    <a:pt x="2711" y="1135"/>
                  </a:cubicBezTo>
                  <a:cubicBezTo>
                    <a:pt x="2654" y="1020"/>
                    <a:pt x="2539" y="963"/>
                    <a:pt x="2413" y="917"/>
                  </a:cubicBezTo>
                  <a:cubicBezTo>
                    <a:pt x="2504" y="906"/>
                    <a:pt x="2596" y="888"/>
                    <a:pt x="2682" y="871"/>
                  </a:cubicBezTo>
                  <a:cubicBezTo>
                    <a:pt x="2792" y="854"/>
                    <a:pt x="2901" y="825"/>
                    <a:pt x="3004" y="785"/>
                  </a:cubicBezTo>
                  <a:cubicBezTo>
                    <a:pt x="3085" y="762"/>
                    <a:pt x="3153" y="716"/>
                    <a:pt x="3205" y="653"/>
                  </a:cubicBezTo>
                  <a:cubicBezTo>
                    <a:pt x="3228" y="613"/>
                    <a:pt x="3205" y="567"/>
                    <a:pt x="3159" y="555"/>
                  </a:cubicBezTo>
                  <a:cubicBezTo>
                    <a:pt x="2889" y="492"/>
                    <a:pt x="2619" y="452"/>
                    <a:pt x="2344" y="446"/>
                  </a:cubicBezTo>
                  <a:lnTo>
                    <a:pt x="2286" y="446"/>
                  </a:lnTo>
                  <a:cubicBezTo>
                    <a:pt x="2355" y="383"/>
                    <a:pt x="2413" y="308"/>
                    <a:pt x="2441" y="216"/>
                  </a:cubicBezTo>
                  <a:cubicBezTo>
                    <a:pt x="2464" y="130"/>
                    <a:pt x="2407" y="61"/>
                    <a:pt x="2315" y="33"/>
                  </a:cubicBezTo>
                  <a:cubicBezTo>
                    <a:pt x="2252" y="10"/>
                    <a:pt x="2186" y="0"/>
                    <a:pt x="21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5669;p49">
              <a:extLst>
                <a:ext uri="{FF2B5EF4-FFF2-40B4-BE49-F238E27FC236}">
                  <a16:creationId xmlns:a16="http://schemas.microsoft.com/office/drawing/2014/main" id="{0A50D220-295F-436A-071D-EAF601CC1ECC}"/>
                </a:ext>
              </a:extLst>
            </p:cNvPr>
            <p:cNvSpPr/>
            <p:nvPr/>
          </p:nvSpPr>
          <p:spPr>
            <a:xfrm>
              <a:off x="6596710" y="2286192"/>
              <a:ext cx="180042" cy="104840"/>
            </a:xfrm>
            <a:custGeom>
              <a:avLst/>
              <a:gdLst/>
              <a:ahLst/>
              <a:cxnLst/>
              <a:rect l="l" t="t" r="r" b="b"/>
              <a:pathLst>
                <a:path w="4556" h="2634" extrusionOk="0">
                  <a:moveTo>
                    <a:pt x="1494" y="0"/>
                  </a:moveTo>
                  <a:cubicBezTo>
                    <a:pt x="1210" y="0"/>
                    <a:pt x="981" y="88"/>
                    <a:pt x="908" y="245"/>
                  </a:cubicBezTo>
                  <a:cubicBezTo>
                    <a:pt x="874" y="319"/>
                    <a:pt x="874" y="406"/>
                    <a:pt x="908" y="475"/>
                  </a:cubicBezTo>
                  <a:cubicBezTo>
                    <a:pt x="403" y="503"/>
                    <a:pt x="1" y="865"/>
                    <a:pt x="1" y="1302"/>
                  </a:cubicBezTo>
                  <a:cubicBezTo>
                    <a:pt x="1" y="1744"/>
                    <a:pt x="408" y="2106"/>
                    <a:pt x="920" y="2129"/>
                  </a:cubicBezTo>
                  <a:cubicBezTo>
                    <a:pt x="874" y="2209"/>
                    <a:pt x="868" y="2301"/>
                    <a:pt x="902" y="2387"/>
                  </a:cubicBezTo>
                  <a:cubicBezTo>
                    <a:pt x="975" y="2547"/>
                    <a:pt x="1201" y="2633"/>
                    <a:pt x="1483" y="2633"/>
                  </a:cubicBezTo>
                  <a:cubicBezTo>
                    <a:pt x="1648" y="2633"/>
                    <a:pt x="1833" y="2604"/>
                    <a:pt x="2017" y="2542"/>
                  </a:cubicBezTo>
                  <a:cubicBezTo>
                    <a:pt x="2384" y="2422"/>
                    <a:pt x="3550" y="1761"/>
                    <a:pt x="4165" y="1405"/>
                  </a:cubicBezTo>
                  <a:cubicBezTo>
                    <a:pt x="4401" y="1434"/>
                    <a:pt x="4556" y="1451"/>
                    <a:pt x="4556" y="1451"/>
                  </a:cubicBezTo>
                  <a:lnTo>
                    <a:pt x="4320" y="1319"/>
                  </a:lnTo>
                  <a:lnTo>
                    <a:pt x="4556" y="1181"/>
                  </a:lnTo>
                  <a:lnTo>
                    <a:pt x="4165" y="1227"/>
                  </a:lnTo>
                  <a:cubicBezTo>
                    <a:pt x="3550" y="871"/>
                    <a:pt x="2384" y="210"/>
                    <a:pt x="2017" y="90"/>
                  </a:cubicBezTo>
                  <a:cubicBezTo>
                    <a:pt x="1837" y="29"/>
                    <a:pt x="1656" y="0"/>
                    <a:pt x="1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5670;p49">
              <a:extLst>
                <a:ext uri="{FF2B5EF4-FFF2-40B4-BE49-F238E27FC236}">
                  <a16:creationId xmlns:a16="http://schemas.microsoft.com/office/drawing/2014/main" id="{FCEE6531-4F37-C1B8-534D-FEB9D10CF15C}"/>
                </a:ext>
              </a:extLst>
            </p:cNvPr>
            <p:cNvSpPr/>
            <p:nvPr/>
          </p:nvSpPr>
          <p:spPr>
            <a:xfrm>
              <a:off x="6642352" y="2309396"/>
              <a:ext cx="127602" cy="63963"/>
            </a:xfrm>
            <a:custGeom>
              <a:avLst/>
              <a:gdLst/>
              <a:ahLst/>
              <a:cxnLst/>
              <a:rect l="l" t="t" r="r" b="b"/>
              <a:pathLst>
                <a:path w="3229" h="1607" extrusionOk="0">
                  <a:moveTo>
                    <a:pt x="839" y="1"/>
                  </a:moveTo>
                  <a:cubicBezTo>
                    <a:pt x="787" y="1"/>
                    <a:pt x="741" y="41"/>
                    <a:pt x="735" y="93"/>
                  </a:cubicBezTo>
                  <a:cubicBezTo>
                    <a:pt x="741" y="196"/>
                    <a:pt x="787" y="288"/>
                    <a:pt x="873" y="351"/>
                  </a:cubicBezTo>
                  <a:cubicBezTo>
                    <a:pt x="806" y="343"/>
                    <a:pt x="742" y="337"/>
                    <a:pt x="676" y="337"/>
                  </a:cubicBezTo>
                  <a:cubicBezTo>
                    <a:pt x="652" y="337"/>
                    <a:pt x="628" y="338"/>
                    <a:pt x="603" y="340"/>
                  </a:cubicBezTo>
                  <a:cubicBezTo>
                    <a:pt x="523" y="340"/>
                    <a:pt x="483" y="408"/>
                    <a:pt x="517" y="472"/>
                  </a:cubicBezTo>
                  <a:cubicBezTo>
                    <a:pt x="575" y="587"/>
                    <a:pt x="689" y="644"/>
                    <a:pt x="816" y="690"/>
                  </a:cubicBezTo>
                  <a:cubicBezTo>
                    <a:pt x="724" y="701"/>
                    <a:pt x="632" y="719"/>
                    <a:pt x="546" y="736"/>
                  </a:cubicBezTo>
                  <a:cubicBezTo>
                    <a:pt x="437" y="753"/>
                    <a:pt x="328" y="782"/>
                    <a:pt x="224" y="822"/>
                  </a:cubicBezTo>
                  <a:cubicBezTo>
                    <a:pt x="144" y="845"/>
                    <a:pt x="75" y="891"/>
                    <a:pt x="23" y="954"/>
                  </a:cubicBezTo>
                  <a:cubicBezTo>
                    <a:pt x="0" y="994"/>
                    <a:pt x="23" y="1040"/>
                    <a:pt x="69" y="1052"/>
                  </a:cubicBezTo>
                  <a:cubicBezTo>
                    <a:pt x="339" y="1115"/>
                    <a:pt x="609" y="1155"/>
                    <a:pt x="885" y="1161"/>
                  </a:cubicBezTo>
                  <a:lnTo>
                    <a:pt x="942" y="1161"/>
                  </a:lnTo>
                  <a:cubicBezTo>
                    <a:pt x="873" y="1218"/>
                    <a:pt x="816" y="1299"/>
                    <a:pt x="787" y="1391"/>
                  </a:cubicBezTo>
                  <a:cubicBezTo>
                    <a:pt x="764" y="1477"/>
                    <a:pt x="822" y="1546"/>
                    <a:pt x="913" y="1574"/>
                  </a:cubicBezTo>
                  <a:cubicBezTo>
                    <a:pt x="976" y="1597"/>
                    <a:pt x="1042" y="1607"/>
                    <a:pt x="1108" y="1607"/>
                  </a:cubicBezTo>
                  <a:cubicBezTo>
                    <a:pt x="1328" y="1607"/>
                    <a:pt x="1559" y="1502"/>
                    <a:pt x="1735" y="1414"/>
                  </a:cubicBezTo>
                  <a:cubicBezTo>
                    <a:pt x="1855" y="1362"/>
                    <a:pt x="1965" y="1299"/>
                    <a:pt x="2079" y="1236"/>
                  </a:cubicBezTo>
                  <a:cubicBezTo>
                    <a:pt x="2223" y="1167"/>
                    <a:pt x="2378" y="1098"/>
                    <a:pt x="2528" y="1035"/>
                  </a:cubicBezTo>
                  <a:cubicBezTo>
                    <a:pt x="2711" y="948"/>
                    <a:pt x="2901" y="891"/>
                    <a:pt x="3102" y="856"/>
                  </a:cubicBezTo>
                  <a:cubicBezTo>
                    <a:pt x="3165" y="851"/>
                    <a:pt x="3217" y="822"/>
                    <a:pt x="3223" y="765"/>
                  </a:cubicBezTo>
                  <a:cubicBezTo>
                    <a:pt x="3228" y="707"/>
                    <a:pt x="3194" y="655"/>
                    <a:pt x="3136" y="650"/>
                  </a:cubicBezTo>
                  <a:cubicBezTo>
                    <a:pt x="2361" y="466"/>
                    <a:pt x="1666" y="18"/>
                    <a:pt x="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5671;p49">
              <a:extLst>
                <a:ext uri="{FF2B5EF4-FFF2-40B4-BE49-F238E27FC236}">
                  <a16:creationId xmlns:a16="http://schemas.microsoft.com/office/drawing/2014/main" id="{3DD35231-3B5A-F478-2D28-E4B8BFC0D0A6}"/>
                </a:ext>
              </a:extLst>
            </p:cNvPr>
            <p:cNvSpPr/>
            <p:nvPr/>
          </p:nvSpPr>
          <p:spPr>
            <a:xfrm>
              <a:off x="6775799" y="2200937"/>
              <a:ext cx="143725" cy="140304"/>
            </a:xfrm>
            <a:custGeom>
              <a:avLst/>
              <a:gdLst/>
              <a:ahLst/>
              <a:cxnLst/>
              <a:rect l="l" t="t" r="r" b="b"/>
              <a:pathLst>
                <a:path w="3637" h="3525" extrusionOk="0">
                  <a:moveTo>
                    <a:pt x="2781" y="0"/>
                  </a:moveTo>
                  <a:cubicBezTo>
                    <a:pt x="2545" y="0"/>
                    <a:pt x="2294" y="94"/>
                    <a:pt x="2091" y="279"/>
                  </a:cubicBezTo>
                  <a:cubicBezTo>
                    <a:pt x="2068" y="193"/>
                    <a:pt x="2005" y="124"/>
                    <a:pt x="1919" y="89"/>
                  </a:cubicBezTo>
                  <a:cubicBezTo>
                    <a:pt x="1888" y="78"/>
                    <a:pt x="1854" y="73"/>
                    <a:pt x="1819" y="73"/>
                  </a:cubicBezTo>
                  <a:cubicBezTo>
                    <a:pt x="1565" y="73"/>
                    <a:pt x="1230" y="353"/>
                    <a:pt x="1023" y="767"/>
                  </a:cubicBezTo>
                  <a:cubicBezTo>
                    <a:pt x="851" y="1112"/>
                    <a:pt x="495" y="2404"/>
                    <a:pt x="305" y="3093"/>
                  </a:cubicBezTo>
                  <a:lnTo>
                    <a:pt x="1" y="3334"/>
                  </a:lnTo>
                  <a:lnTo>
                    <a:pt x="259" y="3260"/>
                  </a:lnTo>
                  <a:lnTo>
                    <a:pt x="259" y="3260"/>
                  </a:lnTo>
                  <a:cubicBezTo>
                    <a:pt x="219" y="3421"/>
                    <a:pt x="190" y="3524"/>
                    <a:pt x="190" y="3524"/>
                  </a:cubicBezTo>
                  <a:cubicBezTo>
                    <a:pt x="190" y="3524"/>
                    <a:pt x="282" y="3403"/>
                    <a:pt x="431" y="3214"/>
                  </a:cubicBezTo>
                  <a:cubicBezTo>
                    <a:pt x="1115" y="3030"/>
                    <a:pt x="2407" y="2668"/>
                    <a:pt x="2752" y="2496"/>
                  </a:cubicBezTo>
                  <a:cubicBezTo>
                    <a:pt x="3229" y="2266"/>
                    <a:pt x="3527" y="1864"/>
                    <a:pt x="3435" y="1606"/>
                  </a:cubicBezTo>
                  <a:cubicBezTo>
                    <a:pt x="3407" y="1531"/>
                    <a:pt x="3344" y="1473"/>
                    <a:pt x="3269" y="1445"/>
                  </a:cubicBezTo>
                  <a:cubicBezTo>
                    <a:pt x="3608" y="1066"/>
                    <a:pt x="3637" y="526"/>
                    <a:pt x="3326" y="216"/>
                  </a:cubicBezTo>
                  <a:cubicBezTo>
                    <a:pt x="3182" y="71"/>
                    <a:pt x="2987" y="0"/>
                    <a:pt x="27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5672;p49">
              <a:extLst>
                <a:ext uri="{FF2B5EF4-FFF2-40B4-BE49-F238E27FC236}">
                  <a16:creationId xmlns:a16="http://schemas.microsoft.com/office/drawing/2014/main" id="{691457C4-C48D-5308-181A-B2C0EECCDF8C}"/>
                </a:ext>
              </a:extLst>
            </p:cNvPr>
            <p:cNvSpPr/>
            <p:nvPr/>
          </p:nvSpPr>
          <p:spPr>
            <a:xfrm>
              <a:off x="6782399" y="2234331"/>
              <a:ext cx="91048" cy="98790"/>
            </a:xfrm>
            <a:custGeom>
              <a:avLst/>
              <a:gdLst/>
              <a:ahLst/>
              <a:cxnLst/>
              <a:rect l="l" t="t" r="r" b="b"/>
              <a:pathLst>
                <a:path w="2304" h="2482" extrusionOk="0">
                  <a:moveTo>
                    <a:pt x="2100" y="0"/>
                  </a:moveTo>
                  <a:cubicBezTo>
                    <a:pt x="2087" y="0"/>
                    <a:pt x="2074" y="5"/>
                    <a:pt x="2062" y="14"/>
                  </a:cubicBezTo>
                  <a:cubicBezTo>
                    <a:pt x="1827" y="152"/>
                    <a:pt x="1608" y="319"/>
                    <a:pt x="1407" y="508"/>
                  </a:cubicBezTo>
                  <a:cubicBezTo>
                    <a:pt x="1390" y="525"/>
                    <a:pt x="1379" y="537"/>
                    <a:pt x="1367" y="548"/>
                  </a:cubicBezTo>
                  <a:cubicBezTo>
                    <a:pt x="1373" y="456"/>
                    <a:pt x="1356" y="359"/>
                    <a:pt x="1310" y="278"/>
                  </a:cubicBezTo>
                  <a:cubicBezTo>
                    <a:pt x="1285" y="229"/>
                    <a:pt x="1242" y="208"/>
                    <a:pt x="1193" y="208"/>
                  </a:cubicBezTo>
                  <a:cubicBezTo>
                    <a:pt x="1162" y="208"/>
                    <a:pt x="1129" y="217"/>
                    <a:pt x="1097" y="232"/>
                  </a:cubicBezTo>
                  <a:cubicBezTo>
                    <a:pt x="839" y="359"/>
                    <a:pt x="712" y="686"/>
                    <a:pt x="626" y="927"/>
                  </a:cubicBezTo>
                  <a:cubicBezTo>
                    <a:pt x="580" y="1054"/>
                    <a:pt x="552" y="1174"/>
                    <a:pt x="511" y="1295"/>
                  </a:cubicBezTo>
                  <a:cubicBezTo>
                    <a:pt x="460" y="1450"/>
                    <a:pt x="397" y="1605"/>
                    <a:pt x="333" y="1760"/>
                  </a:cubicBezTo>
                  <a:cubicBezTo>
                    <a:pt x="270" y="1950"/>
                    <a:pt x="173" y="2128"/>
                    <a:pt x="52" y="2294"/>
                  </a:cubicBezTo>
                  <a:cubicBezTo>
                    <a:pt x="12" y="2329"/>
                    <a:pt x="0" y="2392"/>
                    <a:pt x="35" y="2444"/>
                  </a:cubicBezTo>
                  <a:cubicBezTo>
                    <a:pt x="55" y="2468"/>
                    <a:pt x="86" y="2481"/>
                    <a:pt x="117" y="2481"/>
                  </a:cubicBezTo>
                  <a:cubicBezTo>
                    <a:pt x="138" y="2481"/>
                    <a:pt x="160" y="2475"/>
                    <a:pt x="178" y="2461"/>
                  </a:cubicBezTo>
                  <a:cubicBezTo>
                    <a:pt x="856" y="2042"/>
                    <a:pt x="1660" y="1869"/>
                    <a:pt x="2258" y="1295"/>
                  </a:cubicBezTo>
                  <a:cubicBezTo>
                    <a:pt x="2298" y="1261"/>
                    <a:pt x="2304" y="1197"/>
                    <a:pt x="2269" y="1157"/>
                  </a:cubicBezTo>
                  <a:cubicBezTo>
                    <a:pt x="2207" y="1100"/>
                    <a:pt x="2126" y="1067"/>
                    <a:pt x="2041" y="1067"/>
                  </a:cubicBezTo>
                  <a:cubicBezTo>
                    <a:pt x="2023" y="1067"/>
                    <a:pt x="2005" y="1068"/>
                    <a:pt x="1988" y="1071"/>
                  </a:cubicBezTo>
                  <a:cubicBezTo>
                    <a:pt x="2062" y="1019"/>
                    <a:pt x="2125" y="956"/>
                    <a:pt x="2189" y="893"/>
                  </a:cubicBezTo>
                  <a:cubicBezTo>
                    <a:pt x="2246" y="847"/>
                    <a:pt x="2223" y="755"/>
                    <a:pt x="2154" y="732"/>
                  </a:cubicBezTo>
                  <a:cubicBezTo>
                    <a:pt x="2121" y="722"/>
                    <a:pt x="2088" y="717"/>
                    <a:pt x="2056" y="717"/>
                  </a:cubicBezTo>
                  <a:cubicBezTo>
                    <a:pt x="1965" y="717"/>
                    <a:pt x="1877" y="753"/>
                    <a:pt x="1792" y="795"/>
                  </a:cubicBezTo>
                  <a:cubicBezTo>
                    <a:pt x="1844" y="721"/>
                    <a:pt x="1901" y="652"/>
                    <a:pt x="1947" y="571"/>
                  </a:cubicBezTo>
                  <a:cubicBezTo>
                    <a:pt x="2011" y="479"/>
                    <a:pt x="2068" y="382"/>
                    <a:pt x="2114" y="284"/>
                  </a:cubicBezTo>
                  <a:cubicBezTo>
                    <a:pt x="2154" y="209"/>
                    <a:pt x="2171" y="129"/>
                    <a:pt x="2160" y="49"/>
                  </a:cubicBezTo>
                  <a:cubicBezTo>
                    <a:pt x="2152" y="18"/>
                    <a:pt x="2127" y="0"/>
                    <a:pt x="2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5673;p49">
              <a:extLst>
                <a:ext uri="{FF2B5EF4-FFF2-40B4-BE49-F238E27FC236}">
                  <a16:creationId xmlns:a16="http://schemas.microsoft.com/office/drawing/2014/main" id="{3203BE90-E3D6-366D-15A4-2091D7D2A926}"/>
                </a:ext>
              </a:extLst>
            </p:cNvPr>
            <p:cNvSpPr/>
            <p:nvPr/>
          </p:nvSpPr>
          <p:spPr>
            <a:xfrm>
              <a:off x="6637333" y="2336143"/>
              <a:ext cx="143962" cy="140065"/>
            </a:xfrm>
            <a:custGeom>
              <a:avLst/>
              <a:gdLst/>
              <a:ahLst/>
              <a:cxnLst/>
              <a:rect l="l" t="t" r="r" b="b"/>
              <a:pathLst>
                <a:path w="3643" h="3519" extrusionOk="0">
                  <a:moveTo>
                    <a:pt x="3453" y="1"/>
                  </a:moveTo>
                  <a:cubicBezTo>
                    <a:pt x="3453" y="1"/>
                    <a:pt x="3355" y="116"/>
                    <a:pt x="3212" y="305"/>
                  </a:cubicBezTo>
                  <a:cubicBezTo>
                    <a:pt x="2522" y="489"/>
                    <a:pt x="1230" y="851"/>
                    <a:pt x="885" y="1023"/>
                  </a:cubicBezTo>
                  <a:cubicBezTo>
                    <a:pt x="409" y="1253"/>
                    <a:pt x="104" y="1655"/>
                    <a:pt x="202" y="1913"/>
                  </a:cubicBezTo>
                  <a:cubicBezTo>
                    <a:pt x="236" y="1988"/>
                    <a:pt x="294" y="2046"/>
                    <a:pt x="368" y="2074"/>
                  </a:cubicBezTo>
                  <a:cubicBezTo>
                    <a:pt x="30" y="2453"/>
                    <a:pt x="1" y="2993"/>
                    <a:pt x="311" y="3303"/>
                  </a:cubicBezTo>
                  <a:cubicBezTo>
                    <a:pt x="455" y="3448"/>
                    <a:pt x="650" y="3519"/>
                    <a:pt x="856" y="3519"/>
                  </a:cubicBezTo>
                  <a:cubicBezTo>
                    <a:pt x="1093" y="3519"/>
                    <a:pt x="1343" y="3425"/>
                    <a:pt x="1546" y="3240"/>
                  </a:cubicBezTo>
                  <a:cubicBezTo>
                    <a:pt x="1569" y="3326"/>
                    <a:pt x="1632" y="3395"/>
                    <a:pt x="1718" y="3430"/>
                  </a:cubicBezTo>
                  <a:cubicBezTo>
                    <a:pt x="1751" y="3442"/>
                    <a:pt x="1786" y="3448"/>
                    <a:pt x="1822" y="3448"/>
                  </a:cubicBezTo>
                  <a:cubicBezTo>
                    <a:pt x="2075" y="3448"/>
                    <a:pt x="2408" y="3164"/>
                    <a:pt x="2614" y="2752"/>
                  </a:cubicBezTo>
                  <a:cubicBezTo>
                    <a:pt x="2787" y="2407"/>
                    <a:pt x="3143" y="1115"/>
                    <a:pt x="3332" y="426"/>
                  </a:cubicBezTo>
                  <a:cubicBezTo>
                    <a:pt x="3522" y="282"/>
                    <a:pt x="3642" y="190"/>
                    <a:pt x="3642" y="190"/>
                  </a:cubicBezTo>
                  <a:lnTo>
                    <a:pt x="3642" y="190"/>
                  </a:lnTo>
                  <a:lnTo>
                    <a:pt x="3378" y="259"/>
                  </a:lnTo>
                  <a:cubicBezTo>
                    <a:pt x="3424" y="98"/>
                    <a:pt x="3453" y="1"/>
                    <a:pt x="3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5674;p49">
              <a:extLst>
                <a:ext uri="{FF2B5EF4-FFF2-40B4-BE49-F238E27FC236}">
                  <a16:creationId xmlns:a16="http://schemas.microsoft.com/office/drawing/2014/main" id="{F6762E37-638E-F6C6-54B3-963E059499EC}"/>
                </a:ext>
              </a:extLst>
            </p:cNvPr>
            <p:cNvSpPr/>
            <p:nvPr/>
          </p:nvSpPr>
          <p:spPr>
            <a:xfrm>
              <a:off x="6683410" y="2344024"/>
              <a:ext cx="91088" cy="98790"/>
            </a:xfrm>
            <a:custGeom>
              <a:avLst/>
              <a:gdLst/>
              <a:ahLst/>
              <a:cxnLst/>
              <a:rect l="l" t="t" r="r" b="b"/>
              <a:pathLst>
                <a:path w="2305" h="2482" extrusionOk="0">
                  <a:moveTo>
                    <a:pt x="2187" y="1"/>
                  </a:moveTo>
                  <a:cubicBezTo>
                    <a:pt x="2166" y="1"/>
                    <a:pt x="2145" y="7"/>
                    <a:pt x="2126" y="21"/>
                  </a:cubicBezTo>
                  <a:cubicBezTo>
                    <a:pt x="1448" y="440"/>
                    <a:pt x="644" y="613"/>
                    <a:pt x="47" y="1187"/>
                  </a:cubicBezTo>
                  <a:cubicBezTo>
                    <a:pt x="7" y="1221"/>
                    <a:pt x="1" y="1285"/>
                    <a:pt x="35" y="1325"/>
                  </a:cubicBezTo>
                  <a:cubicBezTo>
                    <a:pt x="97" y="1382"/>
                    <a:pt x="179" y="1415"/>
                    <a:pt x="264" y="1415"/>
                  </a:cubicBezTo>
                  <a:cubicBezTo>
                    <a:pt x="281" y="1415"/>
                    <a:pt x="299" y="1414"/>
                    <a:pt x="317" y="1411"/>
                  </a:cubicBezTo>
                  <a:lnTo>
                    <a:pt x="317" y="1411"/>
                  </a:lnTo>
                  <a:cubicBezTo>
                    <a:pt x="242" y="1463"/>
                    <a:pt x="179" y="1526"/>
                    <a:pt x="121" y="1589"/>
                  </a:cubicBezTo>
                  <a:cubicBezTo>
                    <a:pt x="64" y="1635"/>
                    <a:pt x="81" y="1727"/>
                    <a:pt x="150" y="1750"/>
                  </a:cubicBezTo>
                  <a:cubicBezTo>
                    <a:pt x="183" y="1760"/>
                    <a:pt x="216" y="1765"/>
                    <a:pt x="249" y="1765"/>
                  </a:cubicBezTo>
                  <a:cubicBezTo>
                    <a:pt x="340" y="1765"/>
                    <a:pt x="427" y="1729"/>
                    <a:pt x="512" y="1687"/>
                  </a:cubicBezTo>
                  <a:lnTo>
                    <a:pt x="512" y="1687"/>
                  </a:lnTo>
                  <a:cubicBezTo>
                    <a:pt x="460" y="1761"/>
                    <a:pt x="403" y="1836"/>
                    <a:pt x="357" y="1911"/>
                  </a:cubicBezTo>
                  <a:cubicBezTo>
                    <a:pt x="294" y="2003"/>
                    <a:pt x="236" y="2100"/>
                    <a:pt x="190" y="2198"/>
                  </a:cubicBezTo>
                  <a:cubicBezTo>
                    <a:pt x="150" y="2273"/>
                    <a:pt x="133" y="2353"/>
                    <a:pt x="144" y="2433"/>
                  </a:cubicBezTo>
                  <a:cubicBezTo>
                    <a:pt x="152" y="2464"/>
                    <a:pt x="178" y="2482"/>
                    <a:pt x="204" y="2482"/>
                  </a:cubicBezTo>
                  <a:cubicBezTo>
                    <a:pt x="217" y="2482"/>
                    <a:pt x="231" y="2477"/>
                    <a:pt x="242" y="2468"/>
                  </a:cubicBezTo>
                  <a:cubicBezTo>
                    <a:pt x="478" y="2330"/>
                    <a:pt x="702" y="2163"/>
                    <a:pt x="897" y="1974"/>
                  </a:cubicBezTo>
                  <a:cubicBezTo>
                    <a:pt x="914" y="1962"/>
                    <a:pt x="926" y="1945"/>
                    <a:pt x="937" y="1934"/>
                  </a:cubicBezTo>
                  <a:lnTo>
                    <a:pt x="937" y="1934"/>
                  </a:lnTo>
                  <a:cubicBezTo>
                    <a:pt x="931" y="2026"/>
                    <a:pt x="949" y="2123"/>
                    <a:pt x="995" y="2204"/>
                  </a:cubicBezTo>
                  <a:cubicBezTo>
                    <a:pt x="1019" y="2253"/>
                    <a:pt x="1063" y="2274"/>
                    <a:pt x="1111" y="2274"/>
                  </a:cubicBezTo>
                  <a:cubicBezTo>
                    <a:pt x="1143" y="2274"/>
                    <a:pt x="1176" y="2265"/>
                    <a:pt x="1207" y="2250"/>
                  </a:cubicBezTo>
                  <a:cubicBezTo>
                    <a:pt x="1466" y="2123"/>
                    <a:pt x="1592" y="1796"/>
                    <a:pt x="1678" y="1555"/>
                  </a:cubicBezTo>
                  <a:cubicBezTo>
                    <a:pt x="1724" y="1434"/>
                    <a:pt x="1753" y="1308"/>
                    <a:pt x="1793" y="1187"/>
                  </a:cubicBezTo>
                  <a:cubicBezTo>
                    <a:pt x="1845" y="1032"/>
                    <a:pt x="1908" y="877"/>
                    <a:pt x="1971" y="722"/>
                  </a:cubicBezTo>
                  <a:cubicBezTo>
                    <a:pt x="2034" y="532"/>
                    <a:pt x="2132" y="354"/>
                    <a:pt x="2252" y="188"/>
                  </a:cubicBezTo>
                  <a:cubicBezTo>
                    <a:pt x="2293" y="153"/>
                    <a:pt x="2304" y="90"/>
                    <a:pt x="2270" y="38"/>
                  </a:cubicBezTo>
                  <a:cubicBezTo>
                    <a:pt x="2249" y="14"/>
                    <a:pt x="2219" y="1"/>
                    <a:pt x="2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5675;p49">
              <a:extLst>
                <a:ext uri="{FF2B5EF4-FFF2-40B4-BE49-F238E27FC236}">
                  <a16:creationId xmlns:a16="http://schemas.microsoft.com/office/drawing/2014/main" id="{04B4220A-A75C-8532-98A5-7C222C5D8D07}"/>
                </a:ext>
              </a:extLst>
            </p:cNvPr>
            <p:cNvSpPr/>
            <p:nvPr/>
          </p:nvSpPr>
          <p:spPr>
            <a:xfrm>
              <a:off x="6776036" y="2335904"/>
              <a:ext cx="142816" cy="141020"/>
            </a:xfrm>
            <a:custGeom>
              <a:avLst/>
              <a:gdLst/>
              <a:ahLst/>
              <a:cxnLst/>
              <a:rect l="l" t="t" r="r" b="b"/>
              <a:pathLst>
                <a:path w="3614" h="3543" extrusionOk="0">
                  <a:moveTo>
                    <a:pt x="190" y="1"/>
                  </a:moveTo>
                  <a:cubicBezTo>
                    <a:pt x="190" y="1"/>
                    <a:pt x="213" y="99"/>
                    <a:pt x="259" y="259"/>
                  </a:cubicBezTo>
                  <a:lnTo>
                    <a:pt x="0" y="190"/>
                  </a:lnTo>
                  <a:lnTo>
                    <a:pt x="0" y="190"/>
                  </a:lnTo>
                  <a:cubicBezTo>
                    <a:pt x="0" y="191"/>
                    <a:pt x="115" y="282"/>
                    <a:pt x="305" y="426"/>
                  </a:cubicBezTo>
                  <a:cubicBezTo>
                    <a:pt x="489" y="1115"/>
                    <a:pt x="850" y="2408"/>
                    <a:pt x="1023" y="2752"/>
                  </a:cubicBezTo>
                  <a:cubicBezTo>
                    <a:pt x="1224" y="3169"/>
                    <a:pt x="1556" y="3454"/>
                    <a:pt x="1809" y="3454"/>
                  </a:cubicBezTo>
                  <a:cubicBezTo>
                    <a:pt x="1846" y="3454"/>
                    <a:pt x="1881" y="3448"/>
                    <a:pt x="1913" y="3436"/>
                  </a:cubicBezTo>
                  <a:cubicBezTo>
                    <a:pt x="1988" y="3401"/>
                    <a:pt x="2045" y="3344"/>
                    <a:pt x="2074" y="3269"/>
                  </a:cubicBezTo>
                  <a:cubicBezTo>
                    <a:pt x="2276" y="3450"/>
                    <a:pt x="2524" y="3542"/>
                    <a:pt x="2758" y="3542"/>
                  </a:cubicBezTo>
                  <a:cubicBezTo>
                    <a:pt x="2963" y="3542"/>
                    <a:pt x="3158" y="3471"/>
                    <a:pt x="3303" y="3327"/>
                  </a:cubicBezTo>
                  <a:cubicBezTo>
                    <a:pt x="3613" y="3017"/>
                    <a:pt x="3585" y="2471"/>
                    <a:pt x="3240" y="2092"/>
                  </a:cubicBezTo>
                  <a:cubicBezTo>
                    <a:pt x="3326" y="2069"/>
                    <a:pt x="3395" y="2006"/>
                    <a:pt x="3429" y="1919"/>
                  </a:cubicBezTo>
                  <a:cubicBezTo>
                    <a:pt x="3521" y="1661"/>
                    <a:pt x="3223" y="1259"/>
                    <a:pt x="2752" y="1023"/>
                  </a:cubicBezTo>
                  <a:cubicBezTo>
                    <a:pt x="2407" y="851"/>
                    <a:pt x="1115" y="495"/>
                    <a:pt x="431" y="305"/>
                  </a:cubicBezTo>
                  <a:cubicBezTo>
                    <a:pt x="288" y="116"/>
                    <a:pt x="190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5676;p49">
              <a:extLst>
                <a:ext uri="{FF2B5EF4-FFF2-40B4-BE49-F238E27FC236}">
                  <a16:creationId xmlns:a16="http://schemas.microsoft.com/office/drawing/2014/main" id="{4DA5C075-C038-7F54-1809-F4F1C27D9289}"/>
                </a:ext>
              </a:extLst>
            </p:cNvPr>
            <p:cNvSpPr/>
            <p:nvPr/>
          </p:nvSpPr>
          <p:spPr>
            <a:xfrm>
              <a:off x="6783308" y="2343108"/>
              <a:ext cx="99228" cy="90670"/>
            </a:xfrm>
            <a:custGeom>
              <a:avLst/>
              <a:gdLst/>
              <a:ahLst/>
              <a:cxnLst/>
              <a:rect l="l" t="t" r="r" b="b"/>
              <a:pathLst>
                <a:path w="2511" h="2278" extrusionOk="0">
                  <a:moveTo>
                    <a:pt x="118" y="1"/>
                  </a:moveTo>
                  <a:cubicBezTo>
                    <a:pt x="96" y="1"/>
                    <a:pt x="73" y="7"/>
                    <a:pt x="52" y="21"/>
                  </a:cubicBezTo>
                  <a:cubicBezTo>
                    <a:pt x="12" y="55"/>
                    <a:pt x="0" y="119"/>
                    <a:pt x="35" y="165"/>
                  </a:cubicBezTo>
                  <a:cubicBezTo>
                    <a:pt x="454" y="842"/>
                    <a:pt x="626" y="1647"/>
                    <a:pt x="1201" y="2244"/>
                  </a:cubicBezTo>
                  <a:cubicBezTo>
                    <a:pt x="1220" y="2266"/>
                    <a:pt x="1248" y="2278"/>
                    <a:pt x="1276" y="2278"/>
                  </a:cubicBezTo>
                  <a:cubicBezTo>
                    <a:pt x="1298" y="2278"/>
                    <a:pt x="1321" y="2271"/>
                    <a:pt x="1339" y="2255"/>
                  </a:cubicBezTo>
                  <a:cubicBezTo>
                    <a:pt x="1407" y="2181"/>
                    <a:pt x="1442" y="2077"/>
                    <a:pt x="1425" y="1974"/>
                  </a:cubicBezTo>
                  <a:lnTo>
                    <a:pt x="1425" y="1974"/>
                  </a:lnTo>
                  <a:cubicBezTo>
                    <a:pt x="1476" y="2049"/>
                    <a:pt x="1540" y="2112"/>
                    <a:pt x="1603" y="2175"/>
                  </a:cubicBezTo>
                  <a:cubicBezTo>
                    <a:pt x="1621" y="2197"/>
                    <a:pt x="1646" y="2208"/>
                    <a:pt x="1671" y="2208"/>
                  </a:cubicBezTo>
                  <a:cubicBezTo>
                    <a:pt x="1710" y="2208"/>
                    <a:pt x="1750" y="2183"/>
                    <a:pt x="1764" y="2140"/>
                  </a:cubicBezTo>
                  <a:cubicBezTo>
                    <a:pt x="1804" y="2014"/>
                    <a:pt x="1764" y="1894"/>
                    <a:pt x="1706" y="1779"/>
                  </a:cubicBezTo>
                  <a:lnTo>
                    <a:pt x="1706" y="1779"/>
                  </a:lnTo>
                  <a:cubicBezTo>
                    <a:pt x="1775" y="1830"/>
                    <a:pt x="1850" y="1888"/>
                    <a:pt x="1924" y="1934"/>
                  </a:cubicBezTo>
                  <a:cubicBezTo>
                    <a:pt x="2016" y="1997"/>
                    <a:pt x="2114" y="2054"/>
                    <a:pt x="2212" y="2100"/>
                  </a:cubicBezTo>
                  <a:cubicBezTo>
                    <a:pt x="2271" y="2132"/>
                    <a:pt x="2334" y="2150"/>
                    <a:pt x="2398" y="2150"/>
                  </a:cubicBezTo>
                  <a:cubicBezTo>
                    <a:pt x="2414" y="2150"/>
                    <a:pt x="2431" y="2149"/>
                    <a:pt x="2447" y="2146"/>
                  </a:cubicBezTo>
                  <a:cubicBezTo>
                    <a:pt x="2493" y="2135"/>
                    <a:pt x="2510" y="2083"/>
                    <a:pt x="2487" y="2049"/>
                  </a:cubicBezTo>
                  <a:cubicBezTo>
                    <a:pt x="2344" y="1813"/>
                    <a:pt x="2177" y="1595"/>
                    <a:pt x="1988" y="1394"/>
                  </a:cubicBezTo>
                  <a:lnTo>
                    <a:pt x="1947" y="1348"/>
                  </a:lnTo>
                  <a:lnTo>
                    <a:pt x="1947" y="1348"/>
                  </a:lnTo>
                  <a:cubicBezTo>
                    <a:pt x="1966" y="1350"/>
                    <a:pt x="1984" y="1351"/>
                    <a:pt x="2003" y="1351"/>
                  </a:cubicBezTo>
                  <a:cubicBezTo>
                    <a:pt x="2078" y="1351"/>
                    <a:pt x="2154" y="1333"/>
                    <a:pt x="2223" y="1296"/>
                  </a:cubicBezTo>
                  <a:cubicBezTo>
                    <a:pt x="2298" y="1256"/>
                    <a:pt x="2303" y="1164"/>
                    <a:pt x="2263" y="1084"/>
                  </a:cubicBezTo>
                  <a:cubicBezTo>
                    <a:pt x="2137" y="825"/>
                    <a:pt x="1810" y="699"/>
                    <a:pt x="1568" y="613"/>
                  </a:cubicBezTo>
                  <a:cubicBezTo>
                    <a:pt x="1442" y="567"/>
                    <a:pt x="1321" y="538"/>
                    <a:pt x="1201" y="498"/>
                  </a:cubicBezTo>
                  <a:cubicBezTo>
                    <a:pt x="1046" y="446"/>
                    <a:pt x="890" y="383"/>
                    <a:pt x="735" y="320"/>
                  </a:cubicBezTo>
                  <a:cubicBezTo>
                    <a:pt x="546" y="256"/>
                    <a:pt x="368" y="159"/>
                    <a:pt x="201" y="38"/>
                  </a:cubicBezTo>
                  <a:cubicBezTo>
                    <a:pt x="181" y="14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5677;p49">
              <a:extLst>
                <a:ext uri="{FF2B5EF4-FFF2-40B4-BE49-F238E27FC236}">
                  <a16:creationId xmlns:a16="http://schemas.microsoft.com/office/drawing/2014/main" id="{40C8675F-89E7-CFBE-00ED-23B7DDDA45B3}"/>
                </a:ext>
              </a:extLst>
            </p:cNvPr>
            <p:cNvSpPr/>
            <p:nvPr/>
          </p:nvSpPr>
          <p:spPr>
            <a:xfrm>
              <a:off x="6638045" y="2200221"/>
              <a:ext cx="143014" cy="141219"/>
            </a:xfrm>
            <a:custGeom>
              <a:avLst/>
              <a:gdLst/>
              <a:ahLst/>
              <a:cxnLst/>
              <a:rect l="l" t="t" r="r" b="b"/>
              <a:pathLst>
                <a:path w="3619" h="3548" extrusionOk="0">
                  <a:moveTo>
                    <a:pt x="855" y="1"/>
                  </a:moveTo>
                  <a:cubicBezTo>
                    <a:pt x="650" y="1"/>
                    <a:pt x="455" y="71"/>
                    <a:pt x="310" y="216"/>
                  </a:cubicBezTo>
                  <a:cubicBezTo>
                    <a:pt x="0" y="526"/>
                    <a:pt x="29" y="1072"/>
                    <a:pt x="373" y="1451"/>
                  </a:cubicBezTo>
                  <a:cubicBezTo>
                    <a:pt x="287" y="1474"/>
                    <a:pt x="218" y="1537"/>
                    <a:pt x="184" y="1624"/>
                  </a:cubicBezTo>
                  <a:cubicBezTo>
                    <a:pt x="92" y="1882"/>
                    <a:pt x="391" y="2284"/>
                    <a:pt x="862" y="2520"/>
                  </a:cubicBezTo>
                  <a:cubicBezTo>
                    <a:pt x="1206" y="2692"/>
                    <a:pt x="2499" y="3048"/>
                    <a:pt x="3188" y="3238"/>
                  </a:cubicBezTo>
                  <a:cubicBezTo>
                    <a:pt x="3332" y="3427"/>
                    <a:pt x="3423" y="3548"/>
                    <a:pt x="3423" y="3548"/>
                  </a:cubicBezTo>
                  <a:cubicBezTo>
                    <a:pt x="3423" y="3548"/>
                    <a:pt x="3400" y="3444"/>
                    <a:pt x="3355" y="3284"/>
                  </a:cubicBezTo>
                  <a:lnTo>
                    <a:pt x="3355" y="3284"/>
                  </a:lnTo>
                  <a:lnTo>
                    <a:pt x="3619" y="3358"/>
                  </a:lnTo>
                  <a:lnTo>
                    <a:pt x="3309" y="3117"/>
                  </a:lnTo>
                  <a:cubicBezTo>
                    <a:pt x="3125" y="2428"/>
                    <a:pt x="2769" y="1135"/>
                    <a:pt x="2591" y="791"/>
                  </a:cubicBezTo>
                  <a:cubicBezTo>
                    <a:pt x="2390" y="374"/>
                    <a:pt x="2057" y="89"/>
                    <a:pt x="1804" y="89"/>
                  </a:cubicBezTo>
                  <a:cubicBezTo>
                    <a:pt x="1768" y="89"/>
                    <a:pt x="1733" y="95"/>
                    <a:pt x="1700" y="107"/>
                  </a:cubicBezTo>
                  <a:cubicBezTo>
                    <a:pt x="1626" y="142"/>
                    <a:pt x="1568" y="199"/>
                    <a:pt x="1539" y="274"/>
                  </a:cubicBezTo>
                  <a:cubicBezTo>
                    <a:pt x="1337" y="93"/>
                    <a:pt x="1089" y="1"/>
                    <a:pt x="8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5678;p49">
              <a:extLst>
                <a:ext uri="{FF2B5EF4-FFF2-40B4-BE49-F238E27FC236}">
                  <a16:creationId xmlns:a16="http://schemas.microsoft.com/office/drawing/2014/main" id="{BB876D7A-0850-F8E1-35E1-A259C71E7231}"/>
                </a:ext>
              </a:extLst>
            </p:cNvPr>
            <p:cNvSpPr/>
            <p:nvPr/>
          </p:nvSpPr>
          <p:spPr>
            <a:xfrm>
              <a:off x="6674360" y="2243326"/>
              <a:ext cx="99228" cy="90710"/>
            </a:xfrm>
            <a:custGeom>
              <a:avLst/>
              <a:gdLst/>
              <a:ahLst/>
              <a:cxnLst/>
              <a:rect l="l" t="t" r="r" b="b"/>
              <a:pathLst>
                <a:path w="2511" h="2279" extrusionOk="0">
                  <a:moveTo>
                    <a:pt x="1234" y="1"/>
                  </a:moveTo>
                  <a:cubicBezTo>
                    <a:pt x="1212" y="1"/>
                    <a:pt x="1190" y="8"/>
                    <a:pt x="1172" y="24"/>
                  </a:cubicBezTo>
                  <a:cubicBezTo>
                    <a:pt x="1103" y="98"/>
                    <a:pt x="1068" y="202"/>
                    <a:pt x="1086" y="305"/>
                  </a:cubicBezTo>
                  <a:cubicBezTo>
                    <a:pt x="1034" y="230"/>
                    <a:pt x="971" y="167"/>
                    <a:pt x="908" y="104"/>
                  </a:cubicBezTo>
                  <a:cubicBezTo>
                    <a:pt x="890" y="82"/>
                    <a:pt x="865" y="71"/>
                    <a:pt x="840" y="71"/>
                  </a:cubicBezTo>
                  <a:cubicBezTo>
                    <a:pt x="801" y="71"/>
                    <a:pt x="761" y="96"/>
                    <a:pt x="747" y="138"/>
                  </a:cubicBezTo>
                  <a:cubicBezTo>
                    <a:pt x="707" y="265"/>
                    <a:pt x="753" y="385"/>
                    <a:pt x="810" y="500"/>
                  </a:cubicBezTo>
                  <a:cubicBezTo>
                    <a:pt x="735" y="449"/>
                    <a:pt x="661" y="391"/>
                    <a:pt x="586" y="345"/>
                  </a:cubicBezTo>
                  <a:cubicBezTo>
                    <a:pt x="494" y="282"/>
                    <a:pt x="396" y="225"/>
                    <a:pt x="299" y="179"/>
                  </a:cubicBezTo>
                  <a:cubicBezTo>
                    <a:pt x="239" y="147"/>
                    <a:pt x="176" y="129"/>
                    <a:pt x="112" y="129"/>
                  </a:cubicBezTo>
                  <a:cubicBezTo>
                    <a:pt x="96" y="129"/>
                    <a:pt x="80" y="130"/>
                    <a:pt x="63" y="133"/>
                  </a:cubicBezTo>
                  <a:cubicBezTo>
                    <a:pt x="17" y="144"/>
                    <a:pt x="0" y="196"/>
                    <a:pt x="29" y="230"/>
                  </a:cubicBezTo>
                  <a:cubicBezTo>
                    <a:pt x="167" y="466"/>
                    <a:pt x="333" y="684"/>
                    <a:pt x="523" y="885"/>
                  </a:cubicBezTo>
                  <a:cubicBezTo>
                    <a:pt x="540" y="902"/>
                    <a:pt x="551" y="914"/>
                    <a:pt x="563" y="925"/>
                  </a:cubicBezTo>
                  <a:cubicBezTo>
                    <a:pt x="552" y="925"/>
                    <a:pt x="540" y="924"/>
                    <a:pt x="529" y="924"/>
                  </a:cubicBezTo>
                  <a:cubicBezTo>
                    <a:pt x="447" y="924"/>
                    <a:pt x="364" y="943"/>
                    <a:pt x="293" y="983"/>
                  </a:cubicBezTo>
                  <a:cubicBezTo>
                    <a:pt x="213" y="1023"/>
                    <a:pt x="207" y="1115"/>
                    <a:pt x="247" y="1195"/>
                  </a:cubicBezTo>
                  <a:cubicBezTo>
                    <a:pt x="373" y="1454"/>
                    <a:pt x="701" y="1580"/>
                    <a:pt x="948" y="1666"/>
                  </a:cubicBezTo>
                  <a:cubicBezTo>
                    <a:pt x="1068" y="1712"/>
                    <a:pt x="1189" y="1741"/>
                    <a:pt x="1310" y="1781"/>
                  </a:cubicBezTo>
                  <a:cubicBezTo>
                    <a:pt x="1465" y="1833"/>
                    <a:pt x="1620" y="1896"/>
                    <a:pt x="1775" y="1959"/>
                  </a:cubicBezTo>
                  <a:cubicBezTo>
                    <a:pt x="1965" y="2023"/>
                    <a:pt x="2143" y="2120"/>
                    <a:pt x="2309" y="2241"/>
                  </a:cubicBezTo>
                  <a:cubicBezTo>
                    <a:pt x="2330" y="2265"/>
                    <a:pt x="2360" y="2278"/>
                    <a:pt x="2393" y="2278"/>
                  </a:cubicBezTo>
                  <a:cubicBezTo>
                    <a:pt x="2415" y="2278"/>
                    <a:pt x="2437" y="2272"/>
                    <a:pt x="2458" y="2258"/>
                  </a:cubicBezTo>
                  <a:cubicBezTo>
                    <a:pt x="2499" y="2224"/>
                    <a:pt x="2510" y="2160"/>
                    <a:pt x="2476" y="2114"/>
                  </a:cubicBezTo>
                  <a:cubicBezTo>
                    <a:pt x="2056" y="1437"/>
                    <a:pt x="1884" y="632"/>
                    <a:pt x="1310" y="35"/>
                  </a:cubicBezTo>
                  <a:cubicBezTo>
                    <a:pt x="1290" y="13"/>
                    <a:pt x="1262" y="1"/>
                    <a:pt x="12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5679;p49">
              <a:extLst>
                <a:ext uri="{FF2B5EF4-FFF2-40B4-BE49-F238E27FC236}">
                  <a16:creationId xmlns:a16="http://schemas.microsoft.com/office/drawing/2014/main" id="{F4D04E95-1DDF-EB35-E539-34BFFFDCBAA2}"/>
                </a:ext>
              </a:extLst>
            </p:cNvPr>
            <p:cNvSpPr/>
            <p:nvPr/>
          </p:nvSpPr>
          <p:spPr>
            <a:xfrm>
              <a:off x="6775799" y="2225256"/>
              <a:ext cx="110135" cy="115984"/>
            </a:xfrm>
            <a:custGeom>
              <a:avLst/>
              <a:gdLst/>
              <a:ahLst/>
              <a:cxnLst/>
              <a:rect l="l" t="t" r="r" b="b"/>
              <a:pathLst>
                <a:path w="2787" h="2914" extrusionOk="0">
                  <a:moveTo>
                    <a:pt x="1115" y="1"/>
                  </a:moveTo>
                  <a:lnTo>
                    <a:pt x="1115" y="1"/>
                  </a:lnTo>
                  <a:cubicBezTo>
                    <a:pt x="1080" y="53"/>
                    <a:pt x="1052" y="104"/>
                    <a:pt x="1023" y="162"/>
                  </a:cubicBezTo>
                  <a:cubicBezTo>
                    <a:pt x="851" y="501"/>
                    <a:pt x="495" y="1799"/>
                    <a:pt x="305" y="2482"/>
                  </a:cubicBezTo>
                  <a:lnTo>
                    <a:pt x="1" y="2723"/>
                  </a:lnTo>
                  <a:lnTo>
                    <a:pt x="259" y="2649"/>
                  </a:lnTo>
                  <a:lnTo>
                    <a:pt x="259" y="2649"/>
                  </a:lnTo>
                  <a:cubicBezTo>
                    <a:pt x="219" y="2815"/>
                    <a:pt x="190" y="2913"/>
                    <a:pt x="190" y="2913"/>
                  </a:cubicBezTo>
                  <a:cubicBezTo>
                    <a:pt x="190" y="2913"/>
                    <a:pt x="282" y="2792"/>
                    <a:pt x="431" y="2603"/>
                  </a:cubicBezTo>
                  <a:cubicBezTo>
                    <a:pt x="1115" y="2419"/>
                    <a:pt x="2407" y="2063"/>
                    <a:pt x="2752" y="1885"/>
                  </a:cubicBezTo>
                  <a:lnTo>
                    <a:pt x="2786" y="1868"/>
                  </a:lnTo>
                  <a:lnTo>
                    <a:pt x="2786" y="1868"/>
                  </a:lnTo>
                  <a:cubicBezTo>
                    <a:pt x="2573" y="1940"/>
                    <a:pt x="2336" y="1995"/>
                    <a:pt x="2104" y="1995"/>
                  </a:cubicBezTo>
                  <a:cubicBezTo>
                    <a:pt x="1987" y="1995"/>
                    <a:pt x="1870" y="1981"/>
                    <a:pt x="1758" y="1948"/>
                  </a:cubicBezTo>
                  <a:cubicBezTo>
                    <a:pt x="1580" y="1896"/>
                    <a:pt x="1419" y="1799"/>
                    <a:pt x="1299" y="1661"/>
                  </a:cubicBezTo>
                  <a:cubicBezTo>
                    <a:pt x="1190" y="1523"/>
                    <a:pt x="1115" y="1362"/>
                    <a:pt x="1075" y="1190"/>
                  </a:cubicBezTo>
                  <a:cubicBezTo>
                    <a:pt x="1040" y="1006"/>
                    <a:pt x="1023" y="822"/>
                    <a:pt x="1035" y="633"/>
                  </a:cubicBezTo>
                  <a:cubicBezTo>
                    <a:pt x="1040" y="432"/>
                    <a:pt x="1063" y="236"/>
                    <a:pt x="1103" y="41"/>
                  </a:cubicBezTo>
                  <a:cubicBezTo>
                    <a:pt x="1103" y="24"/>
                    <a:pt x="1115" y="12"/>
                    <a:pt x="1115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5680;p49">
              <a:extLst>
                <a:ext uri="{FF2B5EF4-FFF2-40B4-BE49-F238E27FC236}">
                  <a16:creationId xmlns:a16="http://schemas.microsoft.com/office/drawing/2014/main" id="{2DB3A2C2-6FE4-A304-65CC-F4E7DB749EE3}"/>
                </a:ext>
              </a:extLst>
            </p:cNvPr>
            <p:cNvSpPr/>
            <p:nvPr/>
          </p:nvSpPr>
          <p:spPr>
            <a:xfrm>
              <a:off x="6691352" y="2335904"/>
              <a:ext cx="89705" cy="89914"/>
            </a:xfrm>
            <a:custGeom>
              <a:avLst/>
              <a:gdLst/>
              <a:ahLst/>
              <a:cxnLst/>
              <a:rect l="l" t="t" r="r" b="b"/>
              <a:pathLst>
                <a:path w="2270" h="2259" extrusionOk="0">
                  <a:moveTo>
                    <a:pt x="2080" y="1"/>
                  </a:moveTo>
                  <a:cubicBezTo>
                    <a:pt x="2080" y="1"/>
                    <a:pt x="1988" y="122"/>
                    <a:pt x="1839" y="311"/>
                  </a:cubicBezTo>
                  <a:cubicBezTo>
                    <a:pt x="1351" y="443"/>
                    <a:pt x="547" y="661"/>
                    <a:pt x="1" y="840"/>
                  </a:cubicBezTo>
                  <a:cubicBezTo>
                    <a:pt x="225" y="874"/>
                    <a:pt x="432" y="949"/>
                    <a:pt x="621" y="1064"/>
                  </a:cubicBezTo>
                  <a:cubicBezTo>
                    <a:pt x="822" y="1196"/>
                    <a:pt x="1000" y="1368"/>
                    <a:pt x="1132" y="1575"/>
                  </a:cubicBezTo>
                  <a:cubicBezTo>
                    <a:pt x="1265" y="1782"/>
                    <a:pt x="1368" y="2011"/>
                    <a:pt x="1437" y="2247"/>
                  </a:cubicBezTo>
                  <a:cubicBezTo>
                    <a:pt x="1437" y="2253"/>
                    <a:pt x="1437" y="2258"/>
                    <a:pt x="1437" y="2258"/>
                  </a:cubicBezTo>
                  <a:cubicBezTo>
                    <a:pt x="1615" y="1718"/>
                    <a:pt x="1833" y="920"/>
                    <a:pt x="1965" y="432"/>
                  </a:cubicBezTo>
                  <a:cubicBezTo>
                    <a:pt x="2149" y="288"/>
                    <a:pt x="2270" y="196"/>
                    <a:pt x="2270" y="196"/>
                  </a:cubicBezTo>
                  <a:lnTo>
                    <a:pt x="2270" y="196"/>
                  </a:lnTo>
                  <a:lnTo>
                    <a:pt x="2011" y="265"/>
                  </a:lnTo>
                  <a:cubicBezTo>
                    <a:pt x="2051" y="104"/>
                    <a:pt x="2080" y="1"/>
                    <a:pt x="2080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5681;p49">
              <a:extLst>
                <a:ext uri="{FF2B5EF4-FFF2-40B4-BE49-F238E27FC236}">
                  <a16:creationId xmlns:a16="http://schemas.microsoft.com/office/drawing/2014/main" id="{8C8B5785-3562-9520-0E33-D2DD589F1156}"/>
                </a:ext>
              </a:extLst>
            </p:cNvPr>
            <p:cNvSpPr/>
            <p:nvPr/>
          </p:nvSpPr>
          <p:spPr>
            <a:xfrm>
              <a:off x="6776036" y="2335904"/>
              <a:ext cx="82434" cy="91506"/>
            </a:xfrm>
            <a:custGeom>
              <a:avLst/>
              <a:gdLst/>
              <a:ahLst/>
              <a:cxnLst/>
              <a:rect l="l" t="t" r="r" b="b"/>
              <a:pathLst>
                <a:path w="2086" h="2299" extrusionOk="0">
                  <a:moveTo>
                    <a:pt x="190" y="1"/>
                  </a:moveTo>
                  <a:cubicBezTo>
                    <a:pt x="190" y="1"/>
                    <a:pt x="213" y="99"/>
                    <a:pt x="259" y="265"/>
                  </a:cubicBezTo>
                  <a:lnTo>
                    <a:pt x="0" y="190"/>
                  </a:lnTo>
                  <a:lnTo>
                    <a:pt x="0" y="190"/>
                  </a:lnTo>
                  <a:cubicBezTo>
                    <a:pt x="0" y="191"/>
                    <a:pt x="121" y="288"/>
                    <a:pt x="305" y="432"/>
                  </a:cubicBezTo>
                  <a:cubicBezTo>
                    <a:pt x="443" y="931"/>
                    <a:pt x="667" y="1759"/>
                    <a:pt x="850" y="2299"/>
                  </a:cubicBezTo>
                  <a:cubicBezTo>
                    <a:pt x="885" y="2063"/>
                    <a:pt x="960" y="1833"/>
                    <a:pt x="1074" y="1621"/>
                  </a:cubicBezTo>
                  <a:cubicBezTo>
                    <a:pt x="1218" y="1374"/>
                    <a:pt x="1419" y="1161"/>
                    <a:pt x="1655" y="1006"/>
                  </a:cubicBezTo>
                  <a:cubicBezTo>
                    <a:pt x="1792" y="914"/>
                    <a:pt x="1936" y="840"/>
                    <a:pt x="2085" y="782"/>
                  </a:cubicBezTo>
                  <a:cubicBezTo>
                    <a:pt x="1557" y="616"/>
                    <a:pt x="868" y="426"/>
                    <a:pt x="431" y="311"/>
                  </a:cubicBezTo>
                  <a:cubicBezTo>
                    <a:pt x="288" y="122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5682;p49">
              <a:extLst>
                <a:ext uri="{FF2B5EF4-FFF2-40B4-BE49-F238E27FC236}">
                  <a16:creationId xmlns:a16="http://schemas.microsoft.com/office/drawing/2014/main" id="{D37BB129-6112-FEA9-3E8A-54ECFA5F57BD}"/>
                </a:ext>
              </a:extLst>
            </p:cNvPr>
            <p:cNvSpPr/>
            <p:nvPr/>
          </p:nvSpPr>
          <p:spPr>
            <a:xfrm>
              <a:off x="6681592" y="2245157"/>
              <a:ext cx="99466" cy="96083"/>
            </a:xfrm>
            <a:custGeom>
              <a:avLst/>
              <a:gdLst/>
              <a:ahLst/>
              <a:cxnLst/>
              <a:rect l="l" t="t" r="r" b="b"/>
              <a:pathLst>
                <a:path w="2517" h="2414" extrusionOk="0">
                  <a:moveTo>
                    <a:pt x="1626" y="1"/>
                  </a:moveTo>
                  <a:cubicBezTo>
                    <a:pt x="1615" y="225"/>
                    <a:pt x="1546" y="443"/>
                    <a:pt x="1437" y="638"/>
                  </a:cubicBezTo>
                  <a:cubicBezTo>
                    <a:pt x="1288" y="879"/>
                    <a:pt x="1081" y="1086"/>
                    <a:pt x="834" y="1236"/>
                  </a:cubicBezTo>
                  <a:cubicBezTo>
                    <a:pt x="593" y="1379"/>
                    <a:pt x="311" y="1465"/>
                    <a:pt x="30" y="1488"/>
                  </a:cubicBezTo>
                  <a:lnTo>
                    <a:pt x="1" y="1488"/>
                  </a:lnTo>
                  <a:cubicBezTo>
                    <a:pt x="512" y="1672"/>
                    <a:pt x="1512" y="1954"/>
                    <a:pt x="2086" y="2103"/>
                  </a:cubicBezTo>
                  <a:cubicBezTo>
                    <a:pt x="2230" y="2292"/>
                    <a:pt x="2327" y="2413"/>
                    <a:pt x="2327" y="2413"/>
                  </a:cubicBezTo>
                  <a:cubicBezTo>
                    <a:pt x="2327" y="2413"/>
                    <a:pt x="2298" y="2310"/>
                    <a:pt x="2253" y="2149"/>
                  </a:cubicBezTo>
                  <a:lnTo>
                    <a:pt x="2253" y="2149"/>
                  </a:lnTo>
                  <a:lnTo>
                    <a:pt x="2517" y="2223"/>
                  </a:lnTo>
                  <a:lnTo>
                    <a:pt x="2207" y="1982"/>
                  </a:lnTo>
                  <a:cubicBezTo>
                    <a:pt x="2063" y="1442"/>
                    <a:pt x="1810" y="535"/>
                    <a:pt x="1626" y="1"/>
                  </a:cubicBezTo>
                  <a:close/>
                </a:path>
              </a:pathLst>
            </a:custGeom>
            <a:solidFill>
              <a:srgbClr val="561A1B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5683;p49">
              <a:extLst>
                <a:ext uri="{FF2B5EF4-FFF2-40B4-BE49-F238E27FC236}">
                  <a16:creationId xmlns:a16="http://schemas.microsoft.com/office/drawing/2014/main" id="{43E73B35-8E45-5C13-874B-AC59A8DDD302}"/>
                </a:ext>
              </a:extLst>
            </p:cNvPr>
            <p:cNvSpPr/>
            <p:nvPr/>
          </p:nvSpPr>
          <p:spPr>
            <a:xfrm>
              <a:off x="6778091" y="228722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5684;p49">
              <a:extLst>
                <a:ext uri="{FF2B5EF4-FFF2-40B4-BE49-F238E27FC236}">
                  <a16:creationId xmlns:a16="http://schemas.microsoft.com/office/drawing/2014/main" id="{A739156B-E293-4C28-C01E-546575DDA966}"/>
                </a:ext>
              </a:extLst>
            </p:cNvPr>
            <p:cNvSpPr/>
            <p:nvPr/>
          </p:nvSpPr>
          <p:spPr>
            <a:xfrm>
              <a:off x="6778091" y="228722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5685;p49">
              <a:extLst>
                <a:ext uri="{FF2B5EF4-FFF2-40B4-BE49-F238E27FC236}">
                  <a16:creationId xmlns:a16="http://schemas.microsoft.com/office/drawing/2014/main" id="{E6BFA9E9-E631-E60E-060C-9867879FDD81}"/>
                </a:ext>
              </a:extLst>
            </p:cNvPr>
            <p:cNvSpPr/>
            <p:nvPr/>
          </p:nvSpPr>
          <p:spPr>
            <a:xfrm>
              <a:off x="6778091" y="228746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5686;p49">
              <a:extLst>
                <a:ext uri="{FF2B5EF4-FFF2-40B4-BE49-F238E27FC236}">
                  <a16:creationId xmlns:a16="http://schemas.microsoft.com/office/drawing/2014/main" id="{BC0085FF-DA44-0352-24B5-1B73372FC65C}"/>
                </a:ext>
              </a:extLst>
            </p:cNvPr>
            <p:cNvSpPr/>
            <p:nvPr/>
          </p:nvSpPr>
          <p:spPr>
            <a:xfrm>
              <a:off x="6781253" y="2300959"/>
              <a:ext cx="40" cy="23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0" y="0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5687;p49">
              <a:extLst>
                <a:ext uri="{FF2B5EF4-FFF2-40B4-BE49-F238E27FC236}">
                  <a16:creationId xmlns:a16="http://schemas.microsoft.com/office/drawing/2014/main" id="{1D63013A-D953-FC52-C910-9AD53A768B0C}"/>
                </a:ext>
              </a:extLst>
            </p:cNvPr>
            <p:cNvSpPr/>
            <p:nvPr/>
          </p:nvSpPr>
          <p:spPr>
            <a:xfrm>
              <a:off x="6767857" y="2236918"/>
              <a:ext cx="23434" cy="84899"/>
            </a:xfrm>
            <a:custGeom>
              <a:avLst/>
              <a:gdLst/>
              <a:ahLst/>
              <a:cxnLst/>
              <a:rect l="l" t="t" r="r" b="b"/>
              <a:pathLst>
                <a:path w="593" h="2133" extrusionOk="0">
                  <a:moveTo>
                    <a:pt x="225" y="1"/>
                  </a:moveTo>
                  <a:cubicBezTo>
                    <a:pt x="213" y="1"/>
                    <a:pt x="202" y="7"/>
                    <a:pt x="184" y="7"/>
                  </a:cubicBezTo>
                  <a:cubicBezTo>
                    <a:pt x="173" y="12"/>
                    <a:pt x="161" y="18"/>
                    <a:pt x="144" y="24"/>
                  </a:cubicBezTo>
                  <a:lnTo>
                    <a:pt x="138" y="24"/>
                  </a:lnTo>
                  <a:cubicBezTo>
                    <a:pt x="127" y="30"/>
                    <a:pt x="115" y="41"/>
                    <a:pt x="104" y="53"/>
                  </a:cubicBezTo>
                  <a:cubicBezTo>
                    <a:pt x="92" y="64"/>
                    <a:pt x="75" y="75"/>
                    <a:pt x="64" y="87"/>
                  </a:cubicBezTo>
                  <a:cubicBezTo>
                    <a:pt x="47" y="104"/>
                    <a:pt x="35" y="121"/>
                    <a:pt x="24" y="139"/>
                  </a:cubicBezTo>
                  <a:cubicBezTo>
                    <a:pt x="6" y="167"/>
                    <a:pt x="1" y="196"/>
                    <a:pt x="1" y="231"/>
                  </a:cubicBezTo>
                  <a:cubicBezTo>
                    <a:pt x="1" y="231"/>
                    <a:pt x="1" y="236"/>
                    <a:pt x="1" y="236"/>
                  </a:cubicBezTo>
                  <a:cubicBezTo>
                    <a:pt x="1" y="254"/>
                    <a:pt x="1" y="265"/>
                    <a:pt x="6" y="277"/>
                  </a:cubicBezTo>
                  <a:cubicBezTo>
                    <a:pt x="6" y="282"/>
                    <a:pt x="6" y="282"/>
                    <a:pt x="6" y="288"/>
                  </a:cubicBezTo>
                  <a:cubicBezTo>
                    <a:pt x="12" y="299"/>
                    <a:pt x="18" y="311"/>
                    <a:pt x="24" y="322"/>
                  </a:cubicBezTo>
                  <a:cubicBezTo>
                    <a:pt x="41" y="351"/>
                    <a:pt x="64" y="380"/>
                    <a:pt x="92" y="397"/>
                  </a:cubicBezTo>
                  <a:cubicBezTo>
                    <a:pt x="104" y="403"/>
                    <a:pt x="115" y="409"/>
                    <a:pt x="127" y="414"/>
                  </a:cubicBezTo>
                  <a:cubicBezTo>
                    <a:pt x="110" y="443"/>
                    <a:pt x="98" y="478"/>
                    <a:pt x="98" y="512"/>
                  </a:cubicBezTo>
                  <a:cubicBezTo>
                    <a:pt x="98" y="552"/>
                    <a:pt x="110" y="592"/>
                    <a:pt x="138" y="627"/>
                  </a:cubicBezTo>
                  <a:cubicBezTo>
                    <a:pt x="173" y="679"/>
                    <a:pt x="202" y="736"/>
                    <a:pt x="236" y="788"/>
                  </a:cubicBezTo>
                  <a:cubicBezTo>
                    <a:pt x="253" y="811"/>
                    <a:pt x="265" y="828"/>
                    <a:pt x="276" y="851"/>
                  </a:cubicBezTo>
                  <a:cubicBezTo>
                    <a:pt x="276" y="862"/>
                    <a:pt x="282" y="868"/>
                    <a:pt x="282" y="880"/>
                  </a:cubicBezTo>
                  <a:cubicBezTo>
                    <a:pt x="282" y="880"/>
                    <a:pt x="282" y="885"/>
                    <a:pt x="282" y="885"/>
                  </a:cubicBezTo>
                  <a:cubicBezTo>
                    <a:pt x="282" y="891"/>
                    <a:pt x="282" y="897"/>
                    <a:pt x="282" y="903"/>
                  </a:cubicBezTo>
                  <a:lnTo>
                    <a:pt x="282" y="908"/>
                  </a:lnTo>
                  <a:cubicBezTo>
                    <a:pt x="271" y="920"/>
                    <a:pt x="265" y="937"/>
                    <a:pt x="253" y="949"/>
                  </a:cubicBezTo>
                  <a:cubicBezTo>
                    <a:pt x="196" y="1035"/>
                    <a:pt x="104" y="1109"/>
                    <a:pt x="75" y="1219"/>
                  </a:cubicBezTo>
                  <a:cubicBezTo>
                    <a:pt x="52" y="1299"/>
                    <a:pt x="81" y="1379"/>
                    <a:pt x="138" y="1431"/>
                  </a:cubicBezTo>
                  <a:cubicBezTo>
                    <a:pt x="167" y="1454"/>
                    <a:pt x="196" y="1477"/>
                    <a:pt x="225" y="1494"/>
                  </a:cubicBezTo>
                  <a:cubicBezTo>
                    <a:pt x="236" y="1500"/>
                    <a:pt x="253" y="1511"/>
                    <a:pt x="265" y="1517"/>
                  </a:cubicBezTo>
                  <a:lnTo>
                    <a:pt x="288" y="1534"/>
                  </a:lnTo>
                  <a:lnTo>
                    <a:pt x="299" y="1546"/>
                  </a:lnTo>
                  <a:cubicBezTo>
                    <a:pt x="311" y="1552"/>
                    <a:pt x="322" y="1563"/>
                    <a:pt x="328" y="1575"/>
                  </a:cubicBezTo>
                  <a:cubicBezTo>
                    <a:pt x="334" y="1586"/>
                    <a:pt x="339" y="1592"/>
                    <a:pt x="345" y="1598"/>
                  </a:cubicBezTo>
                  <a:cubicBezTo>
                    <a:pt x="345" y="1609"/>
                    <a:pt x="351" y="1615"/>
                    <a:pt x="351" y="1621"/>
                  </a:cubicBezTo>
                  <a:lnTo>
                    <a:pt x="351" y="1638"/>
                  </a:lnTo>
                  <a:lnTo>
                    <a:pt x="351" y="1644"/>
                  </a:lnTo>
                  <a:cubicBezTo>
                    <a:pt x="276" y="1776"/>
                    <a:pt x="12" y="1965"/>
                    <a:pt x="219" y="2120"/>
                  </a:cubicBezTo>
                  <a:cubicBezTo>
                    <a:pt x="234" y="2129"/>
                    <a:pt x="249" y="2133"/>
                    <a:pt x="264" y="2133"/>
                  </a:cubicBezTo>
                  <a:cubicBezTo>
                    <a:pt x="318" y="2133"/>
                    <a:pt x="364" y="2081"/>
                    <a:pt x="351" y="2023"/>
                  </a:cubicBezTo>
                  <a:cubicBezTo>
                    <a:pt x="351" y="2023"/>
                    <a:pt x="351" y="2017"/>
                    <a:pt x="351" y="2017"/>
                  </a:cubicBezTo>
                  <a:cubicBezTo>
                    <a:pt x="351" y="2011"/>
                    <a:pt x="351" y="2000"/>
                    <a:pt x="351" y="1994"/>
                  </a:cubicBezTo>
                  <a:cubicBezTo>
                    <a:pt x="351" y="1988"/>
                    <a:pt x="357" y="1977"/>
                    <a:pt x="362" y="1971"/>
                  </a:cubicBezTo>
                  <a:cubicBezTo>
                    <a:pt x="368" y="1959"/>
                    <a:pt x="374" y="1954"/>
                    <a:pt x="380" y="1942"/>
                  </a:cubicBezTo>
                  <a:cubicBezTo>
                    <a:pt x="437" y="1885"/>
                    <a:pt x="483" y="1827"/>
                    <a:pt x="523" y="1764"/>
                  </a:cubicBezTo>
                  <a:cubicBezTo>
                    <a:pt x="592" y="1603"/>
                    <a:pt x="512" y="1448"/>
                    <a:pt x="380" y="1351"/>
                  </a:cubicBezTo>
                  <a:cubicBezTo>
                    <a:pt x="357" y="1333"/>
                    <a:pt x="334" y="1322"/>
                    <a:pt x="311" y="1305"/>
                  </a:cubicBezTo>
                  <a:lnTo>
                    <a:pt x="282" y="1282"/>
                  </a:lnTo>
                  <a:lnTo>
                    <a:pt x="265" y="1270"/>
                  </a:lnTo>
                  <a:lnTo>
                    <a:pt x="271" y="1247"/>
                  </a:lnTo>
                  <a:cubicBezTo>
                    <a:pt x="282" y="1224"/>
                    <a:pt x="294" y="1207"/>
                    <a:pt x="311" y="1190"/>
                  </a:cubicBezTo>
                  <a:cubicBezTo>
                    <a:pt x="380" y="1121"/>
                    <a:pt x="437" y="1035"/>
                    <a:pt x="472" y="943"/>
                  </a:cubicBezTo>
                  <a:cubicBezTo>
                    <a:pt x="483" y="862"/>
                    <a:pt x="466" y="776"/>
                    <a:pt x="414" y="707"/>
                  </a:cubicBezTo>
                  <a:cubicBezTo>
                    <a:pt x="374" y="656"/>
                    <a:pt x="328" y="604"/>
                    <a:pt x="276" y="564"/>
                  </a:cubicBezTo>
                  <a:cubicBezTo>
                    <a:pt x="259" y="552"/>
                    <a:pt x="248" y="535"/>
                    <a:pt x="230" y="518"/>
                  </a:cubicBezTo>
                  <a:lnTo>
                    <a:pt x="230" y="495"/>
                  </a:lnTo>
                  <a:cubicBezTo>
                    <a:pt x="236" y="478"/>
                    <a:pt x="242" y="460"/>
                    <a:pt x="253" y="443"/>
                  </a:cubicBezTo>
                  <a:cubicBezTo>
                    <a:pt x="276" y="443"/>
                    <a:pt x="305" y="432"/>
                    <a:pt x="328" y="420"/>
                  </a:cubicBezTo>
                  <a:cubicBezTo>
                    <a:pt x="345" y="414"/>
                    <a:pt x="357" y="403"/>
                    <a:pt x="368" y="391"/>
                  </a:cubicBezTo>
                  <a:lnTo>
                    <a:pt x="385" y="380"/>
                  </a:lnTo>
                  <a:lnTo>
                    <a:pt x="391" y="380"/>
                  </a:lnTo>
                  <a:cubicBezTo>
                    <a:pt x="408" y="374"/>
                    <a:pt x="420" y="363"/>
                    <a:pt x="426" y="351"/>
                  </a:cubicBezTo>
                  <a:cubicBezTo>
                    <a:pt x="443" y="334"/>
                    <a:pt x="460" y="311"/>
                    <a:pt x="466" y="288"/>
                  </a:cubicBezTo>
                  <a:cubicBezTo>
                    <a:pt x="472" y="277"/>
                    <a:pt x="472" y="259"/>
                    <a:pt x="472" y="242"/>
                  </a:cubicBezTo>
                  <a:cubicBezTo>
                    <a:pt x="477" y="236"/>
                    <a:pt x="477" y="225"/>
                    <a:pt x="472" y="219"/>
                  </a:cubicBezTo>
                  <a:cubicBezTo>
                    <a:pt x="472" y="202"/>
                    <a:pt x="472" y="179"/>
                    <a:pt x="466" y="162"/>
                  </a:cubicBezTo>
                  <a:cubicBezTo>
                    <a:pt x="460" y="150"/>
                    <a:pt x="454" y="139"/>
                    <a:pt x="449" y="127"/>
                  </a:cubicBezTo>
                  <a:lnTo>
                    <a:pt x="443" y="116"/>
                  </a:lnTo>
                  <a:cubicBezTo>
                    <a:pt x="431" y="98"/>
                    <a:pt x="420" y="81"/>
                    <a:pt x="403" y="70"/>
                  </a:cubicBezTo>
                  <a:cubicBezTo>
                    <a:pt x="391" y="58"/>
                    <a:pt x="385" y="47"/>
                    <a:pt x="374" y="41"/>
                  </a:cubicBezTo>
                  <a:lnTo>
                    <a:pt x="374" y="41"/>
                  </a:lnTo>
                  <a:lnTo>
                    <a:pt x="380" y="47"/>
                  </a:lnTo>
                  <a:lnTo>
                    <a:pt x="380" y="47"/>
                  </a:lnTo>
                  <a:cubicBezTo>
                    <a:pt x="374" y="41"/>
                    <a:pt x="368" y="35"/>
                    <a:pt x="357" y="30"/>
                  </a:cubicBezTo>
                  <a:cubicBezTo>
                    <a:pt x="345" y="24"/>
                    <a:pt x="328" y="12"/>
                    <a:pt x="311" y="7"/>
                  </a:cubicBezTo>
                  <a:cubicBezTo>
                    <a:pt x="299" y="7"/>
                    <a:pt x="282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5688;p49">
              <a:extLst>
                <a:ext uri="{FF2B5EF4-FFF2-40B4-BE49-F238E27FC236}">
                  <a16:creationId xmlns:a16="http://schemas.microsoft.com/office/drawing/2014/main" id="{AF79B58D-0331-FBF1-E801-2950BA2D8223}"/>
                </a:ext>
              </a:extLst>
            </p:cNvPr>
            <p:cNvSpPr/>
            <p:nvPr/>
          </p:nvSpPr>
          <p:spPr>
            <a:xfrm>
              <a:off x="6778763" y="23898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5689;p49">
              <a:extLst>
                <a:ext uri="{FF2B5EF4-FFF2-40B4-BE49-F238E27FC236}">
                  <a16:creationId xmlns:a16="http://schemas.microsoft.com/office/drawing/2014/main" id="{5D0E1486-284F-F346-7910-CD555369BCFD}"/>
                </a:ext>
              </a:extLst>
            </p:cNvPr>
            <p:cNvSpPr/>
            <p:nvPr/>
          </p:nvSpPr>
          <p:spPr>
            <a:xfrm>
              <a:off x="6778763" y="23898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5690;p49">
              <a:extLst>
                <a:ext uri="{FF2B5EF4-FFF2-40B4-BE49-F238E27FC236}">
                  <a16:creationId xmlns:a16="http://schemas.microsoft.com/office/drawing/2014/main" id="{F38B59B2-82A1-44A2-7748-68F1CFDFC4A0}"/>
                </a:ext>
              </a:extLst>
            </p:cNvPr>
            <p:cNvSpPr/>
            <p:nvPr/>
          </p:nvSpPr>
          <p:spPr>
            <a:xfrm>
              <a:off x="6778526" y="238963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5691;p49">
              <a:extLst>
                <a:ext uri="{FF2B5EF4-FFF2-40B4-BE49-F238E27FC236}">
                  <a16:creationId xmlns:a16="http://schemas.microsoft.com/office/drawing/2014/main" id="{F82295B5-C930-6CE1-7B8B-3B9CF313E968}"/>
                </a:ext>
              </a:extLst>
            </p:cNvPr>
            <p:cNvSpPr/>
            <p:nvPr/>
          </p:nvSpPr>
          <p:spPr>
            <a:xfrm>
              <a:off x="6775562" y="2375945"/>
              <a:ext cx="40" cy="23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5692;p49">
              <a:extLst>
                <a:ext uri="{FF2B5EF4-FFF2-40B4-BE49-F238E27FC236}">
                  <a16:creationId xmlns:a16="http://schemas.microsoft.com/office/drawing/2014/main" id="{A78C4EA4-9559-C03C-327E-5A5AC93A6D1C}"/>
                </a:ext>
              </a:extLst>
            </p:cNvPr>
            <p:cNvSpPr/>
            <p:nvPr/>
          </p:nvSpPr>
          <p:spPr>
            <a:xfrm>
              <a:off x="6765604" y="2355328"/>
              <a:ext cx="23394" cy="84899"/>
            </a:xfrm>
            <a:custGeom>
              <a:avLst/>
              <a:gdLst/>
              <a:ahLst/>
              <a:cxnLst/>
              <a:rect l="l" t="t" r="r" b="b"/>
              <a:pathLst>
                <a:path w="592" h="2133" extrusionOk="0">
                  <a:moveTo>
                    <a:pt x="329" y="0"/>
                  </a:moveTo>
                  <a:cubicBezTo>
                    <a:pt x="275" y="0"/>
                    <a:pt x="228" y="52"/>
                    <a:pt x="241" y="110"/>
                  </a:cubicBezTo>
                  <a:lnTo>
                    <a:pt x="241" y="116"/>
                  </a:lnTo>
                  <a:cubicBezTo>
                    <a:pt x="241" y="128"/>
                    <a:pt x="241" y="133"/>
                    <a:pt x="241" y="139"/>
                  </a:cubicBezTo>
                  <a:cubicBezTo>
                    <a:pt x="241" y="151"/>
                    <a:pt x="236" y="156"/>
                    <a:pt x="230" y="162"/>
                  </a:cubicBezTo>
                  <a:cubicBezTo>
                    <a:pt x="224" y="173"/>
                    <a:pt x="218" y="179"/>
                    <a:pt x="207" y="191"/>
                  </a:cubicBezTo>
                  <a:cubicBezTo>
                    <a:pt x="155" y="248"/>
                    <a:pt x="109" y="306"/>
                    <a:pt x="63" y="369"/>
                  </a:cubicBezTo>
                  <a:cubicBezTo>
                    <a:pt x="0" y="535"/>
                    <a:pt x="81" y="685"/>
                    <a:pt x="213" y="782"/>
                  </a:cubicBezTo>
                  <a:cubicBezTo>
                    <a:pt x="236" y="800"/>
                    <a:pt x="259" y="811"/>
                    <a:pt x="282" y="828"/>
                  </a:cubicBezTo>
                  <a:lnTo>
                    <a:pt x="316" y="846"/>
                  </a:lnTo>
                  <a:lnTo>
                    <a:pt x="328" y="863"/>
                  </a:lnTo>
                  <a:cubicBezTo>
                    <a:pt x="328" y="869"/>
                    <a:pt x="322" y="880"/>
                    <a:pt x="322" y="886"/>
                  </a:cubicBezTo>
                  <a:cubicBezTo>
                    <a:pt x="310" y="903"/>
                    <a:pt x="299" y="926"/>
                    <a:pt x="282" y="943"/>
                  </a:cubicBezTo>
                  <a:cubicBezTo>
                    <a:pt x="213" y="1012"/>
                    <a:pt x="161" y="1093"/>
                    <a:pt x="121" y="1190"/>
                  </a:cubicBezTo>
                  <a:cubicBezTo>
                    <a:pt x="109" y="1271"/>
                    <a:pt x="127" y="1357"/>
                    <a:pt x="178" y="1426"/>
                  </a:cubicBezTo>
                  <a:cubicBezTo>
                    <a:pt x="218" y="1477"/>
                    <a:pt x="264" y="1523"/>
                    <a:pt x="316" y="1569"/>
                  </a:cubicBezTo>
                  <a:cubicBezTo>
                    <a:pt x="333" y="1581"/>
                    <a:pt x="345" y="1598"/>
                    <a:pt x="362" y="1615"/>
                  </a:cubicBezTo>
                  <a:lnTo>
                    <a:pt x="362" y="1638"/>
                  </a:lnTo>
                  <a:cubicBezTo>
                    <a:pt x="356" y="1655"/>
                    <a:pt x="351" y="1673"/>
                    <a:pt x="339" y="1690"/>
                  </a:cubicBezTo>
                  <a:cubicBezTo>
                    <a:pt x="316" y="1690"/>
                    <a:pt x="287" y="1701"/>
                    <a:pt x="264" y="1713"/>
                  </a:cubicBezTo>
                  <a:cubicBezTo>
                    <a:pt x="253" y="1719"/>
                    <a:pt x="236" y="1730"/>
                    <a:pt x="224" y="1742"/>
                  </a:cubicBezTo>
                  <a:lnTo>
                    <a:pt x="207" y="1753"/>
                  </a:lnTo>
                  <a:lnTo>
                    <a:pt x="201" y="1753"/>
                  </a:lnTo>
                  <a:cubicBezTo>
                    <a:pt x="184" y="1765"/>
                    <a:pt x="172" y="1770"/>
                    <a:pt x="167" y="1782"/>
                  </a:cubicBezTo>
                  <a:cubicBezTo>
                    <a:pt x="149" y="1799"/>
                    <a:pt x="132" y="1822"/>
                    <a:pt x="127" y="1845"/>
                  </a:cubicBezTo>
                  <a:cubicBezTo>
                    <a:pt x="121" y="1862"/>
                    <a:pt x="121" y="1879"/>
                    <a:pt x="121" y="1891"/>
                  </a:cubicBezTo>
                  <a:cubicBezTo>
                    <a:pt x="121" y="1902"/>
                    <a:pt x="121" y="1908"/>
                    <a:pt x="121" y="1914"/>
                  </a:cubicBezTo>
                  <a:cubicBezTo>
                    <a:pt x="121" y="1937"/>
                    <a:pt x="121" y="1954"/>
                    <a:pt x="127" y="1971"/>
                  </a:cubicBezTo>
                  <a:cubicBezTo>
                    <a:pt x="132" y="1983"/>
                    <a:pt x="138" y="2000"/>
                    <a:pt x="144" y="2012"/>
                  </a:cubicBezTo>
                  <a:cubicBezTo>
                    <a:pt x="144" y="2012"/>
                    <a:pt x="144" y="2017"/>
                    <a:pt x="149" y="2017"/>
                  </a:cubicBezTo>
                  <a:cubicBezTo>
                    <a:pt x="161" y="2040"/>
                    <a:pt x="172" y="2052"/>
                    <a:pt x="190" y="2063"/>
                  </a:cubicBezTo>
                  <a:cubicBezTo>
                    <a:pt x="201" y="2075"/>
                    <a:pt x="207" y="2086"/>
                    <a:pt x="218" y="2092"/>
                  </a:cubicBezTo>
                  <a:lnTo>
                    <a:pt x="213" y="2086"/>
                  </a:lnTo>
                  <a:lnTo>
                    <a:pt x="213" y="2086"/>
                  </a:lnTo>
                  <a:cubicBezTo>
                    <a:pt x="219" y="2092"/>
                    <a:pt x="224" y="2098"/>
                    <a:pt x="236" y="2103"/>
                  </a:cubicBezTo>
                  <a:cubicBezTo>
                    <a:pt x="247" y="2115"/>
                    <a:pt x="264" y="2121"/>
                    <a:pt x="282" y="2126"/>
                  </a:cubicBezTo>
                  <a:cubicBezTo>
                    <a:pt x="293" y="2132"/>
                    <a:pt x="310" y="2132"/>
                    <a:pt x="328" y="2132"/>
                  </a:cubicBezTo>
                  <a:lnTo>
                    <a:pt x="362" y="2132"/>
                  </a:lnTo>
                  <a:cubicBezTo>
                    <a:pt x="373" y="2132"/>
                    <a:pt x="391" y="2132"/>
                    <a:pt x="402" y="2126"/>
                  </a:cubicBezTo>
                  <a:cubicBezTo>
                    <a:pt x="419" y="2126"/>
                    <a:pt x="431" y="2121"/>
                    <a:pt x="442" y="2109"/>
                  </a:cubicBezTo>
                  <a:lnTo>
                    <a:pt x="448" y="2109"/>
                  </a:lnTo>
                  <a:cubicBezTo>
                    <a:pt x="460" y="2098"/>
                    <a:pt x="471" y="2092"/>
                    <a:pt x="483" y="2080"/>
                  </a:cubicBezTo>
                  <a:cubicBezTo>
                    <a:pt x="500" y="2069"/>
                    <a:pt x="517" y="2058"/>
                    <a:pt x="529" y="2046"/>
                  </a:cubicBezTo>
                  <a:cubicBezTo>
                    <a:pt x="540" y="2029"/>
                    <a:pt x="557" y="2012"/>
                    <a:pt x="563" y="1994"/>
                  </a:cubicBezTo>
                  <a:cubicBezTo>
                    <a:pt x="580" y="1966"/>
                    <a:pt x="592" y="1931"/>
                    <a:pt x="592" y="1902"/>
                  </a:cubicBezTo>
                  <a:lnTo>
                    <a:pt x="592" y="1891"/>
                  </a:lnTo>
                  <a:cubicBezTo>
                    <a:pt x="592" y="1879"/>
                    <a:pt x="586" y="1868"/>
                    <a:pt x="586" y="1851"/>
                  </a:cubicBezTo>
                  <a:lnTo>
                    <a:pt x="586" y="1845"/>
                  </a:lnTo>
                  <a:cubicBezTo>
                    <a:pt x="580" y="1833"/>
                    <a:pt x="575" y="1822"/>
                    <a:pt x="569" y="1805"/>
                  </a:cubicBezTo>
                  <a:cubicBezTo>
                    <a:pt x="552" y="1776"/>
                    <a:pt x="529" y="1753"/>
                    <a:pt x="500" y="1736"/>
                  </a:cubicBezTo>
                  <a:cubicBezTo>
                    <a:pt x="488" y="1730"/>
                    <a:pt x="477" y="1724"/>
                    <a:pt x="465" y="1719"/>
                  </a:cubicBezTo>
                  <a:cubicBezTo>
                    <a:pt x="483" y="1684"/>
                    <a:pt x="494" y="1650"/>
                    <a:pt x="494" y="1615"/>
                  </a:cubicBezTo>
                  <a:cubicBezTo>
                    <a:pt x="494" y="1575"/>
                    <a:pt x="477" y="1535"/>
                    <a:pt x="454" y="1506"/>
                  </a:cubicBezTo>
                  <a:cubicBezTo>
                    <a:pt x="419" y="1454"/>
                    <a:pt x="391" y="1397"/>
                    <a:pt x="351" y="1340"/>
                  </a:cubicBezTo>
                  <a:cubicBezTo>
                    <a:pt x="339" y="1322"/>
                    <a:pt x="328" y="1299"/>
                    <a:pt x="316" y="1282"/>
                  </a:cubicBezTo>
                  <a:cubicBezTo>
                    <a:pt x="316" y="1282"/>
                    <a:pt x="310" y="1259"/>
                    <a:pt x="305" y="1253"/>
                  </a:cubicBezTo>
                  <a:lnTo>
                    <a:pt x="305" y="1248"/>
                  </a:lnTo>
                  <a:cubicBezTo>
                    <a:pt x="305" y="1242"/>
                    <a:pt x="305" y="1230"/>
                    <a:pt x="310" y="1230"/>
                  </a:cubicBezTo>
                  <a:lnTo>
                    <a:pt x="310" y="1225"/>
                  </a:lnTo>
                  <a:cubicBezTo>
                    <a:pt x="322" y="1207"/>
                    <a:pt x="328" y="1196"/>
                    <a:pt x="339" y="1184"/>
                  </a:cubicBezTo>
                  <a:cubicBezTo>
                    <a:pt x="396" y="1093"/>
                    <a:pt x="488" y="1018"/>
                    <a:pt x="517" y="914"/>
                  </a:cubicBezTo>
                  <a:cubicBezTo>
                    <a:pt x="540" y="834"/>
                    <a:pt x="511" y="754"/>
                    <a:pt x="448" y="702"/>
                  </a:cubicBezTo>
                  <a:cubicBezTo>
                    <a:pt x="425" y="679"/>
                    <a:pt x="396" y="662"/>
                    <a:pt x="368" y="639"/>
                  </a:cubicBezTo>
                  <a:cubicBezTo>
                    <a:pt x="351" y="633"/>
                    <a:pt x="339" y="622"/>
                    <a:pt x="328" y="616"/>
                  </a:cubicBezTo>
                  <a:lnTo>
                    <a:pt x="305" y="599"/>
                  </a:lnTo>
                  <a:lnTo>
                    <a:pt x="293" y="593"/>
                  </a:lnTo>
                  <a:cubicBezTo>
                    <a:pt x="282" y="581"/>
                    <a:pt x="270" y="570"/>
                    <a:pt x="259" y="558"/>
                  </a:cubicBezTo>
                  <a:cubicBezTo>
                    <a:pt x="259" y="547"/>
                    <a:pt x="253" y="541"/>
                    <a:pt x="247" y="535"/>
                  </a:cubicBezTo>
                  <a:cubicBezTo>
                    <a:pt x="247" y="524"/>
                    <a:pt x="241" y="518"/>
                    <a:pt x="241" y="512"/>
                  </a:cubicBezTo>
                  <a:cubicBezTo>
                    <a:pt x="241" y="507"/>
                    <a:pt x="241" y="501"/>
                    <a:pt x="241" y="495"/>
                  </a:cubicBezTo>
                  <a:lnTo>
                    <a:pt x="241" y="489"/>
                  </a:lnTo>
                  <a:cubicBezTo>
                    <a:pt x="316" y="357"/>
                    <a:pt x="580" y="168"/>
                    <a:pt x="373" y="13"/>
                  </a:cubicBezTo>
                  <a:cubicBezTo>
                    <a:pt x="359" y="4"/>
                    <a:pt x="343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5693;p49">
              <a:extLst>
                <a:ext uri="{FF2B5EF4-FFF2-40B4-BE49-F238E27FC236}">
                  <a16:creationId xmlns:a16="http://schemas.microsoft.com/office/drawing/2014/main" id="{A3B3918D-AB00-C45D-3803-1319459EC94A}"/>
                </a:ext>
              </a:extLst>
            </p:cNvPr>
            <p:cNvSpPr/>
            <p:nvPr/>
          </p:nvSpPr>
          <p:spPr>
            <a:xfrm>
              <a:off x="6778091" y="228722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5694;p49">
              <a:extLst>
                <a:ext uri="{FF2B5EF4-FFF2-40B4-BE49-F238E27FC236}">
                  <a16:creationId xmlns:a16="http://schemas.microsoft.com/office/drawing/2014/main" id="{37059EAA-E721-9CFD-3B53-84531563B240}"/>
                </a:ext>
              </a:extLst>
            </p:cNvPr>
            <p:cNvSpPr/>
            <p:nvPr/>
          </p:nvSpPr>
          <p:spPr>
            <a:xfrm>
              <a:off x="6778091" y="228722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5695;p49">
              <a:extLst>
                <a:ext uri="{FF2B5EF4-FFF2-40B4-BE49-F238E27FC236}">
                  <a16:creationId xmlns:a16="http://schemas.microsoft.com/office/drawing/2014/main" id="{FDA1C654-CCC2-03FA-B298-C37AA24EFE10}"/>
                </a:ext>
              </a:extLst>
            </p:cNvPr>
            <p:cNvSpPr/>
            <p:nvPr/>
          </p:nvSpPr>
          <p:spPr>
            <a:xfrm>
              <a:off x="6778091" y="228746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5696;p49">
              <a:extLst>
                <a:ext uri="{FF2B5EF4-FFF2-40B4-BE49-F238E27FC236}">
                  <a16:creationId xmlns:a16="http://schemas.microsoft.com/office/drawing/2014/main" id="{7C493D01-6EA4-A368-D6C8-54865FD89B23}"/>
                </a:ext>
              </a:extLst>
            </p:cNvPr>
            <p:cNvSpPr/>
            <p:nvPr/>
          </p:nvSpPr>
          <p:spPr>
            <a:xfrm>
              <a:off x="6781253" y="2300959"/>
              <a:ext cx="40" cy="23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0" y="0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5697;p49">
              <a:extLst>
                <a:ext uri="{FF2B5EF4-FFF2-40B4-BE49-F238E27FC236}">
                  <a16:creationId xmlns:a16="http://schemas.microsoft.com/office/drawing/2014/main" id="{C9384DBA-AB41-75F5-2BE6-CE118F451D8E}"/>
                </a:ext>
              </a:extLst>
            </p:cNvPr>
            <p:cNvSpPr/>
            <p:nvPr/>
          </p:nvSpPr>
          <p:spPr>
            <a:xfrm>
              <a:off x="6767857" y="2236918"/>
              <a:ext cx="23434" cy="84899"/>
            </a:xfrm>
            <a:custGeom>
              <a:avLst/>
              <a:gdLst/>
              <a:ahLst/>
              <a:cxnLst/>
              <a:rect l="l" t="t" r="r" b="b"/>
              <a:pathLst>
                <a:path w="593" h="2133" extrusionOk="0">
                  <a:moveTo>
                    <a:pt x="225" y="1"/>
                  </a:moveTo>
                  <a:cubicBezTo>
                    <a:pt x="213" y="1"/>
                    <a:pt x="202" y="7"/>
                    <a:pt x="184" y="7"/>
                  </a:cubicBezTo>
                  <a:cubicBezTo>
                    <a:pt x="173" y="12"/>
                    <a:pt x="161" y="18"/>
                    <a:pt x="144" y="24"/>
                  </a:cubicBezTo>
                  <a:lnTo>
                    <a:pt x="138" y="24"/>
                  </a:lnTo>
                  <a:cubicBezTo>
                    <a:pt x="127" y="30"/>
                    <a:pt x="115" y="41"/>
                    <a:pt x="104" y="53"/>
                  </a:cubicBezTo>
                  <a:cubicBezTo>
                    <a:pt x="92" y="64"/>
                    <a:pt x="75" y="75"/>
                    <a:pt x="64" y="87"/>
                  </a:cubicBezTo>
                  <a:cubicBezTo>
                    <a:pt x="47" y="104"/>
                    <a:pt x="35" y="121"/>
                    <a:pt x="24" y="139"/>
                  </a:cubicBezTo>
                  <a:cubicBezTo>
                    <a:pt x="6" y="167"/>
                    <a:pt x="1" y="196"/>
                    <a:pt x="1" y="231"/>
                  </a:cubicBezTo>
                  <a:cubicBezTo>
                    <a:pt x="1" y="231"/>
                    <a:pt x="1" y="236"/>
                    <a:pt x="1" y="236"/>
                  </a:cubicBezTo>
                  <a:cubicBezTo>
                    <a:pt x="1" y="254"/>
                    <a:pt x="1" y="265"/>
                    <a:pt x="6" y="277"/>
                  </a:cubicBezTo>
                  <a:cubicBezTo>
                    <a:pt x="6" y="282"/>
                    <a:pt x="6" y="282"/>
                    <a:pt x="6" y="288"/>
                  </a:cubicBezTo>
                  <a:cubicBezTo>
                    <a:pt x="12" y="299"/>
                    <a:pt x="18" y="311"/>
                    <a:pt x="24" y="322"/>
                  </a:cubicBezTo>
                  <a:cubicBezTo>
                    <a:pt x="41" y="351"/>
                    <a:pt x="64" y="380"/>
                    <a:pt x="92" y="397"/>
                  </a:cubicBezTo>
                  <a:cubicBezTo>
                    <a:pt x="104" y="403"/>
                    <a:pt x="115" y="409"/>
                    <a:pt x="127" y="414"/>
                  </a:cubicBezTo>
                  <a:cubicBezTo>
                    <a:pt x="110" y="443"/>
                    <a:pt x="98" y="478"/>
                    <a:pt x="98" y="512"/>
                  </a:cubicBezTo>
                  <a:cubicBezTo>
                    <a:pt x="98" y="552"/>
                    <a:pt x="110" y="592"/>
                    <a:pt x="138" y="627"/>
                  </a:cubicBezTo>
                  <a:cubicBezTo>
                    <a:pt x="173" y="679"/>
                    <a:pt x="202" y="736"/>
                    <a:pt x="236" y="788"/>
                  </a:cubicBezTo>
                  <a:cubicBezTo>
                    <a:pt x="253" y="811"/>
                    <a:pt x="265" y="828"/>
                    <a:pt x="276" y="851"/>
                  </a:cubicBezTo>
                  <a:cubicBezTo>
                    <a:pt x="276" y="862"/>
                    <a:pt x="282" y="868"/>
                    <a:pt x="282" y="880"/>
                  </a:cubicBezTo>
                  <a:cubicBezTo>
                    <a:pt x="282" y="880"/>
                    <a:pt x="282" y="885"/>
                    <a:pt x="282" y="885"/>
                  </a:cubicBezTo>
                  <a:cubicBezTo>
                    <a:pt x="282" y="891"/>
                    <a:pt x="282" y="897"/>
                    <a:pt x="282" y="903"/>
                  </a:cubicBezTo>
                  <a:lnTo>
                    <a:pt x="282" y="908"/>
                  </a:lnTo>
                  <a:cubicBezTo>
                    <a:pt x="271" y="920"/>
                    <a:pt x="265" y="937"/>
                    <a:pt x="253" y="949"/>
                  </a:cubicBezTo>
                  <a:cubicBezTo>
                    <a:pt x="196" y="1035"/>
                    <a:pt x="104" y="1109"/>
                    <a:pt x="75" y="1219"/>
                  </a:cubicBezTo>
                  <a:cubicBezTo>
                    <a:pt x="52" y="1299"/>
                    <a:pt x="81" y="1379"/>
                    <a:pt x="138" y="1431"/>
                  </a:cubicBezTo>
                  <a:cubicBezTo>
                    <a:pt x="167" y="1454"/>
                    <a:pt x="196" y="1477"/>
                    <a:pt x="225" y="1494"/>
                  </a:cubicBezTo>
                  <a:cubicBezTo>
                    <a:pt x="236" y="1500"/>
                    <a:pt x="253" y="1511"/>
                    <a:pt x="265" y="1517"/>
                  </a:cubicBezTo>
                  <a:lnTo>
                    <a:pt x="288" y="1534"/>
                  </a:lnTo>
                  <a:lnTo>
                    <a:pt x="299" y="1546"/>
                  </a:lnTo>
                  <a:cubicBezTo>
                    <a:pt x="311" y="1552"/>
                    <a:pt x="322" y="1563"/>
                    <a:pt x="328" y="1575"/>
                  </a:cubicBezTo>
                  <a:cubicBezTo>
                    <a:pt x="334" y="1586"/>
                    <a:pt x="339" y="1592"/>
                    <a:pt x="345" y="1598"/>
                  </a:cubicBezTo>
                  <a:cubicBezTo>
                    <a:pt x="345" y="1609"/>
                    <a:pt x="351" y="1615"/>
                    <a:pt x="351" y="1621"/>
                  </a:cubicBezTo>
                  <a:lnTo>
                    <a:pt x="351" y="1638"/>
                  </a:lnTo>
                  <a:lnTo>
                    <a:pt x="351" y="1644"/>
                  </a:lnTo>
                  <a:cubicBezTo>
                    <a:pt x="276" y="1776"/>
                    <a:pt x="12" y="1965"/>
                    <a:pt x="219" y="2120"/>
                  </a:cubicBezTo>
                  <a:cubicBezTo>
                    <a:pt x="234" y="2129"/>
                    <a:pt x="249" y="2133"/>
                    <a:pt x="264" y="2133"/>
                  </a:cubicBezTo>
                  <a:cubicBezTo>
                    <a:pt x="318" y="2133"/>
                    <a:pt x="364" y="2081"/>
                    <a:pt x="351" y="2023"/>
                  </a:cubicBezTo>
                  <a:cubicBezTo>
                    <a:pt x="351" y="2023"/>
                    <a:pt x="351" y="2017"/>
                    <a:pt x="351" y="2017"/>
                  </a:cubicBezTo>
                  <a:cubicBezTo>
                    <a:pt x="351" y="2011"/>
                    <a:pt x="351" y="2000"/>
                    <a:pt x="351" y="1994"/>
                  </a:cubicBezTo>
                  <a:cubicBezTo>
                    <a:pt x="351" y="1988"/>
                    <a:pt x="357" y="1977"/>
                    <a:pt x="362" y="1971"/>
                  </a:cubicBezTo>
                  <a:cubicBezTo>
                    <a:pt x="368" y="1959"/>
                    <a:pt x="374" y="1954"/>
                    <a:pt x="380" y="1942"/>
                  </a:cubicBezTo>
                  <a:cubicBezTo>
                    <a:pt x="437" y="1885"/>
                    <a:pt x="483" y="1827"/>
                    <a:pt x="523" y="1764"/>
                  </a:cubicBezTo>
                  <a:cubicBezTo>
                    <a:pt x="592" y="1603"/>
                    <a:pt x="512" y="1448"/>
                    <a:pt x="380" y="1351"/>
                  </a:cubicBezTo>
                  <a:cubicBezTo>
                    <a:pt x="357" y="1333"/>
                    <a:pt x="334" y="1322"/>
                    <a:pt x="311" y="1305"/>
                  </a:cubicBezTo>
                  <a:lnTo>
                    <a:pt x="282" y="1282"/>
                  </a:lnTo>
                  <a:lnTo>
                    <a:pt x="265" y="1270"/>
                  </a:lnTo>
                  <a:lnTo>
                    <a:pt x="271" y="1247"/>
                  </a:lnTo>
                  <a:cubicBezTo>
                    <a:pt x="282" y="1224"/>
                    <a:pt x="294" y="1207"/>
                    <a:pt x="311" y="1190"/>
                  </a:cubicBezTo>
                  <a:cubicBezTo>
                    <a:pt x="380" y="1121"/>
                    <a:pt x="437" y="1035"/>
                    <a:pt x="472" y="943"/>
                  </a:cubicBezTo>
                  <a:cubicBezTo>
                    <a:pt x="483" y="862"/>
                    <a:pt x="466" y="776"/>
                    <a:pt x="414" y="707"/>
                  </a:cubicBezTo>
                  <a:cubicBezTo>
                    <a:pt x="374" y="656"/>
                    <a:pt x="328" y="604"/>
                    <a:pt x="276" y="564"/>
                  </a:cubicBezTo>
                  <a:cubicBezTo>
                    <a:pt x="259" y="552"/>
                    <a:pt x="248" y="535"/>
                    <a:pt x="230" y="518"/>
                  </a:cubicBezTo>
                  <a:lnTo>
                    <a:pt x="230" y="495"/>
                  </a:lnTo>
                  <a:cubicBezTo>
                    <a:pt x="236" y="478"/>
                    <a:pt x="242" y="460"/>
                    <a:pt x="253" y="443"/>
                  </a:cubicBezTo>
                  <a:cubicBezTo>
                    <a:pt x="276" y="443"/>
                    <a:pt x="305" y="432"/>
                    <a:pt x="328" y="420"/>
                  </a:cubicBezTo>
                  <a:cubicBezTo>
                    <a:pt x="345" y="414"/>
                    <a:pt x="357" y="403"/>
                    <a:pt x="368" y="391"/>
                  </a:cubicBezTo>
                  <a:lnTo>
                    <a:pt x="385" y="380"/>
                  </a:lnTo>
                  <a:lnTo>
                    <a:pt x="391" y="380"/>
                  </a:lnTo>
                  <a:cubicBezTo>
                    <a:pt x="408" y="374"/>
                    <a:pt x="420" y="363"/>
                    <a:pt x="426" y="351"/>
                  </a:cubicBezTo>
                  <a:cubicBezTo>
                    <a:pt x="443" y="334"/>
                    <a:pt x="460" y="311"/>
                    <a:pt x="466" y="288"/>
                  </a:cubicBezTo>
                  <a:cubicBezTo>
                    <a:pt x="472" y="277"/>
                    <a:pt x="472" y="259"/>
                    <a:pt x="472" y="242"/>
                  </a:cubicBezTo>
                  <a:cubicBezTo>
                    <a:pt x="477" y="236"/>
                    <a:pt x="477" y="225"/>
                    <a:pt x="472" y="219"/>
                  </a:cubicBezTo>
                  <a:cubicBezTo>
                    <a:pt x="472" y="202"/>
                    <a:pt x="472" y="179"/>
                    <a:pt x="466" y="162"/>
                  </a:cubicBezTo>
                  <a:cubicBezTo>
                    <a:pt x="460" y="150"/>
                    <a:pt x="454" y="139"/>
                    <a:pt x="449" y="127"/>
                  </a:cubicBezTo>
                  <a:lnTo>
                    <a:pt x="443" y="116"/>
                  </a:lnTo>
                  <a:cubicBezTo>
                    <a:pt x="431" y="98"/>
                    <a:pt x="420" y="81"/>
                    <a:pt x="403" y="70"/>
                  </a:cubicBezTo>
                  <a:cubicBezTo>
                    <a:pt x="391" y="58"/>
                    <a:pt x="385" y="47"/>
                    <a:pt x="374" y="41"/>
                  </a:cubicBezTo>
                  <a:lnTo>
                    <a:pt x="374" y="41"/>
                  </a:lnTo>
                  <a:lnTo>
                    <a:pt x="380" y="47"/>
                  </a:lnTo>
                  <a:lnTo>
                    <a:pt x="380" y="47"/>
                  </a:lnTo>
                  <a:cubicBezTo>
                    <a:pt x="374" y="41"/>
                    <a:pt x="368" y="35"/>
                    <a:pt x="357" y="30"/>
                  </a:cubicBezTo>
                  <a:cubicBezTo>
                    <a:pt x="345" y="24"/>
                    <a:pt x="328" y="12"/>
                    <a:pt x="311" y="7"/>
                  </a:cubicBezTo>
                  <a:cubicBezTo>
                    <a:pt x="299" y="7"/>
                    <a:pt x="282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5698;p49">
              <a:extLst>
                <a:ext uri="{FF2B5EF4-FFF2-40B4-BE49-F238E27FC236}">
                  <a16:creationId xmlns:a16="http://schemas.microsoft.com/office/drawing/2014/main" id="{C250174F-F88C-0058-45AE-76C55572DA16}"/>
                </a:ext>
              </a:extLst>
            </p:cNvPr>
            <p:cNvSpPr/>
            <p:nvPr/>
          </p:nvSpPr>
          <p:spPr>
            <a:xfrm>
              <a:off x="6778763" y="23898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5699;p49">
              <a:extLst>
                <a:ext uri="{FF2B5EF4-FFF2-40B4-BE49-F238E27FC236}">
                  <a16:creationId xmlns:a16="http://schemas.microsoft.com/office/drawing/2014/main" id="{3B05E0E5-FF3F-7DBA-0BB8-82155AFA5018}"/>
                </a:ext>
              </a:extLst>
            </p:cNvPr>
            <p:cNvSpPr/>
            <p:nvPr/>
          </p:nvSpPr>
          <p:spPr>
            <a:xfrm>
              <a:off x="6778763" y="238987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5700;p49">
              <a:extLst>
                <a:ext uri="{FF2B5EF4-FFF2-40B4-BE49-F238E27FC236}">
                  <a16:creationId xmlns:a16="http://schemas.microsoft.com/office/drawing/2014/main" id="{4CDD0CF2-335F-F50F-E88E-2A4E60DE2FB9}"/>
                </a:ext>
              </a:extLst>
            </p:cNvPr>
            <p:cNvSpPr/>
            <p:nvPr/>
          </p:nvSpPr>
          <p:spPr>
            <a:xfrm>
              <a:off x="6778526" y="238963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5701;p49">
              <a:extLst>
                <a:ext uri="{FF2B5EF4-FFF2-40B4-BE49-F238E27FC236}">
                  <a16:creationId xmlns:a16="http://schemas.microsoft.com/office/drawing/2014/main" id="{407A3FD4-1073-E249-778F-DC8E34D86192}"/>
                </a:ext>
              </a:extLst>
            </p:cNvPr>
            <p:cNvSpPr/>
            <p:nvPr/>
          </p:nvSpPr>
          <p:spPr>
            <a:xfrm>
              <a:off x="6775562" y="2375945"/>
              <a:ext cx="40" cy="23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5702;p49">
              <a:extLst>
                <a:ext uri="{FF2B5EF4-FFF2-40B4-BE49-F238E27FC236}">
                  <a16:creationId xmlns:a16="http://schemas.microsoft.com/office/drawing/2014/main" id="{8AD6FE6C-B0E0-FFDD-1F9D-112214402BA4}"/>
                </a:ext>
              </a:extLst>
            </p:cNvPr>
            <p:cNvSpPr/>
            <p:nvPr/>
          </p:nvSpPr>
          <p:spPr>
            <a:xfrm>
              <a:off x="6765604" y="2355328"/>
              <a:ext cx="23394" cy="84899"/>
            </a:xfrm>
            <a:custGeom>
              <a:avLst/>
              <a:gdLst/>
              <a:ahLst/>
              <a:cxnLst/>
              <a:rect l="l" t="t" r="r" b="b"/>
              <a:pathLst>
                <a:path w="592" h="2133" extrusionOk="0">
                  <a:moveTo>
                    <a:pt x="329" y="0"/>
                  </a:moveTo>
                  <a:cubicBezTo>
                    <a:pt x="275" y="0"/>
                    <a:pt x="228" y="52"/>
                    <a:pt x="241" y="110"/>
                  </a:cubicBezTo>
                  <a:lnTo>
                    <a:pt x="241" y="116"/>
                  </a:lnTo>
                  <a:cubicBezTo>
                    <a:pt x="241" y="128"/>
                    <a:pt x="241" y="133"/>
                    <a:pt x="241" y="139"/>
                  </a:cubicBezTo>
                  <a:cubicBezTo>
                    <a:pt x="241" y="151"/>
                    <a:pt x="236" y="156"/>
                    <a:pt x="230" y="162"/>
                  </a:cubicBezTo>
                  <a:cubicBezTo>
                    <a:pt x="224" y="173"/>
                    <a:pt x="218" y="179"/>
                    <a:pt x="207" y="191"/>
                  </a:cubicBezTo>
                  <a:cubicBezTo>
                    <a:pt x="155" y="248"/>
                    <a:pt x="109" y="306"/>
                    <a:pt x="63" y="369"/>
                  </a:cubicBezTo>
                  <a:cubicBezTo>
                    <a:pt x="0" y="535"/>
                    <a:pt x="81" y="685"/>
                    <a:pt x="213" y="782"/>
                  </a:cubicBezTo>
                  <a:cubicBezTo>
                    <a:pt x="236" y="800"/>
                    <a:pt x="259" y="811"/>
                    <a:pt x="282" y="828"/>
                  </a:cubicBezTo>
                  <a:lnTo>
                    <a:pt x="316" y="846"/>
                  </a:lnTo>
                  <a:lnTo>
                    <a:pt x="328" y="863"/>
                  </a:lnTo>
                  <a:cubicBezTo>
                    <a:pt x="328" y="869"/>
                    <a:pt x="322" y="880"/>
                    <a:pt x="322" y="886"/>
                  </a:cubicBezTo>
                  <a:cubicBezTo>
                    <a:pt x="310" y="903"/>
                    <a:pt x="299" y="926"/>
                    <a:pt x="282" y="943"/>
                  </a:cubicBezTo>
                  <a:cubicBezTo>
                    <a:pt x="213" y="1012"/>
                    <a:pt x="161" y="1093"/>
                    <a:pt x="121" y="1190"/>
                  </a:cubicBezTo>
                  <a:cubicBezTo>
                    <a:pt x="109" y="1271"/>
                    <a:pt x="127" y="1357"/>
                    <a:pt x="178" y="1426"/>
                  </a:cubicBezTo>
                  <a:cubicBezTo>
                    <a:pt x="218" y="1477"/>
                    <a:pt x="264" y="1523"/>
                    <a:pt x="316" y="1569"/>
                  </a:cubicBezTo>
                  <a:cubicBezTo>
                    <a:pt x="333" y="1581"/>
                    <a:pt x="345" y="1598"/>
                    <a:pt x="362" y="1615"/>
                  </a:cubicBezTo>
                  <a:lnTo>
                    <a:pt x="362" y="1638"/>
                  </a:lnTo>
                  <a:cubicBezTo>
                    <a:pt x="356" y="1655"/>
                    <a:pt x="351" y="1673"/>
                    <a:pt x="339" y="1690"/>
                  </a:cubicBezTo>
                  <a:cubicBezTo>
                    <a:pt x="316" y="1690"/>
                    <a:pt x="287" y="1701"/>
                    <a:pt x="264" y="1713"/>
                  </a:cubicBezTo>
                  <a:cubicBezTo>
                    <a:pt x="253" y="1719"/>
                    <a:pt x="236" y="1730"/>
                    <a:pt x="224" y="1742"/>
                  </a:cubicBezTo>
                  <a:lnTo>
                    <a:pt x="207" y="1753"/>
                  </a:lnTo>
                  <a:lnTo>
                    <a:pt x="201" y="1753"/>
                  </a:lnTo>
                  <a:cubicBezTo>
                    <a:pt x="184" y="1765"/>
                    <a:pt x="172" y="1770"/>
                    <a:pt x="167" y="1782"/>
                  </a:cubicBezTo>
                  <a:cubicBezTo>
                    <a:pt x="149" y="1799"/>
                    <a:pt x="132" y="1822"/>
                    <a:pt x="127" y="1845"/>
                  </a:cubicBezTo>
                  <a:cubicBezTo>
                    <a:pt x="121" y="1862"/>
                    <a:pt x="121" y="1879"/>
                    <a:pt x="121" y="1891"/>
                  </a:cubicBezTo>
                  <a:cubicBezTo>
                    <a:pt x="121" y="1902"/>
                    <a:pt x="121" y="1908"/>
                    <a:pt x="121" y="1914"/>
                  </a:cubicBezTo>
                  <a:cubicBezTo>
                    <a:pt x="121" y="1937"/>
                    <a:pt x="121" y="1954"/>
                    <a:pt x="127" y="1971"/>
                  </a:cubicBezTo>
                  <a:cubicBezTo>
                    <a:pt x="132" y="1983"/>
                    <a:pt x="138" y="2000"/>
                    <a:pt x="144" y="2012"/>
                  </a:cubicBezTo>
                  <a:cubicBezTo>
                    <a:pt x="144" y="2012"/>
                    <a:pt x="144" y="2017"/>
                    <a:pt x="149" y="2017"/>
                  </a:cubicBezTo>
                  <a:cubicBezTo>
                    <a:pt x="161" y="2040"/>
                    <a:pt x="172" y="2052"/>
                    <a:pt x="190" y="2063"/>
                  </a:cubicBezTo>
                  <a:cubicBezTo>
                    <a:pt x="201" y="2075"/>
                    <a:pt x="207" y="2086"/>
                    <a:pt x="218" y="2092"/>
                  </a:cubicBezTo>
                  <a:lnTo>
                    <a:pt x="213" y="2086"/>
                  </a:lnTo>
                  <a:lnTo>
                    <a:pt x="213" y="2086"/>
                  </a:lnTo>
                  <a:cubicBezTo>
                    <a:pt x="219" y="2092"/>
                    <a:pt x="224" y="2098"/>
                    <a:pt x="236" y="2103"/>
                  </a:cubicBezTo>
                  <a:cubicBezTo>
                    <a:pt x="247" y="2115"/>
                    <a:pt x="264" y="2121"/>
                    <a:pt x="282" y="2126"/>
                  </a:cubicBezTo>
                  <a:cubicBezTo>
                    <a:pt x="293" y="2132"/>
                    <a:pt x="310" y="2132"/>
                    <a:pt x="328" y="2132"/>
                  </a:cubicBezTo>
                  <a:lnTo>
                    <a:pt x="362" y="2132"/>
                  </a:lnTo>
                  <a:cubicBezTo>
                    <a:pt x="373" y="2132"/>
                    <a:pt x="391" y="2132"/>
                    <a:pt x="402" y="2126"/>
                  </a:cubicBezTo>
                  <a:cubicBezTo>
                    <a:pt x="419" y="2126"/>
                    <a:pt x="431" y="2121"/>
                    <a:pt x="442" y="2109"/>
                  </a:cubicBezTo>
                  <a:lnTo>
                    <a:pt x="448" y="2109"/>
                  </a:lnTo>
                  <a:cubicBezTo>
                    <a:pt x="460" y="2098"/>
                    <a:pt x="471" y="2092"/>
                    <a:pt x="483" y="2080"/>
                  </a:cubicBezTo>
                  <a:cubicBezTo>
                    <a:pt x="500" y="2069"/>
                    <a:pt x="517" y="2058"/>
                    <a:pt x="529" y="2046"/>
                  </a:cubicBezTo>
                  <a:cubicBezTo>
                    <a:pt x="540" y="2029"/>
                    <a:pt x="557" y="2012"/>
                    <a:pt x="563" y="1994"/>
                  </a:cubicBezTo>
                  <a:cubicBezTo>
                    <a:pt x="580" y="1966"/>
                    <a:pt x="592" y="1931"/>
                    <a:pt x="592" y="1902"/>
                  </a:cubicBezTo>
                  <a:lnTo>
                    <a:pt x="592" y="1891"/>
                  </a:lnTo>
                  <a:cubicBezTo>
                    <a:pt x="592" y="1879"/>
                    <a:pt x="586" y="1868"/>
                    <a:pt x="586" y="1851"/>
                  </a:cubicBezTo>
                  <a:lnTo>
                    <a:pt x="586" y="1845"/>
                  </a:lnTo>
                  <a:cubicBezTo>
                    <a:pt x="580" y="1833"/>
                    <a:pt x="575" y="1822"/>
                    <a:pt x="569" y="1805"/>
                  </a:cubicBezTo>
                  <a:cubicBezTo>
                    <a:pt x="552" y="1776"/>
                    <a:pt x="529" y="1753"/>
                    <a:pt x="500" y="1736"/>
                  </a:cubicBezTo>
                  <a:cubicBezTo>
                    <a:pt x="488" y="1730"/>
                    <a:pt x="477" y="1724"/>
                    <a:pt x="465" y="1719"/>
                  </a:cubicBezTo>
                  <a:cubicBezTo>
                    <a:pt x="483" y="1684"/>
                    <a:pt x="494" y="1650"/>
                    <a:pt x="494" y="1615"/>
                  </a:cubicBezTo>
                  <a:cubicBezTo>
                    <a:pt x="494" y="1575"/>
                    <a:pt x="477" y="1535"/>
                    <a:pt x="454" y="1506"/>
                  </a:cubicBezTo>
                  <a:cubicBezTo>
                    <a:pt x="419" y="1454"/>
                    <a:pt x="391" y="1397"/>
                    <a:pt x="351" y="1340"/>
                  </a:cubicBezTo>
                  <a:cubicBezTo>
                    <a:pt x="339" y="1322"/>
                    <a:pt x="328" y="1299"/>
                    <a:pt x="316" y="1282"/>
                  </a:cubicBezTo>
                  <a:cubicBezTo>
                    <a:pt x="316" y="1282"/>
                    <a:pt x="310" y="1259"/>
                    <a:pt x="305" y="1253"/>
                  </a:cubicBezTo>
                  <a:lnTo>
                    <a:pt x="305" y="1248"/>
                  </a:lnTo>
                  <a:cubicBezTo>
                    <a:pt x="305" y="1242"/>
                    <a:pt x="305" y="1230"/>
                    <a:pt x="310" y="1230"/>
                  </a:cubicBezTo>
                  <a:lnTo>
                    <a:pt x="310" y="1225"/>
                  </a:lnTo>
                  <a:cubicBezTo>
                    <a:pt x="322" y="1207"/>
                    <a:pt x="328" y="1196"/>
                    <a:pt x="339" y="1184"/>
                  </a:cubicBezTo>
                  <a:cubicBezTo>
                    <a:pt x="396" y="1093"/>
                    <a:pt x="488" y="1018"/>
                    <a:pt x="517" y="914"/>
                  </a:cubicBezTo>
                  <a:cubicBezTo>
                    <a:pt x="540" y="834"/>
                    <a:pt x="511" y="754"/>
                    <a:pt x="448" y="702"/>
                  </a:cubicBezTo>
                  <a:cubicBezTo>
                    <a:pt x="425" y="679"/>
                    <a:pt x="396" y="662"/>
                    <a:pt x="368" y="639"/>
                  </a:cubicBezTo>
                  <a:cubicBezTo>
                    <a:pt x="351" y="633"/>
                    <a:pt x="339" y="622"/>
                    <a:pt x="328" y="616"/>
                  </a:cubicBezTo>
                  <a:lnTo>
                    <a:pt x="305" y="599"/>
                  </a:lnTo>
                  <a:lnTo>
                    <a:pt x="293" y="593"/>
                  </a:lnTo>
                  <a:cubicBezTo>
                    <a:pt x="282" y="581"/>
                    <a:pt x="270" y="570"/>
                    <a:pt x="259" y="558"/>
                  </a:cubicBezTo>
                  <a:cubicBezTo>
                    <a:pt x="259" y="547"/>
                    <a:pt x="253" y="541"/>
                    <a:pt x="247" y="535"/>
                  </a:cubicBezTo>
                  <a:cubicBezTo>
                    <a:pt x="247" y="524"/>
                    <a:pt x="241" y="518"/>
                    <a:pt x="241" y="512"/>
                  </a:cubicBezTo>
                  <a:cubicBezTo>
                    <a:pt x="241" y="507"/>
                    <a:pt x="241" y="501"/>
                    <a:pt x="241" y="495"/>
                  </a:cubicBezTo>
                  <a:lnTo>
                    <a:pt x="241" y="489"/>
                  </a:lnTo>
                  <a:cubicBezTo>
                    <a:pt x="316" y="357"/>
                    <a:pt x="580" y="168"/>
                    <a:pt x="373" y="13"/>
                  </a:cubicBezTo>
                  <a:cubicBezTo>
                    <a:pt x="359" y="4"/>
                    <a:pt x="343" y="0"/>
                    <a:pt x="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5703;p49">
              <a:extLst>
                <a:ext uri="{FF2B5EF4-FFF2-40B4-BE49-F238E27FC236}">
                  <a16:creationId xmlns:a16="http://schemas.microsoft.com/office/drawing/2014/main" id="{2AE96FBF-15EF-2BE7-DD99-1FE2FD2446F2}"/>
                </a:ext>
              </a:extLst>
            </p:cNvPr>
            <p:cNvSpPr/>
            <p:nvPr/>
          </p:nvSpPr>
          <p:spPr>
            <a:xfrm>
              <a:off x="6829147" y="2338213"/>
              <a:ext cx="277" cy="4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5704;p49">
              <a:extLst>
                <a:ext uri="{FF2B5EF4-FFF2-40B4-BE49-F238E27FC236}">
                  <a16:creationId xmlns:a16="http://schemas.microsoft.com/office/drawing/2014/main" id="{36386E50-CB45-F8C7-0995-F8CA7D19462E}"/>
                </a:ext>
              </a:extLst>
            </p:cNvPr>
            <p:cNvSpPr/>
            <p:nvPr/>
          </p:nvSpPr>
          <p:spPr>
            <a:xfrm>
              <a:off x="6829384" y="233821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5705;p49">
              <a:extLst>
                <a:ext uri="{FF2B5EF4-FFF2-40B4-BE49-F238E27FC236}">
                  <a16:creationId xmlns:a16="http://schemas.microsoft.com/office/drawing/2014/main" id="{7BFEF618-8F41-D91C-EFFA-93D46E60CDAF}"/>
                </a:ext>
              </a:extLst>
            </p:cNvPr>
            <p:cNvSpPr/>
            <p:nvPr/>
          </p:nvSpPr>
          <p:spPr>
            <a:xfrm>
              <a:off x="6829147" y="23384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5706;p49">
              <a:extLst>
                <a:ext uri="{FF2B5EF4-FFF2-40B4-BE49-F238E27FC236}">
                  <a16:creationId xmlns:a16="http://schemas.microsoft.com/office/drawing/2014/main" id="{DFEDCB4B-E904-0200-5DBC-E71468E8ED54}"/>
                </a:ext>
              </a:extLst>
            </p:cNvPr>
            <p:cNvSpPr/>
            <p:nvPr/>
          </p:nvSpPr>
          <p:spPr>
            <a:xfrm>
              <a:off x="6815514" y="2341397"/>
              <a:ext cx="277" cy="4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5707;p49">
              <a:extLst>
                <a:ext uri="{FF2B5EF4-FFF2-40B4-BE49-F238E27FC236}">
                  <a16:creationId xmlns:a16="http://schemas.microsoft.com/office/drawing/2014/main" id="{E33F8809-AA55-0B3F-4594-E2FC3EA2F106}"/>
                </a:ext>
              </a:extLst>
            </p:cNvPr>
            <p:cNvSpPr/>
            <p:nvPr/>
          </p:nvSpPr>
          <p:spPr>
            <a:xfrm>
              <a:off x="6793977" y="2327904"/>
              <a:ext cx="85358" cy="21971"/>
            </a:xfrm>
            <a:custGeom>
              <a:avLst/>
              <a:gdLst/>
              <a:ahLst/>
              <a:cxnLst/>
              <a:rect l="l" t="t" r="r" b="b"/>
              <a:pathLst>
                <a:path w="2160" h="552" extrusionOk="0">
                  <a:moveTo>
                    <a:pt x="1924" y="1"/>
                  </a:moveTo>
                  <a:cubicBezTo>
                    <a:pt x="1907" y="1"/>
                    <a:pt x="1896" y="7"/>
                    <a:pt x="1884" y="7"/>
                  </a:cubicBezTo>
                  <a:lnTo>
                    <a:pt x="1878" y="7"/>
                  </a:lnTo>
                  <a:cubicBezTo>
                    <a:pt x="1861" y="12"/>
                    <a:pt x="1850" y="18"/>
                    <a:pt x="1838" y="24"/>
                  </a:cubicBezTo>
                  <a:cubicBezTo>
                    <a:pt x="1809" y="41"/>
                    <a:pt x="1781" y="64"/>
                    <a:pt x="1764" y="99"/>
                  </a:cubicBezTo>
                  <a:cubicBezTo>
                    <a:pt x="1758" y="104"/>
                    <a:pt x="1752" y="116"/>
                    <a:pt x="1746" y="127"/>
                  </a:cubicBezTo>
                  <a:cubicBezTo>
                    <a:pt x="1718" y="110"/>
                    <a:pt x="1683" y="104"/>
                    <a:pt x="1649" y="99"/>
                  </a:cubicBezTo>
                  <a:cubicBezTo>
                    <a:pt x="1608" y="99"/>
                    <a:pt x="1568" y="116"/>
                    <a:pt x="1534" y="139"/>
                  </a:cubicBezTo>
                  <a:cubicBezTo>
                    <a:pt x="1482" y="173"/>
                    <a:pt x="1425" y="208"/>
                    <a:pt x="1373" y="242"/>
                  </a:cubicBezTo>
                  <a:cubicBezTo>
                    <a:pt x="1356" y="254"/>
                    <a:pt x="1333" y="265"/>
                    <a:pt x="1310" y="277"/>
                  </a:cubicBezTo>
                  <a:lnTo>
                    <a:pt x="1287" y="288"/>
                  </a:lnTo>
                  <a:lnTo>
                    <a:pt x="1275" y="288"/>
                  </a:lnTo>
                  <a:lnTo>
                    <a:pt x="1258" y="282"/>
                  </a:lnTo>
                  <a:lnTo>
                    <a:pt x="1252" y="282"/>
                  </a:lnTo>
                  <a:cubicBezTo>
                    <a:pt x="1241" y="277"/>
                    <a:pt x="1229" y="265"/>
                    <a:pt x="1212" y="254"/>
                  </a:cubicBezTo>
                  <a:cubicBezTo>
                    <a:pt x="1126" y="196"/>
                    <a:pt x="1051" y="104"/>
                    <a:pt x="942" y="76"/>
                  </a:cubicBezTo>
                  <a:cubicBezTo>
                    <a:pt x="925" y="70"/>
                    <a:pt x="907" y="68"/>
                    <a:pt x="889" y="68"/>
                  </a:cubicBezTo>
                  <a:cubicBezTo>
                    <a:pt x="829" y="68"/>
                    <a:pt x="769" y="96"/>
                    <a:pt x="730" y="144"/>
                  </a:cubicBezTo>
                  <a:cubicBezTo>
                    <a:pt x="707" y="167"/>
                    <a:pt x="684" y="196"/>
                    <a:pt x="666" y="225"/>
                  </a:cubicBezTo>
                  <a:lnTo>
                    <a:pt x="643" y="265"/>
                  </a:lnTo>
                  <a:lnTo>
                    <a:pt x="626" y="288"/>
                  </a:lnTo>
                  <a:lnTo>
                    <a:pt x="620" y="300"/>
                  </a:lnTo>
                  <a:cubicBezTo>
                    <a:pt x="609" y="311"/>
                    <a:pt x="598" y="323"/>
                    <a:pt x="586" y="334"/>
                  </a:cubicBezTo>
                  <a:cubicBezTo>
                    <a:pt x="575" y="334"/>
                    <a:pt x="569" y="340"/>
                    <a:pt x="563" y="346"/>
                  </a:cubicBezTo>
                  <a:lnTo>
                    <a:pt x="540" y="351"/>
                  </a:lnTo>
                  <a:lnTo>
                    <a:pt x="517" y="351"/>
                  </a:lnTo>
                  <a:cubicBezTo>
                    <a:pt x="421" y="297"/>
                    <a:pt x="299" y="144"/>
                    <a:pt x="177" y="144"/>
                  </a:cubicBezTo>
                  <a:cubicBezTo>
                    <a:pt x="131" y="144"/>
                    <a:pt x="85" y="166"/>
                    <a:pt x="40" y="225"/>
                  </a:cubicBezTo>
                  <a:cubicBezTo>
                    <a:pt x="0" y="275"/>
                    <a:pt x="52" y="356"/>
                    <a:pt x="112" y="356"/>
                  </a:cubicBezTo>
                  <a:cubicBezTo>
                    <a:pt x="121" y="356"/>
                    <a:pt x="129" y="355"/>
                    <a:pt x="138" y="351"/>
                  </a:cubicBezTo>
                  <a:lnTo>
                    <a:pt x="172" y="351"/>
                  </a:lnTo>
                  <a:lnTo>
                    <a:pt x="190" y="363"/>
                  </a:lnTo>
                  <a:cubicBezTo>
                    <a:pt x="201" y="369"/>
                    <a:pt x="213" y="374"/>
                    <a:pt x="218" y="386"/>
                  </a:cubicBezTo>
                  <a:cubicBezTo>
                    <a:pt x="276" y="437"/>
                    <a:pt x="333" y="483"/>
                    <a:pt x="396" y="529"/>
                  </a:cubicBezTo>
                  <a:cubicBezTo>
                    <a:pt x="436" y="544"/>
                    <a:pt x="475" y="551"/>
                    <a:pt x="513" y="551"/>
                  </a:cubicBezTo>
                  <a:cubicBezTo>
                    <a:pt x="633" y="551"/>
                    <a:pt x="740" y="481"/>
                    <a:pt x="810" y="380"/>
                  </a:cubicBezTo>
                  <a:cubicBezTo>
                    <a:pt x="827" y="357"/>
                    <a:pt x="839" y="334"/>
                    <a:pt x="856" y="311"/>
                  </a:cubicBezTo>
                  <a:lnTo>
                    <a:pt x="879" y="282"/>
                  </a:lnTo>
                  <a:lnTo>
                    <a:pt x="890" y="265"/>
                  </a:lnTo>
                  <a:cubicBezTo>
                    <a:pt x="902" y="265"/>
                    <a:pt x="913" y="271"/>
                    <a:pt x="913" y="271"/>
                  </a:cubicBezTo>
                  <a:cubicBezTo>
                    <a:pt x="936" y="282"/>
                    <a:pt x="954" y="294"/>
                    <a:pt x="971" y="311"/>
                  </a:cubicBezTo>
                  <a:cubicBezTo>
                    <a:pt x="1040" y="380"/>
                    <a:pt x="1126" y="437"/>
                    <a:pt x="1218" y="472"/>
                  </a:cubicBezTo>
                  <a:cubicBezTo>
                    <a:pt x="1235" y="474"/>
                    <a:pt x="1252" y="475"/>
                    <a:pt x="1268" y="475"/>
                  </a:cubicBezTo>
                  <a:cubicBezTo>
                    <a:pt x="1337" y="475"/>
                    <a:pt x="1403" y="456"/>
                    <a:pt x="1453" y="414"/>
                  </a:cubicBezTo>
                  <a:cubicBezTo>
                    <a:pt x="1505" y="374"/>
                    <a:pt x="1557" y="328"/>
                    <a:pt x="1597" y="277"/>
                  </a:cubicBezTo>
                  <a:cubicBezTo>
                    <a:pt x="1614" y="265"/>
                    <a:pt x="1626" y="242"/>
                    <a:pt x="1643" y="231"/>
                  </a:cubicBezTo>
                  <a:lnTo>
                    <a:pt x="1666" y="231"/>
                  </a:lnTo>
                  <a:cubicBezTo>
                    <a:pt x="1683" y="236"/>
                    <a:pt x="1700" y="242"/>
                    <a:pt x="1718" y="254"/>
                  </a:cubicBezTo>
                  <a:cubicBezTo>
                    <a:pt x="1723" y="277"/>
                    <a:pt x="1729" y="305"/>
                    <a:pt x="1741" y="328"/>
                  </a:cubicBezTo>
                  <a:cubicBezTo>
                    <a:pt x="1752" y="340"/>
                    <a:pt x="1758" y="357"/>
                    <a:pt x="1769" y="369"/>
                  </a:cubicBezTo>
                  <a:cubicBezTo>
                    <a:pt x="1769" y="374"/>
                    <a:pt x="1775" y="380"/>
                    <a:pt x="1781" y="386"/>
                  </a:cubicBezTo>
                  <a:cubicBezTo>
                    <a:pt x="1781" y="391"/>
                    <a:pt x="1781" y="391"/>
                    <a:pt x="1781" y="391"/>
                  </a:cubicBezTo>
                  <a:cubicBezTo>
                    <a:pt x="1787" y="409"/>
                    <a:pt x="1798" y="420"/>
                    <a:pt x="1809" y="426"/>
                  </a:cubicBezTo>
                  <a:cubicBezTo>
                    <a:pt x="1827" y="443"/>
                    <a:pt x="1850" y="460"/>
                    <a:pt x="1873" y="466"/>
                  </a:cubicBezTo>
                  <a:cubicBezTo>
                    <a:pt x="1890" y="472"/>
                    <a:pt x="1907" y="472"/>
                    <a:pt x="1919" y="472"/>
                  </a:cubicBezTo>
                  <a:lnTo>
                    <a:pt x="1942" y="472"/>
                  </a:lnTo>
                  <a:cubicBezTo>
                    <a:pt x="1959" y="472"/>
                    <a:pt x="1982" y="472"/>
                    <a:pt x="1999" y="466"/>
                  </a:cubicBezTo>
                  <a:cubicBezTo>
                    <a:pt x="2011" y="460"/>
                    <a:pt x="2022" y="455"/>
                    <a:pt x="2039" y="449"/>
                  </a:cubicBezTo>
                  <a:lnTo>
                    <a:pt x="2045" y="443"/>
                  </a:lnTo>
                  <a:cubicBezTo>
                    <a:pt x="2062" y="432"/>
                    <a:pt x="2079" y="420"/>
                    <a:pt x="2091" y="403"/>
                  </a:cubicBezTo>
                  <a:cubicBezTo>
                    <a:pt x="2102" y="391"/>
                    <a:pt x="2114" y="386"/>
                    <a:pt x="2120" y="374"/>
                  </a:cubicBezTo>
                  <a:lnTo>
                    <a:pt x="2120" y="374"/>
                  </a:lnTo>
                  <a:lnTo>
                    <a:pt x="2114" y="380"/>
                  </a:lnTo>
                  <a:cubicBezTo>
                    <a:pt x="2120" y="374"/>
                    <a:pt x="2125" y="369"/>
                    <a:pt x="2131" y="357"/>
                  </a:cubicBezTo>
                  <a:cubicBezTo>
                    <a:pt x="2143" y="346"/>
                    <a:pt x="2148" y="328"/>
                    <a:pt x="2154" y="311"/>
                  </a:cubicBezTo>
                  <a:cubicBezTo>
                    <a:pt x="2160" y="300"/>
                    <a:pt x="2160" y="282"/>
                    <a:pt x="2160" y="265"/>
                  </a:cubicBezTo>
                  <a:cubicBezTo>
                    <a:pt x="2160" y="265"/>
                    <a:pt x="2160" y="259"/>
                    <a:pt x="2160" y="254"/>
                  </a:cubicBezTo>
                  <a:cubicBezTo>
                    <a:pt x="2160" y="248"/>
                    <a:pt x="2160" y="236"/>
                    <a:pt x="2160" y="231"/>
                  </a:cubicBezTo>
                  <a:cubicBezTo>
                    <a:pt x="2160" y="219"/>
                    <a:pt x="2160" y="202"/>
                    <a:pt x="2154" y="190"/>
                  </a:cubicBezTo>
                  <a:cubicBezTo>
                    <a:pt x="2148" y="179"/>
                    <a:pt x="2148" y="162"/>
                    <a:pt x="2137" y="150"/>
                  </a:cubicBezTo>
                  <a:lnTo>
                    <a:pt x="2137" y="144"/>
                  </a:lnTo>
                  <a:cubicBezTo>
                    <a:pt x="2131" y="133"/>
                    <a:pt x="2120" y="122"/>
                    <a:pt x="2108" y="110"/>
                  </a:cubicBezTo>
                  <a:cubicBezTo>
                    <a:pt x="2102" y="93"/>
                    <a:pt x="2091" y="81"/>
                    <a:pt x="2074" y="64"/>
                  </a:cubicBezTo>
                  <a:cubicBezTo>
                    <a:pt x="2062" y="53"/>
                    <a:pt x="2039" y="41"/>
                    <a:pt x="2022" y="30"/>
                  </a:cubicBezTo>
                  <a:cubicBezTo>
                    <a:pt x="1993" y="12"/>
                    <a:pt x="1965" y="7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5708;p49">
              <a:extLst>
                <a:ext uri="{FF2B5EF4-FFF2-40B4-BE49-F238E27FC236}">
                  <a16:creationId xmlns:a16="http://schemas.microsoft.com/office/drawing/2014/main" id="{65B6A3E8-F00A-5B92-CFFA-E38E68334292}"/>
                </a:ext>
              </a:extLst>
            </p:cNvPr>
            <p:cNvSpPr/>
            <p:nvPr/>
          </p:nvSpPr>
          <p:spPr>
            <a:xfrm>
              <a:off x="6727471" y="233888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5709;p49">
              <a:extLst>
                <a:ext uri="{FF2B5EF4-FFF2-40B4-BE49-F238E27FC236}">
                  <a16:creationId xmlns:a16="http://schemas.microsoft.com/office/drawing/2014/main" id="{7BCF39DC-A6B6-0BE6-F915-D4F16FCA68B3}"/>
                </a:ext>
              </a:extLst>
            </p:cNvPr>
            <p:cNvSpPr/>
            <p:nvPr/>
          </p:nvSpPr>
          <p:spPr>
            <a:xfrm>
              <a:off x="6727471" y="233888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5710;p49">
              <a:extLst>
                <a:ext uri="{FF2B5EF4-FFF2-40B4-BE49-F238E27FC236}">
                  <a16:creationId xmlns:a16="http://schemas.microsoft.com/office/drawing/2014/main" id="{4C66215D-D95A-4346-9D3C-68C1A5C46F38}"/>
                </a:ext>
              </a:extLst>
            </p:cNvPr>
            <p:cNvSpPr/>
            <p:nvPr/>
          </p:nvSpPr>
          <p:spPr>
            <a:xfrm>
              <a:off x="6727668" y="23386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5711;p49">
              <a:extLst>
                <a:ext uri="{FF2B5EF4-FFF2-40B4-BE49-F238E27FC236}">
                  <a16:creationId xmlns:a16="http://schemas.microsoft.com/office/drawing/2014/main" id="{1C15D94A-8C28-3609-BB43-83EE42066AC7}"/>
                </a:ext>
              </a:extLst>
            </p:cNvPr>
            <p:cNvSpPr/>
            <p:nvPr/>
          </p:nvSpPr>
          <p:spPr>
            <a:xfrm>
              <a:off x="6741301" y="233570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5712;p49">
              <a:extLst>
                <a:ext uri="{FF2B5EF4-FFF2-40B4-BE49-F238E27FC236}">
                  <a16:creationId xmlns:a16="http://schemas.microsoft.com/office/drawing/2014/main" id="{CD969096-9B2E-1F10-E325-45090F88AFC0}"/>
                </a:ext>
              </a:extLst>
            </p:cNvPr>
            <p:cNvSpPr/>
            <p:nvPr/>
          </p:nvSpPr>
          <p:spPr>
            <a:xfrm>
              <a:off x="6677522" y="2327267"/>
              <a:ext cx="85437" cy="21971"/>
            </a:xfrm>
            <a:custGeom>
              <a:avLst/>
              <a:gdLst/>
              <a:ahLst/>
              <a:cxnLst/>
              <a:rect l="l" t="t" r="r" b="b"/>
              <a:pathLst>
                <a:path w="2162" h="552" extrusionOk="0">
                  <a:moveTo>
                    <a:pt x="1648" y="1"/>
                  </a:moveTo>
                  <a:cubicBezTo>
                    <a:pt x="1529" y="1"/>
                    <a:pt x="1425" y="71"/>
                    <a:pt x="1350" y="172"/>
                  </a:cubicBezTo>
                  <a:cubicBezTo>
                    <a:pt x="1333" y="195"/>
                    <a:pt x="1322" y="218"/>
                    <a:pt x="1304" y="241"/>
                  </a:cubicBezTo>
                  <a:lnTo>
                    <a:pt x="1281" y="270"/>
                  </a:lnTo>
                  <a:cubicBezTo>
                    <a:pt x="1281" y="270"/>
                    <a:pt x="1276" y="281"/>
                    <a:pt x="1270" y="287"/>
                  </a:cubicBezTo>
                  <a:cubicBezTo>
                    <a:pt x="1258" y="287"/>
                    <a:pt x="1247" y="281"/>
                    <a:pt x="1247" y="281"/>
                  </a:cubicBezTo>
                  <a:cubicBezTo>
                    <a:pt x="1224" y="270"/>
                    <a:pt x="1207" y="252"/>
                    <a:pt x="1189" y="241"/>
                  </a:cubicBezTo>
                  <a:cubicBezTo>
                    <a:pt x="1121" y="172"/>
                    <a:pt x="1034" y="115"/>
                    <a:pt x="942" y="80"/>
                  </a:cubicBezTo>
                  <a:cubicBezTo>
                    <a:pt x="927" y="78"/>
                    <a:pt x="911" y="77"/>
                    <a:pt x="895" y="77"/>
                  </a:cubicBezTo>
                  <a:cubicBezTo>
                    <a:pt x="829" y="77"/>
                    <a:pt x="762" y="96"/>
                    <a:pt x="707" y="138"/>
                  </a:cubicBezTo>
                  <a:cubicBezTo>
                    <a:pt x="655" y="178"/>
                    <a:pt x="604" y="224"/>
                    <a:pt x="563" y="275"/>
                  </a:cubicBezTo>
                  <a:cubicBezTo>
                    <a:pt x="546" y="293"/>
                    <a:pt x="535" y="304"/>
                    <a:pt x="517" y="321"/>
                  </a:cubicBezTo>
                  <a:lnTo>
                    <a:pt x="500" y="321"/>
                  </a:lnTo>
                  <a:cubicBezTo>
                    <a:pt x="477" y="316"/>
                    <a:pt x="460" y="310"/>
                    <a:pt x="443" y="298"/>
                  </a:cubicBezTo>
                  <a:cubicBezTo>
                    <a:pt x="443" y="270"/>
                    <a:pt x="437" y="247"/>
                    <a:pt x="420" y="224"/>
                  </a:cubicBezTo>
                  <a:cubicBezTo>
                    <a:pt x="414" y="206"/>
                    <a:pt x="403" y="195"/>
                    <a:pt x="391" y="183"/>
                  </a:cubicBezTo>
                  <a:lnTo>
                    <a:pt x="380" y="166"/>
                  </a:lnTo>
                  <a:lnTo>
                    <a:pt x="380" y="155"/>
                  </a:lnTo>
                  <a:cubicBezTo>
                    <a:pt x="374" y="143"/>
                    <a:pt x="368" y="132"/>
                    <a:pt x="357" y="126"/>
                  </a:cubicBezTo>
                  <a:cubicBezTo>
                    <a:pt x="339" y="109"/>
                    <a:pt x="316" y="92"/>
                    <a:pt x="293" y="86"/>
                  </a:cubicBezTo>
                  <a:cubicBezTo>
                    <a:pt x="276" y="80"/>
                    <a:pt x="259" y="80"/>
                    <a:pt x="242" y="80"/>
                  </a:cubicBezTo>
                  <a:cubicBezTo>
                    <a:pt x="239" y="77"/>
                    <a:pt x="236" y="76"/>
                    <a:pt x="232" y="76"/>
                  </a:cubicBezTo>
                  <a:cubicBezTo>
                    <a:pt x="229" y="76"/>
                    <a:pt x="225" y="77"/>
                    <a:pt x="219" y="80"/>
                  </a:cubicBezTo>
                  <a:cubicBezTo>
                    <a:pt x="202" y="80"/>
                    <a:pt x="184" y="80"/>
                    <a:pt x="167" y="86"/>
                  </a:cubicBezTo>
                  <a:cubicBezTo>
                    <a:pt x="150" y="92"/>
                    <a:pt x="138" y="97"/>
                    <a:pt x="127" y="103"/>
                  </a:cubicBezTo>
                  <a:lnTo>
                    <a:pt x="115" y="109"/>
                  </a:lnTo>
                  <a:cubicBezTo>
                    <a:pt x="98" y="120"/>
                    <a:pt x="87" y="132"/>
                    <a:pt x="69" y="149"/>
                  </a:cubicBezTo>
                  <a:cubicBezTo>
                    <a:pt x="58" y="160"/>
                    <a:pt x="52" y="166"/>
                    <a:pt x="41" y="178"/>
                  </a:cubicBezTo>
                  <a:lnTo>
                    <a:pt x="52" y="172"/>
                  </a:lnTo>
                  <a:lnTo>
                    <a:pt x="52" y="172"/>
                  </a:lnTo>
                  <a:cubicBezTo>
                    <a:pt x="41" y="178"/>
                    <a:pt x="35" y="183"/>
                    <a:pt x="29" y="195"/>
                  </a:cubicBezTo>
                  <a:cubicBezTo>
                    <a:pt x="23" y="206"/>
                    <a:pt x="18" y="224"/>
                    <a:pt x="12" y="235"/>
                  </a:cubicBezTo>
                  <a:cubicBezTo>
                    <a:pt x="6" y="252"/>
                    <a:pt x="6" y="270"/>
                    <a:pt x="0" y="287"/>
                  </a:cubicBezTo>
                  <a:cubicBezTo>
                    <a:pt x="0" y="287"/>
                    <a:pt x="0" y="293"/>
                    <a:pt x="0" y="298"/>
                  </a:cubicBezTo>
                  <a:lnTo>
                    <a:pt x="0" y="321"/>
                  </a:lnTo>
                  <a:cubicBezTo>
                    <a:pt x="6" y="333"/>
                    <a:pt x="6" y="344"/>
                    <a:pt x="6" y="362"/>
                  </a:cubicBezTo>
                  <a:cubicBezTo>
                    <a:pt x="12" y="373"/>
                    <a:pt x="18" y="390"/>
                    <a:pt x="23" y="402"/>
                  </a:cubicBezTo>
                  <a:cubicBezTo>
                    <a:pt x="23" y="402"/>
                    <a:pt x="29" y="407"/>
                    <a:pt x="29" y="407"/>
                  </a:cubicBezTo>
                  <a:cubicBezTo>
                    <a:pt x="35" y="419"/>
                    <a:pt x="46" y="430"/>
                    <a:pt x="58" y="442"/>
                  </a:cubicBezTo>
                  <a:cubicBezTo>
                    <a:pt x="69" y="459"/>
                    <a:pt x="81" y="471"/>
                    <a:pt x="92" y="482"/>
                  </a:cubicBezTo>
                  <a:cubicBezTo>
                    <a:pt x="110" y="499"/>
                    <a:pt x="127" y="511"/>
                    <a:pt x="144" y="522"/>
                  </a:cubicBezTo>
                  <a:cubicBezTo>
                    <a:pt x="173" y="540"/>
                    <a:pt x="202" y="545"/>
                    <a:pt x="236" y="551"/>
                  </a:cubicBezTo>
                  <a:lnTo>
                    <a:pt x="242" y="551"/>
                  </a:lnTo>
                  <a:cubicBezTo>
                    <a:pt x="259" y="545"/>
                    <a:pt x="270" y="545"/>
                    <a:pt x="288" y="545"/>
                  </a:cubicBezTo>
                  <a:lnTo>
                    <a:pt x="293" y="545"/>
                  </a:lnTo>
                  <a:cubicBezTo>
                    <a:pt x="305" y="540"/>
                    <a:pt x="316" y="534"/>
                    <a:pt x="328" y="528"/>
                  </a:cubicBezTo>
                  <a:cubicBezTo>
                    <a:pt x="357" y="511"/>
                    <a:pt x="385" y="482"/>
                    <a:pt x="403" y="453"/>
                  </a:cubicBezTo>
                  <a:cubicBezTo>
                    <a:pt x="408" y="442"/>
                    <a:pt x="414" y="430"/>
                    <a:pt x="420" y="425"/>
                  </a:cubicBezTo>
                  <a:cubicBezTo>
                    <a:pt x="449" y="436"/>
                    <a:pt x="483" y="448"/>
                    <a:pt x="517" y="448"/>
                  </a:cubicBezTo>
                  <a:cubicBezTo>
                    <a:pt x="558" y="448"/>
                    <a:pt x="598" y="436"/>
                    <a:pt x="632" y="413"/>
                  </a:cubicBezTo>
                  <a:cubicBezTo>
                    <a:pt x="684" y="373"/>
                    <a:pt x="741" y="344"/>
                    <a:pt x="793" y="310"/>
                  </a:cubicBezTo>
                  <a:cubicBezTo>
                    <a:pt x="816" y="298"/>
                    <a:pt x="833" y="281"/>
                    <a:pt x="856" y="275"/>
                  </a:cubicBezTo>
                  <a:lnTo>
                    <a:pt x="879" y="264"/>
                  </a:lnTo>
                  <a:lnTo>
                    <a:pt x="891" y="264"/>
                  </a:lnTo>
                  <a:lnTo>
                    <a:pt x="908" y="270"/>
                  </a:lnTo>
                  <a:lnTo>
                    <a:pt x="914" y="270"/>
                  </a:lnTo>
                  <a:cubicBezTo>
                    <a:pt x="925" y="275"/>
                    <a:pt x="942" y="287"/>
                    <a:pt x="954" y="293"/>
                  </a:cubicBezTo>
                  <a:cubicBezTo>
                    <a:pt x="1040" y="350"/>
                    <a:pt x="1115" y="448"/>
                    <a:pt x="1224" y="471"/>
                  </a:cubicBezTo>
                  <a:cubicBezTo>
                    <a:pt x="1244" y="477"/>
                    <a:pt x="1265" y="479"/>
                    <a:pt x="1285" y="479"/>
                  </a:cubicBezTo>
                  <a:cubicBezTo>
                    <a:pt x="1343" y="479"/>
                    <a:pt x="1398" y="455"/>
                    <a:pt x="1436" y="407"/>
                  </a:cubicBezTo>
                  <a:cubicBezTo>
                    <a:pt x="1459" y="379"/>
                    <a:pt x="1482" y="350"/>
                    <a:pt x="1500" y="321"/>
                  </a:cubicBezTo>
                  <a:lnTo>
                    <a:pt x="1523" y="281"/>
                  </a:lnTo>
                  <a:lnTo>
                    <a:pt x="1540" y="264"/>
                  </a:lnTo>
                  <a:lnTo>
                    <a:pt x="1551" y="247"/>
                  </a:lnTo>
                  <a:cubicBezTo>
                    <a:pt x="1557" y="235"/>
                    <a:pt x="1569" y="229"/>
                    <a:pt x="1580" y="218"/>
                  </a:cubicBezTo>
                  <a:cubicBezTo>
                    <a:pt x="1592" y="212"/>
                    <a:pt x="1597" y="212"/>
                    <a:pt x="1603" y="206"/>
                  </a:cubicBezTo>
                  <a:lnTo>
                    <a:pt x="1626" y="195"/>
                  </a:lnTo>
                  <a:lnTo>
                    <a:pt x="1649" y="195"/>
                  </a:lnTo>
                  <a:cubicBezTo>
                    <a:pt x="1745" y="253"/>
                    <a:pt x="1868" y="405"/>
                    <a:pt x="1990" y="405"/>
                  </a:cubicBezTo>
                  <a:cubicBezTo>
                    <a:pt x="2036" y="405"/>
                    <a:pt x="2082" y="384"/>
                    <a:pt x="2126" y="327"/>
                  </a:cubicBezTo>
                  <a:cubicBezTo>
                    <a:pt x="2161" y="266"/>
                    <a:pt x="2116" y="197"/>
                    <a:pt x="2050" y="197"/>
                  </a:cubicBezTo>
                  <a:cubicBezTo>
                    <a:pt x="2041" y="197"/>
                    <a:pt x="2032" y="198"/>
                    <a:pt x="2022" y="201"/>
                  </a:cubicBezTo>
                  <a:lnTo>
                    <a:pt x="2017" y="201"/>
                  </a:lnTo>
                  <a:cubicBezTo>
                    <a:pt x="2014" y="198"/>
                    <a:pt x="2011" y="196"/>
                    <a:pt x="2007" y="196"/>
                  </a:cubicBezTo>
                  <a:cubicBezTo>
                    <a:pt x="2004" y="196"/>
                    <a:pt x="1999" y="198"/>
                    <a:pt x="1994" y="201"/>
                  </a:cubicBezTo>
                  <a:lnTo>
                    <a:pt x="1988" y="201"/>
                  </a:lnTo>
                  <a:lnTo>
                    <a:pt x="1971" y="189"/>
                  </a:lnTo>
                  <a:cubicBezTo>
                    <a:pt x="1959" y="183"/>
                    <a:pt x="1948" y="172"/>
                    <a:pt x="1942" y="166"/>
                  </a:cubicBezTo>
                  <a:cubicBezTo>
                    <a:pt x="1885" y="115"/>
                    <a:pt x="1827" y="63"/>
                    <a:pt x="1764" y="23"/>
                  </a:cubicBezTo>
                  <a:cubicBezTo>
                    <a:pt x="1724" y="8"/>
                    <a:pt x="1686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5713;p49">
              <a:extLst>
                <a:ext uri="{FF2B5EF4-FFF2-40B4-BE49-F238E27FC236}">
                  <a16:creationId xmlns:a16="http://schemas.microsoft.com/office/drawing/2014/main" id="{D87FEE82-C218-40BA-8716-3C7BE8143C33}"/>
                </a:ext>
              </a:extLst>
            </p:cNvPr>
            <p:cNvSpPr/>
            <p:nvPr/>
          </p:nvSpPr>
          <p:spPr>
            <a:xfrm>
              <a:off x="6742210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5714;p49">
              <a:extLst>
                <a:ext uri="{FF2B5EF4-FFF2-40B4-BE49-F238E27FC236}">
                  <a16:creationId xmlns:a16="http://schemas.microsoft.com/office/drawing/2014/main" id="{BB383918-8754-FC9C-F1BA-CBAB3E2A1A5E}"/>
                </a:ext>
              </a:extLst>
            </p:cNvPr>
            <p:cNvSpPr/>
            <p:nvPr/>
          </p:nvSpPr>
          <p:spPr>
            <a:xfrm>
              <a:off x="6742210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5715;p49">
              <a:extLst>
                <a:ext uri="{FF2B5EF4-FFF2-40B4-BE49-F238E27FC236}">
                  <a16:creationId xmlns:a16="http://schemas.microsoft.com/office/drawing/2014/main" id="{8378634E-C6CD-46DA-61BD-20AE9BA82825}"/>
                </a:ext>
              </a:extLst>
            </p:cNvPr>
            <p:cNvSpPr/>
            <p:nvPr/>
          </p:nvSpPr>
          <p:spPr>
            <a:xfrm>
              <a:off x="6742447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5716;p49">
              <a:extLst>
                <a:ext uri="{FF2B5EF4-FFF2-40B4-BE49-F238E27FC236}">
                  <a16:creationId xmlns:a16="http://schemas.microsoft.com/office/drawing/2014/main" id="{C6A196B4-BC8C-FBED-5D7A-93C76A25098B}"/>
                </a:ext>
              </a:extLst>
            </p:cNvPr>
            <p:cNvSpPr/>
            <p:nvPr/>
          </p:nvSpPr>
          <p:spPr>
            <a:xfrm>
              <a:off x="6754026" y="2310073"/>
              <a:ext cx="237" cy="4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lnTo>
                    <a:pt x="6" y="1"/>
                  </a:lnTo>
                  <a:cubicBezTo>
                    <a:pt x="6" y="1"/>
                    <a:pt x="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5717;p49">
              <a:extLst>
                <a:ext uri="{FF2B5EF4-FFF2-40B4-BE49-F238E27FC236}">
                  <a16:creationId xmlns:a16="http://schemas.microsoft.com/office/drawing/2014/main" id="{D8627E9C-93B0-E644-B873-29BE946CD397}"/>
                </a:ext>
              </a:extLst>
            </p:cNvPr>
            <p:cNvSpPr/>
            <p:nvPr/>
          </p:nvSpPr>
          <p:spPr>
            <a:xfrm>
              <a:off x="6703642" y="2264819"/>
              <a:ext cx="64255" cy="63246"/>
            </a:xfrm>
            <a:custGeom>
              <a:avLst/>
              <a:gdLst/>
              <a:ahLst/>
              <a:cxnLst/>
              <a:rect l="l" t="t" r="r" b="b"/>
              <a:pathLst>
                <a:path w="1626" h="1589" extrusionOk="0">
                  <a:moveTo>
                    <a:pt x="167" y="1"/>
                  </a:moveTo>
                  <a:cubicBezTo>
                    <a:pt x="149" y="1"/>
                    <a:pt x="132" y="6"/>
                    <a:pt x="115" y="18"/>
                  </a:cubicBezTo>
                  <a:cubicBezTo>
                    <a:pt x="103" y="24"/>
                    <a:pt x="92" y="35"/>
                    <a:pt x="80" y="47"/>
                  </a:cubicBezTo>
                  <a:lnTo>
                    <a:pt x="69" y="52"/>
                  </a:lnTo>
                  <a:lnTo>
                    <a:pt x="52" y="69"/>
                  </a:lnTo>
                  <a:cubicBezTo>
                    <a:pt x="40" y="81"/>
                    <a:pt x="35" y="87"/>
                    <a:pt x="29" y="98"/>
                  </a:cubicBezTo>
                  <a:cubicBezTo>
                    <a:pt x="17" y="115"/>
                    <a:pt x="12" y="127"/>
                    <a:pt x="12" y="138"/>
                  </a:cubicBezTo>
                  <a:lnTo>
                    <a:pt x="12" y="150"/>
                  </a:lnTo>
                  <a:cubicBezTo>
                    <a:pt x="6" y="161"/>
                    <a:pt x="6" y="179"/>
                    <a:pt x="6" y="190"/>
                  </a:cubicBezTo>
                  <a:lnTo>
                    <a:pt x="6" y="196"/>
                  </a:lnTo>
                  <a:cubicBezTo>
                    <a:pt x="0" y="213"/>
                    <a:pt x="0" y="230"/>
                    <a:pt x="0" y="253"/>
                  </a:cubicBezTo>
                  <a:cubicBezTo>
                    <a:pt x="0" y="271"/>
                    <a:pt x="6" y="294"/>
                    <a:pt x="12" y="316"/>
                  </a:cubicBezTo>
                  <a:cubicBezTo>
                    <a:pt x="17" y="345"/>
                    <a:pt x="35" y="374"/>
                    <a:pt x="57" y="397"/>
                  </a:cubicBezTo>
                  <a:lnTo>
                    <a:pt x="63" y="403"/>
                  </a:lnTo>
                  <a:cubicBezTo>
                    <a:pt x="75" y="414"/>
                    <a:pt x="86" y="420"/>
                    <a:pt x="98" y="431"/>
                  </a:cubicBezTo>
                  <a:lnTo>
                    <a:pt x="103" y="431"/>
                  </a:lnTo>
                  <a:cubicBezTo>
                    <a:pt x="115" y="437"/>
                    <a:pt x="126" y="437"/>
                    <a:pt x="138" y="443"/>
                  </a:cubicBezTo>
                  <a:cubicBezTo>
                    <a:pt x="155" y="449"/>
                    <a:pt x="172" y="451"/>
                    <a:pt x="190" y="451"/>
                  </a:cubicBezTo>
                  <a:cubicBezTo>
                    <a:pt x="207" y="451"/>
                    <a:pt x="224" y="449"/>
                    <a:pt x="241" y="443"/>
                  </a:cubicBezTo>
                  <a:cubicBezTo>
                    <a:pt x="253" y="443"/>
                    <a:pt x="264" y="437"/>
                    <a:pt x="276" y="437"/>
                  </a:cubicBezTo>
                  <a:cubicBezTo>
                    <a:pt x="287" y="466"/>
                    <a:pt x="304" y="500"/>
                    <a:pt x="327" y="523"/>
                  </a:cubicBezTo>
                  <a:cubicBezTo>
                    <a:pt x="356" y="552"/>
                    <a:pt x="391" y="569"/>
                    <a:pt x="431" y="575"/>
                  </a:cubicBezTo>
                  <a:cubicBezTo>
                    <a:pt x="494" y="586"/>
                    <a:pt x="557" y="609"/>
                    <a:pt x="620" y="621"/>
                  </a:cubicBezTo>
                  <a:cubicBezTo>
                    <a:pt x="643" y="627"/>
                    <a:pt x="666" y="632"/>
                    <a:pt x="689" y="638"/>
                  </a:cubicBezTo>
                  <a:lnTo>
                    <a:pt x="712" y="650"/>
                  </a:lnTo>
                  <a:lnTo>
                    <a:pt x="724" y="655"/>
                  </a:lnTo>
                  <a:lnTo>
                    <a:pt x="730" y="673"/>
                  </a:lnTo>
                  <a:lnTo>
                    <a:pt x="730" y="678"/>
                  </a:lnTo>
                  <a:cubicBezTo>
                    <a:pt x="735" y="690"/>
                    <a:pt x="735" y="707"/>
                    <a:pt x="741" y="724"/>
                  </a:cubicBezTo>
                  <a:cubicBezTo>
                    <a:pt x="758" y="828"/>
                    <a:pt x="747" y="948"/>
                    <a:pt x="804" y="1040"/>
                  </a:cubicBezTo>
                  <a:cubicBezTo>
                    <a:pt x="842" y="1105"/>
                    <a:pt x="910" y="1144"/>
                    <a:pt x="984" y="1144"/>
                  </a:cubicBezTo>
                  <a:cubicBezTo>
                    <a:pt x="989" y="1144"/>
                    <a:pt x="994" y="1144"/>
                    <a:pt x="999" y="1144"/>
                  </a:cubicBezTo>
                  <a:cubicBezTo>
                    <a:pt x="1034" y="1144"/>
                    <a:pt x="1068" y="1138"/>
                    <a:pt x="1103" y="1126"/>
                  </a:cubicBezTo>
                  <a:lnTo>
                    <a:pt x="1149" y="1121"/>
                  </a:lnTo>
                  <a:lnTo>
                    <a:pt x="1172" y="1115"/>
                  </a:lnTo>
                  <a:lnTo>
                    <a:pt x="1189" y="1115"/>
                  </a:lnTo>
                  <a:cubicBezTo>
                    <a:pt x="1198" y="1112"/>
                    <a:pt x="1206" y="1111"/>
                    <a:pt x="1214" y="1111"/>
                  </a:cubicBezTo>
                  <a:cubicBezTo>
                    <a:pt x="1222" y="1111"/>
                    <a:pt x="1229" y="1112"/>
                    <a:pt x="1235" y="1115"/>
                  </a:cubicBezTo>
                  <a:cubicBezTo>
                    <a:pt x="1246" y="1115"/>
                    <a:pt x="1252" y="1121"/>
                    <a:pt x="1264" y="1121"/>
                  </a:cubicBezTo>
                  <a:cubicBezTo>
                    <a:pt x="1269" y="1121"/>
                    <a:pt x="1275" y="1126"/>
                    <a:pt x="1281" y="1132"/>
                  </a:cubicBezTo>
                  <a:cubicBezTo>
                    <a:pt x="1287" y="1138"/>
                    <a:pt x="1287" y="1138"/>
                    <a:pt x="1292" y="1144"/>
                  </a:cubicBezTo>
                  <a:cubicBezTo>
                    <a:pt x="1292" y="1144"/>
                    <a:pt x="1292" y="1149"/>
                    <a:pt x="1292" y="1149"/>
                  </a:cubicBezTo>
                  <a:cubicBezTo>
                    <a:pt x="1292" y="1149"/>
                    <a:pt x="1292" y="1155"/>
                    <a:pt x="1292" y="1155"/>
                  </a:cubicBezTo>
                  <a:cubicBezTo>
                    <a:pt x="1325" y="1291"/>
                    <a:pt x="1280" y="1588"/>
                    <a:pt x="1497" y="1588"/>
                  </a:cubicBezTo>
                  <a:cubicBezTo>
                    <a:pt x="1508" y="1588"/>
                    <a:pt x="1521" y="1588"/>
                    <a:pt x="1534" y="1586"/>
                  </a:cubicBezTo>
                  <a:cubicBezTo>
                    <a:pt x="1608" y="1563"/>
                    <a:pt x="1626" y="1465"/>
                    <a:pt x="1557" y="1425"/>
                  </a:cubicBezTo>
                  <a:lnTo>
                    <a:pt x="1551" y="1425"/>
                  </a:lnTo>
                  <a:cubicBezTo>
                    <a:pt x="1545" y="1419"/>
                    <a:pt x="1539" y="1414"/>
                    <a:pt x="1534" y="1408"/>
                  </a:cubicBezTo>
                  <a:cubicBezTo>
                    <a:pt x="1528" y="1402"/>
                    <a:pt x="1528" y="1391"/>
                    <a:pt x="1528" y="1385"/>
                  </a:cubicBezTo>
                  <a:cubicBezTo>
                    <a:pt x="1522" y="1373"/>
                    <a:pt x="1522" y="1362"/>
                    <a:pt x="1522" y="1350"/>
                  </a:cubicBezTo>
                  <a:cubicBezTo>
                    <a:pt x="1516" y="1270"/>
                    <a:pt x="1511" y="1195"/>
                    <a:pt x="1493" y="1121"/>
                  </a:cubicBezTo>
                  <a:cubicBezTo>
                    <a:pt x="1454" y="974"/>
                    <a:pt x="1327" y="914"/>
                    <a:pt x="1195" y="914"/>
                  </a:cubicBezTo>
                  <a:cubicBezTo>
                    <a:pt x="1172" y="914"/>
                    <a:pt x="1149" y="916"/>
                    <a:pt x="1126" y="920"/>
                  </a:cubicBezTo>
                  <a:cubicBezTo>
                    <a:pt x="1097" y="925"/>
                    <a:pt x="1068" y="931"/>
                    <a:pt x="1040" y="943"/>
                  </a:cubicBezTo>
                  <a:lnTo>
                    <a:pt x="1005" y="948"/>
                  </a:lnTo>
                  <a:lnTo>
                    <a:pt x="977" y="948"/>
                  </a:lnTo>
                  <a:cubicBezTo>
                    <a:pt x="977" y="937"/>
                    <a:pt x="971" y="931"/>
                    <a:pt x="971" y="925"/>
                  </a:cubicBezTo>
                  <a:cubicBezTo>
                    <a:pt x="965" y="902"/>
                    <a:pt x="959" y="879"/>
                    <a:pt x="959" y="856"/>
                  </a:cubicBezTo>
                  <a:cubicBezTo>
                    <a:pt x="959" y="759"/>
                    <a:pt x="936" y="661"/>
                    <a:pt x="896" y="569"/>
                  </a:cubicBezTo>
                  <a:cubicBezTo>
                    <a:pt x="850" y="500"/>
                    <a:pt x="770" y="454"/>
                    <a:pt x="689" y="443"/>
                  </a:cubicBezTo>
                  <a:cubicBezTo>
                    <a:pt x="649" y="436"/>
                    <a:pt x="611" y="433"/>
                    <a:pt x="572" y="433"/>
                  </a:cubicBezTo>
                  <a:cubicBezTo>
                    <a:pt x="544" y="433"/>
                    <a:pt x="517" y="435"/>
                    <a:pt x="488" y="437"/>
                  </a:cubicBezTo>
                  <a:lnTo>
                    <a:pt x="419" y="437"/>
                  </a:lnTo>
                  <a:cubicBezTo>
                    <a:pt x="419" y="431"/>
                    <a:pt x="408" y="426"/>
                    <a:pt x="408" y="420"/>
                  </a:cubicBezTo>
                  <a:cubicBezTo>
                    <a:pt x="396" y="403"/>
                    <a:pt x="391" y="385"/>
                    <a:pt x="385" y="368"/>
                  </a:cubicBezTo>
                  <a:cubicBezTo>
                    <a:pt x="402" y="345"/>
                    <a:pt x="414" y="322"/>
                    <a:pt x="425" y="294"/>
                  </a:cubicBezTo>
                  <a:cubicBezTo>
                    <a:pt x="425" y="282"/>
                    <a:pt x="431" y="265"/>
                    <a:pt x="425" y="248"/>
                  </a:cubicBezTo>
                  <a:lnTo>
                    <a:pt x="437" y="225"/>
                  </a:lnTo>
                  <a:cubicBezTo>
                    <a:pt x="437" y="225"/>
                    <a:pt x="437" y="219"/>
                    <a:pt x="437" y="219"/>
                  </a:cubicBezTo>
                  <a:cubicBezTo>
                    <a:pt x="442" y="202"/>
                    <a:pt x="442" y="190"/>
                    <a:pt x="442" y="173"/>
                  </a:cubicBezTo>
                  <a:cubicBezTo>
                    <a:pt x="442" y="150"/>
                    <a:pt x="437" y="127"/>
                    <a:pt x="425" y="104"/>
                  </a:cubicBezTo>
                  <a:cubicBezTo>
                    <a:pt x="414" y="87"/>
                    <a:pt x="408" y="75"/>
                    <a:pt x="396" y="64"/>
                  </a:cubicBezTo>
                  <a:cubicBezTo>
                    <a:pt x="391" y="58"/>
                    <a:pt x="385" y="52"/>
                    <a:pt x="379" y="47"/>
                  </a:cubicBezTo>
                  <a:cubicBezTo>
                    <a:pt x="368" y="35"/>
                    <a:pt x="350" y="24"/>
                    <a:pt x="333" y="18"/>
                  </a:cubicBezTo>
                  <a:cubicBezTo>
                    <a:pt x="322" y="6"/>
                    <a:pt x="31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5718;p49">
              <a:extLst>
                <a:ext uri="{FF2B5EF4-FFF2-40B4-BE49-F238E27FC236}">
                  <a16:creationId xmlns:a16="http://schemas.microsoft.com/office/drawing/2014/main" id="{42A257CC-76D6-E34E-F5A7-AC8CF1A6FC84}"/>
                </a:ext>
              </a:extLst>
            </p:cNvPr>
            <p:cNvSpPr/>
            <p:nvPr/>
          </p:nvSpPr>
          <p:spPr>
            <a:xfrm>
              <a:off x="6814605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5719;p49">
              <a:extLst>
                <a:ext uri="{FF2B5EF4-FFF2-40B4-BE49-F238E27FC236}">
                  <a16:creationId xmlns:a16="http://schemas.microsoft.com/office/drawing/2014/main" id="{1F915EAF-2594-622F-E692-C9B31EE977AC}"/>
                </a:ext>
              </a:extLst>
            </p:cNvPr>
            <p:cNvSpPr/>
            <p:nvPr/>
          </p:nvSpPr>
          <p:spPr>
            <a:xfrm>
              <a:off x="6814605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5720;p49">
              <a:extLst>
                <a:ext uri="{FF2B5EF4-FFF2-40B4-BE49-F238E27FC236}">
                  <a16:creationId xmlns:a16="http://schemas.microsoft.com/office/drawing/2014/main" id="{1561D982-D4AB-6262-C73F-6BE4891BA344}"/>
                </a:ext>
              </a:extLst>
            </p:cNvPr>
            <p:cNvSpPr/>
            <p:nvPr/>
          </p:nvSpPr>
          <p:spPr>
            <a:xfrm>
              <a:off x="6814407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5721;p49">
              <a:extLst>
                <a:ext uri="{FF2B5EF4-FFF2-40B4-BE49-F238E27FC236}">
                  <a16:creationId xmlns:a16="http://schemas.microsoft.com/office/drawing/2014/main" id="{3F785C9E-972D-A04C-80EA-3203C32CB4D2}"/>
                </a:ext>
              </a:extLst>
            </p:cNvPr>
            <p:cNvSpPr/>
            <p:nvPr/>
          </p:nvSpPr>
          <p:spPr>
            <a:xfrm>
              <a:off x="6802592" y="2367029"/>
              <a:ext cx="277" cy="4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5722;p49">
              <a:extLst>
                <a:ext uri="{FF2B5EF4-FFF2-40B4-BE49-F238E27FC236}">
                  <a16:creationId xmlns:a16="http://schemas.microsoft.com/office/drawing/2014/main" id="{2A0C0B6B-E048-1E27-DA0E-40CEAAEA6B7E}"/>
                </a:ext>
              </a:extLst>
            </p:cNvPr>
            <p:cNvSpPr/>
            <p:nvPr/>
          </p:nvSpPr>
          <p:spPr>
            <a:xfrm>
              <a:off x="6788958" y="2349079"/>
              <a:ext cx="64295" cy="63405"/>
            </a:xfrm>
            <a:custGeom>
              <a:avLst/>
              <a:gdLst/>
              <a:ahLst/>
              <a:cxnLst/>
              <a:rect l="l" t="t" r="r" b="b"/>
              <a:pathLst>
                <a:path w="1627" h="1593" extrusionOk="0">
                  <a:moveTo>
                    <a:pt x="130" y="0"/>
                  </a:moveTo>
                  <a:cubicBezTo>
                    <a:pt x="118" y="0"/>
                    <a:pt x="106" y="1"/>
                    <a:pt x="93" y="3"/>
                  </a:cubicBezTo>
                  <a:cubicBezTo>
                    <a:pt x="18" y="20"/>
                    <a:pt x="1" y="124"/>
                    <a:pt x="70" y="164"/>
                  </a:cubicBezTo>
                  <a:lnTo>
                    <a:pt x="75" y="164"/>
                  </a:lnTo>
                  <a:cubicBezTo>
                    <a:pt x="81" y="170"/>
                    <a:pt x="87" y="175"/>
                    <a:pt x="98" y="181"/>
                  </a:cubicBezTo>
                  <a:lnTo>
                    <a:pt x="104" y="204"/>
                  </a:lnTo>
                  <a:cubicBezTo>
                    <a:pt x="104" y="216"/>
                    <a:pt x="104" y="227"/>
                    <a:pt x="110" y="239"/>
                  </a:cubicBezTo>
                  <a:cubicBezTo>
                    <a:pt x="110" y="313"/>
                    <a:pt x="116" y="388"/>
                    <a:pt x="133" y="463"/>
                  </a:cubicBezTo>
                  <a:cubicBezTo>
                    <a:pt x="172" y="615"/>
                    <a:pt x="299" y="675"/>
                    <a:pt x="432" y="675"/>
                  </a:cubicBezTo>
                  <a:cubicBezTo>
                    <a:pt x="455" y="675"/>
                    <a:pt x="478" y="673"/>
                    <a:pt x="500" y="669"/>
                  </a:cubicBezTo>
                  <a:cubicBezTo>
                    <a:pt x="529" y="664"/>
                    <a:pt x="558" y="658"/>
                    <a:pt x="587" y="652"/>
                  </a:cubicBezTo>
                  <a:lnTo>
                    <a:pt x="621" y="641"/>
                  </a:lnTo>
                  <a:lnTo>
                    <a:pt x="644" y="641"/>
                  </a:lnTo>
                  <a:lnTo>
                    <a:pt x="656" y="664"/>
                  </a:lnTo>
                  <a:cubicBezTo>
                    <a:pt x="661" y="687"/>
                    <a:pt x="667" y="710"/>
                    <a:pt x="667" y="733"/>
                  </a:cubicBezTo>
                  <a:cubicBezTo>
                    <a:pt x="667" y="830"/>
                    <a:pt x="690" y="928"/>
                    <a:pt x="730" y="1020"/>
                  </a:cubicBezTo>
                  <a:cubicBezTo>
                    <a:pt x="776" y="1089"/>
                    <a:pt x="857" y="1135"/>
                    <a:pt x="937" y="1146"/>
                  </a:cubicBezTo>
                  <a:cubicBezTo>
                    <a:pt x="977" y="1153"/>
                    <a:pt x="1016" y="1156"/>
                    <a:pt x="1055" y="1156"/>
                  </a:cubicBezTo>
                  <a:cubicBezTo>
                    <a:pt x="1082" y="1156"/>
                    <a:pt x="1110" y="1154"/>
                    <a:pt x="1138" y="1152"/>
                  </a:cubicBezTo>
                  <a:lnTo>
                    <a:pt x="1207" y="1152"/>
                  </a:lnTo>
                  <a:cubicBezTo>
                    <a:pt x="1213" y="1158"/>
                    <a:pt x="1213" y="1163"/>
                    <a:pt x="1218" y="1169"/>
                  </a:cubicBezTo>
                  <a:cubicBezTo>
                    <a:pt x="1230" y="1186"/>
                    <a:pt x="1236" y="1204"/>
                    <a:pt x="1241" y="1221"/>
                  </a:cubicBezTo>
                  <a:cubicBezTo>
                    <a:pt x="1224" y="1244"/>
                    <a:pt x="1213" y="1267"/>
                    <a:pt x="1201" y="1295"/>
                  </a:cubicBezTo>
                  <a:cubicBezTo>
                    <a:pt x="1201" y="1313"/>
                    <a:pt x="1196" y="1324"/>
                    <a:pt x="1196" y="1341"/>
                  </a:cubicBezTo>
                  <a:cubicBezTo>
                    <a:pt x="1196" y="1347"/>
                    <a:pt x="1190" y="1359"/>
                    <a:pt x="1190" y="1364"/>
                  </a:cubicBezTo>
                  <a:lnTo>
                    <a:pt x="1190" y="1370"/>
                  </a:lnTo>
                  <a:cubicBezTo>
                    <a:pt x="1184" y="1387"/>
                    <a:pt x="1184" y="1399"/>
                    <a:pt x="1184" y="1416"/>
                  </a:cubicBezTo>
                  <a:cubicBezTo>
                    <a:pt x="1184" y="1439"/>
                    <a:pt x="1190" y="1462"/>
                    <a:pt x="1201" y="1485"/>
                  </a:cubicBezTo>
                  <a:cubicBezTo>
                    <a:pt x="1213" y="1502"/>
                    <a:pt x="1218" y="1514"/>
                    <a:pt x="1230" y="1525"/>
                  </a:cubicBezTo>
                  <a:cubicBezTo>
                    <a:pt x="1236" y="1531"/>
                    <a:pt x="1241" y="1537"/>
                    <a:pt x="1247" y="1542"/>
                  </a:cubicBezTo>
                  <a:cubicBezTo>
                    <a:pt x="1259" y="1554"/>
                    <a:pt x="1276" y="1565"/>
                    <a:pt x="1293" y="1577"/>
                  </a:cubicBezTo>
                  <a:cubicBezTo>
                    <a:pt x="1305" y="1583"/>
                    <a:pt x="1316" y="1588"/>
                    <a:pt x="1333" y="1588"/>
                  </a:cubicBezTo>
                  <a:lnTo>
                    <a:pt x="1339" y="1588"/>
                  </a:lnTo>
                  <a:cubicBezTo>
                    <a:pt x="1351" y="1591"/>
                    <a:pt x="1362" y="1593"/>
                    <a:pt x="1374" y="1593"/>
                  </a:cubicBezTo>
                  <a:cubicBezTo>
                    <a:pt x="1385" y="1593"/>
                    <a:pt x="1397" y="1591"/>
                    <a:pt x="1408" y="1588"/>
                  </a:cubicBezTo>
                  <a:cubicBezTo>
                    <a:pt x="1414" y="1591"/>
                    <a:pt x="1420" y="1593"/>
                    <a:pt x="1425" y="1593"/>
                  </a:cubicBezTo>
                  <a:cubicBezTo>
                    <a:pt x="1431" y="1593"/>
                    <a:pt x="1437" y="1591"/>
                    <a:pt x="1442" y="1588"/>
                  </a:cubicBezTo>
                  <a:lnTo>
                    <a:pt x="1460" y="1588"/>
                  </a:lnTo>
                  <a:cubicBezTo>
                    <a:pt x="1477" y="1583"/>
                    <a:pt x="1494" y="1577"/>
                    <a:pt x="1511" y="1571"/>
                  </a:cubicBezTo>
                  <a:cubicBezTo>
                    <a:pt x="1523" y="1560"/>
                    <a:pt x="1534" y="1554"/>
                    <a:pt x="1546" y="1542"/>
                  </a:cubicBezTo>
                  <a:lnTo>
                    <a:pt x="1557" y="1531"/>
                  </a:lnTo>
                  <a:lnTo>
                    <a:pt x="1575" y="1519"/>
                  </a:lnTo>
                  <a:cubicBezTo>
                    <a:pt x="1586" y="1508"/>
                    <a:pt x="1592" y="1497"/>
                    <a:pt x="1598" y="1485"/>
                  </a:cubicBezTo>
                  <a:cubicBezTo>
                    <a:pt x="1603" y="1474"/>
                    <a:pt x="1609" y="1462"/>
                    <a:pt x="1615" y="1445"/>
                  </a:cubicBezTo>
                  <a:cubicBezTo>
                    <a:pt x="1615" y="1445"/>
                    <a:pt x="1615" y="1439"/>
                    <a:pt x="1615" y="1439"/>
                  </a:cubicBezTo>
                  <a:cubicBezTo>
                    <a:pt x="1621" y="1422"/>
                    <a:pt x="1621" y="1410"/>
                    <a:pt x="1621" y="1393"/>
                  </a:cubicBezTo>
                  <a:cubicBezTo>
                    <a:pt x="1626" y="1370"/>
                    <a:pt x="1626" y="1353"/>
                    <a:pt x="1626" y="1336"/>
                  </a:cubicBezTo>
                  <a:cubicBezTo>
                    <a:pt x="1626" y="1313"/>
                    <a:pt x="1621" y="1290"/>
                    <a:pt x="1615" y="1272"/>
                  </a:cubicBezTo>
                  <a:cubicBezTo>
                    <a:pt x="1609" y="1238"/>
                    <a:pt x="1592" y="1215"/>
                    <a:pt x="1569" y="1186"/>
                  </a:cubicBezTo>
                  <a:lnTo>
                    <a:pt x="1563" y="1186"/>
                  </a:lnTo>
                  <a:cubicBezTo>
                    <a:pt x="1552" y="1175"/>
                    <a:pt x="1540" y="1163"/>
                    <a:pt x="1529" y="1158"/>
                  </a:cubicBezTo>
                  <a:lnTo>
                    <a:pt x="1523" y="1158"/>
                  </a:lnTo>
                  <a:cubicBezTo>
                    <a:pt x="1511" y="1152"/>
                    <a:pt x="1500" y="1146"/>
                    <a:pt x="1488" y="1140"/>
                  </a:cubicBezTo>
                  <a:cubicBezTo>
                    <a:pt x="1471" y="1138"/>
                    <a:pt x="1454" y="1136"/>
                    <a:pt x="1437" y="1136"/>
                  </a:cubicBezTo>
                  <a:cubicBezTo>
                    <a:pt x="1420" y="1136"/>
                    <a:pt x="1402" y="1138"/>
                    <a:pt x="1385" y="1140"/>
                  </a:cubicBezTo>
                  <a:cubicBezTo>
                    <a:pt x="1374" y="1146"/>
                    <a:pt x="1362" y="1146"/>
                    <a:pt x="1351" y="1152"/>
                  </a:cubicBezTo>
                  <a:cubicBezTo>
                    <a:pt x="1345" y="1117"/>
                    <a:pt x="1328" y="1089"/>
                    <a:pt x="1305" y="1060"/>
                  </a:cubicBezTo>
                  <a:cubicBezTo>
                    <a:pt x="1270" y="1031"/>
                    <a:pt x="1236" y="1014"/>
                    <a:pt x="1196" y="1008"/>
                  </a:cubicBezTo>
                  <a:cubicBezTo>
                    <a:pt x="1132" y="1003"/>
                    <a:pt x="1069" y="980"/>
                    <a:pt x="1006" y="968"/>
                  </a:cubicBezTo>
                  <a:cubicBezTo>
                    <a:pt x="983" y="962"/>
                    <a:pt x="960" y="957"/>
                    <a:pt x="937" y="951"/>
                  </a:cubicBezTo>
                  <a:lnTo>
                    <a:pt x="914" y="939"/>
                  </a:lnTo>
                  <a:lnTo>
                    <a:pt x="903" y="928"/>
                  </a:lnTo>
                  <a:lnTo>
                    <a:pt x="897" y="916"/>
                  </a:lnTo>
                  <a:lnTo>
                    <a:pt x="897" y="911"/>
                  </a:lnTo>
                  <a:cubicBezTo>
                    <a:pt x="891" y="893"/>
                    <a:pt x="891" y="876"/>
                    <a:pt x="885" y="865"/>
                  </a:cubicBezTo>
                  <a:cubicBezTo>
                    <a:pt x="868" y="761"/>
                    <a:pt x="880" y="641"/>
                    <a:pt x="822" y="543"/>
                  </a:cubicBezTo>
                  <a:cubicBezTo>
                    <a:pt x="784" y="478"/>
                    <a:pt x="717" y="439"/>
                    <a:pt x="642" y="439"/>
                  </a:cubicBezTo>
                  <a:cubicBezTo>
                    <a:pt x="637" y="439"/>
                    <a:pt x="632" y="439"/>
                    <a:pt x="627" y="440"/>
                  </a:cubicBezTo>
                  <a:cubicBezTo>
                    <a:pt x="592" y="445"/>
                    <a:pt x="558" y="451"/>
                    <a:pt x="523" y="457"/>
                  </a:cubicBezTo>
                  <a:lnTo>
                    <a:pt x="478" y="468"/>
                  </a:lnTo>
                  <a:lnTo>
                    <a:pt x="455" y="474"/>
                  </a:lnTo>
                  <a:lnTo>
                    <a:pt x="391" y="474"/>
                  </a:lnTo>
                  <a:cubicBezTo>
                    <a:pt x="380" y="468"/>
                    <a:pt x="374" y="468"/>
                    <a:pt x="363" y="468"/>
                  </a:cubicBezTo>
                  <a:lnTo>
                    <a:pt x="345" y="457"/>
                  </a:lnTo>
                  <a:lnTo>
                    <a:pt x="340" y="445"/>
                  </a:lnTo>
                  <a:lnTo>
                    <a:pt x="340" y="440"/>
                  </a:lnTo>
                  <a:cubicBezTo>
                    <a:pt x="334" y="434"/>
                    <a:pt x="334" y="434"/>
                    <a:pt x="340" y="434"/>
                  </a:cubicBezTo>
                  <a:cubicBezTo>
                    <a:pt x="302" y="292"/>
                    <a:pt x="346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5723;p49">
              <a:extLst>
                <a:ext uri="{FF2B5EF4-FFF2-40B4-BE49-F238E27FC236}">
                  <a16:creationId xmlns:a16="http://schemas.microsoft.com/office/drawing/2014/main" id="{71A79CE4-6794-81BD-8C02-FF3B3EF3C31E}"/>
                </a:ext>
              </a:extLst>
            </p:cNvPr>
            <p:cNvSpPr/>
            <p:nvPr/>
          </p:nvSpPr>
          <p:spPr>
            <a:xfrm>
              <a:off x="6742210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5724;p49">
              <a:extLst>
                <a:ext uri="{FF2B5EF4-FFF2-40B4-BE49-F238E27FC236}">
                  <a16:creationId xmlns:a16="http://schemas.microsoft.com/office/drawing/2014/main" id="{DFE7F7E5-0AC9-7D13-6854-FD10E0A154B8}"/>
                </a:ext>
              </a:extLst>
            </p:cNvPr>
            <p:cNvSpPr/>
            <p:nvPr/>
          </p:nvSpPr>
          <p:spPr>
            <a:xfrm>
              <a:off x="6742210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5725;p49">
              <a:extLst>
                <a:ext uri="{FF2B5EF4-FFF2-40B4-BE49-F238E27FC236}">
                  <a16:creationId xmlns:a16="http://schemas.microsoft.com/office/drawing/2014/main" id="{2AC86805-7E82-4256-D8F8-E8827F5A46D4}"/>
                </a:ext>
              </a:extLst>
            </p:cNvPr>
            <p:cNvSpPr/>
            <p:nvPr/>
          </p:nvSpPr>
          <p:spPr>
            <a:xfrm>
              <a:off x="6742447" y="23025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5726;p49">
              <a:extLst>
                <a:ext uri="{FF2B5EF4-FFF2-40B4-BE49-F238E27FC236}">
                  <a16:creationId xmlns:a16="http://schemas.microsoft.com/office/drawing/2014/main" id="{BE234D3B-2900-13E2-2AAF-250B0A8E339F}"/>
                </a:ext>
              </a:extLst>
            </p:cNvPr>
            <p:cNvSpPr/>
            <p:nvPr/>
          </p:nvSpPr>
          <p:spPr>
            <a:xfrm>
              <a:off x="6754026" y="2310073"/>
              <a:ext cx="237" cy="4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1"/>
                  </a:moveTo>
                  <a:lnTo>
                    <a:pt x="6" y="1"/>
                  </a:lnTo>
                  <a:cubicBezTo>
                    <a:pt x="6" y="1"/>
                    <a:pt x="0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5727;p49">
              <a:extLst>
                <a:ext uri="{FF2B5EF4-FFF2-40B4-BE49-F238E27FC236}">
                  <a16:creationId xmlns:a16="http://schemas.microsoft.com/office/drawing/2014/main" id="{DF1B6CFA-C6E4-6D10-9923-047B10921013}"/>
                </a:ext>
              </a:extLst>
            </p:cNvPr>
            <p:cNvSpPr/>
            <p:nvPr/>
          </p:nvSpPr>
          <p:spPr>
            <a:xfrm>
              <a:off x="6703642" y="2264819"/>
              <a:ext cx="64255" cy="63246"/>
            </a:xfrm>
            <a:custGeom>
              <a:avLst/>
              <a:gdLst/>
              <a:ahLst/>
              <a:cxnLst/>
              <a:rect l="l" t="t" r="r" b="b"/>
              <a:pathLst>
                <a:path w="1626" h="1589" extrusionOk="0">
                  <a:moveTo>
                    <a:pt x="167" y="1"/>
                  </a:moveTo>
                  <a:cubicBezTo>
                    <a:pt x="149" y="1"/>
                    <a:pt x="132" y="6"/>
                    <a:pt x="115" y="18"/>
                  </a:cubicBezTo>
                  <a:cubicBezTo>
                    <a:pt x="103" y="24"/>
                    <a:pt x="92" y="35"/>
                    <a:pt x="80" y="47"/>
                  </a:cubicBezTo>
                  <a:lnTo>
                    <a:pt x="69" y="52"/>
                  </a:lnTo>
                  <a:lnTo>
                    <a:pt x="52" y="69"/>
                  </a:lnTo>
                  <a:cubicBezTo>
                    <a:pt x="40" y="81"/>
                    <a:pt x="35" y="87"/>
                    <a:pt x="29" y="98"/>
                  </a:cubicBezTo>
                  <a:cubicBezTo>
                    <a:pt x="17" y="115"/>
                    <a:pt x="12" y="127"/>
                    <a:pt x="12" y="138"/>
                  </a:cubicBezTo>
                  <a:lnTo>
                    <a:pt x="12" y="150"/>
                  </a:lnTo>
                  <a:cubicBezTo>
                    <a:pt x="6" y="161"/>
                    <a:pt x="6" y="179"/>
                    <a:pt x="6" y="190"/>
                  </a:cubicBezTo>
                  <a:lnTo>
                    <a:pt x="6" y="196"/>
                  </a:lnTo>
                  <a:cubicBezTo>
                    <a:pt x="0" y="213"/>
                    <a:pt x="0" y="230"/>
                    <a:pt x="0" y="253"/>
                  </a:cubicBezTo>
                  <a:cubicBezTo>
                    <a:pt x="0" y="271"/>
                    <a:pt x="6" y="294"/>
                    <a:pt x="12" y="316"/>
                  </a:cubicBezTo>
                  <a:cubicBezTo>
                    <a:pt x="17" y="345"/>
                    <a:pt x="35" y="374"/>
                    <a:pt x="57" y="397"/>
                  </a:cubicBezTo>
                  <a:lnTo>
                    <a:pt x="63" y="403"/>
                  </a:lnTo>
                  <a:cubicBezTo>
                    <a:pt x="75" y="414"/>
                    <a:pt x="86" y="420"/>
                    <a:pt x="98" y="431"/>
                  </a:cubicBezTo>
                  <a:lnTo>
                    <a:pt x="103" y="431"/>
                  </a:lnTo>
                  <a:cubicBezTo>
                    <a:pt x="115" y="437"/>
                    <a:pt x="126" y="437"/>
                    <a:pt x="138" y="443"/>
                  </a:cubicBezTo>
                  <a:cubicBezTo>
                    <a:pt x="155" y="449"/>
                    <a:pt x="172" y="451"/>
                    <a:pt x="190" y="451"/>
                  </a:cubicBezTo>
                  <a:cubicBezTo>
                    <a:pt x="207" y="451"/>
                    <a:pt x="224" y="449"/>
                    <a:pt x="241" y="443"/>
                  </a:cubicBezTo>
                  <a:cubicBezTo>
                    <a:pt x="253" y="443"/>
                    <a:pt x="264" y="437"/>
                    <a:pt x="276" y="437"/>
                  </a:cubicBezTo>
                  <a:cubicBezTo>
                    <a:pt x="287" y="466"/>
                    <a:pt x="304" y="500"/>
                    <a:pt x="327" y="523"/>
                  </a:cubicBezTo>
                  <a:cubicBezTo>
                    <a:pt x="356" y="552"/>
                    <a:pt x="391" y="569"/>
                    <a:pt x="431" y="575"/>
                  </a:cubicBezTo>
                  <a:cubicBezTo>
                    <a:pt x="494" y="586"/>
                    <a:pt x="557" y="609"/>
                    <a:pt x="620" y="621"/>
                  </a:cubicBezTo>
                  <a:cubicBezTo>
                    <a:pt x="643" y="627"/>
                    <a:pt x="666" y="632"/>
                    <a:pt x="689" y="638"/>
                  </a:cubicBezTo>
                  <a:lnTo>
                    <a:pt x="712" y="650"/>
                  </a:lnTo>
                  <a:lnTo>
                    <a:pt x="724" y="655"/>
                  </a:lnTo>
                  <a:lnTo>
                    <a:pt x="730" y="673"/>
                  </a:lnTo>
                  <a:lnTo>
                    <a:pt x="730" y="678"/>
                  </a:lnTo>
                  <a:cubicBezTo>
                    <a:pt x="735" y="690"/>
                    <a:pt x="735" y="707"/>
                    <a:pt x="741" y="724"/>
                  </a:cubicBezTo>
                  <a:cubicBezTo>
                    <a:pt x="758" y="828"/>
                    <a:pt x="747" y="948"/>
                    <a:pt x="804" y="1040"/>
                  </a:cubicBezTo>
                  <a:cubicBezTo>
                    <a:pt x="842" y="1105"/>
                    <a:pt x="910" y="1144"/>
                    <a:pt x="984" y="1144"/>
                  </a:cubicBezTo>
                  <a:cubicBezTo>
                    <a:pt x="989" y="1144"/>
                    <a:pt x="994" y="1144"/>
                    <a:pt x="999" y="1144"/>
                  </a:cubicBezTo>
                  <a:cubicBezTo>
                    <a:pt x="1034" y="1144"/>
                    <a:pt x="1068" y="1138"/>
                    <a:pt x="1103" y="1126"/>
                  </a:cubicBezTo>
                  <a:lnTo>
                    <a:pt x="1149" y="1121"/>
                  </a:lnTo>
                  <a:lnTo>
                    <a:pt x="1172" y="1115"/>
                  </a:lnTo>
                  <a:lnTo>
                    <a:pt x="1189" y="1115"/>
                  </a:lnTo>
                  <a:cubicBezTo>
                    <a:pt x="1198" y="1112"/>
                    <a:pt x="1206" y="1111"/>
                    <a:pt x="1214" y="1111"/>
                  </a:cubicBezTo>
                  <a:cubicBezTo>
                    <a:pt x="1222" y="1111"/>
                    <a:pt x="1229" y="1112"/>
                    <a:pt x="1235" y="1115"/>
                  </a:cubicBezTo>
                  <a:cubicBezTo>
                    <a:pt x="1246" y="1115"/>
                    <a:pt x="1252" y="1121"/>
                    <a:pt x="1264" y="1121"/>
                  </a:cubicBezTo>
                  <a:cubicBezTo>
                    <a:pt x="1269" y="1121"/>
                    <a:pt x="1275" y="1126"/>
                    <a:pt x="1281" y="1132"/>
                  </a:cubicBezTo>
                  <a:cubicBezTo>
                    <a:pt x="1287" y="1138"/>
                    <a:pt x="1287" y="1138"/>
                    <a:pt x="1292" y="1144"/>
                  </a:cubicBezTo>
                  <a:cubicBezTo>
                    <a:pt x="1292" y="1144"/>
                    <a:pt x="1292" y="1149"/>
                    <a:pt x="1292" y="1149"/>
                  </a:cubicBezTo>
                  <a:cubicBezTo>
                    <a:pt x="1292" y="1149"/>
                    <a:pt x="1292" y="1155"/>
                    <a:pt x="1292" y="1155"/>
                  </a:cubicBezTo>
                  <a:cubicBezTo>
                    <a:pt x="1325" y="1291"/>
                    <a:pt x="1280" y="1588"/>
                    <a:pt x="1497" y="1588"/>
                  </a:cubicBezTo>
                  <a:cubicBezTo>
                    <a:pt x="1508" y="1588"/>
                    <a:pt x="1521" y="1588"/>
                    <a:pt x="1534" y="1586"/>
                  </a:cubicBezTo>
                  <a:cubicBezTo>
                    <a:pt x="1608" y="1563"/>
                    <a:pt x="1626" y="1465"/>
                    <a:pt x="1557" y="1425"/>
                  </a:cubicBezTo>
                  <a:lnTo>
                    <a:pt x="1551" y="1425"/>
                  </a:lnTo>
                  <a:cubicBezTo>
                    <a:pt x="1545" y="1419"/>
                    <a:pt x="1539" y="1414"/>
                    <a:pt x="1534" y="1408"/>
                  </a:cubicBezTo>
                  <a:cubicBezTo>
                    <a:pt x="1528" y="1402"/>
                    <a:pt x="1528" y="1391"/>
                    <a:pt x="1528" y="1385"/>
                  </a:cubicBezTo>
                  <a:cubicBezTo>
                    <a:pt x="1522" y="1373"/>
                    <a:pt x="1522" y="1362"/>
                    <a:pt x="1522" y="1350"/>
                  </a:cubicBezTo>
                  <a:cubicBezTo>
                    <a:pt x="1516" y="1270"/>
                    <a:pt x="1511" y="1195"/>
                    <a:pt x="1493" y="1121"/>
                  </a:cubicBezTo>
                  <a:cubicBezTo>
                    <a:pt x="1454" y="974"/>
                    <a:pt x="1327" y="914"/>
                    <a:pt x="1195" y="914"/>
                  </a:cubicBezTo>
                  <a:cubicBezTo>
                    <a:pt x="1172" y="914"/>
                    <a:pt x="1149" y="916"/>
                    <a:pt x="1126" y="920"/>
                  </a:cubicBezTo>
                  <a:cubicBezTo>
                    <a:pt x="1097" y="925"/>
                    <a:pt x="1068" y="931"/>
                    <a:pt x="1040" y="943"/>
                  </a:cubicBezTo>
                  <a:lnTo>
                    <a:pt x="1005" y="948"/>
                  </a:lnTo>
                  <a:lnTo>
                    <a:pt x="977" y="948"/>
                  </a:lnTo>
                  <a:cubicBezTo>
                    <a:pt x="977" y="937"/>
                    <a:pt x="971" y="931"/>
                    <a:pt x="971" y="925"/>
                  </a:cubicBezTo>
                  <a:cubicBezTo>
                    <a:pt x="965" y="902"/>
                    <a:pt x="959" y="879"/>
                    <a:pt x="959" y="856"/>
                  </a:cubicBezTo>
                  <a:cubicBezTo>
                    <a:pt x="959" y="759"/>
                    <a:pt x="936" y="661"/>
                    <a:pt x="896" y="569"/>
                  </a:cubicBezTo>
                  <a:cubicBezTo>
                    <a:pt x="850" y="500"/>
                    <a:pt x="770" y="454"/>
                    <a:pt x="689" y="443"/>
                  </a:cubicBezTo>
                  <a:cubicBezTo>
                    <a:pt x="649" y="436"/>
                    <a:pt x="611" y="433"/>
                    <a:pt x="572" y="433"/>
                  </a:cubicBezTo>
                  <a:cubicBezTo>
                    <a:pt x="544" y="433"/>
                    <a:pt x="517" y="435"/>
                    <a:pt x="488" y="437"/>
                  </a:cubicBezTo>
                  <a:lnTo>
                    <a:pt x="419" y="437"/>
                  </a:lnTo>
                  <a:cubicBezTo>
                    <a:pt x="419" y="431"/>
                    <a:pt x="408" y="426"/>
                    <a:pt x="408" y="420"/>
                  </a:cubicBezTo>
                  <a:cubicBezTo>
                    <a:pt x="396" y="403"/>
                    <a:pt x="391" y="385"/>
                    <a:pt x="385" y="368"/>
                  </a:cubicBezTo>
                  <a:cubicBezTo>
                    <a:pt x="402" y="345"/>
                    <a:pt x="414" y="322"/>
                    <a:pt x="425" y="294"/>
                  </a:cubicBezTo>
                  <a:cubicBezTo>
                    <a:pt x="425" y="282"/>
                    <a:pt x="431" y="265"/>
                    <a:pt x="425" y="248"/>
                  </a:cubicBezTo>
                  <a:lnTo>
                    <a:pt x="437" y="225"/>
                  </a:lnTo>
                  <a:cubicBezTo>
                    <a:pt x="437" y="225"/>
                    <a:pt x="437" y="219"/>
                    <a:pt x="437" y="219"/>
                  </a:cubicBezTo>
                  <a:cubicBezTo>
                    <a:pt x="442" y="202"/>
                    <a:pt x="442" y="190"/>
                    <a:pt x="442" y="173"/>
                  </a:cubicBezTo>
                  <a:cubicBezTo>
                    <a:pt x="442" y="150"/>
                    <a:pt x="437" y="127"/>
                    <a:pt x="425" y="104"/>
                  </a:cubicBezTo>
                  <a:cubicBezTo>
                    <a:pt x="414" y="87"/>
                    <a:pt x="408" y="75"/>
                    <a:pt x="396" y="64"/>
                  </a:cubicBezTo>
                  <a:cubicBezTo>
                    <a:pt x="391" y="58"/>
                    <a:pt x="385" y="52"/>
                    <a:pt x="379" y="47"/>
                  </a:cubicBezTo>
                  <a:cubicBezTo>
                    <a:pt x="368" y="35"/>
                    <a:pt x="350" y="24"/>
                    <a:pt x="333" y="18"/>
                  </a:cubicBezTo>
                  <a:cubicBezTo>
                    <a:pt x="322" y="6"/>
                    <a:pt x="310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5728;p49">
              <a:extLst>
                <a:ext uri="{FF2B5EF4-FFF2-40B4-BE49-F238E27FC236}">
                  <a16:creationId xmlns:a16="http://schemas.microsoft.com/office/drawing/2014/main" id="{B419A6F1-99B3-7B7B-A7C5-5DC2B5439FD0}"/>
                </a:ext>
              </a:extLst>
            </p:cNvPr>
            <p:cNvSpPr/>
            <p:nvPr/>
          </p:nvSpPr>
          <p:spPr>
            <a:xfrm>
              <a:off x="6814605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5729;p49">
              <a:extLst>
                <a:ext uri="{FF2B5EF4-FFF2-40B4-BE49-F238E27FC236}">
                  <a16:creationId xmlns:a16="http://schemas.microsoft.com/office/drawing/2014/main" id="{80C090F4-F104-2F9E-CD62-BE9AB89CC11C}"/>
                </a:ext>
              </a:extLst>
            </p:cNvPr>
            <p:cNvSpPr/>
            <p:nvPr/>
          </p:nvSpPr>
          <p:spPr>
            <a:xfrm>
              <a:off x="6814605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5730;p49">
              <a:extLst>
                <a:ext uri="{FF2B5EF4-FFF2-40B4-BE49-F238E27FC236}">
                  <a16:creationId xmlns:a16="http://schemas.microsoft.com/office/drawing/2014/main" id="{774A0B6B-715B-5A08-A0DE-B1460C0B4A3A}"/>
                </a:ext>
              </a:extLst>
            </p:cNvPr>
            <p:cNvSpPr/>
            <p:nvPr/>
          </p:nvSpPr>
          <p:spPr>
            <a:xfrm>
              <a:off x="6814407" y="23745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5731;p49">
              <a:extLst>
                <a:ext uri="{FF2B5EF4-FFF2-40B4-BE49-F238E27FC236}">
                  <a16:creationId xmlns:a16="http://schemas.microsoft.com/office/drawing/2014/main" id="{B605AB3E-102E-307A-A79F-B2D133EF7742}"/>
                </a:ext>
              </a:extLst>
            </p:cNvPr>
            <p:cNvSpPr/>
            <p:nvPr/>
          </p:nvSpPr>
          <p:spPr>
            <a:xfrm>
              <a:off x="6802592" y="2367029"/>
              <a:ext cx="277" cy="40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5732;p49">
              <a:extLst>
                <a:ext uri="{FF2B5EF4-FFF2-40B4-BE49-F238E27FC236}">
                  <a16:creationId xmlns:a16="http://schemas.microsoft.com/office/drawing/2014/main" id="{966928D9-C423-5124-9C3F-CD7350549B17}"/>
                </a:ext>
              </a:extLst>
            </p:cNvPr>
            <p:cNvSpPr/>
            <p:nvPr/>
          </p:nvSpPr>
          <p:spPr>
            <a:xfrm>
              <a:off x="6788958" y="2349079"/>
              <a:ext cx="64295" cy="63405"/>
            </a:xfrm>
            <a:custGeom>
              <a:avLst/>
              <a:gdLst/>
              <a:ahLst/>
              <a:cxnLst/>
              <a:rect l="l" t="t" r="r" b="b"/>
              <a:pathLst>
                <a:path w="1627" h="1593" extrusionOk="0">
                  <a:moveTo>
                    <a:pt x="130" y="0"/>
                  </a:moveTo>
                  <a:cubicBezTo>
                    <a:pt x="118" y="0"/>
                    <a:pt x="106" y="1"/>
                    <a:pt x="93" y="3"/>
                  </a:cubicBezTo>
                  <a:cubicBezTo>
                    <a:pt x="18" y="20"/>
                    <a:pt x="1" y="124"/>
                    <a:pt x="70" y="164"/>
                  </a:cubicBezTo>
                  <a:lnTo>
                    <a:pt x="75" y="164"/>
                  </a:lnTo>
                  <a:cubicBezTo>
                    <a:pt x="81" y="170"/>
                    <a:pt x="87" y="175"/>
                    <a:pt x="98" y="181"/>
                  </a:cubicBezTo>
                  <a:lnTo>
                    <a:pt x="104" y="204"/>
                  </a:lnTo>
                  <a:cubicBezTo>
                    <a:pt x="104" y="216"/>
                    <a:pt x="104" y="227"/>
                    <a:pt x="110" y="239"/>
                  </a:cubicBezTo>
                  <a:cubicBezTo>
                    <a:pt x="110" y="313"/>
                    <a:pt x="116" y="388"/>
                    <a:pt x="133" y="463"/>
                  </a:cubicBezTo>
                  <a:cubicBezTo>
                    <a:pt x="172" y="615"/>
                    <a:pt x="299" y="675"/>
                    <a:pt x="432" y="675"/>
                  </a:cubicBezTo>
                  <a:cubicBezTo>
                    <a:pt x="455" y="675"/>
                    <a:pt x="478" y="673"/>
                    <a:pt x="500" y="669"/>
                  </a:cubicBezTo>
                  <a:cubicBezTo>
                    <a:pt x="529" y="664"/>
                    <a:pt x="558" y="658"/>
                    <a:pt x="587" y="652"/>
                  </a:cubicBezTo>
                  <a:lnTo>
                    <a:pt x="621" y="641"/>
                  </a:lnTo>
                  <a:lnTo>
                    <a:pt x="644" y="641"/>
                  </a:lnTo>
                  <a:lnTo>
                    <a:pt x="656" y="664"/>
                  </a:lnTo>
                  <a:cubicBezTo>
                    <a:pt x="661" y="687"/>
                    <a:pt x="667" y="710"/>
                    <a:pt x="667" y="733"/>
                  </a:cubicBezTo>
                  <a:cubicBezTo>
                    <a:pt x="667" y="830"/>
                    <a:pt x="690" y="928"/>
                    <a:pt x="730" y="1020"/>
                  </a:cubicBezTo>
                  <a:cubicBezTo>
                    <a:pt x="776" y="1089"/>
                    <a:pt x="857" y="1135"/>
                    <a:pt x="937" y="1146"/>
                  </a:cubicBezTo>
                  <a:cubicBezTo>
                    <a:pt x="977" y="1153"/>
                    <a:pt x="1016" y="1156"/>
                    <a:pt x="1055" y="1156"/>
                  </a:cubicBezTo>
                  <a:cubicBezTo>
                    <a:pt x="1082" y="1156"/>
                    <a:pt x="1110" y="1154"/>
                    <a:pt x="1138" y="1152"/>
                  </a:cubicBezTo>
                  <a:lnTo>
                    <a:pt x="1207" y="1152"/>
                  </a:lnTo>
                  <a:cubicBezTo>
                    <a:pt x="1213" y="1158"/>
                    <a:pt x="1213" y="1163"/>
                    <a:pt x="1218" y="1169"/>
                  </a:cubicBezTo>
                  <a:cubicBezTo>
                    <a:pt x="1230" y="1186"/>
                    <a:pt x="1236" y="1204"/>
                    <a:pt x="1241" y="1221"/>
                  </a:cubicBezTo>
                  <a:cubicBezTo>
                    <a:pt x="1224" y="1244"/>
                    <a:pt x="1213" y="1267"/>
                    <a:pt x="1201" y="1295"/>
                  </a:cubicBezTo>
                  <a:cubicBezTo>
                    <a:pt x="1201" y="1313"/>
                    <a:pt x="1196" y="1324"/>
                    <a:pt x="1196" y="1341"/>
                  </a:cubicBezTo>
                  <a:cubicBezTo>
                    <a:pt x="1196" y="1347"/>
                    <a:pt x="1190" y="1359"/>
                    <a:pt x="1190" y="1364"/>
                  </a:cubicBezTo>
                  <a:lnTo>
                    <a:pt x="1190" y="1370"/>
                  </a:lnTo>
                  <a:cubicBezTo>
                    <a:pt x="1184" y="1387"/>
                    <a:pt x="1184" y="1399"/>
                    <a:pt x="1184" y="1416"/>
                  </a:cubicBezTo>
                  <a:cubicBezTo>
                    <a:pt x="1184" y="1439"/>
                    <a:pt x="1190" y="1462"/>
                    <a:pt x="1201" y="1485"/>
                  </a:cubicBezTo>
                  <a:cubicBezTo>
                    <a:pt x="1213" y="1502"/>
                    <a:pt x="1218" y="1514"/>
                    <a:pt x="1230" y="1525"/>
                  </a:cubicBezTo>
                  <a:cubicBezTo>
                    <a:pt x="1236" y="1531"/>
                    <a:pt x="1241" y="1537"/>
                    <a:pt x="1247" y="1542"/>
                  </a:cubicBezTo>
                  <a:cubicBezTo>
                    <a:pt x="1259" y="1554"/>
                    <a:pt x="1276" y="1565"/>
                    <a:pt x="1293" y="1577"/>
                  </a:cubicBezTo>
                  <a:cubicBezTo>
                    <a:pt x="1305" y="1583"/>
                    <a:pt x="1316" y="1588"/>
                    <a:pt x="1333" y="1588"/>
                  </a:cubicBezTo>
                  <a:lnTo>
                    <a:pt x="1339" y="1588"/>
                  </a:lnTo>
                  <a:cubicBezTo>
                    <a:pt x="1351" y="1591"/>
                    <a:pt x="1362" y="1593"/>
                    <a:pt x="1374" y="1593"/>
                  </a:cubicBezTo>
                  <a:cubicBezTo>
                    <a:pt x="1385" y="1593"/>
                    <a:pt x="1397" y="1591"/>
                    <a:pt x="1408" y="1588"/>
                  </a:cubicBezTo>
                  <a:cubicBezTo>
                    <a:pt x="1414" y="1591"/>
                    <a:pt x="1420" y="1593"/>
                    <a:pt x="1425" y="1593"/>
                  </a:cubicBezTo>
                  <a:cubicBezTo>
                    <a:pt x="1431" y="1593"/>
                    <a:pt x="1437" y="1591"/>
                    <a:pt x="1442" y="1588"/>
                  </a:cubicBezTo>
                  <a:lnTo>
                    <a:pt x="1460" y="1588"/>
                  </a:lnTo>
                  <a:cubicBezTo>
                    <a:pt x="1477" y="1583"/>
                    <a:pt x="1494" y="1577"/>
                    <a:pt x="1511" y="1571"/>
                  </a:cubicBezTo>
                  <a:cubicBezTo>
                    <a:pt x="1523" y="1560"/>
                    <a:pt x="1534" y="1554"/>
                    <a:pt x="1546" y="1542"/>
                  </a:cubicBezTo>
                  <a:lnTo>
                    <a:pt x="1557" y="1531"/>
                  </a:lnTo>
                  <a:lnTo>
                    <a:pt x="1575" y="1519"/>
                  </a:lnTo>
                  <a:cubicBezTo>
                    <a:pt x="1586" y="1508"/>
                    <a:pt x="1592" y="1497"/>
                    <a:pt x="1598" y="1485"/>
                  </a:cubicBezTo>
                  <a:cubicBezTo>
                    <a:pt x="1603" y="1474"/>
                    <a:pt x="1609" y="1462"/>
                    <a:pt x="1615" y="1445"/>
                  </a:cubicBezTo>
                  <a:cubicBezTo>
                    <a:pt x="1615" y="1445"/>
                    <a:pt x="1615" y="1439"/>
                    <a:pt x="1615" y="1439"/>
                  </a:cubicBezTo>
                  <a:cubicBezTo>
                    <a:pt x="1621" y="1422"/>
                    <a:pt x="1621" y="1410"/>
                    <a:pt x="1621" y="1393"/>
                  </a:cubicBezTo>
                  <a:cubicBezTo>
                    <a:pt x="1626" y="1370"/>
                    <a:pt x="1626" y="1353"/>
                    <a:pt x="1626" y="1336"/>
                  </a:cubicBezTo>
                  <a:cubicBezTo>
                    <a:pt x="1626" y="1313"/>
                    <a:pt x="1621" y="1290"/>
                    <a:pt x="1615" y="1272"/>
                  </a:cubicBezTo>
                  <a:cubicBezTo>
                    <a:pt x="1609" y="1238"/>
                    <a:pt x="1592" y="1215"/>
                    <a:pt x="1569" y="1186"/>
                  </a:cubicBezTo>
                  <a:lnTo>
                    <a:pt x="1563" y="1186"/>
                  </a:lnTo>
                  <a:cubicBezTo>
                    <a:pt x="1552" y="1175"/>
                    <a:pt x="1540" y="1163"/>
                    <a:pt x="1529" y="1158"/>
                  </a:cubicBezTo>
                  <a:lnTo>
                    <a:pt x="1523" y="1158"/>
                  </a:lnTo>
                  <a:cubicBezTo>
                    <a:pt x="1511" y="1152"/>
                    <a:pt x="1500" y="1146"/>
                    <a:pt x="1488" y="1140"/>
                  </a:cubicBezTo>
                  <a:cubicBezTo>
                    <a:pt x="1471" y="1138"/>
                    <a:pt x="1454" y="1136"/>
                    <a:pt x="1437" y="1136"/>
                  </a:cubicBezTo>
                  <a:cubicBezTo>
                    <a:pt x="1420" y="1136"/>
                    <a:pt x="1402" y="1138"/>
                    <a:pt x="1385" y="1140"/>
                  </a:cubicBezTo>
                  <a:cubicBezTo>
                    <a:pt x="1374" y="1146"/>
                    <a:pt x="1362" y="1146"/>
                    <a:pt x="1351" y="1152"/>
                  </a:cubicBezTo>
                  <a:cubicBezTo>
                    <a:pt x="1345" y="1117"/>
                    <a:pt x="1328" y="1089"/>
                    <a:pt x="1305" y="1060"/>
                  </a:cubicBezTo>
                  <a:cubicBezTo>
                    <a:pt x="1270" y="1031"/>
                    <a:pt x="1236" y="1014"/>
                    <a:pt x="1196" y="1008"/>
                  </a:cubicBezTo>
                  <a:cubicBezTo>
                    <a:pt x="1132" y="1003"/>
                    <a:pt x="1069" y="980"/>
                    <a:pt x="1006" y="968"/>
                  </a:cubicBezTo>
                  <a:cubicBezTo>
                    <a:pt x="983" y="962"/>
                    <a:pt x="960" y="957"/>
                    <a:pt x="937" y="951"/>
                  </a:cubicBezTo>
                  <a:lnTo>
                    <a:pt x="914" y="939"/>
                  </a:lnTo>
                  <a:lnTo>
                    <a:pt x="903" y="928"/>
                  </a:lnTo>
                  <a:lnTo>
                    <a:pt x="897" y="916"/>
                  </a:lnTo>
                  <a:lnTo>
                    <a:pt x="897" y="911"/>
                  </a:lnTo>
                  <a:cubicBezTo>
                    <a:pt x="891" y="893"/>
                    <a:pt x="891" y="876"/>
                    <a:pt x="885" y="865"/>
                  </a:cubicBezTo>
                  <a:cubicBezTo>
                    <a:pt x="868" y="761"/>
                    <a:pt x="880" y="641"/>
                    <a:pt x="822" y="543"/>
                  </a:cubicBezTo>
                  <a:cubicBezTo>
                    <a:pt x="784" y="478"/>
                    <a:pt x="717" y="439"/>
                    <a:pt x="642" y="439"/>
                  </a:cubicBezTo>
                  <a:cubicBezTo>
                    <a:pt x="637" y="439"/>
                    <a:pt x="632" y="439"/>
                    <a:pt x="627" y="440"/>
                  </a:cubicBezTo>
                  <a:cubicBezTo>
                    <a:pt x="592" y="445"/>
                    <a:pt x="558" y="451"/>
                    <a:pt x="523" y="457"/>
                  </a:cubicBezTo>
                  <a:lnTo>
                    <a:pt x="478" y="468"/>
                  </a:lnTo>
                  <a:lnTo>
                    <a:pt x="455" y="474"/>
                  </a:lnTo>
                  <a:lnTo>
                    <a:pt x="391" y="474"/>
                  </a:lnTo>
                  <a:cubicBezTo>
                    <a:pt x="380" y="468"/>
                    <a:pt x="374" y="468"/>
                    <a:pt x="363" y="468"/>
                  </a:cubicBezTo>
                  <a:lnTo>
                    <a:pt x="345" y="457"/>
                  </a:lnTo>
                  <a:lnTo>
                    <a:pt x="340" y="445"/>
                  </a:lnTo>
                  <a:lnTo>
                    <a:pt x="340" y="440"/>
                  </a:lnTo>
                  <a:cubicBezTo>
                    <a:pt x="334" y="434"/>
                    <a:pt x="334" y="434"/>
                    <a:pt x="340" y="434"/>
                  </a:cubicBezTo>
                  <a:cubicBezTo>
                    <a:pt x="302" y="292"/>
                    <a:pt x="346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5733;p49">
              <a:extLst>
                <a:ext uri="{FF2B5EF4-FFF2-40B4-BE49-F238E27FC236}">
                  <a16:creationId xmlns:a16="http://schemas.microsoft.com/office/drawing/2014/main" id="{748D1286-9533-DE0A-5492-A830E5F946F7}"/>
                </a:ext>
              </a:extLst>
            </p:cNvPr>
            <p:cNvSpPr/>
            <p:nvPr/>
          </p:nvSpPr>
          <p:spPr>
            <a:xfrm>
              <a:off x="6814170" y="230207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5734;p49">
              <a:extLst>
                <a:ext uri="{FF2B5EF4-FFF2-40B4-BE49-F238E27FC236}">
                  <a16:creationId xmlns:a16="http://schemas.microsoft.com/office/drawing/2014/main" id="{E738D53A-6C9C-3C30-A8DB-1321CC635C31}"/>
                </a:ext>
              </a:extLst>
            </p:cNvPr>
            <p:cNvSpPr/>
            <p:nvPr/>
          </p:nvSpPr>
          <p:spPr>
            <a:xfrm>
              <a:off x="6814170" y="230207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5735;p49">
              <a:extLst>
                <a:ext uri="{FF2B5EF4-FFF2-40B4-BE49-F238E27FC236}">
                  <a16:creationId xmlns:a16="http://schemas.microsoft.com/office/drawing/2014/main" id="{26D8FD34-B09F-9521-E6E9-78A4F6B325F0}"/>
                </a:ext>
              </a:extLst>
            </p:cNvPr>
            <p:cNvSpPr/>
            <p:nvPr/>
          </p:nvSpPr>
          <p:spPr>
            <a:xfrm>
              <a:off x="6814170" y="230231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5736;p49">
              <a:extLst>
                <a:ext uri="{FF2B5EF4-FFF2-40B4-BE49-F238E27FC236}">
                  <a16:creationId xmlns:a16="http://schemas.microsoft.com/office/drawing/2014/main" id="{76FE4252-1B1D-E8EF-F492-FB63CBEACF6D}"/>
                </a:ext>
              </a:extLst>
            </p:cNvPr>
            <p:cNvSpPr/>
            <p:nvPr/>
          </p:nvSpPr>
          <p:spPr>
            <a:xfrm>
              <a:off x="6806464" y="2313974"/>
              <a:ext cx="237" cy="279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0" y="6"/>
                  </a:moveTo>
                  <a:lnTo>
                    <a:pt x="0" y="6"/>
                  </a:lnTo>
                  <a:cubicBezTo>
                    <a:pt x="0" y="6"/>
                    <a:pt x="6" y="1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5737;p49">
              <a:extLst>
                <a:ext uri="{FF2B5EF4-FFF2-40B4-BE49-F238E27FC236}">
                  <a16:creationId xmlns:a16="http://schemas.microsoft.com/office/drawing/2014/main" id="{94E757EF-E5F7-E857-CAE0-DD52277031C7}"/>
                </a:ext>
              </a:extLst>
            </p:cNvPr>
            <p:cNvSpPr/>
            <p:nvPr/>
          </p:nvSpPr>
          <p:spPr>
            <a:xfrm>
              <a:off x="6787615" y="2263465"/>
              <a:ext cx="64255" cy="63724"/>
            </a:xfrm>
            <a:custGeom>
              <a:avLst/>
              <a:gdLst/>
              <a:ahLst/>
              <a:cxnLst/>
              <a:rect l="l" t="t" r="r" b="b"/>
              <a:pathLst>
                <a:path w="1626" h="1601" extrusionOk="0">
                  <a:moveTo>
                    <a:pt x="1367" y="0"/>
                  </a:moveTo>
                  <a:cubicBezTo>
                    <a:pt x="1350" y="0"/>
                    <a:pt x="1327" y="6"/>
                    <a:pt x="1304" y="12"/>
                  </a:cubicBezTo>
                  <a:cubicBezTo>
                    <a:pt x="1275" y="17"/>
                    <a:pt x="1247" y="35"/>
                    <a:pt x="1224" y="58"/>
                  </a:cubicBezTo>
                  <a:lnTo>
                    <a:pt x="1218" y="63"/>
                  </a:lnTo>
                  <a:cubicBezTo>
                    <a:pt x="1207" y="75"/>
                    <a:pt x="1201" y="86"/>
                    <a:pt x="1195" y="98"/>
                  </a:cubicBezTo>
                  <a:lnTo>
                    <a:pt x="1195" y="103"/>
                  </a:lnTo>
                  <a:cubicBezTo>
                    <a:pt x="1189" y="115"/>
                    <a:pt x="1184" y="126"/>
                    <a:pt x="1178" y="138"/>
                  </a:cubicBezTo>
                  <a:cubicBezTo>
                    <a:pt x="1172" y="172"/>
                    <a:pt x="1172" y="207"/>
                    <a:pt x="1178" y="241"/>
                  </a:cubicBezTo>
                  <a:cubicBezTo>
                    <a:pt x="1178" y="253"/>
                    <a:pt x="1184" y="264"/>
                    <a:pt x="1189" y="276"/>
                  </a:cubicBezTo>
                  <a:cubicBezTo>
                    <a:pt x="1155" y="287"/>
                    <a:pt x="1120" y="305"/>
                    <a:pt x="1097" y="328"/>
                  </a:cubicBezTo>
                  <a:cubicBezTo>
                    <a:pt x="1069" y="356"/>
                    <a:pt x="1051" y="391"/>
                    <a:pt x="1046" y="431"/>
                  </a:cubicBezTo>
                  <a:cubicBezTo>
                    <a:pt x="1034" y="494"/>
                    <a:pt x="1017" y="557"/>
                    <a:pt x="1000" y="620"/>
                  </a:cubicBezTo>
                  <a:cubicBezTo>
                    <a:pt x="1000" y="643"/>
                    <a:pt x="988" y="666"/>
                    <a:pt x="983" y="689"/>
                  </a:cubicBezTo>
                  <a:cubicBezTo>
                    <a:pt x="977" y="701"/>
                    <a:pt x="977" y="707"/>
                    <a:pt x="971" y="718"/>
                  </a:cubicBezTo>
                  <a:lnTo>
                    <a:pt x="965" y="724"/>
                  </a:lnTo>
                  <a:lnTo>
                    <a:pt x="954" y="730"/>
                  </a:lnTo>
                  <a:lnTo>
                    <a:pt x="948" y="730"/>
                  </a:lnTo>
                  <a:cubicBezTo>
                    <a:pt x="931" y="735"/>
                    <a:pt x="914" y="741"/>
                    <a:pt x="896" y="741"/>
                  </a:cubicBezTo>
                  <a:cubicBezTo>
                    <a:pt x="793" y="758"/>
                    <a:pt x="672" y="747"/>
                    <a:pt x="580" y="804"/>
                  </a:cubicBezTo>
                  <a:cubicBezTo>
                    <a:pt x="512" y="844"/>
                    <a:pt x="471" y="919"/>
                    <a:pt x="477" y="1000"/>
                  </a:cubicBezTo>
                  <a:cubicBezTo>
                    <a:pt x="483" y="1034"/>
                    <a:pt x="483" y="1068"/>
                    <a:pt x="494" y="1103"/>
                  </a:cubicBezTo>
                  <a:lnTo>
                    <a:pt x="506" y="1149"/>
                  </a:lnTo>
                  <a:lnTo>
                    <a:pt x="506" y="1172"/>
                  </a:lnTo>
                  <a:lnTo>
                    <a:pt x="506" y="1189"/>
                  </a:lnTo>
                  <a:cubicBezTo>
                    <a:pt x="512" y="1206"/>
                    <a:pt x="512" y="1224"/>
                    <a:pt x="506" y="1235"/>
                  </a:cubicBezTo>
                  <a:cubicBezTo>
                    <a:pt x="506" y="1247"/>
                    <a:pt x="500" y="1252"/>
                    <a:pt x="500" y="1264"/>
                  </a:cubicBezTo>
                  <a:cubicBezTo>
                    <a:pt x="500" y="1270"/>
                    <a:pt x="494" y="1275"/>
                    <a:pt x="489" y="1281"/>
                  </a:cubicBezTo>
                  <a:lnTo>
                    <a:pt x="477" y="1292"/>
                  </a:lnTo>
                  <a:lnTo>
                    <a:pt x="466" y="1292"/>
                  </a:lnTo>
                  <a:cubicBezTo>
                    <a:pt x="322" y="1327"/>
                    <a:pt x="0" y="1275"/>
                    <a:pt x="35" y="1534"/>
                  </a:cubicBezTo>
                  <a:cubicBezTo>
                    <a:pt x="48" y="1576"/>
                    <a:pt x="87" y="1600"/>
                    <a:pt x="125" y="1600"/>
                  </a:cubicBezTo>
                  <a:cubicBezTo>
                    <a:pt x="153" y="1600"/>
                    <a:pt x="181" y="1586"/>
                    <a:pt x="196" y="1557"/>
                  </a:cubicBezTo>
                  <a:cubicBezTo>
                    <a:pt x="196" y="1557"/>
                    <a:pt x="196" y="1551"/>
                    <a:pt x="196" y="1551"/>
                  </a:cubicBezTo>
                  <a:cubicBezTo>
                    <a:pt x="201" y="1545"/>
                    <a:pt x="207" y="1539"/>
                    <a:pt x="213" y="1534"/>
                  </a:cubicBezTo>
                  <a:lnTo>
                    <a:pt x="236" y="1522"/>
                  </a:lnTo>
                  <a:cubicBezTo>
                    <a:pt x="247" y="1522"/>
                    <a:pt x="259" y="1522"/>
                    <a:pt x="270" y="1517"/>
                  </a:cubicBezTo>
                  <a:cubicBezTo>
                    <a:pt x="351" y="1517"/>
                    <a:pt x="425" y="1511"/>
                    <a:pt x="500" y="1494"/>
                  </a:cubicBezTo>
                  <a:cubicBezTo>
                    <a:pt x="672" y="1442"/>
                    <a:pt x="724" y="1275"/>
                    <a:pt x="701" y="1120"/>
                  </a:cubicBezTo>
                  <a:cubicBezTo>
                    <a:pt x="695" y="1091"/>
                    <a:pt x="690" y="1063"/>
                    <a:pt x="684" y="1034"/>
                  </a:cubicBezTo>
                  <a:cubicBezTo>
                    <a:pt x="678" y="1023"/>
                    <a:pt x="678" y="1011"/>
                    <a:pt x="672" y="1000"/>
                  </a:cubicBezTo>
                  <a:lnTo>
                    <a:pt x="672" y="982"/>
                  </a:lnTo>
                  <a:lnTo>
                    <a:pt x="695" y="971"/>
                  </a:lnTo>
                  <a:cubicBezTo>
                    <a:pt x="718" y="965"/>
                    <a:pt x="741" y="959"/>
                    <a:pt x="764" y="959"/>
                  </a:cubicBezTo>
                  <a:cubicBezTo>
                    <a:pt x="862" y="959"/>
                    <a:pt x="960" y="936"/>
                    <a:pt x="1051" y="896"/>
                  </a:cubicBezTo>
                  <a:cubicBezTo>
                    <a:pt x="1120" y="850"/>
                    <a:pt x="1166" y="770"/>
                    <a:pt x="1178" y="689"/>
                  </a:cubicBezTo>
                  <a:cubicBezTo>
                    <a:pt x="1189" y="620"/>
                    <a:pt x="1189" y="557"/>
                    <a:pt x="1184" y="488"/>
                  </a:cubicBezTo>
                  <a:cubicBezTo>
                    <a:pt x="1184" y="465"/>
                    <a:pt x="1184" y="448"/>
                    <a:pt x="1184" y="425"/>
                  </a:cubicBezTo>
                  <a:lnTo>
                    <a:pt x="1184" y="419"/>
                  </a:lnTo>
                  <a:lnTo>
                    <a:pt x="1201" y="408"/>
                  </a:lnTo>
                  <a:cubicBezTo>
                    <a:pt x="1218" y="396"/>
                    <a:pt x="1235" y="391"/>
                    <a:pt x="1252" y="385"/>
                  </a:cubicBezTo>
                  <a:cubicBezTo>
                    <a:pt x="1275" y="402"/>
                    <a:pt x="1298" y="414"/>
                    <a:pt x="1327" y="425"/>
                  </a:cubicBezTo>
                  <a:cubicBezTo>
                    <a:pt x="1339" y="425"/>
                    <a:pt x="1356" y="431"/>
                    <a:pt x="1373" y="431"/>
                  </a:cubicBezTo>
                  <a:lnTo>
                    <a:pt x="1396" y="437"/>
                  </a:lnTo>
                  <a:lnTo>
                    <a:pt x="1402" y="437"/>
                  </a:lnTo>
                  <a:cubicBezTo>
                    <a:pt x="1419" y="442"/>
                    <a:pt x="1431" y="442"/>
                    <a:pt x="1448" y="442"/>
                  </a:cubicBezTo>
                  <a:cubicBezTo>
                    <a:pt x="1471" y="442"/>
                    <a:pt x="1494" y="437"/>
                    <a:pt x="1517" y="425"/>
                  </a:cubicBezTo>
                  <a:cubicBezTo>
                    <a:pt x="1534" y="414"/>
                    <a:pt x="1545" y="408"/>
                    <a:pt x="1557" y="396"/>
                  </a:cubicBezTo>
                  <a:cubicBezTo>
                    <a:pt x="1563" y="391"/>
                    <a:pt x="1568" y="385"/>
                    <a:pt x="1574" y="379"/>
                  </a:cubicBezTo>
                  <a:cubicBezTo>
                    <a:pt x="1586" y="368"/>
                    <a:pt x="1597" y="350"/>
                    <a:pt x="1609" y="333"/>
                  </a:cubicBezTo>
                  <a:cubicBezTo>
                    <a:pt x="1614" y="322"/>
                    <a:pt x="1620" y="310"/>
                    <a:pt x="1620" y="293"/>
                  </a:cubicBezTo>
                  <a:lnTo>
                    <a:pt x="1620" y="287"/>
                  </a:lnTo>
                  <a:cubicBezTo>
                    <a:pt x="1626" y="264"/>
                    <a:pt x="1626" y="241"/>
                    <a:pt x="1620" y="218"/>
                  </a:cubicBezTo>
                  <a:cubicBezTo>
                    <a:pt x="1625" y="209"/>
                    <a:pt x="1626" y="199"/>
                    <a:pt x="1622" y="190"/>
                  </a:cubicBezTo>
                  <a:lnTo>
                    <a:pt x="1622" y="190"/>
                  </a:lnTo>
                  <a:cubicBezTo>
                    <a:pt x="1626" y="180"/>
                    <a:pt x="1625" y="171"/>
                    <a:pt x="1620" y="167"/>
                  </a:cubicBezTo>
                  <a:cubicBezTo>
                    <a:pt x="1620" y="149"/>
                    <a:pt x="1614" y="132"/>
                    <a:pt x="1603" y="115"/>
                  </a:cubicBezTo>
                  <a:cubicBezTo>
                    <a:pt x="1597" y="103"/>
                    <a:pt x="1586" y="92"/>
                    <a:pt x="1574" y="81"/>
                  </a:cubicBezTo>
                  <a:lnTo>
                    <a:pt x="1568" y="69"/>
                  </a:lnTo>
                  <a:lnTo>
                    <a:pt x="1551" y="52"/>
                  </a:lnTo>
                  <a:cubicBezTo>
                    <a:pt x="1545" y="40"/>
                    <a:pt x="1534" y="35"/>
                    <a:pt x="1522" y="29"/>
                  </a:cubicBezTo>
                  <a:cubicBezTo>
                    <a:pt x="1511" y="23"/>
                    <a:pt x="1494" y="17"/>
                    <a:pt x="1482" y="12"/>
                  </a:cubicBezTo>
                  <a:lnTo>
                    <a:pt x="1471" y="12"/>
                  </a:lnTo>
                  <a:cubicBezTo>
                    <a:pt x="1459" y="6"/>
                    <a:pt x="1442" y="6"/>
                    <a:pt x="1431" y="6"/>
                  </a:cubicBezTo>
                  <a:lnTo>
                    <a:pt x="1425" y="6"/>
                  </a:lnTo>
                  <a:cubicBezTo>
                    <a:pt x="1408" y="0"/>
                    <a:pt x="1390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5738;p49">
              <a:extLst>
                <a:ext uri="{FF2B5EF4-FFF2-40B4-BE49-F238E27FC236}">
                  <a16:creationId xmlns:a16="http://schemas.microsoft.com/office/drawing/2014/main" id="{3596F07E-F364-A3EF-5BFA-0A3D4B969348}"/>
                </a:ext>
              </a:extLst>
            </p:cNvPr>
            <p:cNvSpPr/>
            <p:nvPr/>
          </p:nvSpPr>
          <p:spPr>
            <a:xfrm>
              <a:off x="6742645" y="237502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5739;p49">
              <a:extLst>
                <a:ext uri="{FF2B5EF4-FFF2-40B4-BE49-F238E27FC236}">
                  <a16:creationId xmlns:a16="http://schemas.microsoft.com/office/drawing/2014/main" id="{5147355B-BBD2-BB06-E89D-54CF1FCB67ED}"/>
                </a:ext>
              </a:extLst>
            </p:cNvPr>
            <p:cNvSpPr/>
            <p:nvPr/>
          </p:nvSpPr>
          <p:spPr>
            <a:xfrm>
              <a:off x="6742645" y="237502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5740;p49">
              <a:extLst>
                <a:ext uri="{FF2B5EF4-FFF2-40B4-BE49-F238E27FC236}">
                  <a16:creationId xmlns:a16="http://schemas.microsoft.com/office/drawing/2014/main" id="{46D5B8F4-37C8-2598-3FF7-26571FCF90D9}"/>
                </a:ext>
              </a:extLst>
            </p:cNvPr>
            <p:cNvSpPr/>
            <p:nvPr/>
          </p:nvSpPr>
          <p:spPr>
            <a:xfrm>
              <a:off x="6742645" y="237502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5741;p49">
              <a:extLst>
                <a:ext uri="{FF2B5EF4-FFF2-40B4-BE49-F238E27FC236}">
                  <a16:creationId xmlns:a16="http://schemas.microsoft.com/office/drawing/2014/main" id="{E7E99EEA-444A-BA4B-3742-D65E66092824}"/>
                </a:ext>
              </a:extLst>
            </p:cNvPr>
            <p:cNvSpPr/>
            <p:nvPr/>
          </p:nvSpPr>
          <p:spPr>
            <a:xfrm>
              <a:off x="6750153" y="2362890"/>
              <a:ext cx="40" cy="27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5742;p49">
              <a:extLst>
                <a:ext uri="{FF2B5EF4-FFF2-40B4-BE49-F238E27FC236}">
                  <a16:creationId xmlns:a16="http://schemas.microsoft.com/office/drawing/2014/main" id="{C80C3D26-1F14-C300-8E53-7C777BFC4581}"/>
                </a:ext>
              </a:extLst>
            </p:cNvPr>
            <p:cNvSpPr/>
            <p:nvPr/>
          </p:nvSpPr>
          <p:spPr>
            <a:xfrm>
              <a:off x="6704986" y="2350074"/>
              <a:ext cx="64058" cy="63604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1500" y="0"/>
                  </a:moveTo>
                  <a:cubicBezTo>
                    <a:pt x="1471" y="0"/>
                    <a:pt x="1443" y="14"/>
                    <a:pt x="1425" y="41"/>
                  </a:cubicBezTo>
                  <a:cubicBezTo>
                    <a:pt x="1425" y="47"/>
                    <a:pt x="1425" y="47"/>
                    <a:pt x="1425" y="53"/>
                  </a:cubicBezTo>
                  <a:cubicBezTo>
                    <a:pt x="1419" y="53"/>
                    <a:pt x="1414" y="59"/>
                    <a:pt x="1408" y="70"/>
                  </a:cubicBezTo>
                  <a:lnTo>
                    <a:pt x="1385" y="76"/>
                  </a:lnTo>
                  <a:cubicBezTo>
                    <a:pt x="1373" y="76"/>
                    <a:pt x="1362" y="81"/>
                    <a:pt x="1350" y="81"/>
                  </a:cubicBezTo>
                  <a:cubicBezTo>
                    <a:pt x="1276" y="81"/>
                    <a:pt x="1195" y="93"/>
                    <a:pt x="1121" y="104"/>
                  </a:cubicBezTo>
                  <a:cubicBezTo>
                    <a:pt x="954" y="156"/>
                    <a:pt x="902" y="323"/>
                    <a:pt x="925" y="484"/>
                  </a:cubicBezTo>
                  <a:cubicBezTo>
                    <a:pt x="931" y="512"/>
                    <a:pt x="937" y="535"/>
                    <a:pt x="948" y="564"/>
                  </a:cubicBezTo>
                  <a:cubicBezTo>
                    <a:pt x="948" y="575"/>
                    <a:pt x="948" y="587"/>
                    <a:pt x="954" y="604"/>
                  </a:cubicBezTo>
                  <a:cubicBezTo>
                    <a:pt x="954" y="610"/>
                    <a:pt x="954" y="616"/>
                    <a:pt x="954" y="621"/>
                  </a:cubicBezTo>
                  <a:cubicBezTo>
                    <a:pt x="943" y="621"/>
                    <a:pt x="937" y="627"/>
                    <a:pt x="931" y="627"/>
                  </a:cubicBezTo>
                  <a:cubicBezTo>
                    <a:pt x="908" y="633"/>
                    <a:pt x="885" y="639"/>
                    <a:pt x="862" y="639"/>
                  </a:cubicBezTo>
                  <a:cubicBezTo>
                    <a:pt x="764" y="644"/>
                    <a:pt x="667" y="662"/>
                    <a:pt x="575" y="702"/>
                  </a:cubicBezTo>
                  <a:cubicBezTo>
                    <a:pt x="506" y="748"/>
                    <a:pt x="460" y="828"/>
                    <a:pt x="449" y="909"/>
                  </a:cubicBezTo>
                  <a:cubicBezTo>
                    <a:pt x="437" y="978"/>
                    <a:pt x="437" y="1041"/>
                    <a:pt x="443" y="1110"/>
                  </a:cubicBezTo>
                  <a:cubicBezTo>
                    <a:pt x="443" y="1133"/>
                    <a:pt x="443" y="1150"/>
                    <a:pt x="443" y="1173"/>
                  </a:cubicBezTo>
                  <a:cubicBezTo>
                    <a:pt x="443" y="1173"/>
                    <a:pt x="443" y="1179"/>
                    <a:pt x="443" y="1179"/>
                  </a:cubicBezTo>
                  <a:cubicBezTo>
                    <a:pt x="437" y="1184"/>
                    <a:pt x="431" y="1184"/>
                    <a:pt x="426" y="1190"/>
                  </a:cubicBezTo>
                  <a:cubicBezTo>
                    <a:pt x="408" y="1202"/>
                    <a:pt x="391" y="1207"/>
                    <a:pt x="374" y="1213"/>
                  </a:cubicBezTo>
                  <a:cubicBezTo>
                    <a:pt x="351" y="1196"/>
                    <a:pt x="328" y="1184"/>
                    <a:pt x="299" y="1173"/>
                  </a:cubicBezTo>
                  <a:cubicBezTo>
                    <a:pt x="292" y="1173"/>
                    <a:pt x="281" y="1170"/>
                    <a:pt x="270" y="1170"/>
                  </a:cubicBezTo>
                  <a:cubicBezTo>
                    <a:pt x="265" y="1170"/>
                    <a:pt x="259" y="1171"/>
                    <a:pt x="253" y="1173"/>
                  </a:cubicBezTo>
                  <a:lnTo>
                    <a:pt x="230" y="1161"/>
                  </a:lnTo>
                  <a:lnTo>
                    <a:pt x="225" y="1161"/>
                  </a:lnTo>
                  <a:cubicBezTo>
                    <a:pt x="207" y="1156"/>
                    <a:pt x="196" y="1156"/>
                    <a:pt x="179" y="1156"/>
                  </a:cubicBezTo>
                  <a:cubicBezTo>
                    <a:pt x="156" y="1156"/>
                    <a:pt x="133" y="1167"/>
                    <a:pt x="110" y="1173"/>
                  </a:cubicBezTo>
                  <a:cubicBezTo>
                    <a:pt x="92" y="1184"/>
                    <a:pt x="81" y="1190"/>
                    <a:pt x="69" y="1202"/>
                  </a:cubicBezTo>
                  <a:lnTo>
                    <a:pt x="52" y="1219"/>
                  </a:lnTo>
                  <a:cubicBezTo>
                    <a:pt x="41" y="1236"/>
                    <a:pt x="29" y="1247"/>
                    <a:pt x="23" y="1265"/>
                  </a:cubicBezTo>
                  <a:cubicBezTo>
                    <a:pt x="12" y="1276"/>
                    <a:pt x="6" y="1288"/>
                    <a:pt x="6" y="1305"/>
                  </a:cubicBezTo>
                  <a:cubicBezTo>
                    <a:pt x="6" y="1305"/>
                    <a:pt x="6" y="1311"/>
                    <a:pt x="6" y="1316"/>
                  </a:cubicBezTo>
                  <a:cubicBezTo>
                    <a:pt x="1" y="1334"/>
                    <a:pt x="1" y="1357"/>
                    <a:pt x="6" y="1380"/>
                  </a:cubicBezTo>
                  <a:cubicBezTo>
                    <a:pt x="1" y="1391"/>
                    <a:pt x="1" y="1403"/>
                    <a:pt x="6" y="1420"/>
                  </a:cubicBezTo>
                  <a:lnTo>
                    <a:pt x="6" y="1437"/>
                  </a:lnTo>
                  <a:cubicBezTo>
                    <a:pt x="6" y="1449"/>
                    <a:pt x="12" y="1466"/>
                    <a:pt x="23" y="1483"/>
                  </a:cubicBezTo>
                  <a:cubicBezTo>
                    <a:pt x="29" y="1494"/>
                    <a:pt x="41" y="1506"/>
                    <a:pt x="52" y="1517"/>
                  </a:cubicBezTo>
                  <a:lnTo>
                    <a:pt x="58" y="1529"/>
                  </a:lnTo>
                  <a:cubicBezTo>
                    <a:pt x="64" y="1535"/>
                    <a:pt x="69" y="1540"/>
                    <a:pt x="75" y="1546"/>
                  </a:cubicBezTo>
                  <a:cubicBezTo>
                    <a:pt x="81" y="1558"/>
                    <a:pt x="92" y="1563"/>
                    <a:pt x="104" y="1575"/>
                  </a:cubicBezTo>
                  <a:cubicBezTo>
                    <a:pt x="115" y="1581"/>
                    <a:pt x="133" y="1586"/>
                    <a:pt x="144" y="1586"/>
                  </a:cubicBezTo>
                  <a:lnTo>
                    <a:pt x="150" y="1586"/>
                  </a:lnTo>
                  <a:cubicBezTo>
                    <a:pt x="167" y="1592"/>
                    <a:pt x="184" y="1592"/>
                    <a:pt x="196" y="1592"/>
                  </a:cubicBezTo>
                  <a:cubicBezTo>
                    <a:pt x="213" y="1598"/>
                    <a:pt x="236" y="1598"/>
                    <a:pt x="253" y="1598"/>
                  </a:cubicBezTo>
                  <a:cubicBezTo>
                    <a:pt x="276" y="1598"/>
                    <a:pt x="293" y="1592"/>
                    <a:pt x="316" y="1586"/>
                  </a:cubicBezTo>
                  <a:cubicBezTo>
                    <a:pt x="345" y="1581"/>
                    <a:pt x="374" y="1563"/>
                    <a:pt x="397" y="1540"/>
                  </a:cubicBezTo>
                  <a:lnTo>
                    <a:pt x="403" y="1535"/>
                  </a:lnTo>
                  <a:cubicBezTo>
                    <a:pt x="414" y="1523"/>
                    <a:pt x="420" y="1512"/>
                    <a:pt x="431" y="1500"/>
                  </a:cubicBezTo>
                  <a:cubicBezTo>
                    <a:pt x="431" y="1500"/>
                    <a:pt x="431" y="1500"/>
                    <a:pt x="431" y="1494"/>
                  </a:cubicBezTo>
                  <a:cubicBezTo>
                    <a:pt x="437" y="1483"/>
                    <a:pt x="443" y="1472"/>
                    <a:pt x="443" y="1460"/>
                  </a:cubicBezTo>
                  <a:cubicBezTo>
                    <a:pt x="454" y="1426"/>
                    <a:pt x="454" y="1391"/>
                    <a:pt x="443" y="1362"/>
                  </a:cubicBezTo>
                  <a:cubicBezTo>
                    <a:pt x="443" y="1345"/>
                    <a:pt x="437" y="1334"/>
                    <a:pt x="437" y="1322"/>
                  </a:cubicBezTo>
                  <a:cubicBezTo>
                    <a:pt x="466" y="1316"/>
                    <a:pt x="500" y="1299"/>
                    <a:pt x="529" y="1276"/>
                  </a:cubicBezTo>
                  <a:cubicBezTo>
                    <a:pt x="552" y="1242"/>
                    <a:pt x="575" y="1207"/>
                    <a:pt x="575" y="1167"/>
                  </a:cubicBezTo>
                  <a:cubicBezTo>
                    <a:pt x="586" y="1104"/>
                    <a:pt x="609" y="1041"/>
                    <a:pt x="621" y="978"/>
                  </a:cubicBezTo>
                  <a:cubicBezTo>
                    <a:pt x="627" y="955"/>
                    <a:pt x="632" y="932"/>
                    <a:pt x="638" y="909"/>
                  </a:cubicBezTo>
                  <a:cubicBezTo>
                    <a:pt x="638" y="909"/>
                    <a:pt x="650" y="886"/>
                    <a:pt x="650" y="886"/>
                  </a:cubicBezTo>
                  <a:lnTo>
                    <a:pt x="655" y="880"/>
                  </a:lnTo>
                  <a:lnTo>
                    <a:pt x="673" y="868"/>
                  </a:lnTo>
                  <a:lnTo>
                    <a:pt x="678" y="868"/>
                  </a:lnTo>
                  <a:cubicBezTo>
                    <a:pt x="696" y="863"/>
                    <a:pt x="707" y="863"/>
                    <a:pt x="724" y="857"/>
                  </a:cubicBezTo>
                  <a:cubicBezTo>
                    <a:pt x="828" y="840"/>
                    <a:pt x="948" y="851"/>
                    <a:pt x="1040" y="794"/>
                  </a:cubicBezTo>
                  <a:cubicBezTo>
                    <a:pt x="1115" y="754"/>
                    <a:pt x="1155" y="679"/>
                    <a:pt x="1144" y="598"/>
                  </a:cubicBezTo>
                  <a:cubicBezTo>
                    <a:pt x="1144" y="564"/>
                    <a:pt x="1138" y="530"/>
                    <a:pt x="1126" y="495"/>
                  </a:cubicBezTo>
                  <a:cubicBezTo>
                    <a:pt x="1126" y="478"/>
                    <a:pt x="1121" y="466"/>
                    <a:pt x="1121" y="449"/>
                  </a:cubicBezTo>
                  <a:lnTo>
                    <a:pt x="1115" y="426"/>
                  </a:lnTo>
                  <a:lnTo>
                    <a:pt x="1115" y="409"/>
                  </a:lnTo>
                  <a:cubicBezTo>
                    <a:pt x="1115" y="392"/>
                    <a:pt x="1115" y="374"/>
                    <a:pt x="1115" y="363"/>
                  </a:cubicBezTo>
                  <a:cubicBezTo>
                    <a:pt x="1115" y="351"/>
                    <a:pt x="1121" y="346"/>
                    <a:pt x="1121" y="334"/>
                  </a:cubicBezTo>
                  <a:lnTo>
                    <a:pt x="1132" y="317"/>
                  </a:lnTo>
                  <a:lnTo>
                    <a:pt x="1144" y="311"/>
                  </a:lnTo>
                  <a:lnTo>
                    <a:pt x="1155" y="311"/>
                  </a:lnTo>
                  <a:cubicBezTo>
                    <a:pt x="1299" y="271"/>
                    <a:pt x="1620" y="323"/>
                    <a:pt x="1586" y="64"/>
                  </a:cubicBezTo>
                  <a:cubicBezTo>
                    <a:pt x="1573" y="22"/>
                    <a:pt x="1536" y="0"/>
                    <a:pt x="1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5743;p49">
              <a:extLst>
                <a:ext uri="{FF2B5EF4-FFF2-40B4-BE49-F238E27FC236}">
                  <a16:creationId xmlns:a16="http://schemas.microsoft.com/office/drawing/2014/main" id="{DF54B561-3D80-8926-348E-CF54679DF45C}"/>
                </a:ext>
              </a:extLst>
            </p:cNvPr>
            <p:cNvSpPr/>
            <p:nvPr/>
          </p:nvSpPr>
          <p:spPr>
            <a:xfrm>
              <a:off x="6752772" y="2315309"/>
              <a:ext cx="51333" cy="46529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644" y="0"/>
                  </a:moveTo>
                  <a:cubicBezTo>
                    <a:pt x="592" y="0"/>
                    <a:pt x="540" y="7"/>
                    <a:pt x="488" y="21"/>
                  </a:cubicBezTo>
                  <a:cubicBezTo>
                    <a:pt x="178" y="108"/>
                    <a:pt x="0" y="435"/>
                    <a:pt x="86" y="745"/>
                  </a:cubicBezTo>
                  <a:cubicBezTo>
                    <a:pt x="158" y="1003"/>
                    <a:pt x="391" y="1169"/>
                    <a:pt x="646" y="1169"/>
                  </a:cubicBezTo>
                  <a:cubicBezTo>
                    <a:pt x="698" y="1169"/>
                    <a:pt x="752" y="1162"/>
                    <a:pt x="804" y="1147"/>
                  </a:cubicBezTo>
                  <a:cubicBezTo>
                    <a:pt x="1114" y="1061"/>
                    <a:pt x="1298" y="739"/>
                    <a:pt x="1212" y="429"/>
                  </a:cubicBezTo>
                  <a:cubicBezTo>
                    <a:pt x="1136" y="171"/>
                    <a:pt x="900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5744;p49">
              <a:extLst>
                <a:ext uri="{FF2B5EF4-FFF2-40B4-BE49-F238E27FC236}">
                  <a16:creationId xmlns:a16="http://schemas.microsoft.com/office/drawing/2014/main" id="{27591BA9-21D9-F0AF-53E1-A6AC803B55C2}"/>
                </a:ext>
              </a:extLst>
            </p:cNvPr>
            <p:cNvSpPr/>
            <p:nvPr/>
          </p:nvSpPr>
          <p:spPr>
            <a:xfrm>
              <a:off x="6911974" y="2237634"/>
              <a:ext cx="196402" cy="133776"/>
            </a:xfrm>
            <a:custGeom>
              <a:avLst/>
              <a:gdLst/>
              <a:ahLst/>
              <a:cxnLst/>
              <a:rect l="l" t="t" r="r" b="b"/>
              <a:pathLst>
                <a:path w="4970" h="3361" extrusionOk="0">
                  <a:moveTo>
                    <a:pt x="3964" y="0"/>
                  </a:moveTo>
                  <a:cubicBezTo>
                    <a:pt x="3562" y="12"/>
                    <a:pt x="3160" y="92"/>
                    <a:pt x="2787" y="236"/>
                  </a:cubicBezTo>
                  <a:cubicBezTo>
                    <a:pt x="2431" y="362"/>
                    <a:pt x="2138" y="528"/>
                    <a:pt x="1908" y="827"/>
                  </a:cubicBezTo>
                  <a:cubicBezTo>
                    <a:pt x="1627" y="1178"/>
                    <a:pt x="1437" y="1580"/>
                    <a:pt x="1207" y="1964"/>
                  </a:cubicBezTo>
                  <a:cubicBezTo>
                    <a:pt x="1098" y="2160"/>
                    <a:pt x="960" y="2344"/>
                    <a:pt x="799" y="2499"/>
                  </a:cubicBezTo>
                  <a:cubicBezTo>
                    <a:pt x="662" y="2642"/>
                    <a:pt x="483" y="2728"/>
                    <a:pt x="288" y="2757"/>
                  </a:cubicBezTo>
                  <a:cubicBezTo>
                    <a:pt x="12" y="2809"/>
                    <a:pt x="1" y="3286"/>
                    <a:pt x="288" y="3332"/>
                  </a:cubicBezTo>
                  <a:cubicBezTo>
                    <a:pt x="426" y="3351"/>
                    <a:pt x="565" y="3360"/>
                    <a:pt x="706" y="3360"/>
                  </a:cubicBezTo>
                  <a:cubicBezTo>
                    <a:pt x="1298" y="3360"/>
                    <a:pt x="1906" y="3199"/>
                    <a:pt x="2454" y="3004"/>
                  </a:cubicBezTo>
                  <a:cubicBezTo>
                    <a:pt x="3200" y="2728"/>
                    <a:pt x="3982" y="2344"/>
                    <a:pt x="4504" y="1729"/>
                  </a:cubicBezTo>
                  <a:cubicBezTo>
                    <a:pt x="4774" y="1402"/>
                    <a:pt x="4970" y="1022"/>
                    <a:pt x="4964" y="592"/>
                  </a:cubicBezTo>
                  <a:cubicBezTo>
                    <a:pt x="4964" y="488"/>
                    <a:pt x="4918" y="396"/>
                    <a:pt x="4837" y="333"/>
                  </a:cubicBezTo>
                  <a:cubicBezTo>
                    <a:pt x="4826" y="310"/>
                    <a:pt x="4809" y="287"/>
                    <a:pt x="4786" y="270"/>
                  </a:cubicBezTo>
                  <a:cubicBezTo>
                    <a:pt x="4717" y="201"/>
                    <a:pt x="4631" y="144"/>
                    <a:pt x="4539" y="109"/>
                  </a:cubicBezTo>
                  <a:cubicBezTo>
                    <a:pt x="4355" y="35"/>
                    <a:pt x="4160" y="0"/>
                    <a:pt x="3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5745;p49">
              <a:extLst>
                <a:ext uri="{FF2B5EF4-FFF2-40B4-BE49-F238E27FC236}">
                  <a16:creationId xmlns:a16="http://schemas.microsoft.com/office/drawing/2014/main" id="{FF8EE3E4-195E-DF24-0EB2-F5125E7B5427}"/>
                </a:ext>
              </a:extLst>
            </p:cNvPr>
            <p:cNvSpPr/>
            <p:nvPr/>
          </p:nvSpPr>
          <p:spPr>
            <a:xfrm>
              <a:off x="7175747" y="2130249"/>
              <a:ext cx="197508" cy="111407"/>
            </a:xfrm>
            <a:custGeom>
              <a:avLst/>
              <a:gdLst/>
              <a:ahLst/>
              <a:cxnLst/>
              <a:rect l="l" t="t" r="r" b="b"/>
              <a:pathLst>
                <a:path w="4998" h="2799" extrusionOk="0">
                  <a:moveTo>
                    <a:pt x="4667" y="1"/>
                  </a:moveTo>
                  <a:cubicBezTo>
                    <a:pt x="4589" y="1"/>
                    <a:pt x="4511" y="31"/>
                    <a:pt x="4452" y="90"/>
                  </a:cubicBezTo>
                  <a:cubicBezTo>
                    <a:pt x="4228" y="326"/>
                    <a:pt x="3924" y="469"/>
                    <a:pt x="3596" y="492"/>
                  </a:cubicBezTo>
                  <a:cubicBezTo>
                    <a:pt x="3525" y="497"/>
                    <a:pt x="3453" y="499"/>
                    <a:pt x="3382" y="499"/>
                  </a:cubicBezTo>
                  <a:cubicBezTo>
                    <a:pt x="3093" y="499"/>
                    <a:pt x="2807" y="468"/>
                    <a:pt x="2516" y="464"/>
                  </a:cubicBezTo>
                  <a:cubicBezTo>
                    <a:pt x="2501" y="463"/>
                    <a:pt x="2485" y="463"/>
                    <a:pt x="2469" y="463"/>
                  </a:cubicBezTo>
                  <a:cubicBezTo>
                    <a:pt x="1734" y="463"/>
                    <a:pt x="1030" y="729"/>
                    <a:pt x="558" y="1319"/>
                  </a:cubicBezTo>
                  <a:cubicBezTo>
                    <a:pt x="328" y="1607"/>
                    <a:pt x="0" y="2089"/>
                    <a:pt x="270" y="2434"/>
                  </a:cubicBezTo>
                  <a:cubicBezTo>
                    <a:pt x="282" y="2445"/>
                    <a:pt x="293" y="2457"/>
                    <a:pt x="311" y="2463"/>
                  </a:cubicBezTo>
                  <a:cubicBezTo>
                    <a:pt x="322" y="2468"/>
                    <a:pt x="339" y="2480"/>
                    <a:pt x="351" y="2491"/>
                  </a:cubicBezTo>
                  <a:cubicBezTo>
                    <a:pt x="752" y="2704"/>
                    <a:pt x="1170" y="2799"/>
                    <a:pt x="1584" y="2799"/>
                  </a:cubicBezTo>
                  <a:cubicBezTo>
                    <a:pt x="2602" y="2799"/>
                    <a:pt x="3600" y="2231"/>
                    <a:pt x="4285" y="1452"/>
                  </a:cubicBezTo>
                  <a:cubicBezTo>
                    <a:pt x="4550" y="1153"/>
                    <a:pt x="4768" y="820"/>
                    <a:pt x="4935" y="458"/>
                  </a:cubicBezTo>
                  <a:cubicBezTo>
                    <a:pt x="4998" y="320"/>
                    <a:pt x="4986" y="165"/>
                    <a:pt x="4854" y="67"/>
                  </a:cubicBezTo>
                  <a:cubicBezTo>
                    <a:pt x="4799" y="23"/>
                    <a:pt x="4733" y="1"/>
                    <a:pt x="4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5746;p49">
              <a:extLst>
                <a:ext uri="{FF2B5EF4-FFF2-40B4-BE49-F238E27FC236}">
                  <a16:creationId xmlns:a16="http://schemas.microsoft.com/office/drawing/2014/main" id="{F431DDB4-E25D-A943-91D3-4E782229851F}"/>
                </a:ext>
              </a:extLst>
            </p:cNvPr>
            <p:cNvSpPr/>
            <p:nvPr/>
          </p:nvSpPr>
          <p:spPr>
            <a:xfrm>
              <a:off x="7270310" y="2433856"/>
              <a:ext cx="127681" cy="169439"/>
            </a:xfrm>
            <a:custGeom>
              <a:avLst/>
              <a:gdLst/>
              <a:ahLst/>
              <a:cxnLst/>
              <a:rect l="l" t="t" r="r" b="b"/>
              <a:pathLst>
                <a:path w="3231" h="4257" extrusionOk="0">
                  <a:moveTo>
                    <a:pt x="443" y="1"/>
                  </a:moveTo>
                  <a:cubicBezTo>
                    <a:pt x="217" y="1"/>
                    <a:pt x="0" y="251"/>
                    <a:pt x="164" y="504"/>
                  </a:cubicBezTo>
                  <a:lnTo>
                    <a:pt x="2599" y="4117"/>
                  </a:lnTo>
                  <a:cubicBezTo>
                    <a:pt x="2660" y="4207"/>
                    <a:pt x="2763" y="4256"/>
                    <a:pt x="2867" y="4256"/>
                  </a:cubicBezTo>
                  <a:cubicBezTo>
                    <a:pt x="2929" y="4256"/>
                    <a:pt x="2992" y="4239"/>
                    <a:pt x="3047" y="4203"/>
                  </a:cubicBezTo>
                  <a:cubicBezTo>
                    <a:pt x="3191" y="4105"/>
                    <a:pt x="3231" y="3904"/>
                    <a:pt x="3133" y="3755"/>
                  </a:cubicBezTo>
                  <a:lnTo>
                    <a:pt x="698" y="142"/>
                  </a:lnTo>
                  <a:cubicBezTo>
                    <a:pt x="628" y="42"/>
                    <a:pt x="534" y="1"/>
                    <a:pt x="4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5747;p49">
              <a:extLst>
                <a:ext uri="{FF2B5EF4-FFF2-40B4-BE49-F238E27FC236}">
                  <a16:creationId xmlns:a16="http://schemas.microsoft.com/office/drawing/2014/main" id="{3BFF3CAD-1E58-D619-7AE0-7E0213644ECC}"/>
                </a:ext>
              </a:extLst>
            </p:cNvPr>
            <p:cNvSpPr/>
            <p:nvPr/>
          </p:nvSpPr>
          <p:spPr>
            <a:xfrm>
              <a:off x="7322432" y="2398114"/>
              <a:ext cx="127997" cy="169559"/>
            </a:xfrm>
            <a:custGeom>
              <a:avLst/>
              <a:gdLst/>
              <a:ahLst/>
              <a:cxnLst/>
              <a:rect l="l" t="t" r="r" b="b"/>
              <a:pathLst>
                <a:path w="3239" h="4260" extrusionOk="0">
                  <a:moveTo>
                    <a:pt x="448" y="0"/>
                  </a:moveTo>
                  <a:cubicBezTo>
                    <a:pt x="220" y="0"/>
                    <a:pt x="0" y="253"/>
                    <a:pt x="171" y="506"/>
                  </a:cubicBezTo>
                  <a:lnTo>
                    <a:pt x="2607" y="4119"/>
                  </a:lnTo>
                  <a:cubicBezTo>
                    <a:pt x="2667" y="4211"/>
                    <a:pt x="2768" y="4260"/>
                    <a:pt x="2871" y="4260"/>
                  </a:cubicBezTo>
                  <a:cubicBezTo>
                    <a:pt x="2934" y="4260"/>
                    <a:pt x="2998" y="4242"/>
                    <a:pt x="3055" y="4205"/>
                  </a:cubicBezTo>
                  <a:cubicBezTo>
                    <a:pt x="3198" y="4107"/>
                    <a:pt x="3239" y="3906"/>
                    <a:pt x="3141" y="3763"/>
                  </a:cubicBezTo>
                  <a:lnTo>
                    <a:pt x="706" y="144"/>
                  </a:lnTo>
                  <a:cubicBezTo>
                    <a:pt x="636" y="42"/>
                    <a:pt x="541" y="0"/>
                    <a:pt x="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5748;p49">
              <a:extLst>
                <a:ext uri="{FF2B5EF4-FFF2-40B4-BE49-F238E27FC236}">
                  <a16:creationId xmlns:a16="http://schemas.microsoft.com/office/drawing/2014/main" id="{44D62EE7-67EA-7765-AAA4-A1E5100D93A9}"/>
                </a:ext>
              </a:extLst>
            </p:cNvPr>
            <p:cNvSpPr/>
            <p:nvPr/>
          </p:nvSpPr>
          <p:spPr>
            <a:xfrm>
              <a:off x="7212418" y="2473180"/>
              <a:ext cx="127721" cy="169439"/>
            </a:xfrm>
            <a:custGeom>
              <a:avLst/>
              <a:gdLst/>
              <a:ahLst/>
              <a:cxnLst/>
              <a:rect l="l" t="t" r="r" b="b"/>
              <a:pathLst>
                <a:path w="3232" h="4257" extrusionOk="0">
                  <a:moveTo>
                    <a:pt x="442" y="0"/>
                  </a:moveTo>
                  <a:cubicBezTo>
                    <a:pt x="217" y="0"/>
                    <a:pt x="1" y="249"/>
                    <a:pt x="164" y="498"/>
                  </a:cubicBezTo>
                  <a:lnTo>
                    <a:pt x="2599" y="4117"/>
                  </a:lnTo>
                  <a:cubicBezTo>
                    <a:pt x="2664" y="4207"/>
                    <a:pt x="2766" y="4256"/>
                    <a:pt x="2869" y="4256"/>
                  </a:cubicBezTo>
                  <a:cubicBezTo>
                    <a:pt x="2930" y="4256"/>
                    <a:pt x="2992" y="4239"/>
                    <a:pt x="3047" y="4203"/>
                  </a:cubicBezTo>
                  <a:cubicBezTo>
                    <a:pt x="3197" y="4099"/>
                    <a:pt x="3231" y="3904"/>
                    <a:pt x="3133" y="3755"/>
                  </a:cubicBezTo>
                  <a:lnTo>
                    <a:pt x="698" y="142"/>
                  </a:lnTo>
                  <a:cubicBezTo>
                    <a:pt x="628" y="42"/>
                    <a:pt x="534" y="0"/>
                    <a:pt x="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5749;p49">
              <a:extLst>
                <a:ext uri="{FF2B5EF4-FFF2-40B4-BE49-F238E27FC236}">
                  <a16:creationId xmlns:a16="http://schemas.microsoft.com/office/drawing/2014/main" id="{AAEA1C4C-4098-830F-D721-32AC8B1163B0}"/>
                </a:ext>
              </a:extLst>
            </p:cNvPr>
            <p:cNvSpPr/>
            <p:nvPr/>
          </p:nvSpPr>
          <p:spPr>
            <a:xfrm>
              <a:off x="7396605" y="2214987"/>
              <a:ext cx="229518" cy="208326"/>
            </a:xfrm>
            <a:custGeom>
              <a:avLst/>
              <a:gdLst/>
              <a:ahLst/>
              <a:cxnLst/>
              <a:rect l="l" t="t" r="r" b="b"/>
              <a:pathLst>
                <a:path w="5808" h="5234" extrusionOk="0">
                  <a:moveTo>
                    <a:pt x="2551" y="0"/>
                  </a:moveTo>
                  <a:lnTo>
                    <a:pt x="0" y="5233"/>
                  </a:lnTo>
                  <a:lnTo>
                    <a:pt x="5807" y="4831"/>
                  </a:lnTo>
                  <a:lnTo>
                    <a:pt x="25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5750;p49">
              <a:extLst>
                <a:ext uri="{FF2B5EF4-FFF2-40B4-BE49-F238E27FC236}">
                  <a16:creationId xmlns:a16="http://schemas.microsoft.com/office/drawing/2014/main" id="{CFABE9ED-5944-46C2-79ED-CCC25E9BB9B9}"/>
                </a:ext>
              </a:extLst>
            </p:cNvPr>
            <p:cNvSpPr/>
            <p:nvPr/>
          </p:nvSpPr>
          <p:spPr>
            <a:xfrm>
              <a:off x="7139866" y="2543032"/>
              <a:ext cx="80418" cy="72998"/>
            </a:xfrm>
            <a:custGeom>
              <a:avLst/>
              <a:gdLst/>
              <a:ahLst/>
              <a:cxnLst/>
              <a:rect l="l" t="t" r="r" b="b"/>
              <a:pathLst>
                <a:path w="2035" h="1834" extrusionOk="0">
                  <a:moveTo>
                    <a:pt x="2034" y="1"/>
                  </a:moveTo>
                  <a:lnTo>
                    <a:pt x="1" y="139"/>
                  </a:lnTo>
                  <a:lnTo>
                    <a:pt x="1138" y="1833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5751;p49">
              <a:extLst>
                <a:ext uri="{FF2B5EF4-FFF2-40B4-BE49-F238E27FC236}">
                  <a16:creationId xmlns:a16="http://schemas.microsoft.com/office/drawing/2014/main" id="{CF935083-6993-DE23-D5FB-F25F983AE23F}"/>
                </a:ext>
              </a:extLst>
            </p:cNvPr>
            <p:cNvSpPr/>
            <p:nvPr/>
          </p:nvSpPr>
          <p:spPr>
            <a:xfrm>
              <a:off x="7475124" y="2171006"/>
              <a:ext cx="212525" cy="252825"/>
            </a:xfrm>
            <a:custGeom>
              <a:avLst/>
              <a:gdLst/>
              <a:ahLst/>
              <a:cxnLst/>
              <a:rect l="l" t="t" r="r" b="b"/>
              <a:pathLst>
                <a:path w="5378" h="6352" extrusionOk="0">
                  <a:moveTo>
                    <a:pt x="922" y="1"/>
                  </a:moveTo>
                  <a:cubicBezTo>
                    <a:pt x="803" y="1"/>
                    <a:pt x="697" y="29"/>
                    <a:pt x="610" y="89"/>
                  </a:cubicBezTo>
                  <a:cubicBezTo>
                    <a:pt x="1" y="497"/>
                    <a:pt x="443" y="2208"/>
                    <a:pt x="1592" y="3914"/>
                  </a:cubicBezTo>
                  <a:cubicBezTo>
                    <a:pt x="2573" y="5372"/>
                    <a:pt x="3756" y="6351"/>
                    <a:pt x="4456" y="6351"/>
                  </a:cubicBezTo>
                  <a:cubicBezTo>
                    <a:pt x="4575" y="6351"/>
                    <a:pt x="4680" y="6323"/>
                    <a:pt x="4768" y="6263"/>
                  </a:cubicBezTo>
                  <a:cubicBezTo>
                    <a:pt x="5377" y="5856"/>
                    <a:pt x="4935" y="4144"/>
                    <a:pt x="3786" y="2438"/>
                  </a:cubicBezTo>
                  <a:cubicBezTo>
                    <a:pt x="2804" y="980"/>
                    <a:pt x="1622" y="1"/>
                    <a:pt x="9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5752;p49">
              <a:extLst>
                <a:ext uri="{FF2B5EF4-FFF2-40B4-BE49-F238E27FC236}">
                  <a16:creationId xmlns:a16="http://schemas.microsoft.com/office/drawing/2014/main" id="{6A0A7965-686F-F1C4-42DA-C3A1AEE4C6E9}"/>
                </a:ext>
              </a:extLst>
            </p:cNvPr>
            <p:cNvSpPr/>
            <p:nvPr/>
          </p:nvSpPr>
          <p:spPr>
            <a:xfrm>
              <a:off x="7492828" y="2168897"/>
              <a:ext cx="197074" cy="243551"/>
            </a:xfrm>
            <a:custGeom>
              <a:avLst/>
              <a:gdLst/>
              <a:ahLst/>
              <a:cxnLst/>
              <a:rect l="l" t="t" r="r" b="b"/>
              <a:pathLst>
                <a:path w="4987" h="6119" extrusionOk="0">
                  <a:moveTo>
                    <a:pt x="663" y="1"/>
                  </a:moveTo>
                  <a:cubicBezTo>
                    <a:pt x="587" y="1"/>
                    <a:pt x="521" y="19"/>
                    <a:pt x="466" y="56"/>
                  </a:cubicBezTo>
                  <a:cubicBezTo>
                    <a:pt x="1" y="366"/>
                    <a:pt x="529" y="1968"/>
                    <a:pt x="1644" y="3628"/>
                  </a:cubicBezTo>
                  <a:cubicBezTo>
                    <a:pt x="2633" y="5095"/>
                    <a:pt x="3753" y="6118"/>
                    <a:pt x="4321" y="6118"/>
                  </a:cubicBezTo>
                  <a:cubicBezTo>
                    <a:pt x="4396" y="6118"/>
                    <a:pt x="4461" y="6100"/>
                    <a:pt x="4515" y="6064"/>
                  </a:cubicBezTo>
                  <a:cubicBezTo>
                    <a:pt x="4987" y="5748"/>
                    <a:pt x="4458" y="4145"/>
                    <a:pt x="3338" y="2485"/>
                  </a:cubicBezTo>
                  <a:cubicBezTo>
                    <a:pt x="2349" y="1019"/>
                    <a:pt x="1234" y="1"/>
                    <a:pt x="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5753;p49">
              <a:extLst>
                <a:ext uri="{FF2B5EF4-FFF2-40B4-BE49-F238E27FC236}">
                  <a16:creationId xmlns:a16="http://schemas.microsoft.com/office/drawing/2014/main" id="{E4091938-BACB-3E1A-1198-2D3C5488E734}"/>
                </a:ext>
              </a:extLst>
            </p:cNvPr>
            <p:cNvSpPr/>
            <p:nvPr/>
          </p:nvSpPr>
          <p:spPr>
            <a:xfrm>
              <a:off x="7159861" y="2383945"/>
              <a:ext cx="283301" cy="208286"/>
            </a:xfrm>
            <a:custGeom>
              <a:avLst/>
              <a:gdLst/>
              <a:ahLst/>
              <a:cxnLst/>
              <a:rect l="l" t="t" r="r" b="b"/>
              <a:pathLst>
                <a:path w="7169" h="5233" extrusionOk="0">
                  <a:moveTo>
                    <a:pt x="6675" y="0"/>
                  </a:moveTo>
                  <a:lnTo>
                    <a:pt x="0" y="4503"/>
                  </a:lnTo>
                  <a:lnTo>
                    <a:pt x="489" y="5233"/>
                  </a:lnTo>
                  <a:lnTo>
                    <a:pt x="7169" y="730"/>
                  </a:lnTo>
                  <a:lnTo>
                    <a:pt x="66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5754;p49">
              <a:extLst>
                <a:ext uri="{FF2B5EF4-FFF2-40B4-BE49-F238E27FC236}">
                  <a16:creationId xmlns:a16="http://schemas.microsoft.com/office/drawing/2014/main" id="{D79C9415-CF47-9B0D-EC9B-059251BCB8AF}"/>
                </a:ext>
              </a:extLst>
            </p:cNvPr>
            <p:cNvSpPr/>
            <p:nvPr/>
          </p:nvSpPr>
          <p:spPr>
            <a:xfrm>
              <a:off x="7205463" y="2408383"/>
              <a:ext cx="257022" cy="217242"/>
            </a:xfrm>
            <a:custGeom>
              <a:avLst/>
              <a:gdLst/>
              <a:ahLst/>
              <a:cxnLst/>
              <a:rect l="l" t="t" r="r" b="b"/>
              <a:pathLst>
                <a:path w="6504" h="5458" fill="none" extrusionOk="0">
                  <a:moveTo>
                    <a:pt x="627" y="2838"/>
                  </a:moveTo>
                  <a:lnTo>
                    <a:pt x="4338" y="334"/>
                  </a:lnTo>
                  <a:cubicBezTo>
                    <a:pt x="4832" y="1"/>
                    <a:pt x="5492" y="133"/>
                    <a:pt x="5825" y="627"/>
                  </a:cubicBezTo>
                  <a:lnTo>
                    <a:pt x="6170" y="1132"/>
                  </a:lnTo>
                  <a:cubicBezTo>
                    <a:pt x="6503" y="1626"/>
                    <a:pt x="6371" y="2293"/>
                    <a:pt x="5877" y="2620"/>
                  </a:cubicBezTo>
                  <a:lnTo>
                    <a:pt x="2166" y="5124"/>
                  </a:lnTo>
                  <a:cubicBezTo>
                    <a:pt x="1672" y="5458"/>
                    <a:pt x="1012" y="5325"/>
                    <a:pt x="679" y="4831"/>
                  </a:cubicBezTo>
                  <a:lnTo>
                    <a:pt x="334" y="4326"/>
                  </a:lnTo>
                  <a:cubicBezTo>
                    <a:pt x="1" y="3832"/>
                    <a:pt x="133" y="3166"/>
                    <a:pt x="627" y="2838"/>
                  </a:cubicBezTo>
                  <a:close/>
                </a:path>
              </a:pathLst>
            </a:custGeom>
            <a:solidFill>
              <a:schemeClr val="accent4"/>
            </a:solidFill>
            <a:ln w="16225" cap="flat" cmpd="sng">
              <a:solidFill>
                <a:schemeClr val="accent4"/>
              </a:solidFill>
              <a:prstDash val="solid"/>
              <a:miter lim="574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5755;p49">
              <a:extLst>
                <a:ext uri="{FF2B5EF4-FFF2-40B4-BE49-F238E27FC236}">
                  <a16:creationId xmlns:a16="http://schemas.microsoft.com/office/drawing/2014/main" id="{6658DA0F-E0F4-B49D-8B2D-B1A57F18DD59}"/>
                </a:ext>
              </a:extLst>
            </p:cNvPr>
            <p:cNvSpPr/>
            <p:nvPr/>
          </p:nvSpPr>
          <p:spPr>
            <a:xfrm>
              <a:off x="7201156" y="2460682"/>
              <a:ext cx="48607" cy="39922"/>
            </a:xfrm>
            <a:custGeom>
              <a:avLst/>
              <a:gdLst/>
              <a:ahLst/>
              <a:cxnLst/>
              <a:rect l="l" t="t" r="r" b="b"/>
              <a:pathLst>
                <a:path w="1230" h="1003" extrusionOk="0">
                  <a:moveTo>
                    <a:pt x="889" y="1"/>
                  </a:moveTo>
                  <a:cubicBezTo>
                    <a:pt x="843" y="1"/>
                    <a:pt x="798" y="14"/>
                    <a:pt x="759" y="42"/>
                  </a:cubicBezTo>
                  <a:lnTo>
                    <a:pt x="139" y="456"/>
                  </a:lnTo>
                  <a:cubicBezTo>
                    <a:pt x="29" y="531"/>
                    <a:pt x="1" y="680"/>
                    <a:pt x="75" y="783"/>
                  </a:cubicBezTo>
                  <a:lnTo>
                    <a:pt x="150" y="898"/>
                  </a:lnTo>
                  <a:cubicBezTo>
                    <a:pt x="197" y="966"/>
                    <a:pt x="270" y="1003"/>
                    <a:pt x="345" y="1003"/>
                  </a:cubicBezTo>
                  <a:cubicBezTo>
                    <a:pt x="390" y="1003"/>
                    <a:pt x="436" y="990"/>
                    <a:pt x="478" y="961"/>
                  </a:cubicBezTo>
                  <a:lnTo>
                    <a:pt x="1098" y="548"/>
                  </a:lnTo>
                  <a:cubicBezTo>
                    <a:pt x="1201" y="473"/>
                    <a:pt x="1230" y="330"/>
                    <a:pt x="1161" y="220"/>
                  </a:cubicBezTo>
                  <a:lnTo>
                    <a:pt x="1081" y="106"/>
                  </a:lnTo>
                  <a:cubicBezTo>
                    <a:pt x="1038" y="38"/>
                    <a:pt x="964" y="1"/>
                    <a:pt x="8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5756;p49">
              <a:extLst>
                <a:ext uri="{FF2B5EF4-FFF2-40B4-BE49-F238E27FC236}">
                  <a16:creationId xmlns:a16="http://schemas.microsoft.com/office/drawing/2014/main" id="{3A86FF91-C977-02E0-D98A-5D2E653F1AAF}"/>
                </a:ext>
              </a:extLst>
            </p:cNvPr>
            <p:cNvSpPr/>
            <p:nvPr/>
          </p:nvSpPr>
          <p:spPr>
            <a:xfrm>
              <a:off x="7259048" y="2421557"/>
              <a:ext cx="48607" cy="39723"/>
            </a:xfrm>
            <a:custGeom>
              <a:avLst/>
              <a:gdLst/>
              <a:ahLst/>
              <a:cxnLst/>
              <a:rect l="l" t="t" r="r" b="b"/>
              <a:pathLst>
                <a:path w="1230" h="998" extrusionOk="0">
                  <a:moveTo>
                    <a:pt x="883" y="0"/>
                  </a:moveTo>
                  <a:cubicBezTo>
                    <a:pt x="838" y="0"/>
                    <a:pt x="793" y="12"/>
                    <a:pt x="753" y="37"/>
                  </a:cubicBezTo>
                  <a:lnTo>
                    <a:pt x="138" y="457"/>
                  </a:lnTo>
                  <a:cubicBezTo>
                    <a:pt x="29" y="526"/>
                    <a:pt x="0" y="675"/>
                    <a:pt x="75" y="784"/>
                  </a:cubicBezTo>
                  <a:lnTo>
                    <a:pt x="150" y="893"/>
                  </a:lnTo>
                  <a:cubicBezTo>
                    <a:pt x="196" y="961"/>
                    <a:pt x="270" y="998"/>
                    <a:pt x="345" y="998"/>
                  </a:cubicBezTo>
                  <a:cubicBezTo>
                    <a:pt x="390" y="998"/>
                    <a:pt x="436" y="985"/>
                    <a:pt x="477" y="956"/>
                  </a:cubicBezTo>
                  <a:lnTo>
                    <a:pt x="1092" y="543"/>
                  </a:lnTo>
                  <a:cubicBezTo>
                    <a:pt x="1201" y="468"/>
                    <a:pt x="1230" y="325"/>
                    <a:pt x="1155" y="215"/>
                  </a:cubicBezTo>
                  <a:lnTo>
                    <a:pt x="1080" y="106"/>
                  </a:lnTo>
                  <a:cubicBezTo>
                    <a:pt x="1037" y="37"/>
                    <a:pt x="960" y="0"/>
                    <a:pt x="8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5757;p49">
              <a:extLst>
                <a:ext uri="{FF2B5EF4-FFF2-40B4-BE49-F238E27FC236}">
                  <a16:creationId xmlns:a16="http://schemas.microsoft.com/office/drawing/2014/main" id="{A2A152E9-617E-9CFA-57FE-72E387F71B0F}"/>
                </a:ext>
              </a:extLst>
            </p:cNvPr>
            <p:cNvSpPr/>
            <p:nvPr/>
          </p:nvSpPr>
          <p:spPr>
            <a:xfrm>
              <a:off x="7311486" y="2387925"/>
              <a:ext cx="48607" cy="39763"/>
            </a:xfrm>
            <a:custGeom>
              <a:avLst/>
              <a:gdLst/>
              <a:ahLst/>
              <a:cxnLst/>
              <a:rect l="l" t="t" r="r" b="b"/>
              <a:pathLst>
                <a:path w="1230" h="999" extrusionOk="0">
                  <a:moveTo>
                    <a:pt x="884" y="0"/>
                  </a:moveTo>
                  <a:cubicBezTo>
                    <a:pt x="839" y="0"/>
                    <a:pt x="793" y="13"/>
                    <a:pt x="753" y="38"/>
                  </a:cubicBezTo>
                  <a:lnTo>
                    <a:pt x="138" y="457"/>
                  </a:lnTo>
                  <a:cubicBezTo>
                    <a:pt x="29" y="526"/>
                    <a:pt x="0" y="676"/>
                    <a:pt x="75" y="785"/>
                  </a:cubicBezTo>
                  <a:lnTo>
                    <a:pt x="150" y="894"/>
                  </a:lnTo>
                  <a:cubicBezTo>
                    <a:pt x="196" y="962"/>
                    <a:pt x="269" y="999"/>
                    <a:pt x="345" y="999"/>
                  </a:cubicBezTo>
                  <a:cubicBezTo>
                    <a:pt x="390" y="999"/>
                    <a:pt x="436" y="985"/>
                    <a:pt x="477" y="957"/>
                  </a:cubicBezTo>
                  <a:lnTo>
                    <a:pt x="1092" y="543"/>
                  </a:lnTo>
                  <a:cubicBezTo>
                    <a:pt x="1201" y="469"/>
                    <a:pt x="1230" y="325"/>
                    <a:pt x="1155" y="216"/>
                  </a:cubicBezTo>
                  <a:lnTo>
                    <a:pt x="1080" y="101"/>
                  </a:lnTo>
                  <a:cubicBezTo>
                    <a:pt x="1037" y="36"/>
                    <a:pt x="961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5758;p49">
              <a:extLst>
                <a:ext uri="{FF2B5EF4-FFF2-40B4-BE49-F238E27FC236}">
                  <a16:creationId xmlns:a16="http://schemas.microsoft.com/office/drawing/2014/main" id="{E61C81B8-9C22-EFB2-AD45-7EB9A5D8125D}"/>
                </a:ext>
              </a:extLst>
            </p:cNvPr>
            <p:cNvSpPr/>
            <p:nvPr/>
          </p:nvSpPr>
          <p:spPr>
            <a:xfrm>
              <a:off x="7596124" y="2272779"/>
              <a:ext cx="178422" cy="103805"/>
            </a:xfrm>
            <a:custGeom>
              <a:avLst/>
              <a:gdLst/>
              <a:ahLst/>
              <a:cxnLst/>
              <a:rect l="l" t="t" r="r" b="b"/>
              <a:pathLst>
                <a:path w="4515" h="2608" extrusionOk="0">
                  <a:moveTo>
                    <a:pt x="2576" y="0"/>
                  </a:moveTo>
                  <a:cubicBezTo>
                    <a:pt x="2476" y="0"/>
                    <a:pt x="2375" y="6"/>
                    <a:pt x="2275" y="19"/>
                  </a:cubicBezTo>
                  <a:cubicBezTo>
                    <a:pt x="1827" y="65"/>
                    <a:pt x="1430" y="243"/>
                    <a:pt x="1046" y="473"/>
                  </a:cubicBezTo>
                  <a:cubicBezTo>
                    <a:pt x="661" y="697"/>
                    <a:pt x="259" y="1007"/>
                    <a:pt x="63" y="1420"/>
                  </a:cubicBezTo>
                  <a:cubicBezTo>
                    <a:pt x="23" y="1507"/>
                    <a:pt x="0" y="1604"/>
                    <a:pt x="0" y="1702"/>
                  </a:cubicBezTo>
                  <a:cubicBezTo>
                    <a:pt x="0" y="1720"/>
                    <a:pt x="17" y="1734"/>
                    <a:pt x="34" y="1734"/>
                  </a:cubicBezTo>
                  <a:cubicBezTo>
                    <a:pt x="45" y="1734"/>
                    <a:pt x="55" y="1729"/>
                    <a:pt x="63" y="1719"/>
                  </a:cubicBezTo>
                  <a:lnTo>
                    <a:pt x="81" y="1702"/>
                  </a:lnTo>
                  <a:cubicBezTo>
                    <a:pt x="92" y="1696"/>
                    <a:pt x="98" y="1690"/>
                    <a:pt x="109" y="1679"/>
                  </a:cubicBezTo>
                  <a:cubicBezTo>
                    <a:pt x="368" y="1346"/>
                    <a:pt x="718" y="1099"/>
                    <a:pt x="1120" y="972"/>
                  </a:cubicBezTo>
                  <a:cubicBezTo>
                    <a:pt x="1306" y="907"/>
                    <a:pt x="1498" y="871"/>
                    <a:pt x="1689" y="871"/>
                  </a:cubicBezTo>
                  <a:cubicBezTo>
                    <a:pt x="1918" y="871"/>
                    <a:pt x="2145" y="923"/>
                    <a:pt x="2355" y="1036"/>
                  </a:cubicBezTo>
                  <a:cubicBezTo>
                    <a:pt x="2568" y="1162"/>
                    <a:pt x="2757" y="1323"/>
                    <a:pt x="2901" y="1524"/>
                  </a:cubicBezTo>
                  <a:cubicBezTo>
                    <a:pt x="3056" y="1719"/>
                    <a:pt x="3159" y="1943"/>
                    <a:pt x="3309" y="2144"/>
                  </a:cubicBezTo>
                  <a:cubicBezTo>
                    <a:pt x="3458" y="2352"/>
                    <a:pt x="3754" y="2607"/>
                    <a:pt x="4041" y="2607"/>
                  </a:cubicBezTo>
                  <a:cubicBezTo>
                    <a:pt x="4119" y="2607"/>
                    <a:pt x="4195" y="2589"/>
                    <a:pt x="4268" y="2546"/>
                  </a:cubicBezTo>
                  <a:cubicBezTo>
                    <a:pt x="4504" y="2403"/>
                    <a:pt x="4515" y="2075"/>
                    <a:pt x="4498" y="1834"/>
                  </a:cubicBezTo>
                  <a:cubicBezTo>
                    <a:pt x="4475" y="1518"/>
                    <a:pt x="4394" y="1214"/>
                    <a:pt x="4268" y="926"/>
                  </a:cubicBezTo>
                  <a:cubicBezTo>
                    <a:pt x="4222" y="806"/>
                    <a:pt x="4159" y="691"/>
                    <a:pt x="4078" y="593"/>
                  </a:cubicBezTo>
                  <a:cubicBezTo>
                    <a:pt x="3952" y="438"/>
                    <a:pt x="3791" y="318"/>
                    <a:pt x="3613" y="237"/>
                  </a:cubicBezTo>
                  <a:cubicBezTo>
                    <a:pt x="3285" y="80"/>
                    <a:pt x="2933" y="0"/>
                    <a:pt x="2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5759;p49">
              <a:extLst>
                <a:ext uri="{FF2B5EF4-FFF2-40B4-BE49-F238E27FC236}">
                  <a16:creationId xmlns:a16="http://schemas.microsoft.com/office/drawing/2014/main" id="{795FCABF-AFBA-1A45-4F7D-76B5AC97B014}"/>
                </a:ext>
              </a:extLst>
            </p:cNvPr>
            <p:cNvSpPr/>
            <p:nvPr/>
          </p:nvSpPr>
          <p:spPr>
            <a:xfrm>
              <a:off x="7577038" y="2013232"/>
              <a:ext cx="138746" cy="271771"/>
            </a:xfrm>
            <a:custGeom>
              <a:avLst/>
              <a:gdLst/>
              <a:ahLst/>
              <a:cxnLst/>
              <a:rect l="l" t="t" r="r" b="b"/>
              <a:pathLst>
                <a:path w="3511" h="6828" extrusionOk="0">
                  <a:moveTo>
                    <a:pt x="2022" y="1"/>
                  </a:moveTo>
                  <a:cubicBezTo>
                    <a:pt x="1960" y="1"/>
                    <a:pt x="1896" y="5"/>
                    <a:pt x="1833" y="15"/>
                  </a:cubicBezTo>
                  <a:cubicBezTo>
                    <a:pt x="1368" y="89"/>
                    <a:pt x="937" y="313"/>
                    <a:pt x="610" y="652"/>
                  </a:cubicBezTo>
                  <a:cubicBezTo>
                    <a:pt x="437" y="819"/>
                    <a:pt x="305" y="1014"/>
                    <a:pt x="213" y="1232"/>
                  </a:cubicBezTo>
                  <a:cubicBezTo>
                    <a:pt x="133" y="1462"/>
                    <a:pt x="98" y="1703"/>
                    <a:pt x="127" y="1945"/>
                  </a:cubicBezTo>
                  <a:cubicBezTo>
                    <a:pt x="179" y="2444"/>
                    <a:pt x="386" y="2898"/>
                    <a:pt x="552" y="3358"/>
                  </a:cubicBezTo>
                  <a:cubicBezTo>
                    <a:pt x="638" y="3582"/>
                    <a:pt x="696" y="3806"/>
                    <a:pt x="730" y="4041"/>
                  </a:cubicBezTo>
                  <a:cubicBezTo>
                    <a:pt x="770" y="4363"/>
                    <a:pt x="776" y="4685"/>
                    <a:pt x="747" y="5006"/>
                  </a:cubicBezTo>
                  <a:cubicBezTo>
                    <a:pt x="696" y="5529"/>
                    <a:pt x="615" y="6063"/>
                    <a:pt x="271" y="6482"/>
                  </a:cubicBezTo>
                  <a:cubicBezTo>
                    <a:pt x="168" y="6585"/>
                    <a:pt x="77" y="6704"/>
                    <a:pt x="3" y="6823"/>
                  </a:cubicBezTo>
                  <a:lnTo>
                    <a:pt x="3" y="6823"/>
                  </a:lnTo>
                  <a:cubicBezTo>
                    <a:pt x="48" y="6762"/>
                    <a:pt x="451" y="6602"/>
                    <a:pt x="529" y="6540"/>
                  </a:cubicBezTo>
                  <a:cubicBezTo>
                    <a:pt x="931" y="6247"/>
                    <a:pt x="1287" y="5851"/>
                    <a:pt x="1632" y="5489"/>
                  </a:cubicBezTo>
                  <a:cubicBezTo>
                    <a:pt x="2138" y="4977"/>
                    <a:pt x="2568" y="4397"/>
                    <a:pt x="2924" y="3777"/>
                  </a:cubicBezTo>
                  <a:cubicBezTo>
                    <a:pt x="3200" y="3272"/>
                    <a:pt x="3418" y="2732"/>
                    <a:pt x="3464" y="2157"/>
                  </a:cubicBezTo>
                  <a:cubicBezTo>
                    <a:pt x="3510" y="1583"/>
                    <a:pt x="3407" y="968"/>
                    <a:pt x="3045" y="509"/>
                  </a:cubicBezTo>
                  <a:cubicBezTo>
                    <a:pt x="2802" y="186"/>
                    <a:pt x="2421" y="1"/>
                    <a:pt x="2022" y="1"/>
                  </a:cubicBezTo>
                  <a:close/>
                  <a:moveTo>
                    <a:pt x="3" y="6823"/>
                  </a:moveTo>
                  <a:cubicBezTo>
                    <a:pt x="2" y="6824"/>
                    <a:pt x="1" y="6826"/>
                    <a:pt x="1" y="6827"/>
                  </a:cubicBezTo>
                  <a:cubicBezTo>
                    <a:pt x="2" y="6826"/>
                    <a:pt x="2" y="6824"/>
                    <a:pt x="3" y="6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5760;p49">
              <a:extLst>
                <a:ext uri="{FF2B5EF4-FFF2-40B4-BE49-F238E27FC236}">
                  <a16:creationId xmlns:a16="http://schemas.microsoft.com/office/drawing/2014/main" id="{158656C1-8DD2-C106-E82E-1F44715687F6}"/>
                </a:ext>
              </a:extLst>
            </p:cNvPr>
            <p:cNvSpPr/>
            <p:nvPr/>
          </p:nvSpPr>
          <p:spPr>
            <a:xfrm>
              <a:off x="7666622" y="2115960"/>
              <a:ext cx="143567" cy="134095"/>
            </a:xfrm>
            <a:custGeom>
              <a:avLst/>
              <a:gdLst/>
              <a:ahLst/>
              <a:cxnLst/>
              <a:rect l="l" t="t" r="r" b="b"/>
              <a:pathLst>
                <a:path w="3633" h="3369" extrusionOk="0">
                  <a:moveTo>
                    <a:pt x="2856" y="0"/>
                  </a:moveTo>
                  <a:cubicBezTo>
                    <a:pt x="2735" y="0"/>
                    <a:pt x="2613" y="31"/>
                    <a:pt x="2501" y="93"/>
                  </a:cubicBezTo>
                  <a:cubicBezTo>
                    <a:pt x="1944" y="421"/>
                    <a:pt x="1800" y="1116"/>
                    <a:pt x="1634" y="1684"/>
                  </a:cubicBezTo>
                  <a:cubicBezTo>
                    <a:pt x="1536" y="2029"/>
                    <a:pt x="1410" y="2396"/>
                    <a:pt x="1134" y="2638"/>
                  </a:cubicBezTo>
                  <a:cubicBezTo>
                    <a:pt x="962" y="2770"/>
                    <a:pt x="772" y="2873"/>
                    <a:pt x="571" y="2942"/>
                  </a:cubicBezTo>
                  <a:cubicBezTo>
                    <a:pt x="376" y="3017"/>
                    <a:pt x="158" y="3092"/>
                    <a:pt x="26" y="3264"/>
                  </a:cubicBezTo>
                  <a:cubicBezTo>
                    <a:pt x="20" y="3270"/>
                    <a:pt x="14" y="3287"/>
                    <a:pt x="20" y="3304"/>
                  </a:cubicBezTo>
                  <a:cubicBezTo>
                    <a:pt x="20" y="3304"/>
                    <a:pt x="14" y="3310"/>
                    <a:pt x="14" y="3310"/>
                  </a:cubicBezTo>
                  <a:cubicBezTo>
                    <a:pt x="1" y="3341"/>
                    <a:pt x="26" y="3369"/>
                    <a:pt x="53" y="3369"/>
                  </a:cubicBezTo>
                  <a:cubicBezTo>
                    <a:pt x="61" y="3369"/>
                    <a:pt x="70" y="3367"/>
                    <a:pt x="77" y="3361"/>
                  </a:cubicBezTo>
                  <a:cubicBezTo>
                    <a:pt x="135" y="3344"/>
                    <a:pt x="192" y="3327"/>
                    <a:pt x="250" y="3316"/>
                  </a:cubicBezTo>
                  <a:cubicBezTo>
                    <a:pt x="330" y="3293"/>
                    <a:pt x="405" y="3270"/>
                    <a:pt x="485" y="3252"/>
                  </a:cubicBezTo>
                  <a:cubicBezTo>
                    <a:pt x="629" y="3224"/>
                    <a:pt x="772" y="3195"/>
                    <a:pt x="916" y="3155"/>
                  </a:cubicBezTo>
                  <a:cubicBezTo>
                    <a:pt x="1318" y="3028"/>
                    <a:pt x="1732" y="2902"/>
                    <a:pt x="2105" y="2712"/>
                  </a:cubicBezTo>
                  <a:cubicBezTo>
                    <a:pt x="2461" y="2540"/>
                    <a:pt x="2777" y="2293"/>
                    <a:pt x="3030" y="1989"/>
                  </a:cubicBezTo>
                  <a:cubicBezTo>
                    <a:pt x="3248" y="1724"/>
                    <a:pt x="3415" y="1426"/>
                    <a:pt x="3529" y="1098"/>
                  </a:cubicBezTo>
                  <a:cubicBezTo>
                    <a:pt x="3633" y="788"/>
                    <a:pt x="3616" y="467"/>
                    <a:pt x="3380" y="220"/>
                  </a:cubicBezTo>
                  <a:cubicBezTo>
                    <a:pt x="3236" y="76"/>
                    <a:pt x="3047" y="0"/>
                    <a:pt x="2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5761;p49">
              <a:extLst>
                <a:ext uri="{FF2B5EF4-FFF2-40B4-BE49-F238E27FC236}">
                  <a16:creationId xmlns:a16="http://schemas.microsoft.com/office/drawing/2014/main" id="{9495D16A-D35A-CE1B-D31E-ECE6CE51A44F}"/>
                </a:ext>
              </a:extLst>
            </p:cNvPr>
            <p:cNvSpPr/>
            <p:nvPr/>
          </p:nvSpPr>
          <p:spPr>
            <a:xfrm>
              <a:off x="7472398" y="2278431"/>
              <a:ext cx="17743" cy="18986"/>
            </a:xfrm>
            <a:custGeom>
              <a:avLst/>
              <a:gdLst/>
              <a:ahLst/>
              <a:cxnLst/>
              <a:rect l="l" t="t" r="r" b="b"/>
              <a:pathLst>
                <a:path w="449" h="477" extrusionOk="0">
                  <a:moveTo>
                    <a:pt x="236" y="1"/>
                  </a:moveTo>
                  <a:cubicBezTo>
                    <a:pt x="229" y="1"/>
                    <a:pt x="221" y="2"/>
                    <a:pt x="213" y="3"/>
                  </a:cubicBezTo>
                  <a:cubicBezTo>
                    <a:pt x="173" y="3"/>
                    <a:pt x="139" y="20"/>
                    <a:pt x="104" y="38"/>
                  </a:cubicBezTo>
                  <a:cubicBezTo>
                    <a:pt x="70" y="61"/>
                    <a:pt x="41" y="95"/>
                    <a:pt x="30" y="130"/>
                  </a:cubicBezTo>
                  <a:cubicBezTo>
                    <a:pt x="30" y="130"/>
                    <a:pt x="7" y="181"/>
                    <a:pt x="7" y="187"/>
                  </a:cubicBezTo>
                  <a:cubicBezTo>
                    <a:pt x="7" y="204"/>
                    <a:pt x="1" y="227"/>
                    <a:pt x="7" y="244"/>
                  </a:cubicBezTo>
                  <a:cubicBezTo>
                    <a:pt x="7" y="256"/>
                    <a:pt x="7" y="267"/>
                    <a:pt x="12" y="273"/>
                  </a:cubicBezTo>
                  <a:cubicBezTo>
                    <a:pt x="12" y="285"/>
                    <a:pt x="12" y="296"/>
                    <a:pt x="18" y="308"/>
                  </a:cubicBezTo>
                  <a:cubicBezTo>
                    <a:pt x="18" y="308"/>
                    <a:pt x="18" y="308"/>
                    <a:pt x="18" y="313"/>
                  </a:cubicBezTo>
                  <a:cubicBezTo>
                    <a:pt x="24" y="325"/>
                    <a:pt x="35" y="348"/>
                    <a:pt x="41" y="365"/>
                  </a:cubicBezTo>
                  <a:lnTo>
                    <a:pt x="41" y="371"/>
                  </a:lnTo>
                  <a:lnTo>
                    <a:pt x="47" y="377"/>
                  </a:lnTo>
                  <a:lnTo>
                    <a:pt x="52" y="382"/>
                  </a:lnTo>
                  <a:lnTo>
                    <a:pt x="93" y="428"/>
                  </a:lnTo>
                  <a:cubicBezTo>
                    <a:pt x="110" y="445"/>
                    <a:pt x="139" y="457"/>
                    <a:pt x="162" y="463"/>
                  </a:cubicBezTo>
                  <a:cubicBezTo>
                    <a:pt x="179" y="474"/>
                    <a:pt x="196" y="474"/>
                    <a:pt x="219" y="474"/>
                  </a:cubicBezTo>
                  <a:cubicBezTo>
                    <a:pt x="226" y="476"/>
                    <a:pt x="233" y="477"/>
                    <a:pt x="241" y="477"/>
                  </a:cubicBezTo>
                  <a:cubicBezTo>
                    <a:pt x="259" y="477"/>
                    <a:pt x="279" y="473"/>
                    <a:pt x="299" y="468"/>
                  </a:cubicBezTo>
                  <a:lnTo>
                    <a:pt x="351" y="440"/>
                  </a:lnTo>
                  <a:lnTo>
                    <a:pt x="391" y="405"/>
                  </a:lnTo>
                  <a:cubicBezTo>
                    <a:pt x="414" y="382"/>
                    <a:pt x="426" y="359"/>
                    <a:pt x="432" y="331"/>
                  </a:cubicBezTo>
                  <a:cubicBezTo>
                    <a:pt x="437" y="313"/>
                    <a:pt x="443" y="290"/>
                    <a:pt x="443" y="267"/>
                  </a:cubicBezTo>
                  <a:cubicBezTo>
                    <a:pt x="449" y="250"/>
                    <a:pt x="449" y="227"/>
                    <a:pt x="449" y="210"/>
                  </a:cubicBezTo>
                  <a:cubicBezTo>
                    <a:pt x="443" y="187"/>
                    <a:pt x="443" y="170"/>
                    <a:pt x="437" y="153"/>
                  </a:cubicBezTo>
                  <a:cubicBezTo>
                    <a:pt x="426" y="112"/>
                    <a:pt x="403" y="84"/>
                    <a:pt x="374" y="55"/>
                  </a:cubicBezTo>
                  <a:cubicBezTo>
                    <a:pt x="351" y="38"/>
                    <a:pt x="328" y="20"/>
                    <a:pt x="299" y="15"/>
                  </a:cubicBezTo>
                  <a:cubicBezTo>
                    <a:pt x="278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5762;p49">
              <a:extLst>
                <a:ext uri="{FF2B5EF4-FFF2-40B4-BE49-F238E27FC236}">
                  <a16:creationId xmlns:a16="http://schemas.microsoft.com/office/drawing/2014/main" id="{A4AAF8AC-F1B4-29AA-10D1-4A25BFE07ABB}"/>
                </a:ext>
              </a:extLst>
            </p:cNvPr>
            <p:cNvSpPr/>
            <p:nvPr/>
          </p:nvSpPr>
          <p:spPr>
            <a:xfrm>
              <a:off x="7493500" y="2320899"/>
              <a:ext cx="20470" cy="20777"/>
            </a:xfrm>
            <a:custGeom>
              <a:avLst/>
              <a:gdLst/>
              <a:ahLst/>
              <a:cxnLst/>
              <a:rect l="l" t="t" r="r" b="b"/>
              <a:pathLst>
                <a:path w="518" h="522" extrusionOk="0">
                  <a:moveTo>
                    <a:pt x="229" y="0"/>
                  </a:moveTo>
                  <a:cubicBezTo>
                    <a:pt x="215" y="0"/>
                    <a:pt x="202" y="2"/>
                    <a:pt x="191" y="5"/>
                  </a:cubicBezTo>
                  <a:cubicBezTo>
                    <a:pt x="162" y="5"/>
                    <a:pt x="139" y="16"/>
                    <a:pt x="122" y="33"/>
                  </a:cubicBezTo>
                  <a:cubicBezTo>
                    <a:pt x="104" y="45"/>
                    <a:pt x="87" y="56"/>
                    <a:pt x="76" y="74"/>
                  </a:cubicBezTo>
                  <a:cubicBezTo>
                    <a:pt x="53" y="96"/>
                    <a:pt x="41" y="119"/>
                    <a:pt x="35" y="148"/>
                  </a:cubicBezTo>
                  <a:lnTo>
                    <a:pt x="30" y="160"/>
                  </a:lnTo>
                  <a:cubicBezTo>
                    <a:pt x="12" y="194"/>
                    <a:pt x="1" y="240"/>
                    <a:pt x="7" y="286"/>
                  </a:cubicBezTo>
                  <a:lnTo>
                    <a:pt x="18" y="349"/>
                  </a:lnTo>
                  <a:cubicBezTo>
                    <a:pt x="30" y="389"/>
                    <a:pt x="53" y="430"/>
                    <a:pt x="87" y="458"/>
                  </a:cubicBezTo>
                  <a:lnTo>
                    <a:pt x="145" y="499"/>
                  </a:lnTo>
                  <a:cubicBezTo>
                    <a:pt x="185" y="516"/>
                    <a:pt x="225" y="522"/>
                    <a:pt x="271" y="522"/>
                  </a:cubicBezTo>
                  <a:cubicBezTo>
                    <a:pt x="305" y="522"/>
                    <a:pt x="334" y="510"/>
                    <a:pt x="363" y="493"/>
                  </a:cubicBezTo>
                  <a:cubicBezTo>
                    <a:pt x="426" y="464"/>
                    <a:pt x="472" y="412"/>
                    <a:pt x="495" y="349"/>
                  </a:cubicBezTo>
                  <a:cubicBezTo>
                    <a:pt x="518" y="286"/>
                    <a:pt x="512" y="217"/>
                    <a:pt x="478" y="160"/>
                  </a:cubicBezTo>
                  <a:cubicBezTo>
                    <a:pt x="466" y="125"/>
                    <a:pt x="443" y="102"/>
                    <a:pt x="415" y="79"/>
                  </a:cubicBezTo>
                  <a:cubicBezTo>
                    <a:pt x="397" y="68"/>
                    <a:pt x="380" y="51"/>
                    <a:pt x="357" y="45"/>
                  </a:cubicBezTo>
                  <a:cubicBezTo>
                    <a:pt x="351" y="39"/>
                    <a:pt x="340" y="33"/>
                    <a:pt x="334" y="33"/>
                  </a:cubicBezTo>
                  <a:cubicBezTo>
                    <a:pt x="317" y="16"/>
                    <a:pt x="294" y="10"/>
                    <a:pt x="271" y="5"/>
                  </a:cubicBezTo>
                  <a:cubicBezTo>
                    <a:pt x="257" y="2"/>
                    <a:pt x="242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5763;p49">
              <a:extLst>
                <a:ext uri="{FF2B5EF4-FFF2-40B4-BE49-F238E27FC236}">
                  <a16:creationId xmlns:a16="http://schemas.microsoft.com/office/drawing/2014/main" id="{7E0C958A-9DD5-82C1-D24B-F769E48EF830}"/>
                </a:ext>
              </a:extLst>
            </p:cNvPr>
            <p:cNvSpPr/>
            <p:nvPr/>
          </p:nvSpPr>
          <p:spPr>
            <a:xfrm>
              <a:off x="7526219" y="2361298"/>
              <a:ext cx="23157" cy="22210"/>
            </a:xfrm>
            <a:custGeom>
              <a:avLst/>
              <a:gdLst/>
              <a:ahLst/>
              <a:cxnLst/>
              <a:rect l="l" t="t" r="r" b="b"/>
              <a:pathLst>
                <a:path w="586" h="558" extrusionOk="0">
                  <a:moveTo>
                    <a:pt x="270" y="1"/>
                  </a:moveTo>
                  <a:cubicBezTo>
                    <a:pt x="218" y="6"/>
                    <a:pt x="172" y="18"/>
                    <a:pt x="132" y="46"/>
                  </a:cubicBezTo>
                  <a:cubicBezTo>
                    <a:pt x="69" y="92"/>
                    <a:pt x="29" y="156"/>
                    <a:pt x="12" y="225"/>
                  </a:cubicBezTo>
                  <a:cubicBezTo>
                    <a:pt x="0" y="259"/>
                    <a:pt x="0" y="299"/>
                    <a:pt x="12" y="334"/>
                  </a:cubicBezTo>
                  <a:cubicBezTo>
                    <a:pt x="17" y="368"/>
                    <a:pt x="29" y="403"/>
                    <a:pt x="52" y="437"/>
                  </a:cubicBezTo>
                  <a:cubicBezTo>
                    <a:pt x="81" y="477"/>
                    <a:pt x="121" y="506"/>
                    <a:pt x="161" y="529"/>
                  </a:cubicBezTo>
                  <a:cubicBezTo>
                    <a:pt x="184" y="535"/>
                    <a:pt x="207" y="546"/>
                    <a:pt x="236" y="552"/>
                  </a:cubicBezTo>
                  <a:lnTo>
                    <a:pt x="310" y="558"/>
                  </a:lnTo>
                  <a:cubicBezTo>
                    <a:pt x="333" y="552"/>
                    <a:pt x="362" y="546"/>
                    <a:pt x="385" y="540"/>
                  </a:cubicBezTo>
                  <a:lnTo>
                    <a:pt x="391" y="540"/>
                  </a:lnTo>
                  <a:cubicBezTo>
                    <a:pt x="431" y="529"/>
                    <a:pt x="460" y="512"/>
                    <a:pt x="488" y="483"/>
                  </a:cubicBezTo>
                  <a:cubicBezTo>
                    <a:pt x="517" y="466"/>
                    <a:pt x="540" y="431"/>
                    <a:pt x="552" y="403"/>
                  </a:cubicBezTo>
                  <a:cubicBezTo>
                    <a:pt x="557" y="380"/>
                    <a:pt x="569" y="357"/>
                    <a:pt x="575" y="334"/>
                  </a:cubicBezTo>
                  <a:cubicBezTo>
                    <a:pt x="586" y="299"/>
                    <a:pt x="586" y="265"/>
                    <a:pt x="575" y="230"/>
                  </a:cubicBezTo>
                  <a:cubicBezTo>
                    <a:pt x="575" y="207"/>
                    <a:pt x="563" y="179"/>
                    <a:pt x="552" y="161"/>
                  </a:cubicBezTo>
                  <a:cubicBezTo>
                    <a:pt x="540" y="127"/>
                    <a:pt x="517" y="92"/>
                    <a:pt x="488" y="69"/>
                  </a:cubicBezTo>
                  <a:lnTo>
                    <a:pt x="431" y="29"/>
                  </a:lnTo>
                  <a:cubicBezTo>
                    <a:pt x="402" y="18"/>
                    <a:pt x="379" y="12"/>
                    <a:pt x="350" y="6"/>
                  </a:cubicBezTo>
                  <a:lnTo>
                    <a:pt x="339" y="6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5764;p49">
              <a:extLst>
                <a:ext uri="{FF2B5EF4-FFF2-40B4-BE49-F238E27FC236}">
                  <a16:creationId xmlns:a16="http://schemas.microsoft.com/office/drawing/2014/main" id="{92CB8592-27DB-38A6-0B01-790A29E7CAE2}"/>
                </a:ext>
              </a:extLst>
            </p:cNvPr>
            <p:cNvSpPr/>
            <p:nvPr/>
          </p:nvSpPr>
          <p:spPr>
            <a:xfrm>
              <a:off x="7613828" y="2053114"/>
              <a:ext cx="69274" cy="70013"/>
            </a:xfrm>
            <a:custGeom>
              <a:avLst/>
              <a:gdLst/>
              <a:ahLst/>
              <a:cxnLst/>
              <a:rect l="l" t="t" r="r" b="b"/>
              <a:pathLst>
                <a:path w="1753" h="1759" extrusionOk="0">
                  <a:moveTo>
                    <a:pt x="873" y="1"/>
                  </a:moveTo>
                  <a:cubicBezTo>
                    <a:pt x="391" y="1"/>
                    <a:pt x="0" y="391"/>
                    <a:pt x="0" y="879"/>
                  </a:cubicBezTo>
                  <a:cubicBezTo>
                    <a:pt x="0" y="1362"/>
                    <a:pt x="391" y="1758"/>
                    <a:pt x="873" y="1758"/>
                  </a:cubicBezTo>
                  <a:cubicBezTo>
                    <a:pt x="1362" y="1758"/>
                    <a:pt x="1752" y="1362"/>
                    <a:pt x="1752" y="879"/>
                  </a:cubicBezTo>
                  <a:cubicBezTo>
                    <a:pt x="1752" y="391"/>
                    <a:pt x="1362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5765;p49">
              <a:extLst>
                <a:ext uri="{FF2B5EF4-FFF2-40B4-BE49-F238E27FC236}">
                  <a16:creationId xmlns:a16="http://schemas.microsoft.com/office/drawing/2014/main" id="{41C69AEC-FF9F-89E2-DE1E-1EE626FD3565}"/>
                </a:ext>
              </a:extLst>
            </p:cNvPr>
            <p:cNvSpPr/>
            <p:nvPr/>
          </p:nvSpPr>
          <p:spPr>
            <a:xfrm>
              <a:off x="7754309" y="2134747"/>
              <a:ext cx="34775" cy="34787"/>
            </a:xfrm>
            <a:custGeom>
              <a:avLst/>
              <a:gdLst/>
              <a:ahLst/>
              <a:cxnLst/>
              <a:rect l="l" t="t" r="r" b="b"/>
              <a:pathLst>
                <a:path w="880" h="874" extrusionOk="0">
                  <a:moveTo>
                    <a:pt x="443" y="0"/>
                  </a:moveTo>
                  <a:cubicBezTo>
                    <a:pt x="202" y="0"/>
                    <a:pt x="1" y="196"/>
                    <a:pt x="1" y="437"/>
                  </a:cubicBezTo>
                  <a:cubicBezTo>
                    <a:pt x="1" y="678"/>
                    <a:pt x="202" y="873"/>
                    <a:pt x="443" y="873"/>
                  </a:cubicBezTo>
                  <a:cubicBezTo>
                    <a:pt x="684" y="873"/>
                    <a:pt x="880" y="678"/>
                    <a:pt x="880" y="437"/>
                  </a:cubicBezTo>
                  <a:cubicBezTo>
                    <a:pt x="880" y="196"/>
                    <a:pt x="684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5766;p49">
              <a:extLst>
                <a:ext uri="{FF2B5EF4-FFF2-40B4-BE49-F238E27FC236}">
                  <a16:creationId xmlns:a16="http://schemas.microsoft.com/office/drawing/2014/main" id="{91D0E42E-81EE-E8B8-409C-E1397FAE44F7}"/>
                </a:ext>
              </a:extLst>
            </p:cNvPr>
            <p:cNvSpPr/>
            <p:nvPr/>
          </p:nvSpPr>
          <p:spPr>
            <a:xfrm>
              <a:off x="7727362" y="2317158"/>
              <a:ext cx="34736" cy="35026"/>
            </a:xfrm>
            <a:custGeom>
              <a:avLst/>
              <a:gdLst/>
              <a:ahLst/>
              <a:cxnLst/>
              <a:rect l="l" t="t" r="r" b="b"/>
              <a:pathLst>
                <a:path w="879" h="880" extrusionOk="0">
                  <a:moveTo>
                    <a:pt x="437" y="1"/>
                  </a:moveTo>
                  <a:cubicBezTo>
                    <a:pt x="195" y="1"/>
                    <a:pt x="0" y="196"/>
                    <a:pt x="0" y="437"/>
                  </a:cubicBezTo>
                  <a:cubicBezTo>
                    <a:pt x="0" y="679"/>
                    <a:pt x="195" y="880"/>
                    <a:pt x="437" y="880"/>
                  </a:cubicBezTo>
                  <a:cubicBezTo>
                    <a:pt x="684" y="880"/>
                    <a:pt x="879" y="679"/>
                    <a:pt x="879" y="437"/>
                  </a:cubicBezTo>
                  <a:cubicBezTo>
                    <a:pt x="879" y="196"/>
                    <a:pt x="684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5767;p49">
              <a:extLst>
                <a:ext uri="{FF2B5EF4-FFF2-40B4-BE49-F238E27FC236}">
                  <a16:creationId xmlns:a16="http://schemas.microsoft.com/office/drawing/2014/main" id="{37DE3693-A293-2724-1DD8-9E86173EE153}"/>
                </a:ext>
              </a:extLst>
            </p:cNvPr>
            <p:cNvSpPr/>
            <p:nvPr/>
          </p:nvSpPr>
          <p:spPr>
            <a:xfrm>
              <a:off x="7180884" y="1453900"/>
              <a:ext cx="182373" cy="237223"/>
            </a:xfrm>
            <a:custGeom>
              <a:avLst/>
              <a:gdLst/>
              <a:ahLst/>
              <a:cxnLst/>
              <a:rect l="l" t="t" r="r" b="b"/>
              <a:pathLst>
                <a:path w="4615" h="5960" extrusionOk="0">
                  <a:moveTo>
                    <a:pt x="3133" y="1"/>
                  </a:moveTo>
                  <a:cubicBezTo>
                    <a:pt x="2888" y="1"/>
                    <a:pt x="2641" y="46"/>
                    <a:pt x="2415" y="127"/>
                  </a:cubicBezTo>
                  <a:cubicBezTo>
                    <a:pt x="2162" y="208"/>
                    <a:pt x="1933" y="345"/>
                    <a:pt x="1743" y="535"/>
                  </a:cubicBezTo>
                  <a:cubicBezTo>
                    <a:pt x="1588" y="707"/>
                    <a:pt x="1467" y="908"/>
                    <a:pt x="1398" y="1132"/>
                  </a:cubicBezTo>
                  <a:cubicBezTo>
                    <a:pt x="1249" y="1586"/>
                    <a:pt x="1260" y="2080"/>
                    <a:pt x="1255" y="2551"/>
                  </a:cubicBezTo>
                  <a:cubicBezTo>
                    <a:pt x="1249" y="3074"/>
                    <a:pt x="1174" y="3591"/>
                    <a:pt x="1031" y="4090"/>
                  </a:cubicBezTo>
                  <a:cubicBezTo>
                    <a:pt x="950" y="4360"/>
                    <a:pt x="841" y="4625"/>
                    <a:pt x="715" y="4872"/>
                  </a:cubicBezTo>
                  <a:cubicBezTo>
                    <a:pt x="583" y="5113"/>
                    <a:pt x="433" y="5337"/>
                    <a:pt x="267" y="5555"/>
                  </a:cubicBezTo>
                  <a:cubicBezTo>
                    <a:pt x="192" y="5653"/>
                    <a:pt x="112" y="5750"/>
                    <a:pt x="37" y="5848"/>
                  </a:cubicBezTo>
                  <a:cubicBezTo>
                    <a:pt x="1" y="5895"/>
                    <a:pt x="48" y="5960"/>
                    <a:pt x="100" y="5960"/>
                  </a:cubicBezTo>
                  <a:cubicBezTo>
                    <a:pt x="106" y="5960"/>
                    <a:pt x="112" y="5959"/>
                    <a:pt x="117" y="5957"/>
                  </a:cubicBezTo>
                  <a:cubicBezTo>
                    <a:pt x="261" y="5906"/>
                    <a:pt x="387" y="5825"/>
                    <a:pt x="502" y="5728"/>
                  </a:cubicBezTo>
                  <a:cubicBezTo>
                    <a:pt x="916" y="5636"/>
                    <a:pt x="1318" y="5481"/>
                    <a:pt x="1686" y="5268"/>
                  </a:cubicBezTo>
                  <a:cubicBezTo>
                    <a:pt x="2696" y="4694"/>
                    <a:pt x="3541" y="3861"/>
                    <a:pt x="4127" y="2856"/>
                  </a:cubicBezTo>
                  <a:cubicBezTo>
                    <a:pt x="4379" y="2402"/>
                    <a:pt x="4615" y="1868"/>
                    <a:pt x="4609" y="1345"/>
                  </a:cubicBezTo>
                  <a:cubicBezTo>
                    <a:pt x="4615" y="862"/>
                    <a:pt x="4351" y="420"/>
                    <a:pt x="3931" y="190"/>
                  </a:cubicBezTo>
                  <a:cubicBezTo>
                    <a:pt x="3687" y="59"/>
                    <a:pt x="3411" y="1"/>
                    <a:pt x="3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5768;p49">
              <a:extLst>
                <a:ext uri="{FF2B5EF4-FFF2-40B4-BE49-F238E27FC236}">
                  <a16:creationId xmlns:a16="http://schemas.microsoft.com/office/drawing/2014/main" id="{688DC718-AEA6-A5C4-C0CA-430EDE8BAE7F}"/>
                </a:ext>
              </a:extLst>
            </p:cNvPr>
            <p:cNvSpPr/>
            <p:nvPr/>
          </p:nvSpPr>
          <p:spPr>
            <a:xfrm>
              <a:off x="7339148" y="1464248"/>
              <a:ext cx="450183" cy="202037"/>
            </a:xfrm>
            <a:custGeom>
              <a:avLst/>
              <a:gdLst/>
              <a:ahLst/>
              <a:cxnLst/>
              <a:rect l="l" t="t" r="r" b="b"/>
              <a:pathLst>
                <a:path w="11392" h="5076" extrusionOk="0">
                  <a:moveTo>
                    <a:pt x="7677" y="1"/>
                  </a:moveTo>
                  <a:cubicBezTo>
                    <a:pt x="7033" y="1"/>
                    <a:pt x="6388" y="96"/>
                    <a:pt x="5768" y="252"/>
                  </a:cubicBezTo>
                  <a:cubicBezTo>
                    <a:pt x="4803" y="487"/>
                    <a:pt x="3895" y="913"/>
                    <a:pt x="3097" y="1498"/>
                  </a:cubicBezTo>
                  <a:cubicBezTo>
                    <a:pt x="2230" y="2136"/>
                    <a:pt x="1506" y="2946"/>
                    <a:pt x="851" y="3790"/>
                  </a:cubicBezTo>
                  <a:cubicBezTo>
                    <a:pt x="771" y="3894"/>
                    <a:pt x="696" y="3991"/>
                    <a:pt x="627" y="4095"/>
                  </a:cubicBezTo>
                  <a:cubicBezTo>
                    <a:pt x="558" y="4204"/>
                    <a:pt x="484" y="4330"/>
                    <a:pt x="397" y="4439"/>
                  </a:cubicBezTo>
                  <a:cubicBezTo>
                    <a:pt x="392" y="4451"/>
                    <a:pt x="392" y="4468"/>
                    <a:pt x="403" y="4474"/>
                  </a:cubicBezTo>
                  <a:cubicBezTo>
                    <a:pt x="397" y="4480"/>
                    <a:pt x="386" y="4491"/>
                    <a:pt x="380" y="4503"/>
                  </a:cubicBezTo>
                  <a:cubicBezTo>
                    <a:pt x="248" y="4669"/>
                    <a:pt x="127" y="4841"/>
                    <a:pt x="18" y="5019"/>
                  </a:cubicBezTo>
                  <a:cubicBezTo>
                    <a:pt x="1" y="5046"/>
                    <a:pt x="27" y="5075"/>
                    <a:pt x="50" y="5075"/>
                  </a:cubicBezTo>
                  <a:cubicBezTo>
                    <a:pt x="57" y="5075"/>
                    <a:pt x="65" y="5072"/>
                    <a:pt x="70" y="5065"/>
                  </a:cubicBezTo>
                  <a:cubicBezTo>
                    <a:pt x="644" y="4359"/>
                    <a:pt x="1322" y="3744"/>
                    <a:pt x="2080" y="3245"/>
                  </a:cubicBezTo>
                  <a:cubicBezTo>
                    <a:pt x="2844" y="2728"/>
                    <a:pt x="3694" y="2349"/>
                    <a:pt x="4585" y="2125"/>
                  </a:cubicBezTo>
                  <a:cubicBezTo>
                    <a:pt x="5071" y="2004"/>
                    <a:pt x="5574" y="1939"/>
                    <a:pt x="6074" y="1939"/>
                  </a:cubicBezTo>
                  <a:cubicBezTo>
                    <a:pt x="6453" y="1939"/>
                    <a:pt x="6831" y="1976"/>
                    <a:pt x="7198" y="2056"/>
                  </a:cubicBezTo>
                  <a:cubicBezTo>
                    <a:pt x="7635" y="2153"/>
                    <a:pt x="8048" y="2308"/>
                    <a:pt x="8439" y="2521"/>
                  </a:cubicBezTo>
                  <a:cubicBezTo>
                    <a:pt x="8525" y="2567"/>
                    <a:pt x="8611" y="2613"/>
                    <a:pt x="8692" y="2664"/>
                  </a:cubicBezTo>
                  <a:lnTo>
                    <a:pt x="8732" y="2693"/>
                  </a:lnTo>
                  <a:lnTo>
                    <a:pt x="8743" y="2705"/>
                  </a:lnTo>
                  <a:cubicBezTo>
                    <a:pt x="8772" y="2728"/>
                    <a:pt x="8801" y="2751"/>
                    <a:pt x="8830" y="2774"/>
                  </a:cubicBezTo>
                  <a:cubicBezTo>
                    <a:pt x="8950" y="2883"/>
                    <a:pt x="9071" y="3003"/>
                    <a:pt x="9186" y="3118"/>
                  </a:cubicBezTo>
                  <a:cubicBezTo>
                    <a:pt x="9444" y="3371"/>
                    <a:pt x="9697" y="3635"/>
                    <a:pt x="10007" y="3836"/>
                  </a:cubicBezTo>
                  <a:cubicBezTo>
                    <a:pt x="10170" y="3941"/>
                    <a:pt x="10366" y="4024"/>
                    <a:pt x="10558" y="4024"/>
                  </a:cubicBezTo>
                  <a:cubicBezTo>
                    <a:pt x="10671" y="4024"/>
                    <a:pt x="10782" y="3996"/>
                    <a:pt x="10886" y="3928"/>
                  </a:cubicBezTo>
                  <a:cubicBezTo>
                    <a:pt x="11242" y="3704"/>
                    <a:pt x="11391" y="3227"/>
                    <a:pt x="11380" y="2831"/>
                  </a:cubicBezTo>
                  <a:cubicBezTo>
                    <a:pt x="11368" y="2349"/>
                    <a:pt x="11173" y="1872"/>
                    <a:pt x="10915" y="1470"/>
                  </a:cubicBezTo>
                  <a:cubicBezTo>
                    <a:pt x="10668" y="1085"/>
                    <a:pt x="10334" y="763"/>
                    <a:pt x="9944" y="533"/>
                  </a:cubicBezTo>
                  <a:cubicBezTo>
                    <a:pt x="9548" y="304"/>
                    <a:pt x="9111" y="149"/>
                    <a:pt x="8657" y="80"/>
                  </a:cubicBezTo>
                  <a:cubicBezTo>
                    <a:pt x="8333" y="25"/>
                    <a:pt x="8005" y="1"/>
                    <a:pt x="7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5769;p49">
              <a:extLst>
                <a:ext uri="{FF2B5EF4-FFF2-40B4-BE49-F238E27FC236}">
                  <a16:creationId xmlns:a16="http://schemas.microsoft.com/office/drawing/2014/main" id="{14020EE9-C982-FA65-DEC9-7788CCCF5C38}"/>
                </a:ext>
              </a:extLst>
            </p:cNvPr>
            <p:cNvSpPr/>
            <p:nvPr/>
          </p:nvSpPr>
          <p:spPr>
            <a:xfrm>
              <a:off x="7709379" y="1534896"/>
              <a:ext cx="46354" cy="40240"/>
            </a:xfrm>
            <a:custGeom>
              <a:avLst/>
              <a:gdLst/>
              <a:ahLst/>
              <a:cxnLst/>
              <a:rect l="l" t="t" r="r" b="b"/>
              <a:pathLst>
                <a:path w="1173" h="1011" extrusionOk="0">
                  <a:moveTo>
                    <a:pt x="667" y="1"/>
                  </a:moveTo>
                  <a:cubicBezTo>
                    <a:pt x="544" y="1"/>
                    <a:pt x="418" y="46"/>
                    <a:pt x="316" y="148"/>
                  </a:cubicBezTo>
                  <a:cubicBezTo>
                    <a:pt x="0" y="470"/>
                    <a:pt x="224" y="1010"/>
                    <a:pt x="673" y="1010"/>
                  </a:cubicBezTo>
                  <a:cubicBezTo>
                    <a:pt x="948" y="1010"/>
                    <a:pt x="1172" y="786"/>
                    <a:pt x="1172" y="505"/>
                  </a:cubicBezTo>
                  <a:cubicBezTo>
                    <a:pt x="1172" y="201"/>
                    <a:pt x="925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5770;p49">
              <a:extLst>
                <a:ext uri="{FF2B5EF4-FFF2-40B4-BE49-F238E27FC236}">
                  <a16:creationId xmlns:a16="http://schemas.microsoft.com/office/drawing/2014/main" id="{5B9AD93D-45FD-E34F-FA33-BBCC0C44A7BB}"/>
                </a:ext>
              </a:extLst>
            </p:cNvPr>
            <p:cNvSpPr/>
            <p:nvPr/>
          </p:nvSpPr>
          <p:spPr>
            <a:xfrm>
              <a:off x="7268136" y="1485224"/>
              <a:ext cx="65836" cy="66590"/>
            </a:xfrm>
            <a:custGeom>
              <a:avLst/>
              <a:gdLst/>
              <a:ahLst/>
              <a:cxnLst/>
              <a:rect l="l" t="t" r="r" b="b"/>
              <a:pathLst>
                <a:path w="1666" h="1673" extrusionOk="0">
                  <a:moveTo>
                    <a:pt x="833" y="1"/>
                  </a:moveTo>
                  <a:cubicBezTo>
                    <a:pt x="374" y="1"/>
                    <a:pt x="0" y="374"/>
                    <a:pt x="0" y="834"/>
                  </a:cubicBezTo>
                  <a:cubicBezTo>
                    <a:pt x="0" y="1299"/>
                    <a:pt x="374" y="1672"/>
                    <a:pt x="833" y="1672"/>
                  </a:cubicBezTo>
                  <a:cubicBezTo>
                    <a:pt x="1293" y="1672"/>
                    <a:pt x="1666" y="1299"/>
                    <a:pt x="1666" y="834"/>
                  </a:cubicBezTo>
                  <a:cubicBezTo>
                    <a:pt x="1666" y="374"/>
                    <a:pt x="129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0"/>
          <p:cNvSpPr txBox="1">
            <a:spLocks noGrp="1"/>
          </p:cNvSpPr>
          <p:nvPr>
            <p:ph type="title"/>
          </p:nvPr>
        </p:nvSpPr>
        <p:spPr>
          <a:xfrm>
            <a:off x="715100" y="630936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Articles! </a:t>
            </a:r>
            <a:endParaRPr dirty="0"/>
          </a:p>
        </p:txBody>
      </p:sp>
      <p:sp>
        <p:nvSpPr>
          <p:cNvPr id="4" name="Google Shape;4074;p32">
            <a:extLst>
              <a:ext uri="{FF2B5EF4-FFF2-40B4-BE49-F238E27FC236}">
                <a16:creationId xmlns:a16="http://schemas.microsoft.com/office/drawing/2014/main" id="{25D14073-EFE3-AF09-9DFB-D8818FA68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453900"/>
            <a:ext cx="7713899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✻"/>
            </a:pPr>
            <a:r>
              <a:rPr lang="en-CA" dirty="0"/>
              <a:t>I’ve been reading some of Christine’s papers</a:t>
            </a:r>
          </a:p>
          <a:p>
            <a:pPr marL="628650" lvl="1" indent="-171450">
              <a:buFont typeface="System Font Regular"/>
              <a:buChar char="✻"/>
            </a:pPr>
            <a:r>
              <a:rPr lang="en-CA" dirty="0"/>
              <a:t>It seems like she does a lot of Time multiplexing stuff (although a lot of the stuff still includes like polarization stuff) </a:t>
            </a:r>
          </a:p>
          <a:p>
            <a:pPr marL="171450" indent="-171450" algn="l">
              <a:buFont typeface="System Font Regular"/>
              <a:buChar char="✻"/>
            </a:pPr>
            <a:r>
              <a:rPr lang="en-CA" dirty="0"/>
              <a:t>How familiar should I be with Special Unitary matrices / group theory ?</a:t>
            </a:r>
          </a:p>
          <a:p>
            <a:pPr marL="628650" lvl="1" indent="-171450">
              <a:buFont typeface="System Font Regular"/>
              <a:buChar char="✻"/>
            </a:pPr>
            <a:r>
              <a:rPr lang="en-CA" dirty="0"/>
              <a:t>They have come up a few times and I’ve just been ignoring it ….</a:t>
            </a:r>
          </a:p>
          <a:p>
            <a:pPr marL="628650" lvl="1" indent="-171450">
              <a:buFont typeface="System Font Regular"/>
              <a:buChar char="✻"/>
            </a:pPr>
            <a:endParaRPr lang="en-CA" dirty="0"/>
          </a:p>
          <a:p>
            <a:pPr marL="171450" indent="-171450">
              <a:buFont typeface="System Font Regular"/>
              <a:buChar char="✻"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0"/>
          <p:cNvSpPr txBox="1">
            <a:spLocks noGrp="1"/>
          </p:cNvSpPr>
          <p:nvPr>
            <p:ph type="title"/>
          </p:nvPr>
        </p:nvSpPr>
        <p:spPr>
          <a:xfrm>
            <a:off x="715100" y="630936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Information Extraction in photon-counting experiments</a:t>
            </a:r>
            <a:br>
              <a:rPr lang="en-CA" sz="1600" dirty="0"/>
            </a:br>
            <a:endParaRPr lang="en-CA" sz="2800" dirty="0"/>
          </a:p>
        </p:txBody>
      </p:sp>
      <p:sp>
        <p:nvSpPr>
          <p:cNvPr id="4" name="Google Shape;4074;p32">
            <a:extLst>
              <a:ext uri="{FF2B5EF4-FFF2-40B4-BE49-F238E27FC236}">
                <a16:creationId xmlns:a16="http://schemas.microsoft.com/office/drawing/2014/main" id="{25D14073-EFE3-AF09-9DFB-D8818FA68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453900"/>
            <a:ext cx="3793291" cy="29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✻"/>
            </a:pPr>
            <a:r>
              <a:rPr lang="en-CA" dirty="0"/>
              <a:t>Interesting paper, talks a lot about how they calculated losses from interferometers and fiber optic cable</a:t>
            </a:r>
          </a:p>
          <a:p>
            <a:pPr marL="171450" indent="-171450" algn="l">
              <a:buFont typeface="System Font Regular"/>
              <a:buChar char="✻"/>
            </a:pPr>
            <a:r>
              <a:rPr lang="en-CA" dirty="0"/>
              <a:t>They had </a:t>
            </a:r>
            <a:r>
              <a:rPr lang="en-CA" dirty="0">
                <a:effectLst/>
                <a:latin typeface="Montserrat" pitchFamily="2" charset="77"/>
              </a:rPr>
              <a:t>one part of the input pulse partially delayed in each beam splitter stage</a:t>
            </a:r>
          </a:p>
          <a:p>
            <a:pPr marL="628650" lvl="1" indent="-171450">
              <a:buFont typeface="System Font Regular"/>
              <a:buChar char="✻"/>
            </a:pPr>
            <a:r>
              <a:rPr lang="en-CA" dirty="0">
                <a:effectLst/>
                <a:latin typeface="Montserrat" pitchFamily="2" charset="77"/>
              </a:rPr>
              <a:t>pulses with 2</a:t>
            </a:r>
            <a:r>
              <a:rPr lang="en-CA" baseline="30000" dirty="0">
                <a:effectLst/>
                <a:latin typeface="Montserrat" pitchFamily="2" charset="77"/>
              </a:rPr>
              <a:t>b</a:t>
            </a:r>
            <a:r>
              <a:rPr lang="en-CA" dirty="0">
                <a:effectLst/>
                <a:latin typeface="Montserrat" pitchFamily="2" charset="77"/>
              </a:rPr>
              <a:t> different timings (time bins) were detected</a:t>
            </a:r>
          </a:p>
          <a:p>
            <a:pPr marL="171450" indent="-171450" algn="l">
              <a:buFont typeface="System Font Regular"/>
              <a:buChar char="✻"/>
            </a:pPr>
            <a:r>
              <a:rPr lang="en-CA" dirty="0">
                <a:latin typeface="Montserrat" pitchFamily="2" charset="77"/>
              </a:rPr>
              <a:t>They also found that the optimal bin count is 256 (at least for whatever set up they are using)</a:t>
            </a:r>
          </a:p>
          <a:p>
            <a:pPr marL="628650" lvl="1" indent="-171450">
              <a:buFont typeface="System Font Regular"/>
              <a:buChar char="✻"/>
            </a:pPr>
            <a:r>
              <a:rPr lang="en-CA" dirty="0">
                <a:effectLst/>
                <a:latin typeface="Montserrat" pitchFamily="2" charset="77"/>
              </a:rPr>
              <a:t>Apparently anything more than that makes like… no difference since there are many losses  </a:t>
            </a:r>
          </a:p>
          <a:p>
            <a:pPr marL="0" indent="0" algn="l">
              <a:buNone/>
            </a:pPr>
            <a:endParaRPr lang="en-CA" dirty="0"/>
          </a:p>
          <a:p>
            <a:pPr marL="628650" lvl="1" indent="-171450">
              <a:buFont typeface="System Font Regular"/>
              <a:buChar char="✻"/>
            </a:pPr>
            <a:endParaRPr lang="en-CA" dirty="0"/>
          </a:p>
          <a:p>
            <a:pPr marL="171450" indent="-171450">
              <a:buFont typeface="System Font Regular"/>
              <a:buChar char="✻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2A85-FEFC-11C3-51AA-99C6C2E8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78" y="1803400"/>
            <a:ext cx="311785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0"/>
          <p:cNvSpPr txBox="1">
            <a:spLocks noGrp="1"/>
          </p:cNvSpPr>
          <p:nvPr>
            <p:ph type="title"/>
          </p:nvPr>
        </p:nvSpPr>
        <p:spPr>
          <a:xfrm>
            <a:off x="715100" y="630936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Limits of the time-multiplexed photon counting method</a:t>
            </a:r>
          </a:p>
        </p:txBody>
      </p:sp>
      <p:sp>
        <p:nvSpPr>
          <p:cNvPr id="4" name="Google Shape;4074;p32">
            <a:extLst>
              <a:ext uri="{FF2B5EF4-FFF2-40B4-BE49-F238E27FC236}">
                <a16:creationId xmlns:a16="http://schemas.microsoft.com/office/drawing/2014/main" id="{25D14073-EFE3-AF09-9DFB-D8818FA68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453900"/>
            <a:ext cx="3793291" cy="111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✻"/>
            </a:pPr>
            <a:r>
              <a:rPr lang="en-CA" dirty="0"/>
              <a:t>Found a paper that goes through different ways to do time-multiplexing (which seems… to be the same-</a:t>
            </a:r>
            <a:r>
              <a:rPr lang="en-CA" dirty="0" err="1"/>
              <a:t>ish</a:t>
            </a:r>
            <a:r>
              <a:rPr lang="en-CA" dirty="0"/>
              <a:t> thing)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System Font Regular"/>
              <a:buChar char="✻"/>
            </a:pPr>
            <a:r>
              <a:rPr lang="en-CA" dirty="0">
                <a:effectLst/>
                <a:latin typeface="Montserrat" pitchFamily="2" charset="77"/>
              </a:rPr>
              <a:t>This one was not very u</a:t>
            </a:r>
            <a:r>
              <a:rPr lang="en-CA" dirty="0">
                <a:latin typeface="Montserrat" pitchFamily="2" charset="77"/>
              </a:rPr>
              <a:t>seful but it got me thinking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effectLst/>
              <a:latin typeface="Montserrat" pitchFamily="2" charset="77"/>
            </a:endParaRPr>
          </a:p>
          <a:p>
            <a:pPr marL="0" indent="0" algn="l">
              <a:buNone/>
            </a:pPr>
            <a:endParaRPr lang="en-CA" dirty="0"/>
          </a:p>
          <a:p>
            <a:pPr marL="628650" lvl="1" indent="-171450">
              <a:buFont typeface="System Font Regular"/>
              <a:buChar char="✻"/>
            </a:pPr>
            <a:endParaRPr lang="en-CA" dirty="0"/>
          </a:p>
          <a:p>
            <a:pPr marL="171450" indent="-171450">
              <a:buFont typeface="System Font Regular"/>
              <a:buChar char="✻"/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488E96-D36D-C0AA-EE1C-7DFAF71B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50" y="1519223"/>
            <a:ext cx="2944709" cy="21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6E04-30D3-51A8-81FF-385B9CFE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Uncovering Quantum Correlations with Time-Multiplexed Click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FED8-E0A1-ACA6-2050-39F04047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453895"/>
            <a:ext cx="4159050" cy="1798187"/>
          </a:xfrm>
        </p:spPr>
        <p:txBody>
          <a:bodyPr/>
          <a:lstStyle/>
          <a:p>
            <a:pPr algn="l">
              <a:buFont typeface="System Font Regular"/>
              <a:buChar char="✻"/>
            </a:pPr>
            <a:r>
              <a:rPr lang="en-US" dirty="0"/>
              <a:t>They measured classicality with a quantum-ness probe </a:t>
            </a:r>
          </a:p>
          <a:p>
            <a:pPr lvl="1">
              <a:buFont typeface="System Font Regular"/>
              <a:buChar char="✻"/>
            </a:pPr>
            <a:r>
              <a:rPr lang="en-US" dirty="0"/>
              <a:t>Not going to lie I'm not sure how it works or what that means</a:t>
            </a:r>
          </a:p>
          <a:p>
            <a:pPr lvl="1">
              <a:buFont typeface="System Font Regular"/>
              <a:buChar char="✻"/>
            </a:pPr>
            <a:r>
              <a:rPr lang="en-US" dirty="0"/>
              <a:t>Google was not helpful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algn="l">
              <a:buFont typeface="System Font Regular"/>
              <a:buChar char="✻"/>
            </a:pPr>
            <a:r>
              <a:rPr lang="en-US" dirty="0">
                <a:sym typeface="Wingdings" pitchFamily="2" charset="2"/>
              </a:rPr>
              <a:t>More stuff about time bins though!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DDD11-8CF6-473C-B657-557190D2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55" y="1453894"/>
            <a:ext cx="3291506" cy="27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76B6-018F-D6BA-7DB5-8F9623DC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8AC-EA44-1257-D7AF-72DB10C40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453896"/>
            <a:ext cx="7713900" cy="2847760"/>
          </a:xfrm>
        </p:spPr>
        <p:txBody>
          <a:bodyPr/>
          <a:lstStyle/>
          <a:p>
            <a:pPr algn="l">
              <a:buFont typeface="System Font Regular"/>
              <a:buChar char="✻"/>
            </a:pPr>
            <a:r>
              <a:rPr lang="en-US" dirty="0"/>
              <a:t>I’ve gotten the </a:t>
            </a:r>
            <a:r>
              <a:rPr lang="en-US" dirty="0" err="1"/>
              <a:t>fock</a:t>
            </a:r>
            <a:r>
              <a:rPr lang="en-US" dirty="0"/>
              <a:t> states </a:t>
            </a:r>
          </a:p>
          <a:p>
            <a:pPr algn="l">
              <a:buFont typeface="System Font Regular"/>
              <a:buChar char="✻"/>
            </a:pPr>
            <a:r>
              <a:rPr lang="en-US" dirty="0"/>
              <a:t>I’ve figured out how the indexing works </a:t>
            </a:r>
          </a:p>
          <a:p>
            <a:pPr algn="l">
              <a:buFont typeface="System Font Regular"/>
              <a:buChar char="✻"/>
            </a:pPr>
            <a:r>
              <a:rPr lang="en-US" dirty="0"/>
              <a:t>I’ve got the divide by 0 thing gone but the matrix still…… doesn’t exist</a:t>
            </a:r>
          </a:p>
          <a:p>
            <a:pPr algn="l">
              <a:buFont typeface="System Font Regular"/>
              <a:buChar char="✻"/>
            </a:pPr>
            <a:r>
              <a:rPr lang="en-US" dirty="0"/>
              <a:t>I also don’t know whether I am visualizing my stuff right?</a:t>
            </a:r>
          </a:p>
        </p:txBody>
      </p:sp>
    </p:spTree>
    <p:extLst>
      <p:ext uri="{BB962C8B-B14F-4D97-AF65-F5344CB8AC3E}">
        <p14:creationId xmlns:p14="http://schemas.microsoft.com/office/powerpoint/2010/main" val="2035215013"/>
      </p:ext>
    </p:extLst>
  </p:cSld>
  <p:clrMapOvr>
    <a:masterClrMapping/>
  </p:clrMapOvr>
</p:sld>
</file>

<file path=ppt/theme/theme1.xml><?xml version="1.0" encoding="utf-8"?>
<a:theme xmlns:a="http://schemas.openxmlformats.org/drawingml/2006/main" name="Day of the Dead Celebration Social Media Strategy by Slidesgo">
  <a:themeElements>
    <a:clrScheme name="Simple Light">
      <a:dk1>
        <a:srgbClr val="F9EDCB"/>
      </a:dk1>
      <a:lt1>
        <a:srgbClr val="111B21"/>
      </a:lt1>
      <a:dk2>
        <a:srgbClr val="203641"/>
      </a:dk2>
      <a:lt2>
        <a:srgbClr val="2F4D64"/>
      </a:lt2>
      <a:accent1>
        <a:srgbClr val="2E5251"/>
      </a:accent1>
      <a:accent2>
        <a:srgbClr val="477E7D"/>
      </a:accent2>
      <a:accent3>
        <a:srgbClr val="66B0AD"/>
      </a:accent3>
      <a:accent4>
        <a:srgbClr val="561A1B"/>
      </a:accent4>
      <a:accent5>
        <a:srgbClr val="C5371C"/>
      </a:accent5>
      <a:accent6>
        <a:srgbClr val="DD943C"/>
      </a:accent6>
      <a:hlink>
        <a:srgbClr val="F9EDC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268</Words>
  <Application>Microsoft Macintosh PowerPoint</Application>
  <PresentationFormat>On-screen Show (16:9)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Chela One</vt:lpstr>
      <vt:lpstr>System Font Regular</vt:lpstr>
      <vt:lpstr>Montserrat</vt:lpstr>
      <vt:lpstr>Day of the Dead Celebration Social Media Strategy by Slidesgo</vt:lpstr>
      <vt:lpstr>November 1 Update</vt:lpstr>
      <vt:lpstr>Articles! </vt:lpstr>
      <vt:lpstr>Information Extraction in photon-counting experiments </vt:lpstr>
      <vt:lpstr>Limits of the time-multiplexed photon counting method</vt:lpstr>
      <vt:lpstr>Uncovering Quantum Correlations with Time-Multiplexed Click Detection</vt:lpstr>
      <vt:lpstr>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November 1 Update</dc:title>
  <cp:lastModifiedBy>Ivanna Montserrat Boras Vazquez</cp:lastModifiedBy>
  <cp:revision>3</cp:revision>
  <dcterms:modified xsi:type="dcterms:W3CDTF">2023-11-01T18:39:23Z</dcterms:modified>
</cp:coreProperties>
</file>