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80" r:id="rId4"/>
    <p:sldId id="281" r:id="rId5"/>
  </p:sldIdLst>
  <p:sldSz cx="18288000" cy="10287000"/>
  <p:notesSz cx="6858000" cy="9144000"/>
  <p:embeddedFontLst>
    <p:embeddedFont>
      <p:font typeface="Barlow Semi Condensed" pitchFamily="2" charset="77"/>
      <p:regular r:id="rId7"/>
      <p:bold r:id="rId8"/>
      <p:italic r:id="rId9"/>
      <p:boldItalic r:id="rId10"/>
    </p:embeddedFont>
    <p:embeddedFont>
      <p:font typeface="Bebas Neue" panose="020B0606020202050201" pitchFamily="34" charset="7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rand Hotel" panose="02000606000000020003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4" d="100"/>
          <a:sy n="74" d="100"/>
        </p:scale>
        <p:origin x="1144" y="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27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Rect</a:t>
            </a:r>
            <a:r>
              <a:rPr lang="en-CA" dirty="0"/>
              <a:t> function =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1550nm index ref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Spacial</a:t>
            </a:r>
            <a:r>
              <a:rPr lang="en-CA" dirty="0"/>
              <a:t> to time- make the mesh by hand – shouldn’t be hard to incorporate , make it infinite </a:t>
            </a: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F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0299" y="7380666"/>
            <a:ext cx="20858752" cy="66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9250" y="2916821"/>
            <a:ext cx="6555999" cy="342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02375" y="1875996"/>
            <a:ext cx="8721973" cy="35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7251" y="-514748"/>
            <a:ext cx="7850225" cy="11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341675" y="3100012"/>
            <a:ext cx="5581700" cy="60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346962" y="3057766"/>
            <a:ext cx="11594100" cy="3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15" b="0" i="0" u="none" strike="noStrike" cap="none" dirty="0">
                <a:solidFill>
                  <a:srgbClr val="0E56C4"/>
                </a:solidFill>
                <a:latin typeface="Grand Hotel"/>
                <a:ea typeface="Grand Hotel"/>
                <a:cs typeface="Grand Hotel"/>
                <a:sym typeface="Grand Hotel"/>
              </a:rPr>
              <a:t>Nov 29 </a:t>
            </a:r>
            <a:endParaRPr dirty="0"/>
          </a:p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15" b="0" i="0" u="none" strike="noStrike" cap="none" dirty="0">
                <a:solidFill>
                  <a:srgbClr val="0E56C4"/>
                </a:solidFill>
                <a:latin typeface="Grand Hotel"/>
                <a:ea typeface="Grand Hotel"/>
                <a:cs typeface="Grand Hotel"/>
                <a:sym typeface="Grand Hotel"/>
              </a:rPr>
              <a:t>Update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028700" y="701675"/>
            <a:ext cx="2038549" cy="30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04584"/>
                </a:solidFill>
                <a:latin typeface="Bebas Neue"/>
                <a:ea typeface="Bebas Neue"/>
                <a:cs typeface="Bebas Neue"/>
                <a:sym typeface="Bebas Neue"/>
              </a:rPr>
              <a:t>The final one… before winter Break!</a:t>
            </a:r>
            <a:endParaRPr dirty="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98000" y="-2059225"/>
            <a:ext cx="3480849" cy="410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7250" y="1876000"/>
            <a:ext cx="1504750" cy="17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967248" y="3007812"/>
            <a:ext cx="1114000" cy="13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878852" y="6832573"/>
            <a:ext cx="7119125" cy="452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600297" y="7290850"/>
            <a:ext cx="7185194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63123" y="7569627"/>
            <a:ext cx="7604124" cy="730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F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7;p16">
            <a:extLst>
              <a:ext uri="{FF2B5EF4-FFF2-40B4-BE49-F238E27FC236}">
                <a16:creationId xmlns:a16="http://schemas.microsoft.com/office/drawing/2014/main" id="{729DEDCC-17B5-1695-46E6-E4C0C09F2D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969" y="-700829"/>
            <a:ext cx="7921000" cy="32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990958" y="1076325"/>
            <a:ext cx="1430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0E56C4"/>
                </a:solidFill>
                <a:latin typeface="Grand Hotel"/>
                <a:ea typeface="Grand Hotel"/>
                <a:cs typeface="Grand Hotel"/>
                <a:sym typeface="Grand Hotel"/>
              </a:rPr>
              <a:t>Review of midterm report</a:t>
            </a:r>
            <a:endParaRPr dirty="0"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0325" y="6526098"/>
            <a:ext cx="4421725" cy="49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25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1788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3;p17">
            <a:extLst>
              <a:ext uri="{FF2B5EF4-FFF2-40B4-BE49-F238E27FC236}">
                <a16:creationId xmlns:a16="http://schemas.microsoft.com/office/drawing/2014/main" id="{912B031A-6194-F5C4-CB4C-8610723A4853}"/>
              </a:ext>
            </a:extLst>
          </p:cNvPr>
          <p:cNvSpPr txBox="1"/>
          <p:nvPr/>
        </p:nvSpPr>
        <p:spPr>
          <a:xfrm>
            <a:off x="711625" y="2545045"/>
            <a:ext cx="10456198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Submitted the midterm report (yay)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- Honestly this took way longer than I thought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- Included the CNOT graph ( mentioned that probabilities will be added)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	- I could not for the life of me get the boxes to align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	- but then it magically worked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D7A21-77FB-80EA-07E2-160CCDD40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972" y="4930851"/>
            <a:ext cx="6011173" cy="47230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D99B13-4382-F952-C67E-C0217CC4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89" y="4380997"/>
            <a:ext cx="3304346" cy="50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3;p17">
            <a:extLst>
              <a:ext uri="{FF2B5EF4-FFF2-40B4-BE49-F238E27FC236}">
                <a16:creationId xmlns:a16="http://schemas.microsoft.com/office/drawing/2014/main" id="{93646918-AFD8-B06B-4793-9EF649007BB3}"/>
              </a:ext>
            </a:extLst>
          </p:cNvPr>
          <p:cNvSpPr txBox="1"/>
          <p:nvPr/>
        </p:nvSpPr>
        <p:spPr>
          <a:xfrm>
            <a:off x="11200857" y="4362523"/>
            <a:ext cx="58603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found this meme while looking for memes for a different presentation and it seemed relevant so here you go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F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7;p16">
            <a:extLst>
              <a:ext uri="{FF2B5EF4-FFF2-40B4-BE49-F238E27FC236}">
                <a16:creationId xmlns:a16="http://schemas.microsoft.com/office/drawing/2014/main" id="{E18294DE-606D-D2D6-1BE3-2C928D7B2F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8876" y="-1031399"/>
            <a:ext cx="7921000" cy="324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7;p16">
            <a:extLst>
              <a:ext uri="{FF2B5EF4-FFF2-40B4-BE49-F238E27FC236}">
                <a16:creationId xmlns:a16="http://schemas.microsoft.com/office/drawing/2014/main" id="{BD93D17D-D922-BDD1-3198-FDC9B047E6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035" y="-546612"/>
            <a:ext cx="7921000" cy="32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990958" y="1076325"/>
            <a:ext cx="1430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0E56C4"/>
                </a:solidFill>
                <a:latin typeface="Grand Hotel"/>
                <a:ea typeface="Grand Hotel"/>
                <a:cs typeface="Grand Hotel"/>
                <a:sym typeface="Grand Hotel"/>
              </a:rPr>
              <a:t>The rest of the CNOT gates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25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1788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3;p17">
            <a:extLst>
              <a:ext uri="{FF2B5EF4-FFF2-40B4-BE49-F238E27FC236}">
                <a16:creationId xmlns:a16="http://schemas.microsoft.com/office/drawing/2014/main" id="{912B031A-6194-F5C4-CB4C-8610723A4853}"/>
              </a:ext>
            </a:extLst>
          </p:cNvPr>
          <p:cNvSpPr txBox="1"/>
          <p:nvPr/>
        </p:nvSpPr>
        <p:spPr>
          <a:xfrm>
            <a:off x="9683097" y="4011412"/>
            <a:ext cx="68086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Notable mention: (I was plotting like 5 different things at once, python did not enjoy)</a:t>
            </a:r>
            <a:endParaRPr dirty="0"/>
          </a:p>
        </p:txBody>
      </p:sp>
      <p:pic>
        <p:nvPicPr>
          <p:cNvPr id="5" name="Google Shape;124;p15">
            <a:extLst>
              <a:ext uri="{FF2B5EF4-FFF2-40B4-BE49-F238E27FC236}">
                <a16:creationId xmlns:a16="http://schemas.microsoft.com/office/drawing/2014/main" id="{BA1DFB2A-CCB4-6B82-A248-BFED787303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2984" y="5143500"/>
            <a:ext cx="3517650" cy="502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561FC-87D4-673A-FE07-2DCE2D8ED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25" y="3622662"/>
            <a:ext cx="7569200" cy="58547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9B10-9439-A542-88A4-80C16C16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05" y="4925915"/>
            <a:ext cx="6350453" cy="50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3;p17">
            <a:extLst>
              <a:ext uri="{FF2B5EF4-FFF2-40B4-BE49-F238E27FC236}">
                <a16:creationId xmlns:a16="http://schemas.microsoft.com/office/drawing/2014/main" id="{18F39BB2-3C59-C6A5-BD57-A157A70E1A15}"/>
              </a:ext>
            </a:extLst>
          </p:cNvPr>
          <p:cNvSpPr txBox="1"/>
          <p:nvPr/>
        </p:nvSpPr>
        <p:spPr>
          <a:xfrm>
            <a:off x="864025" y="2697445"/>
            <a:ext cx="104561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I tried adding in the probabilities…. Got a range of graphs (this is the most recent) I’ll keep going! -&gt; also what is x?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67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F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7;p16">
            <a:extLst>
              <a:ext uri="{FF2B5EF4-FFF2-40B4-BE49-F238E27FC236}">
                <a16:creationId xmlns:a16="http://schemas.microsoft.com/office/drawing/2014/main" id="{E18294DE-606D-D2D6-1BE3-2C928D7B2F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9215" y="-1150328"/>
            <a:ext cx="7921000" cy="324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7;p16">
            <a:extLst>
              <a:ext uri="{FF2B5EF4-FFF2-40B4-BE49-F238E27FC236}">
                <a16:creationId xmlns:a16="http://schemas.microsoft.com/office/drawing/2014/main" id="{BD93D17D-D922-BDD1-3198-FDC9B047E6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484" y="-548429"/>
            <a:ext cx="7921000" cy="32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769295" y="1095304"/>
            <a:ext cx="1430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 dirty="0">
                <a:solidFill>
                  <a:srgbClr val="0E56C4"/>
                </a:solidFill>
                <a:latin typeface="Grand Hotel"/>
                <a:ea typeface="Grand Hotel"/>
                <a:cs typeface="Grand Hotel"/>
                <a:sym typeface="Grand Hotel"/>
              </a:rPr>
              <a:t>Other Updates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25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1788" y="838200"/>
            <a:ext cx="1138800" cy="13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15">
            <a:extLst>
              <a:ext uri="{FF2B5EF4-FFF2-40B4-BE49-F238E27FC236}">
                <a16:creationId xmlns:a16="http://schemas.microsoft.com/office/drawing/2014/main" id="{BA1DFB2A-CCB4-6B82-A248-BFED787303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2984" y="5143500"/>
            <a:ext cx="3517650" cy="50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3;p17">
            <a:extLst>
              <a:ext uri="{FF2B5EF4-FFF2-40B4-BE49-F238E27FC236}">
                <a16:creationId xmlns:a16="http://schemas.microsoft.com/office/drawing/2014/main" id="{18F39BB2-3C59-C6A5-BD57-A157A70E1A15}"/>
              </a:ext>
            </a:extLst>
          </p:cNvPr>
          <p:cNvSpPr txBox="1"/>
          <p:nvPr/>
        </p:nvSpPr>
        <p:spPr>
          <a:xfrm>
            <a:off x="864025" y="2697445"/>
            <a:ext cx="10456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Did what you said abou</a:t>
            </a:r>
            <a:r>
              <a:rPr lang="en-US" sz="2700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 ditching the tensor calc </a:t>
            </a:r>
            <a:endParaRPr dirty="0"/>
          </a:p>
        </p:txBody>
      </p:sp>
      <p:sp>
        <p:nvSpPr>
          <p:cNvPr id="4" name="Google Shape;163;p17">
            <a:extLst>
              <a:ext uri="{FF2B5EF4-FFF2-40B4-BE49-F238E27FC236}">
                <a16:creationId xmlns:a16="http://schemas.microsoft.com/office/drawing/2014/main" id="{12035AEF-564F-238D-22FF-793FE7AEE376}"/>
              </a:ext>
            </a:extLst>
          </p:cNvPr>
          <p:cNvSpPr txBox="1"/>
          <p:nvPr/>
        </p:nvSpPr>
        <p:spPr>
          <a:xfrm>
            <a:off x="864025" y="3289380"/>
            <a:ext cx="16199024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>
                <a:solidFill>
                  <a:srgbClr val="01105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Since the MZI phase shifts are time-dependent…. Can I just stick a time term in there…. Is that, like, legal?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	or would I want to multiply it by </a:t>
            </a:r>
            <a:r>
              <a:rPr lang="en-US" sz="2700" dirty="0" err="1">
                <a:solidFill>
                  <a:srgbClr val="011053"/>
                </a:solidFill>
                <a:latin typeface="Barlow Semi Condensed"/>
                <a:sym typeface="Barlow Semi Condensed"/>
              </a:rPr>
              <a:t>e^t</a:t>
            </a:r>
            <a:r>
              <a:rPr lang="en-US" sz="2700" dirty="0">
                <a:solidFill>
                  <a:srgbClr val="011053"/>
                </a:solidFill>
                <a:latin typeface="Barlow Semi Condensed"/>
                <a:sym typeface="Barlow Semi Condensed"/>
              </a:rPr>
              <a:t>? I’ve seen both of these done……. And I don’t really understand why you’d do one over the other , in one they were using polarization, the other was more general (?)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7C02-7C85-C051-C42F-9BB019D64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425" y="4943077"/>
            <a:ext cx="11848258" cy="3865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1F1518-2FCD-9B07-336A-77B7F1BBBEF1}"/>
              </a:ext>
            </a:extLst>
          </p:cNvPr>
          <p:cNvSpPr txBox="1"/>
          <p:nvPr/>
        </p:nvSpPr>
        <p:spPr>
          <a:xfrm>
            <a:off x="8419380" y="5598200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7C999-8FC7-B5F2-E647-8522B5F5490B}"/>
              </a:ext>
            </a:extLst>
          </p:cNvPr>
          <p:cNvSpPr txBox="1"/>
          <p:nvPr/>
        </p:nvSpPr>
        <p:spPr>
          <a:xfrm>
            <a:off x="10995708" y="5535269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A54C4-2719-5E99-477B-C7CF427D6808}"/>
              </a:ext>
            </a:extLst>
          </p:cNvPr>
          <p:cNvSpPr txBox="1"/>
          <p:nvPr/>
        </p:nvSpPr>
        <p:spPr>
          <a:xfrm>
            <a:off x="8419379" y="6670615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45241-FB02-3690-F624-F9636868B567}"/>
              </a:ext>
            </a:extLst>
          </p:cNvPr>
          <p:cNvSpPr txBox="1"/>
          <p:nvPr/>
        </p:nvSpPr>
        <p:spPr>
          <a:xfrm>
            <a:off x="11320223" y="6607684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5A97C-CCF6-363A-B343-7B02873F77CF}"/>
              </a:ext>
            </a:extLst>
          </p:cNvPr>
          <p:cNvSpPr txBox="1"/>
          <p:nvPr/>
        </p:nvSpPr>
        <p:spPr>
          <a:xfrm>
            <a:off x="6782947" y="5255531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1E437-F32C-59C7-770F-C3826FE69F53}"/>
              </a:ext>
            </a:extLst>
          </p:cNvPr>
          <p:cNvSpPr txBox="1"/>
          <p:nvPr/>
        </p:nvSpPr>
        <p:spPr>
          <a:xfrm>
            <a:off x="6701826" y="6420900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54963-8160-1521-BE13-6E07C9A5A3FC}"/>
              </a:ext>
            </a:extLst>
          </p:cNvPr>
          <p:cNvSpPr txBox="1"/>
          <p:nvPr/>
        </p:nvSpPr>
        <p:spPr>
          <a:xfrm>
            <a:off x="5168183" y="5760273"/>
            <a:ext cx="3561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5346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258</Words>
  <Application>Microsoft Macintosh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Grand Hotel</vt:lpstr>
      <vt:lpstr>Bebas Neue</vt:lpstr>
      <vt:lpstr>Barlow Semi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Ivanna Montserrat Boras Vazquez</cp:lastModifiedBy>
  <cp:revision>3</cp:revision>
  <dcterms:modified xsi:type="dcterms:W3CDTF">2023-11-29T19:58:44Z</dcterms:modified>
</cp:coreProperties>
</file>