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57" r:id="rId3"/>
    <p:sldId id="261" r:id="rId4"/>
    <p:sldId id="264" r:id="rId5"/>
    <p:sldId id="266" r:id="rId6"/>
    <p:sldId id="265" r:id="rId7"/>
  </p:sldIdLst>
  <p:sldSz cx="9144000" cy="5143500" type="screen16x9"/>
  <p:notesSz cx="6858000" cy="9144000"/>
  <p:embeddedFontLst>
    <p:embeddedFont>
      <p:font typeface="Inter Tight SemiBold" pitchFamily="2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0E8E07-1F0D-4B03-82F1-21322B0F9777}">
  <a:tblStyle styleId="{250E8E07-1F0D-4B03-82F1-21322B0F97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0" name="Google Shape;107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1" name="Google Shape;107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5" name="Google Shape;1076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6" name="Google Shape;1076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9" name="Google Shape;1082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0" name="Google Shape;1083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5" name="Google Shape;1076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6" name="Google Shape;1076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610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9" name="Google Shape;1082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0" name="Google Shape;1083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566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5" name="Google Shape;1076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6" name="Google Shape;1076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0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2500" cy="5143544"/>
            <a:chOff x="0" y="0"/>
            <a:chExt cx="9142500" cy="5143544"/>
          </a:xfrm>
        </p:grpSpPr>
        <p:sp>
          <p:nvSpPr>
            <p:cNvPr id="10" name="Google Shape;10;p2"/>
            <p:cNvSpPr/>
            <p:nvPr/>
          </p:nvSpPr>
          <p:spPr>
            <a:xfrm>
              <a:off x="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56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56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656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56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56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56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56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656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656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656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56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56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56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656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0" y="4776044"/>
              <a:ext cx="365700" cy="367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14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970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14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970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14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970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314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970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14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70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14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970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314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970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14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970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14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970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14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0970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14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970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14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970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314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0970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0970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14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4628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8284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4628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8284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4628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8284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4628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8284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4628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8284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628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8284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4628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8284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4628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8284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628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8284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4628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8284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628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8284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4628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8284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4628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8284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8284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628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1942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5598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1942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5598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1942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5598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1942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5598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942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5598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1942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5598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1942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5598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1942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5598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1942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5598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1942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5598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1942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5598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942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5598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1942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5598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5598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1942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9256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2912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9256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2912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9256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912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9256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2912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9256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2912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9256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2912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9256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2912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9256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2912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9256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2912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9256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2912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9256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2912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9256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2912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9256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2912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2912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9256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6570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0226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6570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0226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6570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0226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6570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0226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6570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0226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6570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0226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6570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0226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570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0226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6570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0226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36570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0226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6570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0226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6570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0226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6570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0226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0226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6570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3884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7540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3884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540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3884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7540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3884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7540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3884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7540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3884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7540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3884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7540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3884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7540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84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7540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3884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7540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3884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7540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3884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7540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3884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7540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7540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3884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1198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4854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1198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4854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51198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54854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1198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54854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51198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54854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1198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4854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1198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4854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1198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4854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1198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4854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1198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4854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1198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4854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198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4854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51198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4854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4854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1198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8512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2168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8512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2168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58512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2168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8512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2168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8512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2168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8512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2168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8512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2168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8512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62168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8512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2168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58512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2168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58512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2168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58512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168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58512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2168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2168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58512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5826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9482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5826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9482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5826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9482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5826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9482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5826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9482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5826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9482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5826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9482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5826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9482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5826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9482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5826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9482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5826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9482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5826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9482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5826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9482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9482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5826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73140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76796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73140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76796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73140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76796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73140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76796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3140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76796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3140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76796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73140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76796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73140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76796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73140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76796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73140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76796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73140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76796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73140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76796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73140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76796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76796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73140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80454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84110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80454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84110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80454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84110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80454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84110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80454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84110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80454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84110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80454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84110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0454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84110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80454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84110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80454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84110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80454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84110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80454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84110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80454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84110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84110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80454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87768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87768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87768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87768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87768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87768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87768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87768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87768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87768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87768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87768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87768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87768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2"/>
          <p:cNvSpPr/>
          <p:nvPr/>
        </p:nvSpPr>
        <p:spPr>
          <a:xfrm>
            <a:off x="730550" y="368325"/>
            <a:ext cx="7680600" cy="440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"/>
          <p:cNvSpPr txBox="1">
            <a:spLocks noGrp="1"/>
          </p:cNvSpPr>
          <p:nvPr>
            <p:ph type="ctrTitle"/>
          </p:nvPr>
        </p:nvSpPr>
        <p:spPr>
          <a:xfrm>
            <a:off x="1197050" y="1199100"/>
            <a:ext cx="6029100" cy="22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2"/>
          <p:cNvSpPr txBox="1">
            <a:spLocks noGrp="1"/>
          </p:cNvSpPr>
          <p:nvPr>
            <p:ph type="subTitle" idx="1"/>
          </p:nvPr>
        </p:nvSpPr>
        <p:spPr>
          <a:xfrm>
            <a:off x="1197050" y="3468400"/>
            <a:ext cx="4773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3" name="Google Shape;363;p2"/>
          <p:cNvSpPr/>
          <p:nvPr/>
        </p:nvSpPr>
        <p:spPr>
          <a:xfrm rot="10800000" flipH="1">
            <a:off x="0" y="0"/>
            <a:ext cx="369600" cy="369600"/>
          </a:xfrm>
          <a:prstGeom prst="corner">
            <a:avLst>
              <a:gd name="adj1" fmla="val 27265"/>
              <a:gd name="adj2" fmla="val 281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6"/>
          <p:cNvGrpSpPr/>
          <p:nvPr/>
        </p:nvGrpSpPr>
        <p:grpSpPr>
          <a:xfrm>
            <a:off x="0" y="0"/>
            <a:ext cx="9142500" cy="5143544"/>
            <a:chOff x="0" y="0"/>
            <a:chExt cx="9142500" cy="5143544"/>
          </a:xfrm>
        </p:grpSpPr>
        <p:sp>
          <p:nvSpPr>
            <p:cNvPr id="1436" name="Google Shape;1436;p6"/>
            <p:cNvSpPr/>
            <p:nvPr/>
          </p:nvSpPr>
          <p:spPr>
            <a:xfrm>
              <a:off x="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"/>
            <p:cNvSpPr/>
            <p:nvPr/>
          </p:nvSpPr>
          <p:spPr>
            <a:xfrm>
              <a:off x="3656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"/>
            <p:cNvSpPr/>
            <p:nvPr/>
          </p:nvSpPr>
          <p:spPr>
            <a:xfrm>
              <a:off x="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"/>
            <p:cNvSpPr/>
            <p:nvPr/>
          </p:nvSpPr>
          <p:spPr>
            <a:xfrm>
              <a:off x="3656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"/>
            <p:cNvSpPr/>
            <p:nvPr/>
          </p:nvSpPr>
          <p:spPr>
            <a:xfrm>
              <a:off x="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"/>
            <p:cNvSpPr/>
            <p:nvPr/>
          </p:nvSpPr>
          <p:spPr>
            <a:xfrm>
              <a:off x="3656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"/>
            <p:cNvSpPr/>
            <p:nvPr/>
          </p:nvSpPr>
          <p:spPr>
            <a:xfrm>
              <a:off x="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"/>
            <p:cNvSpPr/>
            <p:nvPr/>
          </p:nvSpPr>
          <p:spPr>
            <a:xfrm>
              <a:off x="3656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"/>
            <p:cNvSpPr/>
            <p:nvPr/>
          </p:nvSpPr>
          <p:spPr>
            <a:xfrm>
              <a:off x="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"/>
            <p:cNvSpPr/>
            <p:nvPr/>
          </p:nvSpPr>
          <p:spPr>
            <a:xfrm>
              <a:off x="3656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"/>
            <p:cNvSpPr/>
            <p:nvPr/>
          </p:nvSpPr>
          <p:spPr>
            <a:xfrm>
              <a:off x="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"/>
            <p:cNvSpPr/>
            <p:nvPr/>
          </p:nvSpPr>
          <p:spPr>
            <a:xfrm>
              <a:off x="3656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"/>
            <p:cNvSpPr/>
            <p:nvPr/>
          </p:nvSpPr>
          <p:spPr>
            <a:xfrm>
              <a:off x="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"/>
            <p:cNvSpPr/>
            <p:nvPr/>
          </p:nvSpPr>
          <p:spPr>
            <a:xfrm>
              <a:off x="3656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"/>
            <p:cNvSpPr/>
            <p:nvPr/>
          </p:nvSpPr>
          <p:spPr>
            <a:xfrm>
              <a:off x="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"/>
            <p:cNvSpPr/>
            <p:nvPr/>
          </p:nvSpPr>
          <p:spPr>
            <a:xfrm>
              <a:off x="3656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"/>
            <p:cNvSpPr/>
            <p:nvPr/>
          </p:nvSpPr>
          <p:spPr>
            <a:xfrm>
              <a:off x="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"/>
            <p:cNvSpPr/>
            <p:nvPr/>
          </p:nvSpPr>
          <p:spPr>
            <a:xfrm>
              <a:off x="3656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"/>
            <p:cNvSpPr/>
            <p:nvPr/>
          </p:nvSpPr>
          <p:spPr>
            <a:xfrm>
              <a:off x="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"/>
            <p:cNvSpPr/>
            <p:nvPr/>
          </p:nvSpPr>
          <p:spPr>
            <a:xfrm>
              <a:off x="3656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"/>
            <p:cNvSpPr/>
            <p:nvPr/>
          </p:nvSpPr>
          <p:spPr>
            <a:xfrm>
              <a:off x="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"/>
            <p:cNvSpPr/>
            <p:nvPr/>
          </p:nvSpPr>
          <p:spPr>
            <a:xfrm>
              <a:off x="3656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"/>
            <p:cNvSpPr/>
            <p:nvPr/>
          </p:nvSpPr>
          <p:spPr>
            <a:xfrm>
              <a:off x="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"/>
            <p:cNvSpPr/>
            <p:nvPr/>
          </p:nvSpPr>
          <p:spPr>
            <a:xfrm>
              <a:off x="3656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"/>
            <p:cNvSpPr/>
            <p:nvPr/>
          </p:nvSpPr>
          <p:spPr>
            <a:xfrm>
              <a:off x="0" y="4408716"/>
              <a:ext cx="365700" cy="367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"/>
            <p:cNvSpPr/>
            <p:nvPr/>
          </p:nvSpPr>
          <p:spPr>
            <a:xfrm>
              <a:off x="3656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"/>
            <p:cNvSpPr/>
            <p:nvPr/>
          </p:nvSpPr>
          <p:spPr>
            <a:xfrm>
              <a:off x="3656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"/>
            <p:cNvSpPr/>
            <p:nvPr/>
          </p:nvSpPr>
          <p:spPr>
            <a:xfrm>
              <a:off x="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"/>
            <p:cNvSpPr/>
            <p:nvPr/>
          </p:nvSpPr>
          <p:spPr>
            <a:xfrm>
              <a:off x="7314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"/>
            <p:cNvSpPr/>
            <p:nvPr/>
          </p:nvSpPr>
          <p:spPr>
            <a:xfrm>
              <a:off x="10970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"/>
            <p:cNvSpPr/>
            <p:nvPr/>
          </p:nvSpPr>
          <p:spPr>
            <a:xfrm>
              <a:off x="7314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"/>
            <p:cNvSpPr/>
            <p:nvPr/>
          </p:nvSpPr>
          <p:spPr>
            <a:xfrm>
              <a:off x="10970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"/>
            <p:cNvSpPr/>
            <p:nvPr/>
          </p:nvSpPr>
          <p:spPr>
            <a:xfrm>
              <a:off x="7314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"/>
            <p:cNvSpPr/>
            <p:nvPr/>
          </p:nvSpPr>
          <p:spPr>
            <a:xfrm>
              <a:off x="10970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"/>
            <p:cNvSpPr/>
            <p:nvPr/>
          </p:nvSpPr>
          <p:spPr>
            <a:xfrm>
              <a:off x="7314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"/>
            <p:cNvSpPr/>
            <p:nvPr/>
          </p:nvSpPr>
          <p:spPr>
            <a:xfrm>
              <a:off x="10970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"/>
            <p:cNvSpPr/>
            <p:nvPr/>
          </p:nvSpPr>
          <p:spPr>
            <a:xfrm>
              <a:off x="7314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"/>
            <p:cNvSpPr/>
            <p:nvPr/>
          </p:nvSpPr>
          <p:spPr>
            <a:xfrm>
              <a:off x="10970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"/>
            <p:cNvSpPr/>
            <p:nvPr/>
          </p:nvSpPr>
          <p:spPr>
            <a:xfrm>
              <a:off x="7314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"/>
            <p:cNvSpPr/>
            <p:nvPr/>
          </p:nvSpPr>
          <p:spPr>
            <a:xfrm>
              <a:off x="10970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"/>
            <p:cNvSpPr/>
            <p:nvPr/>
          </p:nvSpPr>
          <p:spPr>
            <a:xfrm>
              <a:off x="7314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"/>
            <p:cNvSpPr/>
            <p:nvPr/>
          </p:nvSpPr>
          <p:spPr>
            <a:xfrm>
              <a:off x="10970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"/>
            <p:cNvSpPr/>
            <p:nvPr/>
          </p:nvSpPr>
          <p:spPr>
            <a:xfrm>
              <a:off x="7314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"/>
            <p:cNvSpPr/>
            <p:nvPr/>
          </p:nvSpPr>
          <p:spPr>
            <a:xfrm>
              <a:off x="10970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"/>
            <p:cNvSpPr/>
            <p:nvPr/>
          </p:nvSpPr>
          <p:spPr>
            <a:xfrm>
              <a:off x="7314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"/>
            <p:cNvSpPr/>
            <p:nvPr/>
          </p:nvSpPr>
          <p:spPr>
            <a:xfrm>
              <a:off x="10970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"/>
            <p:cNvSpPr/>
            <p:nvPr/>
          </p:nvSpPr>
          <p:spPr>
            <a:xfrm>
              <a:off x="7314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"/>
            <p:cNvSpPr/>
            <p:nvPr/>
          </p:nvSpPr>
          <p:spPr>
            <a:xfrm>
              <a:off x="10970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"/>
            <p:cNvSpPr/>
            <p:nvPr/>
          </p:nvSpPr>
          <p:spPr>
            <a:xfrm>
              <a:off x="7314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"/>
            <p:cNvSpPr/>
            <p:nvPr/>
          </p:nvSpPr>
          <p:spPr>
            <a:xfrm>
              <a:off x="10970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"/>
            <p:cNvSpPr/>
            <p:nvPr/>
          </p:nvSpPr>
          <p:spPr>
            <a:xfrm>
              <a:off x="7314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"/>
            <p:cNvSpPr/>
            <p:nvPr/>
          </p:nvSpPr>
          <p:spPr>
            <a:xfrm>
              <a:off x="10970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"/>
            <p:cNvSpPr/>
            <p:nvPr/>
          </p:nvSpPr>
          <p:spPr>
            <a:xfrm>
              <a:off x="7314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"/>
            <p:cNvSpPr/>
            <p:nvPr/>
          </p:nvSpPr>
          <p:spPr>
            <a:xfrm>
              <a:off x="10970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"/>
            <p:cNvSpPr/>
            <p:nvPr/>
          </p:nvSpPr>
          <p:spPr>
            <a:xfrm>
              <a:off x="10970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"/>
            <p:cNvSpPr/>
            <p:nvPr/>
          </p:nvSpPr>
          <p:spPr>
            <a:xfrm>
              <a:off x="7314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"/>
            <p:cNvSpPr/>
            <p:nvPr/>
          </p:nvSpPr>
          <p:spPr>
            <a:xfrm>
              <a:off x="14628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"/>
            <p:cNvSpPr/>
            <p:nvPr/>
          </p:nvSpPr>
          <p:spPr>
            <a:xfrm>
              <a:off x="18284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"/>
            <p:cNvSpPr/>
            <p:nvPr/>
          </p:nvSpPr>
          <p:spPr>
            <a:xfrm>
              <a:off x="14628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"/>
            <p:cNvSpPr/>
            <p:nvPr/>
          </p:nvSpPr>
          <p:spPr>
            <a:xfrm>
              <a:off x="18284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"/>
            <p:cNvSpPr/>
            <p:nvPr/>
          </p:nvSpPr>
          <p:spPr>
            <a:xfrm>
              <a:off x="14628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"/>
            <p:cNvSpPr/>
            <p:nvPr/>
          </p:nvSpPr>
          <p:spPr>
            <a:xfrm>
              <a:off x="18284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"/>
            <p:cNvSpPr/>
            <p:nvPr/>
          </p:nvSpPr>
          <p:spPr>
            <a:xfrm>
              <a:off x="14628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"/>
            <p:cNvSpPr/>
            <p:nvPr/>
          </p:nvSpPr>
          <p:spPr>
            <a:xfrm>
              <a:off x="18284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"/>
            <p:cNvSpPr/>
            <p:nvPr/>
          </p:nvSpPr>
          <p:spPr>
            <a:xfrm>
              <a:off x="14628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"/>
            <p:cNvSpPr/>
            <p:nvPr/>
          </p:nvSpPr>
          <p:spPr>
            <a:xfrm>
              <a:off x="18284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"/>
            <p:cNvSpPr/>
            <p:nvPr/>
          </p:nvSpPr>
          <p:spPr>
            <a:xfrm>
              <a:off x="14628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"/>
            <p:cNvSpPr/>
            <p:nvPr/>
          </p:nvSpPr>
          <p:spPr>
            <a:xfrm>
              <a:off x="18284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"/>
            <p:cNvSpPr/>
            <p:nvPr/>
          </p:nvSpPr>
          <p:spPr>
            <a:xfrm>
              <a:off x="14628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"/>
            <p:cNvSpPr/>
            <p:nvPr/>
          </p:nvSpPr>
          <p:spPr>
            <a:xfrm>
              <a:off x="18284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"/>
            <p:cNvSpPr/>
            <p:nvPr/>
          </p:nvSpPr>
          <p:spPr>
            <a:xfrm>
              <a:off x="14628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"/>
            <p:cNvSpPr/>
            <p:nvPr/>
          </p:nvSpPr>
          <p:spPr>
            <a:xfrm>
              <a:off x="18284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"/>
            <p:cNvSpPr/>
            <p:nvPr/>
          </p:nvSpPr>
          <p:spPr>
            <a:xfrm>
              <a:off x="14628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"/>
            <p:cNvSpPr/>
            <p:nvPr/>
          </p:nvSpPr>
          <p:spPr>
            <a:xfrm>
              <a:off x="18284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"/>
            <p:cNvSpPr/>
            <p:nvPr/>
          </p:nvSpPr>
          <p:spPr>
            <a:xfrm>
              <a:off x="14628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"/>
            <p:cNvSpPr/>
            <p:nvPr/>
          </p:nvSpPr>
          <p:spPr>
            <a:xfrm>
              <a:off x="18284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"/>
            <p:cNvSpPr/>
            <p:nvPr/>
          </p:nvSpPr>
          <p:spPr>
            <a:xfrm>
              <a:off x="14628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"/>
            <p:cNvSpPr/>
            <p:nvPr/>
          </p:nvSpPr>
          <p:spPr>
            <a:xfrm>
              <a:off x="18284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"/>
            <p:cNvSpPr/>
            <p:nvPr/>
          </p:nvSpPr>
          <p:spPr>
            <a:xfrm>
              <a:off x="14628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"/>
            <p:cNvSpPr/>
            <p:nvPr/>
          </p:nvSpPr>
          <p:spPr>
            <a:xfrm>
              <a:off x="18284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"/>
            <p:cNvSpPr/>
            <p:nvPr/>
          </p:nvSpPr>
          <p:spPr>
            <a:xfrm>
              <a:off x="14628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"/>
            <p:cNvSpPr/>
            <p:nvPr/>
          </p:nvSpPr>
          <p:spPr>
            <a:xfrm>
              <a:off x="18284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"/>
            <p:cNvSpPr/>
            <p:nvPr/>
          </p:nvSpPr>
          <p:spPr>
            <a:xfrm>
              <a:off x="18284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"/>
            <p:cNvSpPr/>
            <p:nvPr/>
          </p:nvSpPr>
          <p:spPr>
            <a:xfrm>
              <a:off x="14628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"/>
            <p:cNvSpPr/>
            <p:nvPr/>
          </p:nvSpPr>
          <p:spPr>
            <a:xfrm>
              <a:off x="21942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"/>
            <p:cNvSpPr/>
            <p:nvPr/>
          </p:nvSpPr>
          <p:spPr>
            <a:xfrm>
              <a:off x="25598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"/>
            <p:cNvSpPr/>
            <p:nvPr/>
          </p:nvSpPr>
          <p:spPr>
            <a:xfrm>
              <a:off x="21942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"/>
            <p:cNvSpPr/>
            <p:nvPr/>
          </p:nvSpPr>
          <p:spPr>
            <a:xfrm>
              <a:off x="25598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"/>
            <p:cNvSpPr/>
            <p:nvPr/>
          </p:nvSpPr>
          <p:spPr>
            <a:xfrm>
              <a:off x="21942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"/>
            <p:cNvSpPr/>
            <p:nvPr/>
          </p:nvSpPr>
          <p:spPr>
            <a:xfrm>
              <a:off x="25598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"/>
            <p:cNvSpPr/>
            <p:nvPr/>
          </p:nvSpPr>
          <p:spPr>
            <a:xfrm>
              <a:off x="21942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"/>
            <p:cNvSpPr/>
            <p:nvPr/>
          </p:nvSpPr>
          <p:spPr>
            <a:xfrm>
              <a:off x="25598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"/>
            <p:cNvSpPr/>
            <p:nvPr/>
          </p:nvSpPr>
          <p:spPr>
            <a:xfrm>
              <a:off x="21942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"/>
            <p:cNvSpPr/>
            <p:nvPr/>
          </p:nvSpPr>
          <p:spPr>
            <a:xfrm>
              <a:off x="25598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"/>
            <p:cNvSpPr/>
            <p:nvPr/>
          </p:nvSpPr>
          <p:spPr>
            <a:xfrm>
              <a:off x="21942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"/>
            <p:cNvSpPr/>
            <p:nvPr/>
          </p:nvSpPr>
          <p:spPr>
            <a:xfrm>
              <a:off x="25598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"/>
            <p:cNvSpPr/>
            <p:nvPr/>
          </p:nvSpPr>
          <p:spPr>
            <a:xfrm>
              <a:off x="21942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"/>
            <p:cNvSpPr/>
            <p:nvPr/>
          </p:nvSpPr>
          <p:spPr>
            <a:xfrm>
              <a:off x="25598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"/>
            <p:cNvSpPr/>
            <p:nvPr/>
          </p:nvSpPr>
          <p:spPr>
            <a:xfrm>
              <a:off x="21942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"/>
            <p:cNvSpPr/>
            <p:nvPr/>
          </p:nvSpPr>
          <p:spPr>
            <a:xfrm>
              <a:off x="25598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"/>
            <p:cNvSpPr/>
            <p:nvPr/>
          </p:nvSpPr>
          <p:spPr>
            <a:xfrm>
              <a:off x="21942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"/>
            <p:cNvSpPr/>
            <p:nvPr/>
          </p:nvSpPr>
          <p:spPr>
            <a:xfrm>
              <a:off x="25598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"/>
            <p:cNvSpPr/>
            <p:nvPr/>
          </p:nvSpPr>
          <p:spPr>
            <a:xfrm>
              <a:off x="21942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"/>
            <p:cNvSpPr/>
            <p:nvPr/>
          </p:nvSpPr>
          <p:spPr>
            <a:xfrm>
              <a:off x="25598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"/>
            <p:cNvSpPr/>
            <p:nvPr/>
          </p:nvSpPr>
          <p:spPr>
            <a:xfrm>
              <a:off x="21942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"/>
            <p:cNvSpPr/>
            <p:nvPr/>
          </p:nvSpPr>
          <p:spPr>
            <a:xfrm>
              <a:off x="25598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"/>
            <p:cNvSpPr/>
            <p:nvPr/>
          </p:nvSpPr>
          <p:spPr>
            <a:xfrm>
              <a:off x="21942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"/>
            <p:cNvSpPr/>
            <p:nvPr/>
          </p:nvSpPr>
          <p:spPr>
            <a:xfrm>
              <a:off x="25598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"/>
            <p:cNvSpPr/>
            <p:nvPr/>
          </p:nvSpPr>
          <p:spPr>
            <a:xfrm>
              <a:off x="21942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"/>
            <p:cNvSpPr/>
            <p:nvPr/>
          </p:nvSpPr>
          <p:spPr>
            <a:xfrm>
              <a:off x="25598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"/>
            <p:cNvSpPr/>
            <p:nvPr/>
          </p:nvSpPr>
          <p:spPr>
            <a:xfrm>
              <a:off x="25598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"/>
            <p:cNvSpPr/>
            <p:nvPr/>
          </p:nvSpPr>
          <p:spPr>
            <a:xfrm>
              <a:off x="21942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"/>
            <p:cNvSpPr/>
            <p:nvPr/>
          </p:nvSpPr>
          <p:spPr>
            <a:xfrm>
              <a:off x="29256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"/>
            <p:cNvSpPr/>
            <p:nvPr/>
          </p:nvSpPr>
          <p:spPr>
            <a:xfrm>
              <a:off x="32912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"/>
            <p:cNvSpPr/>
            <p:nvPr/>
          </p:nvSpPr>
          <p:spPr>
            <a:xfrm>
              <a:off x="29256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"/>
            <p:cNvSpPr/>
            <p:nvPr/>
          </p:nvSpPr>
          <p:spPr>
            <a:xfrm>
              <a:off x="32912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"/>
            <p:cNvSpPr/>
            <p:nvPr/>
          </p:nvSpPr>
          <p:spPr>
            <a:xfrm>
              <a:off x="29256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"/>
            <p:cNvSpPr/>
            <p:nvPr/>
          </p:nvSpPr>
          <p:spPr>
            <a:xfrm>
              <a:off x="32912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"/>
            <p:cNvSpPr/>
            <p:nvPr/>
          </p:nvSpPr>
          <p:spPr>
            <a:xfrm>
              <a:off x="29256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"/>
            <p:cNvSpPr/>
            <p:nvPr/>
          </p:nvSpPr>
          <p:spPr>
            <a:xfrm>
              <a:off x="32912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"/>
            <p:cNvSpPr/>
            <p:nvPr/>
          </p:nvSpPr>
          <p:spPr>
            <a:xfrm>
              <a:off x="29256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"/>
            <p:cNvSpPr/>
            <p:nvPr/>
          </p:nvSpPr>
          <p:spPr>
            <a:xfrm>
              <a:off x="32912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"/>
            <p:cNvSpPr/>
            <p:nvPr/>
          </p:nvSpPr>
          <p:spPr>
            <a:xfrm>
              <a:off x="29256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"/>
            <p:cNvSpPr/>
            <p:nvPr/>
          </p:nvSpPr>
          <p:spPr>
            <a:xfrm>
              <a:off x="32912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"/>
            <p:cNvSpPr/>
            <p:nvPr/>
          </p:nvSpPr>
          <p:spPr>
            <a:xfrm>
              <a:off x="29256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"/>
            <p:cNvSpPr/>
            <p:nvPr/>
          </p:nvSpPr>
          <p:spPr>
            <a:xfrm>
              <a:off x="32912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"/>
            <p:cNvSpPr/>
            <p:nvPr/>
          </p:nvSpPr>
          <p:spPr>
            <a:xfrm>
              <a:off x="29256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"/>
            <p:cNvSpPr/>
            <p:nvPr/>
          </p:nvSpPr>
          <p:spPr>
            <a:xfrm>
              <a:off x="32912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"/>
            <p:cNvSpPr/>
            <p:nvPr/>
          </p:nvSpPr>
          <p:spPr>
            <a:xfrm>
              <a:off x="29256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"/>
            <p:cNvSpPr/>
            <p:nvPr/>
          </p:nvSpPr>
          <p:spPr>
            <a:xfrm>
              <a:off x="32912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"/>
            <p:cNvSpPr/>
            <p:nvPr/>
          </p:nvSpPr>
          <p:spPr>
            <a:xfrm>
              <a:off x="29256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"/>
            <p:cNvSpPr/>
            <p:nvPr/>
          </p:nvSpPr>
          <p:spPr>
            <a:xfrm>
              <a:off x="32912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"/>
            <p:cNvSpPr/>
            <p:nvPr/>
          </p:nvSpPr>
          <p:spPr>
            <a:xfrm>
              <a:off x="29256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"/>
            <p:cNvSpPr/>
            <p:nvPr/>
          </p:nvSpPr>
          <p:spPr>
            <a:xfrm>
              <a:off x="32912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"/>
            <p:cNvSpPr/>
            <p:nvPr/>
          </p:nvSpPr>
          <p:spPr>
            <a:xfrm>
              <a:off x="29256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"/>
            <p:cNvSpPr/>
            <p:nvPr/>
          </p:nvSpPr>
          <p:spPr>
            <a:xfrm>
              <a:off x="32912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"/>
            <p:cNvSpPr/>
            <p:nvPr/>
          </p:nvSpPr>
          <p:spPr>
            <a:xfrm>
              <a:off x="29256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"/>
            <p:cNvSpPr/>
            <p:nvPr/>
          </p:nvSpPr>
          <p:spPr>
            <a:xfrm>
              <a:off x="32912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"/>
            <p:cNvSpPr/>
            <p:nvPr/>
          </p:nvSpPr>
          <p:spPr>
            <a:xfrm>
              <a:off x="32912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"/>
            <p:cNvSpPr/>
            <p:nvPr/>
          </p:nvSpPr>
          <p:spPr>
            <a:xfrm>
              <a:off x="29256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"/>
            <p:cNvSpPr/>
            <p:nvPr/>
          </p:nvSpPr>
          <p:spPr>
            <a:xfrm>
              <a:off x="36570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"/>
            <p:cNvSpPr/>
            <p:nvPr/>
          </p:nvSpPr>
          <p:spPr>
            <a:xfrm>
              <a:off x="40226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"/>
            <p:cNvSpPr/>
            <p:nvPr/>
          </p:nvSpPr>
          <p:spPr>
            <a:xfrm>
              <a:off x="36570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"/>
            <p:cNvSpPr/>
            <p:nvPr/>
          </p:nvSpPr>
          <p:spPr>
            <a:xfrm>
              <a:off x="40226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"/>
            <p:cNvSpPr/>
            <p:nvPr/>
          </p:nvSpPr>
          <p:spPr>
            <a:xfrm>
              <a:off x="36570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"/>
            <p:cNvSpPr/>
            <p:nvPr/>
          </p:nvSpPr>
          <p:spPr>
            <a:xfrm>
              <a:off x="40226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"/>
            <p:cNvSpPr/>
            <p:nvPr/>
          </p:nvSpPr>
          <p:spPr>
            <a:xfrm>
              <a:off x="36570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"/>
            <p:cNvSpPr/>
            <p:nvPr/>
          </p:nvSpPr>
          <p:spPr>
            <a:xfrm>
              <a:off x="40226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"/>
            <p:cNvSpPr/>
            <p:nvPr/>
          </p:nvSpPr>
          <p:spPr>
            <a:xfrm>
              <a:off x="36570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"/>
            <p:cNvSpPr/>
            <p:nvPr/>
          </p:nvSpPr>
          <p:spPr>
            <a:xfrm>
              <a:off x="40226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"/>
            <p:cNvSpPr/>
            <p:nvPr/>
          </p:nvSpPr>
          <p:spPr>
            <a:xfrm>
              <a:off x="36570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"/>
            <p:cNvSpPr/>
            <p:nvPr/>
          </p:nvSpPr>
          <p:spPr>
            <a:xfrm>
              <a:off x="40226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"/>
            <p:cNvSpPr/>
            <p:nvPr/>
          </p:nvSpPr>
          <p:spPr>
            <a:xfrm>
              <a:off x="36570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"/>
            <p:cNvSpPr/>
            <p:nvPr/>
          </p:nvSpPr>
          <p:spPr>
            <a:xfrm>
              <a:off x="40226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"/>
            <p:cNvSpPr/>
            <p:nvPr/>
          </p:nvSpPr>
          <p:spPr>
            <a:xfrm>
              <a:off x="36570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"/>
            <p:cNvSpPr/>
            <p:nvPr/>
          </p:nvSpPr>
          <p:spPr>
            <a:xfrm>
              <a:off x="40226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"/>
            <p:cNvSpPr/>
            <p:nvPr/>
          </p:nvSpPr>
          <p:spPr>
            <a:xfrm>
              <a:off x="36570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"/>
            <p:cNvSpPr/>
            <p:nvPr/>
          </p:nvSpPr>
          <p:spPr>
            <a:xfrm>
              <a:off x="40226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"/>
            <p:cNvSpPr/>
            <p:nvPr/>
          </p:nvSpPr>
          <p:spPr>
            <a:xfrm>
              <a:off x="36570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"/>
            <p:cNvSpPr/>
            <p:nvPr/>
          </p:nvSpPr>
          <p:spPr>
            <a:xfrm>
              <a:off x="40226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"/>
            <p:cNvSpPr/>
            <p:nvPr/>
          </p:nvSpPr>
          <p:spPr>
            <a:xfrm>
              <a:off x="36570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"/>
            <p:cNvSpPr/>
            <p:nvPr/>
          </p:nvSpPr>
          <p:spPr>
            <a:xfrm>
              <a:off x="40226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"/>
            <p:cNvSpPr/>
            <p:nvPr/>
          </p:nvSpPr>
          <p:spPr>
            <a:xfrm>
              <a:off x="36570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"/>
            <p:cNvSpPr/>
            <p:nvPr/>
          </p:nvSpPr>
          <p:spPr>
            <a:xfrm>
              <a:off x="40226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"/>
            <p:cNvSpPr/>
            <p:nvPr/>
          </p:nvSpPr>
          <p:spPr>
            <a:xfrm>
              <a:off x="36570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"/>
            <p:cNvSpPr/>
            <p:nvPr/>
          </p:nvSpPr>
          <p:spPr>
            <a:xfrm>
              <a:off x="40226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"/>
            <p:cNvSpPr/>
            <p:nvPr/>
          </p:nvSpPr>
          <p:spPr>
            <a:xfrm>
              <a:off x="40226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"/>
            <p:cNvSpPr/>
            <p:nvPr/>
          </p:nvSpPr>
          <p:spPr>
            <a:xfrm>
              <a:off x="36570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"/>
            <p:cNvSpPr/>
            <p:nvPr/>
          </p:nvSpPr>
          <p:spPr>
            <a:xfrm>
              <a:off x="43884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47540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43884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47540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43884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47540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43884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47540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43884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47540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43884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47540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43884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47540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43884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47540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43884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47540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43884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47540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43884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47540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43884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47540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43884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47540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47540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43884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51198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54854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"/>
            <p:cNvSpPr/>
            <p:nvPr/>
          </p:nvSpPr>
          <p:spPr>
            <a:xfrm>
              <a:off x="51198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"/>
            <p:cNvSpPr/>
            <p:nvPr/>
          </p:nvSpPr>
          <p:spPr>
            <a:xfrm>
              <a:off x="54854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"/>
            <p:cNvSpPr/>
            <p:nvPr/>
          </p:nvSpPr>
          <p:spPr>
            <a:xfrm>
              <a:off x="51198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"/>
            <p:cNvSpPr/>
            <p:nvPr/>
          </p:nvSpPr>
          <p:spPr>
            <a:xfrm>
              <a:off x="54854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"/>
            <p:cNvSpPr/>
            <p:nvPr/>
          </p:nvSpPr>
          <p:spPr>
            <a:xfrm>
              <a:off x="51198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"/>
            <p:cNvSpPr/>
            <p:nvPr/>
          </p:nvSpPr>
          <p:spPr>
            <a:xfrm>
              <a:off x="54854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"/>
            <p:cNvSpPr/>
            <p:nvPr/>
          </p:nvSpPr>
          <p:spPr>
            <a:xfrm>
              <a:off x="51198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"/>
            <p:cNvSpPr/>
            <p:nvPr/>
          </p:nvSpPr>
          <p:spPr>
            <a:xfrm>
              <a:off x="54854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"/>
            <p:cNvSpPr/>
            <p:nvPr/>
          </p:nvSpPr>
          <p:spPr>
            <a:xfrm>
              <a:off x="51198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"/>
            <p:cNvSpPr/>
            <p:nvPr/>
          </p:nvSpPr>
          <p:spPr>
            <a:xfrm>
              <a:off x="54854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"/>
            <p:cNvSpPr/>
            <p:nvPr/>
          </p:nvSpPr>
          <p:spPr>
            <a:xfrm>
              <a:off x="51198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"/>
            <p:cNvSpPr/>
            <p:nvPr/>
          </p:nvSpPr>
          <p:spPr>
            <a:xfrm>
              <a:off x="54854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"/>
            <p:cNvSpPr/>
            <p:nvPr/>
          </p:nvSpPr>
          <p:spPr>
            <a:xfrm>
              <a:off x="51198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"/>
            <p:cNvSpPr/>
            <p:nvPr/>
          </p:nvSpPr>
          <p:spPr>
            <a:xfrm>
              <a:off x="54854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"/>
            <p:cNvSpPr/>
            <p:nvPr/>
          </p:nvSpPr>
          <p:spPr>
            <a:xfrm>
              <a:off x="51198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"/>
            <p:cNvSpPr/>
            <p:nvPr/>
          </p:nvSpPr>
          <p:spPr>
            <a:xfrm>
              <a:off x="54854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"/>
            <p:cNvSpPr/>
            <p:nvPr/>
          </p:nvSpPr>
          <p:spPr>
            <a:xfrm>
              <a:off x="51198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"/>
            <p:cNvSpPr/>
            <p:nvPr/>
          </p:nvSpPr>
          <p:spPr>
            <a:xfrm>
              <a:off x="54854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"/>
            <p:cNvSpPr/>
            <p:nvPr/>
          </p:nvSpPr>
          <p:spPr>
            <a:xfrm>
              <a:off x="51198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"/>
            <p:cNvSpPr/>
            <p:nvPr/>
          </p:nvSpPr>
          <p:spPr>
            <a:xfrm>
              <a:off x="54854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"/>
            <p:cNvSpPr/>
            <p:nvPr/>
          </p:nvSpPr>
          <p:spPr>
            <a:xfrm>
              <a:off x="51198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"/>
            <p:cNvSpPr/>
            <p:nvPr/>
          </p:nvSpPr>
          <p:spPr>
            <a:xfrm>
              <a:off x="54854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"/>
            <p:cNvSpPr/>
            <p:nvPr/>
          </p:nvSpPr>
          <p:spPr>
            <a:xfrm>
              <a:off x="51198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"/>
            <p:cNvSpPr/>
            <p:nvPr/>
          </p:nvSpPr>
          <p:spPr>
            <a:xfrm>
              <a:off x="54854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"/>
            <p:cNvSpPr/>
            <p:nvPr/>
          </p:nvSpPr>
          <p:spPr>
            <a:xfrm>
              <a:off x="54854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"/>
            <p:cNvSpPr/>
            <p:nvPr/>
          </p:nvSpPr>
          <p:spPr>
            <a:xfrm>
              <a:off x="51198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"/>
            <p:cNvSpPr/>
            <p:nvPr/>
          </p:nvSpPr>
          <p:spPr>
            <a:xfrm>
              <a:off x="58512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"/>
            <p:cNvSpPr/>
            <p:nvPr/>
          </p:nvSpPr>
          <p:spPr>
            <a:xfrm>
              <a:off x="62168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"/>
            <p:cNvSpPr/>
            <p:nvPr/>
          </p:nvSpPr>
          <p:spPr>
            <a:xfrm>
              <a:off x="58512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"/>
            <p:cNvSpPr/>
            <p:nvPr/>
          </p:nvSpPr>
          <p:spPr>
            <a:xfrm>
              <a:off x="62168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"/>
            <p:cNvSpPr/>
            <p:nvPr/>
          </p:nvSpPr>
          <p:spPr>
            <a:xfrm>
              <a:off x="58512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"/>
            <p:cNvSpPr/>
            <p:nvPr/>
          </p:nvSpPr>
          <p:spPr>
            <a:xfrm>
              <a:off x="62168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"/>
            <p:cNvSpPr/>
            <p:nvPr/>
          </p:nvSpPr>
          <p:spPr>
            <a:xfrm>
              <a:off x="58512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"/>
            <p:cNvSpPr/>
            <p:nvPr/>
          </p:nvSpPr>
          <p:spPr>
            <a:xfrm>
              <a:off x="62168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"/>
            <p:cNvSpPr/>
            <p:nvPr/>
          </p:nvSpPr>
          <p:spPr>
            <a:xfrm>
              <a:off x="58512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"/>
            <p:cNvSpPr/>
            <p:nvPr/>
          </p:nvSpPr>
          <p:spPr>
            <a:xfrm>
              <a:off x="62168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"/>
            <p:cNvSpPr/>
            <p:nvPr/>
          </p:nvSpPr>
          <p:spPr>
            <a:xfrm>
              <a:off x="58512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"/>
            <p:cNvSpPr/>
            <p:nvPr/>
          </p:nvSpPr>
          <p:spPr>
            <a:xfrm>
              <a:off x="62168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"/>
            <p:cNvSpPr/>
            <p:nvPr/>
          </p:nvSpPr>
          <p:spPr>
            <a:xfrm>
              <a:off x="58512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"/>
            <p:cNvSpPr/>
            <p:nvPr/>
          </p:nvSpPr>
          <p:spPr>
            <a:xfrm>
              <a:off x="62168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"/>
            <p:cNvSpPr/>
            <p:nvPr/>
          </p:nvSpPr>
          <p:spPr>
            <a:xfrm>
              <a:off x="58512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"/>
            <p:cNvSpPr/>
            <p:nvPr/>
          </p:nvSpPr>
          <p:spPr>
            <a:xfrm>
              <a:off x="62168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"/>
            <p:cNvSpPr/>
            <p:nvPr/>
          </p:nvSpPr>
          <p:spPr>
            <a:xfrm>
              <a:off x="58512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"/>
            <p:cNvSpPr/>
            <p:nvPr/>
          </p:nvSpPr>
          <p:spPr>
            <a:xfrm>
              <a:off x="62168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"/>
            <p:cNvSpPr/>
            <p:nvPr/>
          </p:nvSpPr>
          <p:spPr>
            <a:xfrm>
              <a:off x="58512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"/>
            <p:cNvSpPr/>
            <p:nvPr/>
          </p:nvSpPr>
          <p:spPr>
            <a:xfrm>
              <a:off x="62168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"/>
            <p:cNvSpPr/>
            <p:nvPr/>
          </p:nvSpPr>
          <p:spPr>
            <a:xfrm>
              <a:off x="58512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"/>
            <p:cNvSpPr/>
            <p:nvPr/>
          </p:nvSpPr>
          <p:spPr>
            <a:xfrm>
              <a:off x="62168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"/>
            <p:cNvSpPr/>
            <p:nvPr/>
          </p:nvSpPr>
          <p:spPr>
            <a:xfrm>
              <a:off x="58512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"/>
            <p:cNvSpPr/>
            <p:nvPr/>
          </p:nvSpPr>
          <p:spPr>
            <a:xfrm>
              <a:off x="62168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"/>
            <p:cNvSpPr/>
            <p:nvPr/>
          </p:nvSpPr>
          <p:spPr>
            <a:xfrm>
              <a:off x="58512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"/>
            <p:cNvSpPr/>
            <p:nvPr/>
          </p:nvSpPr>
          <p:spPr>
            <a:xfrm>
              <a:off x="62168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"/>
            <p:cNvSpPr/>
            <p:nvPr/>
          </p:nvSpPr>
          <p:spPr>
            <a:xfrm>
              <a:off x="62168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"/>
            <p:cNvSpPr/>
            <p:nvPr/>
          </p:nvSpPr>
          <p:spPr>
            <a:xfrm>
              <a:off x="58512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"/>
            <p:cNvSpPr/>
            <p:nvPr/>
          </p:nvSpPr>
          <p:spPr>
            <a:xfrm>
              <a:off x="65826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"/>
            <p:cNvSpPr/>
            <p:nvPr/>
          </p:nvSpPr>
          <p:spPr>
            <a:xfrm>
              <a:off x="69482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"/>
            <p:cNvSpPr/>
            <p:nvPr/>
          </p:nvSpPr>
          <p:spPr>
            <a:xfrm>
              <a:off x="65826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"/>
            <p:cNvSpPr/>
            <p:nvPr/>
          </p:nvSpPr>
          <p:spPr>
            <a:xfrm>
              <a:off x="69482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"/>
            <p:cNvSpPr/>
            <p:nvPr/>
          </p:nvSpPr>
          <p:spPr>
            <a:xfrm>
              <a:off x="65826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"/>
            <p:cNvSpPr/>
            <p:nvPr/>
          </p:nvSpPr>
          <p:spPr>
            <a:xfrm>
              <a:off x="69482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"/>
            <p:cNvSpPr/>
            <p:nvPr/>
          </p:nvSpPr>
          <p:spPr>
            <a:xfrm>
              <a:off x="65826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"/>
            <p:cNvSpPr/>
            <p:nvPr/>
          </p:nvSpPr>
          <p:spPr>
            <a:xfrm>
              <a:off x="69482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"/>
            <p:cNvSpPr/>
            <p:nvPr/>
          </p:nvSpPr>
          <p:spPr>
            <a:xfrm>
              <a:off x="65826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"/>
            <p:cNvSpPr/>
            <p:nvPr/>
          </p:nvSpPr>
          <p:spPr>
            <a:xfrm>
              <a:off x="69482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"/>
            <p:cNvSpPr/>
            <p:nvPr/>
          </p:nvSpPr>
          <p:spPr>
            <a:xfrm>
              <a:off x="65826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"/>
            <p:cNvSpPr/>
            <p:nvPr/>
          </p:nvSpPr>
          <p:spPr>
            <a:xfrm>
              <a:off x="69482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"/>
            <p:cNvSpPr/>
            <p:nvPr/>
          </p:nvSpPr>
          <p:spPr>
            <a:xfrm>
              <a:off x="65826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"/>
            <p:cNvSpPr/>
            <p:nvPr/>
          </p:nvSpPr>
          <p:spPr>
            <a:xfrm>
              <a:off x="69482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"/>
            <p:cNvSpPr/>
            <p:nvPr/>
          </p:nvSpPr>
          <p:spPr>
            <a:xfrm>
              <a:off x="65826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"/>
            <p:cNvSpPr/>
            <p:nvPr/>
          </p:nvSpPr>
          <p:spPr>
            <a:xfrm>
              <a:off x="69482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"/>
            <p:cNvSpPr/>
            <p:nvPr/>
          </p:nvSpPr>
          <p:spPr>
            <a:xfrm>
              <a:off x="65826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"/>
            <p:cNvSpPr/>
            <p:nvPr/>
          </p:nvSpPr>
          <p:spPr>
            <a:xfrm>
              <a:off x="69482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"/>
            <p:cNvSpPr/>
            <p:nvPr/>
          </p:nvSpPr>
          <p:spPr>
            <a:xfrm>
              <a:off x="65826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"/>
            <p:cNvSpPr/>
            <p:nvPr/>
          </p:nvSpPr>
          <p:spPr>
            <a:xfrm>
              <a:off x="69482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"/>
            <p:cNvSpPr/>
            <p:nvPr/>
          </p:nvSpPr>
          <p:spPr>
            <a:xfrm>
              <a:off x="65826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"/>
            <p:cNvSpPr/>
            <p:nvPr/>
          </p:nvSpPr>
          <p:spPr>
            <a:xfrm>
              <a:off x="69482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"/>
            <p:cNvSpPr/>
            <p:nvPr/>
          </p:nvSpPr>
          <p:spPr>
            <a:xfrm>
              <a:off x="65826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"/>
            <p:cNvSpPr/>
            <p:nvPr/>
          </p:nvSpPr>
          <p:spPr>
            <a:xfrm>
              <a:off x="69482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"/>
            <p:cNvSpPr/>
            <p:nvPr/>
          </p:nvSpPr>
          <p:spPr>
            <a:xfrm>
              <a:off x="65826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"/>
            <p:cNvSpPr/>
            <p:nvPr/>
          </p:nvSpPr>
          <p:spPr>
            <a:xfrm>
              <a:off x="69482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"/>
            <p:cNvSpPr/>
            <p:nvPr/>
          </p:nvSpPr>
          <p:spPr>
            <a:xfrm>
              <a:off x="69482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"/>
            <p:cNvSpPr/>
            <p:nvPr/>
          </p:nvSpPr>
          <p:spPr>
            <a:xfrm>
              <a:off x="65826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"/>
            <p:cNvSpPr/>
            <p:nvPr/>
          </p:nvSpPr>
          <p:spPr>
            <a:xfrm>
              <a:off x="73140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"/>
            <p:cNvSpPr/>
            <p:nvPr/>
          </p:nvSpPr>
          <p:spPr>
            <a:xfrm>
              <a:off x="76796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"/>
            <p:cNvSpPr/>
            <p:nvPr/>
          </p:nvSpPr>
          <p:spPr>
            <a:xfrm>
              <a:off x="73140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"/>
            <p:cNvSpPr/>
            <p:nvPr/>
          </p:nvSpPr>
          <p:spPr>
            <a:xfrm>
              <a:off x="76796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"/>
            <p:cNvSpPr/>
            <p:nvPr/>
          </p:nvSpPr>
          <p:spPr>
            <a:xfrm>
              <a:off x="73140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"/>
            <p:cNvSpPr/>
            <p:nvPr/>
          </p:nvSpPr>
          <p:spPr>
            <a:xfrm>
              <a:off x="76796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"/>
            <p:cNvSpPr/>
            <p:nvPr/>
          </p:nvSpPr>
          <p:spPr>
            <a:xfrm>
              <a:off x="73140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"/>
            <p:cNvSpPr/>
            <p:nvPr/>
          </p:nvSpPr>
          <p:spPr>
            <a:xfrm>
              <a:off x="76796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"/>
            <p:cNvSpPr/>
            <p:nvPr/>
          </p:nvSpPr>
          <p:spPr>
            <a:xfrm>
              <a:off x="73140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"/>
            <p:cNvSpPr/>
            <p:nvPr/>
          </p:nvSpPr>
          <p:spPr>
            <a:xfrm>
              <a:off x="76796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"/>
            <p:cNvSpPr/>
            <p:nvPr/>
          </p:nvSpPr>
          <p:spPr>
            <a:xfrm>
              <a:off x="73140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"/>
            <p:cNvSpPr/>
            <p:nvPr/>
          </p:nvSpPr>
          <p:spPr>
            <a:xfrm>
              <a:off x="76796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"/>
            <p:cNvSpPr/>
            <p:nvPr/>
          </p:nvSpPr>
          <p:spPr>
            <a:xfrm>
              <a:off x="73140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"/>
            <p:cNvSpPr/>
            <p:nvPr/>
          </p:nvSpPr>
          <p:spPr>
            <a:xfrm>
              <a:off x="76796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"/>
            <p:cNvSpPr/>
            <p:nvPr/>
          </p:nvSpPr>
          <p:spPr>
            <a:xfrm>
              <a:off x="73140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"/>
            <p:cNvSpPr/>
            <p:nvPr/>
          </p:nvSpPr>
          <p:spPr>
            <a:xfrm>
              <a:off x="76796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"/>
            <p:cNvSpPr/>
            <p:nvPr/>
          </p:nvSpPr>
          <p:spPr>
            <a:xfrm>
              <a:off x="73140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"/>
            <p:cNvSpPr/>
            <p:nvPr/>
          </p:nvSpPr>
          <p:spPr>
            <a:xfrm>
              <a:off x="76796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"/>
            <p:cNvSpPr/>
            <p:nvPr/>
          </p:nvSpPr>
          <p:spPr>
            <a:xfrm>
              <a:off x="73140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"/>
            <p:cNvSpPr/>
            <p:nvPr/>
          </p:nvSpPr>
          <p:spPr>
            <a:xfrm>
              <a:off x="76796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"/>
            <p:cNvSpPr/>
            <p:nvPr/>
          </p:nvSpPr>
          <p:spPr>
            <a:xfrm>
              <a:off x="73140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"/>
            <p:cNvSpPr/>
            <p:nvPr/>
          </p:nvSpPr>
          <p:spPr>
            <a:xfrm>
              <a:off x="76796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"/>
            <p:cNvSpPr/>
            <p:nvPr/>
          </p:nvSpPr>
          <p:spPr>
            <a:xfrm>
              <a:off x="73140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"/>
            <p:cNvSpPr/>
            <p:nvPr/>
          </p:nvSpPr>
          <p:spPr>
            <a:xfrm>
              <a:off x="76796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"/>
            <p:cNvSpPr/>
            <p:nvPr/>
          </p:nvSpPr>
          <p:spPr>
            <a:xfrm>
              <a:off x="73140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"/>
            <p:cNvSpPr/>
            <p:nvPr/>
          </p:nvSpPr>
          <p:spPr>
            <a:xfrm>
              <a:off x="76796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"/>
            <p:cNvSpPr/>
            <p:nvPr/>
          </p:nvSpPr>
          <p:spPr>
            <a:xfrm>
              <a:off x="76796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"/>
            <p:cNvSpPr/>
            <p:nvPr/>
          </p:nvSpPr>
          <p:spPr>
            <a:xfrm>
              <a:off x="73140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"/>
            <p:cNvSpPr/>
            <p:nvPr/>
          </p:nvSpPr>
          <p:spPr>
            <a:xfrm>
              <a:off x="80454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"/>
            <p:cNvSpPr/>
            <p:nvPr/>
          </p:nvSpPr>
          <p:spPr>
            <a:xfrm>
              <a:off x="84110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"/>
            <p:cNvSpPr/>
            <p:nvPr/>
          </p:nvSpPr>
          <p:spPr>
            <a:xfrm>
              <a:off x="80454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"/>
            <p:cNvSpPr/>
            <p:nvPr/>
          </p:nvSpPr>
          <p:spPr>
            <a:xfrm>
              <a:off x="84110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"/>
            <p:cNvSpPr/>
            <p:nvPr/>
          </p:nvSpPr>
          <p:spPr>
            <a:xfrm>
              <a:off x="80454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"/>
            <p:cNvSpPr/>
            <p:nvPr/>
          </p:nvSpPr>
          <p:spPr>
            <a:xfrm>
              <a:off x="84110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"/>
            <p:cNvSpPr/>
            <p:nvPr/>
          </p:nvSpPr>
          <p:spPr>
            <a:xfrm>
              <a:off x="80454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"/>
            <p:cNvSpPr/>
            <p:nvPr/>
          </p:nvSpPr>
          <p:spPr>
            <a:xfrm>
              <a:off x="84110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"/>
            <p:cNvSpPr/>
            <p:nvPr/>
          </p:nvSpPr>
          <p:spPr>
            <a:xfrm>
              <a:off x="80454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"/>
            <p:cNvSpPr/>
            <p:nvPr/>
          </p:nvSpPr>
          <p:spPr>
            <a:xfrm>
              <a:off x="84110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"/>
            <p:cNvSpPr/>
            <p:nvPr/>
          </p:nvSpPr>
          <p:spPr>
            <a:xfrm>
              <a:off x="80454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"/>
            <p:cNvSpPr/>
            <p:nvPr/>
          </p:nvSpPr>
          <p:spPr>
            <a:xfrm>
              <a:off x="84110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"/>
            <p:cNvSpPr/>
            <p:nvPr/>
          </p:nvSpPr>
          <p:spPr>
            <a:xfrm>
              <a:off x="80454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"/>
            <p:cNvSpPr/>
            <p:nvPr/>
          </p:nvSpPr>
          <p:spPr>
            <a:xfrm>
              <a:off x="84110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"/>
            <p:cNvSpPr/>
            <p:nvPr/>
          </p:nvSpPr>
          <p:spPr>
            <a:xfrm>
              <a:off x="80454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"/>
            <p:cNvSpPr/>
            <p:nvPr/>
          </p:nvSpPr>
          <p:spPr>
            <a:xfrm>
              <a:off x="84110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"/>
            <p:cNvSpPr/>
            <p:nvPr/>
          </p:nvSpPr>
          <p:spPr>
            <a:xfrm>
              <a:off x="80454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"/>
            <p:cNvSpPr/>
            <p:nvPr/>
          </p:nvSpPr>
          <p:spPr>
            <a:xfrm>
              <a:off x="84110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"/>
            <p:cNvSpPr/>
            <p:nvPr/>
          </p:nvSpPr>
          <p:spPr>
            <a:xfrm>
              <a:off x="80454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"/>
            <p:cNvSpPr/>
            <p:nvPr/>
          </p:nvSpPr>
          <p:spPr>
            <a:xfrm>
              <a:off x="8411088" y="3673868"/>
              <a:ext cx="365700" cy="367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"/>
            <p:cNvSpPr/>
            <p:nvPr/>
          </p:nvSpPr>
          <p:spPr>
            <a:xfrm>
              <a:off x="80454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"/>
            <p:cNvSpPr/>
            <p:nvPr/>
          </p:nvSpPr>
          <p:spPr>
            <a:xfrm>
              <a:off x="84110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"/>
            <p:cNvSpPr/>
            <p:nvPr/>
          </p:nvSpPr>
          <p:spPr>
            <a:xfrm>
              <a:off x="80454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"/>
            <p:cNvSpPr/>
            <p:nvPr/>
          </p:nvSpPr>
          <p:spPr>
            <a:xfrm>
              <a:off x="84110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"/>
            <p:cNvSpPr/>
            <p:nvPr/>
          </p:nvSpPr>
          <p:spPr>
            <a:xfrm>
              <a:off x="80454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"/>
            <p:cNvSpPr/>
            <p:nvPr/>
          </p:nvSpPr>
          <p:spPr>
            <a:xfrm>
              <a:off x="84110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"/>
            <p:cNvSpPr/>
            <p:nvPr/>
          </p:nvSpPr>
          <p:spPr>
            <a:xfrm>
              <a:off x="84110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"/>
            <p:cNvSpPr/>
            <p:nvPr/>
          </p:nvSpPr>
          <p:spPr>
            <a:xfrm>
              <a:off x="80454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"/>
            <p:cNvSpPr/>
            <p:nvPr/>
          </p:nvSpPr>
          <p:spPr>
            <a:xfrm>
              <a:off x="87768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"/>
            <p:cNvSpPr/>
            <p:nvPr/>
          </p:nvSpPr>
          <p:spPr>
            <a:xfrm>
              <a:off x="87768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"/>
            <p:cNvSpPr/>
            <p:nvPr/>
          </p:nvSpPr>
          <p:spPr>
            <a:xfrm>
              <a:off x="87768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"/>
            <p:cNvSpPr/>
            <p:nvPr/>
          </p:nvSpPr>
          <p:spPr>
            <a:xfrm>
              <a:off x="87768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87768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87768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87768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87768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87768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87768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87768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87768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87768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87768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6" name="Google Shape;1786;p6"/>
          <p:cNvSpPr/>
          <p:nvPr/>
        </p:nvSpPr>
        <p:spPr>
          <a:xfrm>
            <a:off x="730550" y="368325"/>
            <a:ext cx="7680600" cy="440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88" name="Google Shape;1788;p6"/>
          <p:cNvGrpSpPr/>
          <p:nvPr/>
        </p:nvGrpSpPr>
        <p:grpSpPr>
          <a:xfrm>
            <a:off x="254968" y="1356589"/>
            <a:ext cx="225300" cy="601888"/>
            <a:chOff x="254968" y="1356589"/>
            <a:chExt cx="225300" cy="601888"/>
          </a:xfrm>
        </p:grpSpPr>
        <p:sp>
          <p:nvSpPr>
            <p:cNvPr id="1789" name="Google Shape;1789;p6"/>
            <p:cNvSpPr/>
            <p:nvPr/>
          </p:nvSpPr>
          <p:spPr>
            <a:xfrm>
              <a:off x="254968" y="1356589"/>
              <a:ext cx="225300" cy="225300"/>
            </a:xfrm>
            <a:prstGeom prst="plus">
              <a:avLst>
                <a:gd name="adj" fmla="val 362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254968" y="1733178"/>
              <a:ext cx="225300" cy="225300"/>
            </a:xfrm>
            <a:prstGeom prst="plus">
              <a:avLst>
                <a:gd name="adj" fmla="val 362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4" name="Google Shape;7874;p26"/>
          <p:cNvGrpSpPr/>
          <p:nvPr/>
        </p:nvGrpSpPr>
        <p:grpSpPr>
          <a:xfrm>
            <a:off x="0" y="0"/>
            <a:ext cx="9142500" cy="5143544"/>
            <a:chOff x="0" y="0"/>
            <a:chExt cx="9142500" cy="5143544"/>
          </a:xfrm>
        </p:grpSpPr>
        <p:sp>
          <p:nvSpPr>
            <p:cNvPr id="7875" name="Google Shape;7875;p26"/>
            <p:cNvSpPr/>
            <p:nvPr/>
          </p:nvSpPr>
          <p:spPr>
            <a:xfrm>
              <a:off x="3656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26"/>
            <p:cNvSpPr/>
            <p:nvPr/>
          </p:nvSpPr>
          <p:spPr>
            <a:xfrm>
              <a:off x="10970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26"/>
            <p:cNvSpPr/>
            <p:nvPr/>
          </p:nvSpPr>
          <p:spPr>
            <a:xfrm>
              <a:off x="18284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26"/>
            <p:cNvSpPr/>
            <p:nvPr/>
          </p:nvSpPr>
          <p:spPr>
            <a:xfrm>
              <a:off x="25598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26"/>
            <p:cNvSpPr/>
            <p:nvPr/>
          </p:nvSpPr>
          <p:spPr>
            <a:xfrm>
              <a:off x="32912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26"/>
            <p:cNvSpPr/>
            <p:nvPr/>
          </p:nvSpPr>
          <p:spPr>
            <a:xfrm>
              <a:off x="40226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26"/>
            <p:cNvSpPr/>
            <p:nvPr/>
          </p:nvSpPr>
          <p:spPr>
            <a:xfrm>
              <a:off x="47540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26"/>
            <p:cNvSpPr/>
            <p:nvPr/>
          </p:nvSpPr>
          <p:spPr>
            <a:xfrm>
              <a:off x="54854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26"/>
            <p:cNvSpPr/>
            <p:nvPr/>
          </p:nvSpPr>
          <p:spPr>
            <a:xfrm>
              <a:off x="62168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26"/>
            <p:cNvSpPr/>
            <p:nvPr/>
          </p:nvSpPr>
          <p:spPr>
            <a:xfrm>
              <a:off x="69482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26"/>
            <p:cNvSpPr/>
            <p:nvPr/>
          </p:nvSpPr>
          <p:spPr>
            <a:xfrm>
              <a:off x="76796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26"/>
            <p:cNvSpPr/>
            <p:nvPr/>
          </p:nvSpPr>
          <p:spPr>
            <a:xfrm>
              <a:off x="84110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26"/>
            <p:cNvSpPr/>
            <p:nvPr/>
          </p:nvSpPr>
          <p:spPr>
            <a:xfrm>
              <a:off x="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26"/>
            <p:cNvSpPr/>
            <p:nvPr/>
          </p:nvSpPr>
          <p:spPr>
            <a:xfrm>
              <a:off x="7314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26"/>
            <p:cNvSpPr/>
            <p:nvPr/>
          </p:nvSpPr>
          <p:spPr>
            <a:xfrm>
              <a:off x="14628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26"/>
            <p:cNvSpPr/>
            <p:nvPr/>
          </p:nvSpPr>
          <p:spPr>
            <a:xfrm>
              <a:off x="21942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26"/>
            <p:cNvSpPr/>
            <p:nvPr/>
          </p:nvSpPr>
          <p:spPr>
            <a:xfrm>
              <a:off x="29256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26"/>
            <p:cNvSpPr/>
            <p:nvPr/>
          </p:nvSpPr>
          <p:spPr>
            <a:xfrm>
              <a:off x="36570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26"/>
            <p:cNvSpPr/>
            <p:nvPr/>
          </p:nvSpPr>
          <p:spPr>
            <a:xfrm>
              <a:off x="43884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26"/>
            <p:cNvSpPr/>
            <p:nvPr/>
          </p:nvSpPr>
          <p:spPr>
            <a:xfrm>
              <a:off x="51198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26"/>
            <p:cNvSpPr/>
            <p:nvPr/>
          </p:nvSpPr>
          <p:spPr>
            <a:xfrm>
              <a:off x="58512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26"/>
            <p:cNvSpPr/>
            <p:nvPr/>
          </p:nvSpPr>
          <p:spPr>
            <a:xfrm>
              <a:off x="65826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26"/>
            <p:cNvSpPr/>
            <p:nvPr/>
          </p:nvSpPr>
          <p:spPr>
            <a:xfrm>
              <a:off x="73140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26"/>
            <p:cNvSpPr/>
            <p:nvPr/>
          </p:nvSpPr>
          <p:spPr>
            <a:xfrm>
              <a:off x="80454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26"/>
            <p:cNvSpPr/>
            <p:nvPr/>
          </p:nvSpPr>
          <p:spPr>
            <a:xfrm>
              <a:off x="87768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26"/>
            <p:cNvSpPr/>
            <p:nvPr/>
          </p:nvSpPr>
          <p:spPr>
            <a:xfrm>
              <a:off x="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26"/>
            <p:cNvSpPr/>
            <p:nvPr/>
          </p:nvSpPr>
          <p:spPr>
            <a:xfrm>
              <a:off x="3656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26"/>
            <p:cNvSpPr/>
            <p:nvPr/>
          </p:nvSpPr>
          <p:spPr>
            <a:xfrm>
              <a:off x="7314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26"/>
            <p:cNvSpPr/>
            <p:nvPr/>
          </p:nvSpPr>
          <p:spPr>
            <a:xfrm>
              <a:off x="10970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26"/>
            <p:cNvSpPr/>
            <p:nvPr/>
          </p:nvSpPr>
          <p:spPr>
            <a:xfrm>
              <a:off x="14628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26"/>
            <p:cNvSpPr/>
            <p:nvPr/>
          </p:nvSpPr>
          <p:spPr>
            <a:xfrm>
              <a:off x="18284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26"/>
            <p:cNvSpPr/>
            <p:nvPr/>
          </p:nvSpPr>
          <p:spPr>
            <a:xfrm>
              <a:off x="21942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26"/>
            <p:cNvSpPr/>
            <p:nvPr/>
          </p:nvSpPr>
          <p:spPr>
            <a:xfrm>
              <a:off x="25598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26"/>
            <p:cNvSpPr/>
            <p:nvPr/>
          </p:nvSpPr>
          <p:spPr>
            <a:xfrm>
              <a:off x="29256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26"/>
            <p:cNvSpPr/>
            <p:nvPr/>
          </p:nvSpPr>
          <p:spPr>
            <a:xfrm>
              <a:off x="32912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26"/>
            <p:cNvSpPr/>
            <p:nvPr/>
          </p:nvSpPr>
          <p:spPr>
            <a:xfrm>
              <a:off x="36570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26"/>
            <p:cNvSpPr/>
            <p:nvPr/>
          </p:nvSpPr>
          <p:spPr>
            <a:xfrm>
              <a:off x="40226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26"/>
            <p:cNvSpPr/>
            <p:nvPr/>
          </p:nvSpPr>
          <p:spPr>
            <a:xfrm>
              <a:off x="43884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26"/>
            <p:cNvSpPr/>
            <p:nvPr/>
          </p:nvSpPr>
          <p:spPr>
            <a:xfrm>
              <a:off x="47540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26"/>
            <p:cNvSpPr/>
            <p:nvPr/>
          </p:nvSpPr>
          <p:spPr>
            <a:xfrm>
              <a:off x="51198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26"/>
            <p:cNvSpPr/>
            <p:nvPr/>
          </p:nvSpPr>
          <p:spPr>
            <a:xfrm>
              <a:off x="54854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26"/>
            <p:cNvSpPr/>
            <p:nvPr/>
          </p:nvSpPr>
          <p:spPr>
            <a:xfrm>
              <a:off x="58512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26"/>
            <p:cNvSpPr/>
            <p:nvPr/>
          </p:nvSpPr>
          <p:spPr>
            <a:xfrm>
              <a:off x="62168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26"/>
            <p:cNvSpPr/>
            <p:nvPr/>
          </p:nvSpPr>
          <p:spPr>
            <a:xfrm>
              <a:off x="65826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26"/>
            <p:cNvSpPr/>
            <p:nvPr/>
          </p:nvSpPr>
          <p:spPr>
            <a:xfrm>
              <a:off x="69482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26"/>
            <p:cNvSpPr/>
            <p:nvPr/>
          </p:nvSpPr>
          <p:spPr>
            <a:xfrm>
              <a:off x="73140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26"/>
            <p:cNvSpPr/>
            <p:nvPr/>
          </p:nvSpPr>
          <p:spPr>
            <a:xfrm>
              <a:off x="76796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26"/>
            <p:cNvSpPr/>
            <p:nvPr/>
          </p:nvSpPr>
          <p:spPr>
            <a:xfrm>
              <a:off x="80454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26"/>
            <p:cNvSpPr/>
            <p:nvPr/>
          </p:nvSpPr>
          <p:spPr>
            <a:xfrm>
              <a:off x="84110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26"/>
            <p:cNvSpPr/>
            <p:nvPr/>
          </p:nvSpPr>
          <p:spPr>
            <a:xfrm>
              <a:off x="87768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26"/>
            <p:cNvSpPr/>
            <p:nvPr/>
          </p:nvSpPr>
          <p:spPr>
            <a:xfrm>
              <a:off x="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26"/>
            <p:cNvSpPr/>
            <p:nvPr/>
          </p:nvSpPr>
          <p:spPr>
            <a:xfrm>
              <a:off x="3656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26"/>
            <p:cNvSpPr/>
            <p:nvPr/>
          </p:nvSpPr>
          <p:spPr>
            <a:xfrm>
              <a:off x="7314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26"/>
            <p:cNvSpPr/>
            <p:nvPr/>
          </p:nvSpPr>
          <p:spPr>
            <a:xfrm>
              <a:off x="10970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26"/>
            <p:cNvSpPr/>
            <p:nvPr/>
          </p:nvSpPr>
          <p:spPr>
            <a:xfrm>
              <a:off x="14628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26"/>
            <p:cNvSpPr/>
            <p:nvPr/>
          </p:nvSpPr>
          <p:spPr>
            <a:xfrm>
              <a:off x="18284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26"/>
            <p:cNvSpPr/>
            <p:nvPr/>
          </p:nvSpPr>
          <p:spPr>
            <a:xfrm>
              <a:off x="21942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26"/>
            <p:cNvSpPr/>
            <p:nvPr/>
          </p:nvSpPr>
          <p:spPr>
            <a:xfrm>
              <a:off x="25598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26"/>
            <p:cNvSpPr/>
            <p:nvPr/>
          </p:nvSpPr>
          <p:spPr>
            <a:xfrm>
              <a:off x="29256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26"/>
            <p:cNvSpPr/>
            <p:nvPr/>
          </p:nvSpPr>
          <p:spPr>
            <a:xfrm>
              <a:off x="32912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26"/>
            <p:cNvSpPr/>
            <p:nvPr/>
          </p:nvSpPr>
          <p:spPr>
            <a:xfrm>
              <a:off x="36570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26"/>
            <p:cNvSpPr/>
            <p:nvPr/>
          </p:nvSpPr>
          <p:spPr>
            <a:xfrm>
              <a:off x="40226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26"/>
            <p:cNvSpPr/>
            <p:nvPr/>
          </p:nvSpPr>
          <p:spPr>
            <a:xfrm>
              <a:off x="43884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26"/>
            <p:cNvSpPr/>
            <p:nvPr/>
          </p:nvSpPr>
          <p:spPr>
            <a:xfrm>
              <a:off x="47540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26"/>
            <p:cNvSpPr/>
            <p:nvPr/>
          </p:nvSpPr>
          <p:spPr>
            <a:xfrm>
              <a:off x="51198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26"/>
            <p:cNvSpPr/>
            <p:nvPr/>
          </p:nvSpPr>
          <p:spPr>
            <a:xfrm>
              <a:off x="54854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26"/>
            <p:cNvSpPr/>
            <p:nvPr/>
          </p:nvSpPr>
          <p:spPr>
            <a:xfrm>
              <a:off x="58512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26"/>
            <p:cNvSpPr/>
            <p:nvPr/>
          </p:nvSpPr>
          <p:spPr>
            <a:xfrm>
              <a:off x="62168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26"/>
            <p:cNvSpPr/>
            <p:nvPr/>
          </p:nvSpPr>
          <p:spPr>
            <a:xfrm>
              <a:off x="65826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26"/>
            <p:cNvSpPr/>
            <p:nvPr/>
          </p:nvSpPr>
          <p:spPr>
            <a:xfrm>
              <a:off x="69482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26"/>
            <p:cNvSpPr/>
            <p:nvPr/>
          </p:nvSpPr>
          <p:spPr>
            <a:xfrm>
              <a:off x="73140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26"/>
            <p:cNvSpPr/>
            <p:nvPr/>
          </p:nvSpPr>
          <p:spPr>
            <a:xfrm>
              <a:off x="76796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26"/>
            <p:cNvSpPr/>
            <p:nvPr/>
          </p:nvSpPr>
          <p:spPr>
            <a:xfrm>
              <a:off x="80454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26"/>
            <p:cNvSpPr/>
            <p:nvPr/>
          </p:nvSpPr>
          <p:spPr>
            <a:xfrm>
              <a:off x="8411088" y="734771"/>
              <a:ext cx="365700" cy="367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26"/>
            <p:cNvSpPr/>
            <p:nvPr/>
          </p:nvSpPr>
          <p:spPr>
            <a:xfrm>
              <a:off x="87768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26"/>
            <p:cNvSpPr/>
            <p:nvPr/>
          </p:nvSpPr>
          <p:spPr>
            <a:xfrm>
              <a:off x="3656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26"/>
            <p:cNvSpPr/>
            <p:nvPr/>
          </p:nvSpPr>
          <p:spPr>
            <a:xfrm>
              <a:off x="10970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26"/>
            <p:cNvSpPr/>
            <p:nvPr/>
          </p:nvSpPr>
          <p:spPr>
            <a:xfrm>
              <a:off x="18284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26"/>
            <p:cNvSpPr/>
            <p:nvPr/>
          </p:nvSpPr>
          <p:spPr>
            <a:xfrm>
              <a:off x="25598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26"/>
            <p:cNvSpPr/>
            <p:nvPr/>
          </p:nvSpPr>
          <p:spPr>
            <a:xfrm>
              <a:off x="32912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26"/>
            <p:cNvSpPr/>
            <p:nvPr/>
          </p:nvSpPr>
          <p:spPr>
            <a:xfrm>
              <a:off x="40226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26"/>
            <p:cNvSpPr/>
            <p:nvPr/>
          </p:nvSpPr>
          <p:spPr>
            <a:xfrm>
              <a:off x="47540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26"/>
            <p:cNvSpPr/>
            <p:nvPr/>
          </p:nvSpPr>
          <p:spPr>
            <a:xfrm>
              <a:off x="54854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26"/>
            <p:cNvSpPr/>
            <p:nvPr/>
          </p:nvSpPr>
          <p:spPr>
            <a:xfrm>
              <a:off x="62168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26"/>
            <p:cNvSpPr/>
            <p:nvPr/>
          </p:nvSpPr>
          <p:spPr>
            <a:xfrm>
              <a:off x="69482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26"/>
            <p:cNvSpPr/>
            <p:nvPr/>
          </p:nvSpPr>
          <p:spPr>
            <a:xfrm>
              <a:off x="76796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26"/>
            <p:cNvSpPr/>
            <p:nvPr/>
          </p:nvSpPr>
          <p:spPr>
            <a:xfrm>
              <a:off x="84110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26"/>
            <p:cNvSpPr/>
            <p:nvPr/>
          </p:nvSpPr>
          <p:spPr>
            <a:xfrm>
              <a:off x="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26"/>
            <p:cNvSpPr/>
            <p:nvPr/>
          </p:nvSpPr>
          <p:spPr>
            <a:xfrm>
              <a:off x="7314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26"/>
            <p:cNvSpPr/>
            <p:nvPr/>
          </p:nvSpPr>
          <p:spPr>
            <a:xfrm>
              <a:off x="14628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26"/>
            <p:cNvSpPr/>
            <p:nvPr/>
          </p:nvSpPr>
          <p:spPr>
            <a:xfrm>
              <a:off x="21942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26"/>
            <p:cNvSpPr/>
            <p:nvPr/>
          </p:nvSpPr>
          <p:spPr>
            <a:xfrm>
              <a:off x="29256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26"/>
            <p:cNvSpPr/>
            <p:nvPr/>
          </p:nvSpPr>
          <p:spPr>
            <a:xfrm>
              <a:off x="36570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26"/>
            <p:cNvSpPr/>
            <p:nvPr/>
          </p:nvSpPr>
          <p:spPr>
            <a:xfrm>
              <a:off x="43884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26"/>
            <p:cNvSpPr/>
            <p:nvPr/>
          </p:nvSpPr>
          <p:spPr>
            <a:xfrm>
              <a:off x="51198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26"/>
            <p:cNvSpPr/>
            <p:nvPr/>
          </p:nvSpPr>
          <p:spPr>
            <a:xfrm>
              <a:off x="58512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26"/>
            <p:cNvSpPr/>
            <p:nvPr/>
          </p:nvSpPr>
          <p:spPr>
            <a:xfrm>
              <a:off x="65826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26"/>
            <p:cNvSpPr/>
            <p:nvPr/>
          </p:nvSpPr>
          <p:spPr>
            <a:xfrm>
              <a:off x="73140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26"/>
            <p:cNvSpPr/>
            <p:nvPr/>
          </p:nvSpPr>
          <p:spPr>
            <a:xfrm>
              <a:off x="80454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26"/>
            <p:cNvSpPr/>
            <p:nvPr/>
          </p:nvSpPr>
          <p:spPr>
            <a:xfrm>
              <a:off x="87768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26"/>
            <p:cNvSpPr/>
            <p:nvPr/>
          </p:nvSpPr>
          <p:spPr>
            <a:xfrm>
              <a:off x="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26"/>
            <p:cNvSpPr/>
            <p:nvPr/>
          </p:nvSpPr>
          <p:spPr>
            <a:xfrm>
              <a:off x="3656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26"/>
            <p:cNvSpPr/>
            <p:nvPr/>
          </p:nvSpPr>
          <p:spPr>
            <a:xfrm>
              <a:off x="7314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26"/>
            <p:cNvSpPr/>
            <p:nvPr/>
          </p:nvSpPr>
          <p:spPr>
            <a:xfrm>
              <a:off x="10970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26"/>
            <p:cNvSpPr/>
            <p:nvPr/>
          </p:nvSpPr>
          <p:spPr>
            <a:xfrm>
              <a:off x="14628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26"/>
            <p:cNvSpPr/>
            <p:nvPr/>
          </p:nvSpPr>
          <p:spPr>
            <a:xfrm>
              <a:off x="18284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26"/>
            <p:cNvSpPr/>
            <p:nvPr/>
          </p:nvSpPr>
          <p:spPr>
            <a:xfrm>
              <a:off x="21942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26"/>
            <p:cNvSpPr/>
            <p:nvPr/>
          </p:nvSpPr>
          <p:spPr>
            <a:xfrm>
              <a:off x="25598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26"/>
            <p:cNvSpPr/>
            <p:nvPr/>
          </p:nvSpPr>
          <p:spPr>
            <a:xfrm>
              <a:off x="29256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26"/>
            <p:cNvSpPr/>
            <p:nvPr/>
          </p:nvSpPr>
          <p:spPr>
            <a:xfrm>
              <a:off x="32912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26"/>
            <p:cNvSpPr/>
            <p:nvPr/>
          </p:nvSpPr>
          <p:spPr>
            <a:xfrm>
              <a:off x="36570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26"/>
            <p:cNvSpPr/>
            <p:nvPr/>
          </p:nvSpPr>
          <p:spPr>
            <a:xfrm>
              <a:off x="40226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26"/>
            <p:cNvSpPr/>
            <p:nvPr/>
          </p:nvSpPr>
          <p:spPr>
            <a:xfrm>
              <a:off x="43884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26"/>
            <p:cNvSpPr/>
            <p:nvPr/>
          </p:nvSpPr>
          <p:spPr>
            <a:xfrm>
              <a:off x="47540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26"/>
            <p:cNvSpPr/>
            <p:nvPr/>
          </p:nvSpPr>
          <p:spPr>
            <a:xfrm>
              <a:off x="51198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26"/>
            <p:cNvSpPr/>
            <p:nvPr/>
          </p:nvSpPr>
          <p:spPr>
            <a:xfrm>
              <a:off x="54854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26"/>
            <p:cNvSpPr/>
            <p:nvPr/>
          </p:nvSpPr>
          <p:spPr>
            <a:xfrm>
              <a:off x="58512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26"/>
            <p:cNvSpPr/>
            <p:nvPr/>
          </p:nvSpPr>
          <p:spPr>
            <a:xfrm>
              <a:off x="62168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26"/>
            <p:cNvSpPr/>
            <p:nvPr/>
          </p:nvSpPr>
          <p:spPr>
            <a:xfrm>
              <a:off x="65826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26"/>
            <p:cNvSpPr/>
            <p:nvPr/>
          </p:nvSpPr>
          <p:spPr>
            <a:xfrm>
              <a:off x="69482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26"/>
            <p:cNvSpPr/>
            <p:nvPr/>
          </p:nvSpPr>
          <p:spPr>
            <a:xfrm>
              <a:off x="73140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26"/>
            <p:cNvSpPr/>
            <p:nvPr/>
          </p:nvSpPr>
          <p:spPr>
            <a:xfrm>
              <a:off x="76796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26"/>
            <p:cNvSpPr/>
            <p:nvPr/>
          </p:nvSpPr>
          <p:spPr>
            <a:xfrm>
              <a:off x="80454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26"/>
            <p:cNvSpPr/>
            <p:nvPr/>
          </p:nvSpPr>
          <p:spPr>
            <a:xfrm>
              <a:off x="84110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26"/>
            <p:cNvSpPr/>
            <p:nvPr/>
          </p:nvSpPr>
          <p:spPr>
            <a:xfrm>
              <a:off x="87768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26"/>
            <p:cNvSpPr/>
            <p:nvPr/>
          </p:nvSpPr>
          <p:spPr>
            <a:xfrm>
              <a:off x="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26"/>
            <p:cNvSpPr/>
            <p:nvPr/>
          </p:nvSpPr>
          <p:spPr>
            <a:xfrm>
              <a:off x="3656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26"/>
            <p:cNvSpPr/>
            <p:nvPr/>
          </p:nvSpPr>
          <p:spPr>
            <a:xfrm>
              <a:off x="7314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26"/>
            <p:cNvSpPr/>
            <p:nvPr/>
          </p:nvSpPr>
          <p:spPr>
            <a:xfrm>
              <a:off x="10970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26"/>
            <p:cNvSpPr/>
            <p:nvPr/>
          </p:nvSpPr>
          <p:spPr>
            <a:xfrm>
              <a:off x="14628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26"/>
            <p:cNvSpPr/>
            <p:nvPr/>
          </p:nvSpPr>
          <p:spPr>
            <a:xfrm>
              <a:off x="18284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26"/>
            <p:cNvSpPr/>
            <p:nvPr/>
          </p:nvSpPr>
          <p:spPr>
            <a:xfrm>
              <a:off x="21942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26"/>
            <p:cNvSpPr/>
            <p:nvPr/>
          </p:nvSpPr>
          <p:spPr>
            <a:xfrm>
              <a:off x="25598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26"/>
            <p:cNvSpPr/>
            <p:nvPr/>
          </p:nvSpPr>
          <p:spPr>
            <a:xfrm>
              <a:off x="29256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26"/>
            <p:cNvSpPr/>
            <p:nvPr/>
          </p:nvSpPr>
          <p:spPr>
            <a:xfrm>
              <a:off x="32912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26"/>
            <p:cNvSpPr/>
            <p:nvPr/>
          </p:nvSpPr>
          <p:spPr>
            <a:xfrm>
              <a:off x="36570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26"/>
            <p:cNvSpPr/>
            <p:nvPr/>
          </p:nvSpPr>
          <p:spPr>
            <a:xfrm>
              <a:off x="40226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26"/>
            <p:cNvSpPr/>
            <p:nvPr/>
          </p:nvSpPr>
          <p:spPr>
            <a:xfrm>
              <a:off x="43884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26"/>
            <p:cNvSpPr/>
            <p:nvPr/>
          </p:nvSpPr>
          <p:spPr>
            <a:xfrm>
              <a:off x="47540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26"/>
            <p:cNvSpPr/>
            <p:nvPr/>
          </p:nvSpPr>
          <p:spPr>
            <a:xfrm>
              <a:off x="51198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26"/>
            <p:cNvSpPr/>
            <p:nvPr/>
          </p:nvSpPr>
          <p:spPr>
            <a:xfrm>
              <a:off x="54854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26"/>
            <p:cNvSpPr/>
            <p:nvPr/>
          </p:nvSpPr>
          <p:spPr>
            <a:xfrm>
              <a:off x="58512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26"/>
            <p:cNvSpPr/>
            <p:nvPr/>
          </p:nvSpPr>
          <p:spPr>
            <a:xfrm>
              <a:off x="62168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26"/>
            <p:cNvSpPr/>
            <p:nvPr/>
          </p:nvSpPr>
          <p:spPr>
            <a:xfrm>
              <a:off x="65826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26"/>
            <p:cNvSpPr/>
            <p:nvPr/>
          </p:nvSpPr>
          <p:spPr>
            <a:xfrm>
              <a:off x="69482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26"/>
            <p:cNvSpPr/>
            <p:nvPr/>
          </p:nvSpPr>
          <p:spPr>
            <a:xfrm>
              <a:off x="73140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26"/>
            <p:cNvSpPr/>
            <p:nvPr/>
          </p:nvSpPr>
          <p:spPr>
            <a:xfrm>
              <a:off x="76796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26"/>
            <p:cNvSpPr/>
            <p:nvPr/>
          </p:nvSpPr>
          <p:spPr>
            <a:xfrm>
              <a:off x="80454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26"/>
            <p:cNvSpPr/>
            <p:nvPr/>
          </p:nvSpPr>
          <p:spPr>
            <a:xfrm>
              <a:off x="84110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26"/>
            <p:cNvSpPr/>
            <p:nvPr/>
          </p:nvSpPr>
          <p:spPr>
            <a:xfrm>
              <a:off x="87768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26"/>
            <p:cNvSpPr/>
            <p:nvPr/>
          </p:nvSpPr>
          <p:spPr>
            <a:xfrm>
              <a:off x="3656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26"/>
            <p:cNvSpPr/>
            <p:nvPr/>
          </p:nvSpPr>
          <p:spPr>
            <a:xfrm>
              <a:off x="10970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26"/>
            <p:cNvSpPr/>
            <p:nvPr/>
          </p:nvSpPr>
          <p:spPr>
            <a:xfrm>
              <a:off x="18284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26"/>
            <p:cNvSpPr/>
            <p:nvPr/>
          </p:nvSpPr>
          <p:spPr>
            <a:xfrm>
              <a:off x="25598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26"/>
            <p:cNvSpPr/>
            <p:nvPr/>
          </p:nvSpPr>
          <p:spPr>
            <a:xfrm>
              <a:off x="32912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26"/>
            <p:cNvSpPr/>
            <p:nvPr/>
          </p:nvSpPr>
          <p:spPr>
            <a:xfrm>
              <a:off x="40226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26"/>
            <p:cNvSpPr/>
            <p:nvPr/>
          </p:nvSpPr>
          <p:spPr>
            <a:xfrm>
              <a:off x="47540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26"/>
            <p:cNvSpPr/>
            <p:nvPr/>
          </p:nvSpPr>
          <p:spPr>
            <a:xfrm>
              <a:off x="54854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26"/>
            <p:cNvSpPr/>
            <p:nvPr/>
          </p:nvSpPr>
          <p:spPr>
            <a:xfrm>
              <a:off x="62168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26"/>
            <p:cNvSpPr/>
            <p:nvPr/>
          </p:nvSpPr>
          <p:spPr>
            <a:xfrm>
              <a:off x="69482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26"/>
            <p:cNvSpPr/>
            <p:nvPr/>
          </p:nvSpPr>
          <p:spPr>
            <a:xfrm>
              <a:off x="76796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26"/>
            <p:cNvSpPr/>
            <p:nvPr/>
          </p:nvSpPr>
          <p:spPr>
            <a:xfrm>
              <a:off x="84110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26"/>
            <p:cNvSpPr/>
            <p:nvPr/>
          </p:nvSpPr>
          <p:spPr>
            <a:xfrm>
              <a:off x="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26"/>
            <p:cNvSpPr/>
            <p:nvPr/>
          </p:nvSpPr>
          <p:spPr>
            <a:xfrm>
              <a:off x="7314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26"/>
            <p:cNvSpPr/>
            <p:nvPr/>
          </p:nvSpPr>
          <p:spPr>
            <a:xfrm>
              <a:off x="14628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26"/>
            <p:cNvSpPr/>
            <p:nvPr/>
          </p:nvSpPr>
          <p:spPr>
            <a:xfrm>
              <a:off x="21942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26"/>
            <p:cNvSpPr/>
            <p:nvPr/>
          </p:nvSpPr>
          <p:spPr>
            <a:xfrm>
              <a:off x="29256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26"/>
            <p:cNvSpPr/>
            <p:nvPr/>
          </p:nvSpPr>
          <p:spPr>
            <a:xfrm>
              <a:off x="36570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26"/>
            <p:cNvSpPr/>
            <p:nvPr/>
          </p:nvSpPr>
          <p:spPr>
            <a:xfrm>
              <a:off x="43884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26"/>
            <p:cNvSpPr/>
            <p:nvPr/>
          </p:nvSpPr>
          <p:spPr>
            <a:xfrm>
              <a:off x="51198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26"/>
            <p:cNvSpPr/>
            <p:nvPr/>
          </p:nvSpPr>
          <p:spPr>
            <a:xfrm>
              <a:off x="58512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26"/>
            <p:cNvSpPr/>
            <p:nvPr/>
          </p:nvSpPr>
          <p:spPr>
            <a:xfrm>
              <a:off x="65826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26"/>
            <p:cNvSpPr/>
            <p:nvPr/>
          </p:nvSpPr>
          <p:spPr>
            <a:xfrm>
              <a:off x="73140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26"/>
            <p:cNvSpPr/>
            <p:nvPr/>
          </p:nvSpPr>
          <p:spPr>
            <a:xfrm>
              <a:off x="80454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26"/>
            <p:cNvSpPr/>
            <p:nvPr/>
          </p:nvSpPr>
          <p:spPr>
            <a:xfrm>
              <a:off x="87768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26"/>
            <p:cNvSpPr/>
            <p:nvPr/>
          </p:nvSpPr>
          <p:spPr>
            <a:xfrm>
              <a:off x="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26"/>
            <p:cNvSpPr/>
            <p:nvPr/>
          </p:nvSpPr>
          <p:spPr>
            <a:xfrm>
              <a:off x="3656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26"/>
            <p:cNvSpPr/>
            <p:nvPr/>
          </p:nvSpPr>
          <p:spPr>
            <a:xfrm>
              <a:off x="7314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26"/>
            <p:cNvSpPr/>
            <p:nvPr/>
          </p:nvSpPr>
          <p:spPr>
            <a:xfrm>
              <a:off x="10970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26"/>
            <p:cNvSpPr/>
            <p:nvPr/>
          </p:nvSpPr>
          <p:spPr>
            <a:xfrm>
              <a:off x="14628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26"/>
            <p:cNvSpPr/>
            <p:nvPr/>
          </p:nvSpPr>
          <p:spPr>
            <a:xfrm>
              <a:off x="18284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26"/>
            <p:cNvSpPr/>
            <p:nvPr/>
          </p:nvSpPr>
          <p:spPr>
            <a:xfrm>
              <a:off x="21942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26"/>
            <p:cNvSpPr/>
            <p:nvPr/>
          </p:nvSpPr>
          <p:spPr>
            <a:xfrm>
              <a:off x="25598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26"/>
            <p:cNvSpPr/>
            <p:nvPr/>
          </p:nvSpPr>
          <p:spPr>
            <a:xfrm>
              <a:off x="29256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26"/>
            <p:cNvSpPr/>
            <p:nvPr/>
          </p:nvSpPr>
          <p:spPr>
            <a:xfrm>
              <a:off x="32912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26"/>
            <p:cNvSpPr/>
            <p:nvPr/>
          </p:nvSpPr>
          <p:spPr>
            <a:xfrm>
              <a:off x="36570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26"/>
            <p:cNvSpPr/>
            <p:nvPr/>
          </p:nvSpPr>
          <p:spPr>
            <a:xfrm>
              <a:off x="40226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26"/>
            <p:cNvSpPr/>
            <p:nvPr/>
          </p:nvSpPr>
          <p:spPr>
            <a:xfrm>
              <a:off x="43884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26"/>
            <p:cNvSpPr/>
            <p:nvPr/>
          </p:nvSpPr>
          <p:spPr>
            <a:xfrm>
              <a:off x="47540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26"/>
            <p:cNvSpPr/>
            <p:nvPr/>
          </p:nvSpPr>
          <p:spPr>
            <a:xfrm>
              <a:off x="51198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26"/>
            <p:cNvSpPr/>
            <p:nvPr/>
          </p:nvSpPr>
          <p:spPr>
            <a:xfrm>
              <a:off x="54854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26"/>
            <p:cNvSpPr/>
            <p:nvPr/>
          </p:nvSpPr>
          <p:spPr>
            <a:xfrm>
              <a:off x="58512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26"/>
            <p:cNvSpPr/>
            <p:nvPr/>
          </p:nvSpPr>
          <p:spPr>
            <a:xfrm>
              <a:off x="62168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26"/>
            <p:cNvSpPr/>
            <p:nvPr/>
          </p:nvSpPr>
          <p:spPr>
            <a:xfrm>
              <a:off x="65826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26"/>
            <p:cNvSpPr/>
            <p:nvPr/>
          </p:nvSpPr>
          <p:spPr>
            <a:xfrm>
              <a:off x="69482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26"/>
            <p:cNvSpPr/>
            <p:nvPr/>
          </p:nvSpPr>
          <p:spPr>
            <a:xfrm>
              <a:off x="73140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26"/>
            <p:cNvSpPr/>
            <p:nvPr/>
          </p:nvSpPr>
          <p:spPr>
            <a:xfrm>
              <a:off x="76796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26"/>
            <p:cNvSpPr/>
            <p:nvPr/>
          </p:nvSpPr>
          <p:spPr>
            <a:xfrm>
              <a:off x="80454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26"/>
            <p:cNvSpPr/>
            <p:nvPr/>
          </p:nvSpPr>
          <p:spPr>
            <a:xfrm>
              <a:off x="84110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26"/>
            <p:cNvSpPr/>
            <p:nvPr/>
          </p:nvSpPr>
          <p:spPr>
            <a:xfrm>
              <a:off x="87768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26"/>
            <p:cNvSpPr/>
            <p:nvPr/>
          </p:nvSpPr>
          <p:spPr>
            <a:xfrm>
              <a:off x="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26"/>
            <p:cNvSpPr/>
            <p:nvPr/>
          </p:nvSpPr>
          <p:spPr>
            <a:xfrm>
              <a:off x="3656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26"/>
            <p:cNvSpPr/>
            <p:nvPr/>
          </p:nvSpPr>
          <p:spPr>
            <a:xfrm>
              <a:off x="7314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26"/>
            <p:cNvSpPr/>
            <p:nvPr/>
          </p:nvSpPr>
          <p:spPr>
            <a:xfrm>
              <a:off x="10970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26"/>
            <p:cNvSpPr/>
            <p:nvPr/>
          </p:nvSpPr>
          <p:spPr>
            <a:xfrm>
              <a:off x="14628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26"/>
            <p:cNvSpPr/>
            <p:nvPr/>
          </p:nvSpPr>
          <p:spPr>
            <a:xfrm>
              <a:off x="18284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26"/>
            <p:cNvSpPr/>
            <p:nvPr/>
          </p:nvSpPr>
          <p:spPr>
            <a:xfrm>
              <a:off x="21942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26"/>
            <p:cNvSpPr/>
            <p:nvPr/>
          </p:nvSpPr>
          <p:spPr>
            <a:xfrm>
              <a:off x="25598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26"/>
            <p:cNvSpPr/>
            <p:nvPr/>
          </p:nvSpPr>
          <p:spPr>
            <a:xfrm>
              <a:off x="29256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26"/>
            <p:cNvSpPr/>
            <p:nvPr/>
          </p:nvSpPr>
          <p:spPr>
            <a:xfrm>
              <a:off x="32912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26"/>
            <p:cNvSpPr/>
            <p:nvPr/>
          </p:nvSpPr>
          <p:spPr>
            <a:xfrm>
              <a:off x="36570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26"/>
            <p:cNvSpPr/>
            <p:nvPr/>
          </p:nvSpPr>
          <p:spPr>
            <a:xfrm>
              <a:off x="40226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26"/>
            <p:cNvSpPr/>
            <p:nvPr/>
          </p:nvSpPr>
          <p:spPr>
            <a:xfrm>
              <a:off x="43884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26"/>
            <p:cNvSpPr/>
            <p:nvPr/>
          </p:nvSpPr>
          <p:spPr>
            <a:xfrm>
              <a:off x="47540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26"/>
            <p:cNvSpPr/>
            <p:nvPr/>
          </p:nvSpPr>
          <p:spPr>
            <a:xfrm>
              <a:off x="51198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26"/>
            <p:cNvSpPr/>
            <p:nvPr/>
          </p:nvSpPr>
          <p:spPr>
            <a:xfrm>
              <a:off x="54854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26"/>
            <p:cNvSpPr/>
            <p:nvPr/>
          </p:nvSpPr>
          <p:spPr>
            <a:xfrm>
              <a:off x="58512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26"/>
            <p:cNvSpPr/>
            <p:nvPr/>
          </p:nvSpPr>
          <p:spPr>
            <a:xfrm>
              <a:off x="62168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26"/>
            <p:cNvSpPr/>
            <p:nvPr/>
          </p:nvSpPr>
          <p:spPr>
            <a:xfrm>
              <a:off x="65826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26"/>
            <p:cNvSpPr/>
            <p:nvPr/>
          </p:nvSpPr>
          <p:spPr>
            <a:xfrm>
              <a:off x="69482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26"/>
            <p:cNvSpPr/>
            <p:nvPr/>
          </p:nvSpPr>
          <p:spPr>
            <a:xfrm>
              <a:off x="73140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26"/>
            <p:cNvSpPr/>
            <p:nvPr/>
          </p:nvSpPr>
          <p:spPr>
            <a:xfrm>
              <a:off x="76796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26"/>
            <p:cNvSpPr/>
            <p:nvPr/>
          </p:nvSpPr>
          <p:spPr>
            <a:xfrm>
              <a:off x="80454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26"/>
            <p:cNvSpPr/>
            <p:nvPr/>
          </p:nvSpPr>
          <p:spPr>
            <a:xfrm>
              <a:off x="84110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26"/>
            <p:cNvSpPr/>
            <p:nvPr/>
          </p:nvSpPr>
          <p:spPr>
            <a:xfrm>
              <a:off x="87768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26"/>
            <p:cNvSpPr/>
            <p:nvPr/>
          </p:nvSpPr>
          <p:spPr>
            <a:xfrm>
              <a:off x="3656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26"/>
            <p:cNvSpPr/>
            <p:nvPr/>
          </p:nvSpPr>
          <p:spPr>
            <a:xfrm>
              <a:off x="10970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26"/>
            <p:cNvSpPr/>
            <p:nvPr/>
          </p:nvSpPr>
          <p:spPr>
            <a:xfrm>
              <a:off x="18284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26"/>
            <p:cNvSpPr/>
            <p:nvPr/>
          </p:nvSpPr>
          <p:spPr>
            <a:xfrm>
              <a:off x="25598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26"/>
            <p:cNvSpPr/>
            <p:nvPr/>
          </p:nvSpPr>
          <p:spPr>
            <a:xfrm>
              <a:off x="32912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26"/>
            <p:cNvSpPr/>
            <p:nvPr/>
          </p:nvSpPr>
          <p:spPr>
            <a:xfrm>
              <a:off x="40226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26"/>
            <p:cNvSpPr/>
            <p:nvPr/>
          </p:nvSpPr>
          <p:spPr>
            <a:xfrm>
              <a:off x="47540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26"/>
            <p:cNvSpPr/>
            <p:nvPr/>
          </p:nvSpPr>
          <p:spPr>
            <a:xfrm>
              <a:off x="54854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26"/>
            <p:cNvSpPr/>
            <p:nvPr/>
          </p:nvSpPr>
          <p:spPr>
            <a:xfrm>
              <a:off x="62168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26"/>
            <p:cNvSpPr/>
            <p:nvPr/>
          </p:nvSpPr>
          <p:spPr>
            <a:xfrm>
              <a:off x="69482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26"/>
            <p:cNvSpPr/>
            <p:nvPr/>
          </p:nvSpPr>
          <p:spPr>
            <a:xfrm>
              <a:off x="76796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26"/>
            <p:cNvSpPr/>
            <p:nvPr/>
          </p:nvSpPr>
          <p:spPr>
            <a:xfrm>
              <a:off x="84110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26"/>
            <p:cNvSpPr/>
            <p:nvPr/>
          </p:nvSpPr>
          <p:spPr>
            <a:xfrm>
              <a:off x="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26"/>
            <p:cNvSpPr/>
            <p:nvPr/>
          </p:nvSpPr>
          <p:spPr>
            <a:xfrm>
              <a:off x="7314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26"/>
            <p:cNvSpPr/>
            <p:nvPr/>
          </p:nvSpPr>
          <p:spPr>
            <a:xfrm>
              <a:off x="14628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26"/>
            <p:cNvSpPr/>
            <p:nvPr/>
          </p:nvSpPr>
          <p:spPr>
            <a:xfrm>
              <a:off x="21942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26"/>
            <p:cNvSpPr/>
            <p:nvPr/>
          </p:nvSpPr>
          <p:spPr>
            <a:xfrm>
              <a:off x="29256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26"/>
            <p:cNvSpPr/>
            <p:nvPr/>
          </p:nvSpPr>
          <p:spPr>
            <a:xfrm>
              <a:off x="36570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26"/>
            <p:cNvSpPr/>
            <p:nvPr/>
          </p:nvSpPr>
          <p:spPr>
            <a:xfrm>
              <a:off x="43884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26"/>
            <p:cNvSpPr/>
            <p:nvPr/>
          </p:nvSpPr>
          <p:spPr>
            <a:xfrm>
              <a:off x="51198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26"/>
            <p:cNvSpPr/>
            <p:nvPr/>
          </p:nvSpPr>
          <p:spPr>
            <a:xfrm>
              <a:off x="58512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26"/>
            <p:cNvSpPr/>
            <p:nvPr/>
          </p:nvSpPr>
          <p:spPr>
            <a:xfrm>
              <a:off x="65826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26"/>
            <p:cNvSpPr/>
            <p:nvPr/>
          </p:nvSpPr>
          <p:spPr>
            <a:xfrm>
              <a:off x="73140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26"/>
            <p:cNvSpPr/>
            <p:nvPr/>
          </p:nvSpPr>
          <p:spPr>
            <a:xfrm>
              <a:off x="80454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26"/>
            <p:cNvSpPr/>
            <p:nvPr/>
          </p:nvSpPr>
          <p:spPr>
            <a:xfrm>
              <a:off x="87768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26"/>
            <p:cNvSpPr/>
            <p:nvPr/>
          </p:nvSpPr>
          <p:spPr>
            <a:xfrm>
              <a:off x="0" y="3673868"/>
              <a:ext cx="365700" cy="367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26"/>
            <p:cNvSpPr/>
            <p:nvPr/>
          </p:nvSpPr>
          <p:spPr>
            <a:xfrm>
              <a:off x="3656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26"/>
            <p:cNvSpPr/>
            <p:nvPr/>
          </p:nvSpPr>
          <p:spPr>
            <a:xfrm>
              <a:off x="7314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26"/>
            <p:cNvSpPr/>
            <p:nvPr/>
          </p:nvSpPr>
          <p:spPr>
            <a:xfrm>
              <a:off x="10970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26"/>
            <p:cNvSpPr/>
            <p:nvPr/>
          </p:nvSpPr>
          <p:spPr>
            <a:xfrm>
              <a:off x="14628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26"/>
            <p:cNvSpPr/>
            <p:nvPr/>
          </p:nvSpPr>
          <p:spPr>
            <a:xfrm>
              <a:off x="18284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26"/>
            <p:cNvSpPr/>
            <p:nvPr/>
          </p:nvSpPr>
          <p:spPr>
            <a:xfrm>
              <a:off x="21942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26"/>
            <p:cNvSpPr/>
            <p:nvPr/>
          </p:nvSpPr>
          <p:spPr>
            <a:xfrm>
              <a:off x="25598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26"/>
            <p:cNvSpPr/>
            <p:nvPr/>
          </p:nvSpPr>
          <p:spPr>
            <a:xfrm>
              <a:off x="29256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26"/>
            <p:cNvSpPr/>
            <p:nvPr/>
          </p:nvSpPr>
          <p:spPr>
            <a:xfrm>
              <a:off x="32912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26"/>
            <p:cNvSpPr/>
            <p:nvPr/>
          </p:nvSpPr>
          <p:spPr>
            <a:xfrm>
              <a:off x="36570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26"/>
            <p:cNvSpPr/>
            <p:nvPr/>
          </p:nvSpPr>
          <p:spPr>
            <a:xfrm>
              <a:off x="40226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26"/>
            <p:cNvSpPr/>
            <p:nvPr/>
          </p:nvSpPr>
          <p:spPr>
            <a:xfrm>
              <a:off x="43884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26"/>
            <p:cNvSpPr/>
            <p:nvPr/>
          </p:nvSpPr>
          <p:spPr>
            <a:xfrm>
              <a:off x="47540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26"/>
            <p:cNvSpPr/>
            <p:nvPr/>
          </p:nvSpPr>
          <p:spPr>
            <a:xfrm>
              <a:off x="51198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26"/>
            <p:cNvSpPr/>
            <p:nvPr/>
          </p:nvSpPr>
          <p:spPr>
            <a:xfrm>
              <a:off x="54854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26"/>
            <p:cNvSpPr/>
            <p:nvPr/>
          </p:nvSpPr>
          <p:spPr>
            <a:xfrm>
              <a:off x="58512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26"/>
            <p:cNvSpPr/>
            <p:nvPr/>
          </p:nvSpPr>
          <p:spPr>
            <a:xfrm>
              <a:off x="62168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26"/>
            <p:cNvSpPr/>
            <p:nvPr/>
          </p:nvSpPr>
          <p:spPr>
            <a:xfrm>
              <a:off x="65826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26"/>
            <p:cNvSpPr/>
            <p:nvPr/>
          </p:nvSpPr>
          <p:spPr>
            <a:xfrm>
              <a:off x="69482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26"/>
            <p:cNvSpPr/>
            <p:nvPr/>
          </p:nvSpPr>
          <p:spPr>
            <a:xfrm>
              <a:off x="73140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26"/>
            <p:cNvSpPr/>
            <p:nvPr/>
          </p:nvSpPr>
          <p:spPr>
            <a:xfrm>
              <a:off x="76796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26"/>
            <p:cNvSpPr/>
            <p:nvPr/>
          </p:nvSpPr>
          <p:spPr>
            <a:xfrm>
              <a:off x="80454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26"/>
            <p:cNvSpPr/>
            <p:nvPr/>
          </p:nvSpPr>
          <p:spPr>
            <a:xfrm>
              <a:off x="84110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26"/>
            <p:cNvSpPr/>
            <p:nvPr/>
          </p:nvSpPr>
          <p:spPr>
            <a:xfrm>
              <a:off x="87768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26"/>
            <p:cNvSpPr/>
            <p:nvPr/>
          </p:nvSpPr>
          <p:spPr>
            <a:xfrm>
              <a:off x="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26"/>
            <p:cNvSpPr/>
            <p:nvPr/>
          </p:nvSpPr>
          <p:spPr>
            <a:xfrm>
              <a:off x="3656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26"/>
            <p:cNvSpPr/>
            <p:nvPr/>
          </p:nvSpPr>
          <p:spPr>
            <a:xfrm>
              <a:off x="7314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26"/>
            <p:cNvSpPr/>
            <p:nvPr/>
          </p:nvSpPr>
          <p:spPr>
            <a:xfrm>
              <a:off x="10970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26"/>
            <p:cNvSpPr/>
            <p:nvPr/>
          </p:nvSpPr>
          <p:spPr>
            <a:xfrm>
              <a:off x="14628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26"/>
            <p:cNvSpPr/>
            <p:nvPr/>
          </p:nvSpPr>
          <p:spPr>
            <a:xfrm>
              <a:off x="18284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26"/>
            <p:cNvSpPr/>
            <p:nvPr/>
          </p:nvSpPr>
          <p:spPr>
            <a:xfrm>
              <a:off x="21942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26"/>
            <p:cNvSpPr/>
            <p:nvPr/>
          </p:nvSpPr>
          <p:spPr>
            <a:xfrm>
              <a:off x="25598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26"/>
            <p:cNvSpPr/>
            <p:nvPr/>
          </p:nvSpPr>
          <p:spPr>
            <a:xfrm>
              <a:off x="29256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26"/>
            <p:cNvSpPr/>
            <p:nvPr/>
          </p:nvSpPr>
          <p:spPr>
            <a:xfrm>
              <a:off x="32912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26"/>
            <p:cNvSpPr/>
            <p:nvPr/>
          </p:nvSpPr>
          <p:spPr>
            <a:xfrm>
              <a:off x="36570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26"/>
            <p:cNvSpPr/>
            <p:nvPr/>
          </p:nvSpPr>
          <p:spPr>
            <a:xfrm>
              <a:off x="40226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26"/>
            <p:cNvSpPr/>
            <p:nvPr/>
          </p:nvSpPr>
          <p:spPr>
            <a:xfrm>
              <a:off x="43884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26"/>
            <p:cNvSpPr/>
            <p:nvPr/>
          </p:nvSpPr>
          <p:spPr>
            <a:xfrm>
              <a:off x="47540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26"/>
            <p:cNvSpPr/>
            <p:nvPr/>
          </p:nvSpPr>
          <p:spPr>
            <a:xfrm>
              <a:off x="51198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26"/>
            <p:cNvSpPr/>
            <p:nvPr/>
          </p:nvSpPr>
          <p:spPr>
            <a:xfrm>
              <a:off x="54854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26"/>
            <p:cNvSpPr/>
            <p:nvPr/>
          </p:nvSpPr>
          <p:spPr>
            <a:xfrm>
              <a:off x="58512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26"/>
            <p:cNvSpPr/>
            <p:nvPr/>
          </p:nvSpPr>
          <p:spPr>
            <a:xfrm>
              <a:off x="62168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26"/>
            <p:cNvSpPr/>
            <p:nvPr/>
          </p:nvSpPr>
          <p:spPr>
            <a:xfrm>
              <a:off x="65826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26"/>
            <p:cNvSpPr/>
            <p:nvPr/>
          </p:nvSpPr>
          <p:spPr>
            <a:xfrm>
              <a:off x="69482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26"/>
            <p:cNvSpPr/>
            <p:nvPr/>
          </p:nvSpPr>
          <p:spPr>
            <a:xfrm>
              <a:off x="73140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26"/>
            <p:cNvSpPr/>
            <p:nvPr/>
          </p:nvSpPr>
          <p:spPr>
            <a:xfrm>
              <a:off x="76796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26"/>
            <p:cNvSpPr/>
            <p:nvPr/>
          </p:nvSpPr>
          <p:spPr>
            <a:xfrm>
              <a:off x="80454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26"/>
            <p:cNvSpPr/>
            <p:nvPr/>
          </p:nvSpPr>
          <p:spPr>
            <a:xfrm>
              <a:off x="84110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26"/>
            <p:cNvSpPr/>
            <p:nvPr/>
          </p:nvSpPr>
          <p:spPr>
            <a:xfrm>
              <a:off x="87768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26"/>
            <p:cNvSpPr/>
            <p:nvPr/>
          </p:nvSpPr>
          <p:spPr>
            <a:xfrm>
              <a:off x="3656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26"/>
            <p:cNvSpPr/>
            <p:nvPr/>
          </p:nvSpPr>
          <p:spPr>
            <a:xfrm>
              <a:off x="10970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26"/>
            <p:cNvSpPr/>
            <p:nvPr/>
          </p:nvSpPr>
          <p:spPr>
            <a:xfrm>
              <a:off x="18284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26"/>
            <p:cNvSpPr/>
            <p:nvPr/>
          </p:nvSpPr>
          <p:spPr>
            <a:xfrm>
              <a:off x="25598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26"/>
            <p:cNvSpPr/>
            <p:nvPr/>
          </p:nvSpPr>
          <p:spPr>
            <a:xfrm>
              <a:off x="32912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26"/>
            <p:cNvSpPr/>
            <p:nvPr/>
          </p:nvSpPr>
          <p:spPr>
            <a:xfrm>
              <a:off x="40226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26"/>
            <p:cNvSpPr/>
            <p:nvPr/>
          </p:nvSpPr>
          <p:spPr>
            <a:xfrm>
              <a:off x="47540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26"/>
            <p:cNvSpPr/>
            <p:nvPr/>
          </p:nvSpPr>
          <p:spPr>
            <a:xfrm>
              <a:off x="54854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26"/>
            <p:cNvSpPr/>
            <p:nvPr/>
          </p:nvSpPr>
          <p:spPr>
            <a:xfrm>
              <a:off x="62168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26"/>
            <p:cNvSpPr/>
            <p:nvPr/>
          </p:nvSpPr>
          <p:spPr>
            <a:xfrm>
              <a:off x="69482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26"/>
            <p:cNvSpPr/>
            <p:nvPr/>
          </p:nvSpPr>
          <p:spPr>
            <a:xfrm>
              <a:off x="76796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26"/>
            <p:cNvSpPr/>
            <p:nvPr/>
          </p:nvSpPr>
          <p:spPr>
            <a:xfrm>
              <a:off x="84110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26"/>
            <p:cNvSpPr/>
            <p:nvPr/>
          </p:nvSpPr>
          <p:spPr>
            <a:xfrm>
              <a:off x="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26"/>
            <p:cNvSpPr/>
            <p:nvPr/>
          </p:nvSpPr>
          <p:spPr>
            <a:xfrm>
              <a:off x="7314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26"/>
            <p:cNvSpPr/>
            <p:nvPr/>
          </p:nvSpPr>
          <p:spPr>
            <a:xfrm>
              <a:off x="14628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26"/>
            <p:cNvSpPr/>
            <p:nvPr/>
          </p:nvSpPr>
          <p:spPr>
            <a:xfrm>
              <a:off x="21942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26"/>
            <p:cNvSpPr/>
            <p:nvPr/>
          </p:nvSpPr>
          <p:spPr>
            <a:xfrm>
              <a:off x="29256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26"/>
            <p:cNvSpPr/>
            <p:nvPr/>
          </p:nvSpPr>
          <p:spPr>
            <a:xfrm>
              <a:off x="36570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6"/>
            <p:cNvSpPr/>
            <p:nvPr/>
          </p:nvSpPr>
          <p:spPr>
            <a:xfrm>
              <a:off x="43884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6"/>
            <p:cNvSpPr/>
            <p:nvPr/>
          </p:nvSpPr>
          <p:spPr>
            <a:xfrm>
              <a:off x="51198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6"/>
            <p:cNvSpPr/>
            <p:nvPr/>
          </p:nvSpPr>
          <p:spPr>
            <a:xfrm>
              <a:off x="58512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6"/>
            <p:cNvSpPr/>
            <p:nvPr/>
          </p:nvSpPr>
          <p:spPr>
            <a:xfrm>
              <a:off x="65826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6"/>
            <p:cNvSpPr/>
            <p:nvPr/>
          </p:nvSpPr>
          <p:spPr>
            <a:xfrm>
              <a:off x="73140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6"/>
            <p:cNvSpPr/>
            <p:nvPr/>
          </p:nvSpPr>
          <p:spPr>
            <a:xfrm>
              <a:off x="80454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26"/>
            <p:cNvSpPr/>
            <p:nvPr/>
          </p:nvSpPr>
          <p:spPr>
            <a:xfrm>
              <a:off x="87768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26"/>
            <p:cNvSpPr/>
            <p:nvPr/>
          </p:nvSpPr>
          <p:spPr>
            <a:xfrm>
              <a:off x="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26"/>
            <p:cNvSpPr/>
            <p:nvPr/>
          </p:nvSpPr>
          <p:spPr>
            <a:xfrm>
              <a:off x="3656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26"/>
            <p:cNvSpPr/>
            <p:nvPr/>
          </p:nvSpPr>
          <p:spPr>
            <a:xfrm>
              <a:off x="7314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26"/>
            <p:cNvSpPr/>
            <p:nvPr/>
          </p:nvSpPr>
          <p:spPr>
            <a:xfrm>
              <a:off x="10970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26"/>
            <p:cNvSpPr/>
            <p:nvPr/>
          </p:nvSpPr>
          <p:spPr>
            <a:xfrm>
              <a:off x="14628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26"/>
            <p:cNvSpPr/>
            <p:nvPr/>
          </p:nvSpPr>
          <p:spPr>
            <a:xfrm>
              <a:off x="18284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26"/>
            <p:cNvSpPr/>
            <p:nvPr/>
          </p:nvSpPr>
          <p:spPr>
            <a:xfrm>
              <a:off x="21942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26"/>
            <p:cNvSpPr/>
            <p:nvPr/>
          </p:nvSpPr>
          <p:spPr>
            <a:xfrm>
              <a:off x="25598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26"/>
            <p:cNvSpPr/>
            <p:nvPr/>
          </p:nvSpPr>
          <p:spPr>
            <a:xfrm>
              <a:off x="29256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26"/>
            <p:cNvSpPr/>
            <p:nvPr/>
          </p:nvSpPr>
          <p:spPr>
            <a:xfrm>
              <a:off x="32912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26"/>
            <p:cNvSpPr/>
            <p:nvPr/>
          </p:nvSpPr>
          <p:spPr>
            <a:xfrm>
              <a:off x="36570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26"/>
            <p:cNvSpPr/>
            <p:nvPr/>
          </p:nvSpPr>
          <p:spPr>
            <a:xfrm>
              <a:off x="40226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26"/>
            <p:cNvSpPr/>
            <p:nvPr/>
          </p:nvSpPr>
          <p:spPr>
            <a:xfrm>
              <a:off x="43884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26"/>
            <p:cNvSpPr/>
            <p:nvPr/>
          </p:nvSpPr>
          <p:spPr>
            <a:xfrm>
              <a:off x="47540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26"/>
            <p:cNvSpPr/>
            <p:nvPr/>
          </p:nvSpPr>
          <p:spPr>
            <a:xfrm>
              <a:off x="51198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26"/>
            <p:cNvSpPr/>
            <p:nvPr/>
          </p:nvSpPr>
          <p:spPr>
            <a:xfrm>
              <a:off x="54854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26"/>
            <p:cNvSpPr/>
            <p:nvPr/>
          </p:nvSpPr>
          <p:spPr>
            <a:xfrm>
              <a:off x="58512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26"/>
            <p:cNvSpPr/>
            <p:nvPr/>
          </p:nvSpPr>
          <p:spPr>
            <a:xfrm>
              <a:off x="62168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26"/>
            <p:cNvSpPr/>
            <p:nvPr/>
          </p:nvSpPr>
          <p:spPr>
            <a:xfrm>
              <a:off x="65826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26"/>
            <p:cNvSpPr/>
            <p:nvPr/>
          </p:nvSpPr>
          <p:spPr>
            <a:xfrm>
              <a:off x="69482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26"/>
            <p:cNvSpPr/>
            <p:nvPr/>
          </p:nvSpPr>
          <p:spPr>
            <a:xfrm>
              <a:off x="73140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26"/>
            <p:cNvSpPr/>
            <p:nvPr/>
          </p:nvSpPr>
          <p:spPr>
            <a:xfrm>
              <a:off x="76796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26"/>
            <p:cNvSpPr/>
            <p:nvPr/>
          </p:nvSpPr>
          <p:spPr>
            <a:xfrm>
              <a:off x="80454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26"/>
            <p:cNvSpPr/>
            <p:nvPr/>
          </p:nvSpPr>
          <p:spPr>
            <a:xfrm>
              <a:off x="84110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26"/>
            <p:cNvSpPr/>
            <p:nvPr/>
          </p:nvSpPr>
          <p:spPr>
            <a:xfrm>
              <a:off x="87768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5" name="Google Shape;8225;p26"/>
          <p:cNvSpPr/>
          <p:nvPr/>
        </p:nvSpPr>
        <p:spPr>
          <a:xfrm>
            <a:off x="730550" y="368325"/>
            <a:ext cx="7680600" cy="440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6" name="Google Shape;822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27" name="Google Shape;8227;p26"/>
          <p:cNvSpPr txBox="1">
            <a:spLocks noGrp="1"/>
          </p:cNvSpPr>
          <p:nvPr>
            <p:ph type="subTitle" idx="1"/>
          </p:nvPr>
        </p:nvSpPr>
        <p:spPr>
          <a:xfrm>
            <a:off x="4832081" y="1667625"/>
            <a:ext cx="32541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8" name="Google Shape;8228;p26"/>
          <p:cNvSpPr txBox="1">
            <a:spLocks noGrp="1"/>
          </p:cNvSpPr>
          <p:nvPr>
            <p:ph type="subTitle" idx="2"/>
          </p:nvPr>
        </p:nvSpPr>
        <p:spPr>
          <a:xfrm>
            <a:off x="1057900" y="1667625"/>
            <a:ext cx="32541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7" name="Google Shape;10037;p32"/>
          <p:cNvGrpSpPr/>
          <p:nvPr/>
        </p:nvGrpSpPr>
        <p:grpSpPr>
          <a:xfrm>
            <a:off x="0" y="0"/>
            <a:ext cx="9142500" cy="5143544"/>
            <a:chOff x="0" y="0"/>
            <a:chExt cx="9142500" cy="5143544"/>
          </a:xfrm>
        </p:grpSpPr>
        <p:sp>
          <p:nvSpPr>
            <p:cNvPr id="10038" name="Google Shape;10038;p32"/>
            <p:cNvSpPr/>
            <p:nvPr/>
          </p:nvSpPr>
          <p:spPr>
            <a:xfrm>
              <a:off x="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9" name="Google Shape;10039;p32"/>
            <p:cNvSpPr/>
            <p:nvPr/>
          </p:nvSpPr>
          <p:spPr>
            <a:xfrm>
              <a:off x="3656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0" name="Google Shape;10040;p32"/>
            <p:cNvSpPr/>
            <p:nvPr/>
          </p:nvSpPr>
          <p:spPr>
            <a:xfrm>
              <a:off x="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1" name="Google Shape;10041;p32"/>
            <p:cNvSpPr/>
            <p:nvPr/>
          </p:nvSpPr>
          <p:spPr>
            <a:xfrm>
              <a:off x="3656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2" name="Google Shape;10042;p32"/>
            <p:cNvSpPr/>
            <p:nvPr/>
          </p:nvSpPr>
          <p:spPr>
            <a:xfrm>
              <a:off x="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3" name="Google Shape;10043;p32"/>
            <p:cNvSpPr/>
            <p:nvPr/>
          </p:nvSpPr>
          <p:spPr>
            <a:xfrm>
              <a:off x="3656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4" name="Google Shape;10044;p32"/>
            <p:cNvSpPr/>
            <p:nvPr/>
          </p:nvSpPr>
          <p:spPr>
            <a:xfrm>
              <a:off x="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5" name="Google Shape;10045;p32"/>
            <p:cNvSpPr/>
            <p:nvPr/>
          </p:nvSpPr>
          <p:spPr>
            <a:xfrm>
              <a:off x="3656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6" name="Google Shape;10046;p32"/>
            <p:cNvSpPr/>
            <p:nvPr/>
          </p:nvSpPr>
          <p:spPr>
            <a:xfrm>
              <a:off x="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7" name="Google Shape;10047;p32"/>
            <p:cNvSpPr/>
            <p:nvPr/>
          </p:nvSpPr>
          <p:spPr>
            <a:xfrm>
              <a:off x="3656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8" name="Google Shape;10048;p32"/>
            <p:cNvSpPr/>
            <p:nvPr/>
          </p:nvSpPr>
          <p:spPr>
            <a:xfrm>
              <a:off x="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9" name="Google Shape;10049;p32"/>
            <p:cNvSpPr/>
            <p:nvPr/>
          </p:nvSpPr>
          <p:spPr>
            <a:xfrm>
              <a:off x="3656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0" name="Google Shape;10050;p32"/>
            <p:cNvSpPr/>
            <p:nvPr/>
          </p:nvSpPr>
          <p:spPr>
            <a:xfrm>
              <a:off x="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1" name="Google Shape;10051;p32"/>
            <p:cNvSpPr/>
            <p:nvPr/>
          </p:nvSpPr>
          <p:spPr>
            <a:xfrm>
              <a:off x="3656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2" name="Google Shape;10052;p32"/>
            <p:cNvSpPr/>
            <p:nvPr/>
          </p:nvSpPr>
          <p:spPr>
            <a:xfrm>
              <a:off x="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3" name="Google Shape;10053;p32"/>
            <p:cNvSpPr/>
            <p:nvPr/>
          </p:nvSpPr>
          <p:spPr>
            <a:xfrm>
              <a:off x="3656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4" name="Google Shape;10054;p32"/>
            <p:cNvSpPr/>
            <p:nvPr/>
          </p:nvSpPr>
          <p:spPr>
            <a:xfrm>
              <a:off x="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5" name="Google Shape;10055;p32"/>
            <p:cNvSpPr/>
            <p:nvPr/>
          </p:nvSpPr>
          <p:spPr>
            <a:xfrm>
              <a:off x="3656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6" name="Google Shape;10056;p32"/>
            <p:cNvSpPr/>
            <p:nvPr/>
          </p:nvSpPr>
          <p:spPr>
            <a:xfrm>
              <a:off x="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7" name="Google Shape;10057;p32"/>
            <p:cNvSpPr/>
            <p:nvPr/>
          </p:nvSpPr>
          <p:spPr>
            <a:xfrm>
              <a:off x="3656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8" name="Google Shape;10058;p32"/>
            <p:cNvSpPr/>
            <p:nvPr/>
          </p:nvSpPr>
          <p:spPr>
            <a:xfrm>
              <a:off x="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9" name="Google Shape;10059;p32"/>
            <p:cNvSpPr/>
            <p:nvPr/>
          </p:nvSpPr>
          <p:spPr>
            <a:xfrm>
              <a:off x="3656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0" name="Google Shape;10060;p32"/>
            <p:cNvSpPr/>
            <p:nvPr/>
          </p:nvSpPr>
          <p:spPr>
            <a:xfrm>
              <a:off x="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1" name="Google Shape;10061;p32"/>
            <p:cNvSpPr/>
            <p:nvPr/>
          </p:nvSpPr>
          <p:spPr>
            <a:xfrm>
              <a:off x="3656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2" name="Google Shape;10062;p32"/>
            <p:cNvSpPr/>
            <p:nvPr/>
          </p:nvSpPr>
          <p:spPr>
            <a:xfrm>
              <a:off x="0" y="4408716"/>
              <a:ext cx="365700" cy="367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3" name="Google Shape;10063;p32"/>
            <p:cNvSpPr/>
            <p:nvPr/>
          </p:nvSpPr>
          <p:spPr>
            <a:xfrm>
              <a:off x="3656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4" name="Google Shape;10064;p32"/>
            <p:cNvSpPr/>
            <p:nvPr/>
          </p:nvSpPr>
          <p:spPr>
            <a:xfrm>
              <a:off x="3656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5" name="Google Shape;10065;p32"/>
            <p:cNvSpPr/>
            <p:nvPr/>
          </p:nvSpPr>
          <p:spPr>
            <a:xfrm>
              <a:off x="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6" name="Google Shape;10066;p32"/>
            <p:cNvSpPr/>
            <p:nvPr/>
          </p:nvSpPr>
          <p:spPr>
            <a:xfrm>
              <a:off x="7314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7" name="Google Shape;10067;p32"/>
            <p:cNvSpPr/>
            <p:nvPr/>
          </p:nvSpPr>
          <p:spPr>
            <a:xfrm>
              <a:off x="10970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8" name="Google Shape;10068;p32"/>
            <p:cNvSpPr/>
            <p:nvPr/>
          </p:nvSpPr>
          <p:spPr>
            <a:xfrm>
              <a:off x="7314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9" name="Google Shape;10069;p32"/>
            <p:cNvSpPr/>
            <p:nvPr/>
          </p:nvSpPr>
          <p:spPr>
            <a:xfrm>
              <a:off x="10970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0" name="Google Shape;10070;p32"/>
            <p:cNvSpPr/>
            <p:nvPr/>
          </p:nvSpPr>
          <p:spPr>
            <a:xfrm>
              <a:off x="7314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1" name="Google Shape;10071;p32"/>
            <p:cNvSpPr/>
            <p:nvPr/>
          </p:nvSpPr>
          <p:spPr>
            <a:xfrm>
              <a:off x="10970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2" name="Google Shape;10072;p32"/>
            <p:cNvSpPr/>
            <p:nvPr/>
          </p:nvSpPr>
          <p:spPr>
            <a:xfrm>
              <a:off x="7314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3" name="Google Shape;10073;p32"/>
            <p:cNvSpPr/>
            <p:nvPr/>
          </p:nvSpPr>
          <p:spPr>
            <a:xfrm>
              <a:off x="10970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4" name="Google Shape;10074;p32"/>
            <p:cNvSpPr/>
            <p:nvPr/>
          </p:nvSpPr>
          <p:spPr>
            <a:xfrm>
              <a:off x="7314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5" name="Google Shape;10075;p32"/>
            <p:cNvSpPr/>
            <p:nvPr/>
          </p:nvSpPr>
          <p:spPr>
            <a:xfrm>
              <a:off x="10970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6" name="Google Shape;10076;p32"/>
            <p:cNvSpPr/>
            <p:nvPr/>
          </p:nvSpPr>
          <p:spPr>
            <a:xfrm>
              <a:off x="7314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7" name="Google Shape;10077;p32"/>
            <p:cNvSpPr/>
            <p:nvPr/>
          </p:nvSpPr>
          <p:spPr>
            <a:xfrm>
              <a:off x="10970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8" name="Google Shape;10078;p32"/>
            <p:cNvSpPr/>
            <p:nvPr/>
          </p:nvSpPr>
          <p:spPr>
            <a:xfrm>
              <a:off x="7314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9" name="Google Shape;10079;p32"/>
            <p:cNvSpPr/>
            <p:nvPr/>
          </p:nvSpPr>
          <p:spPr>
            <a:xfrm>
              <a:off x="10970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0" name="Google Shape;10080;p32"/>
            <p:cNvSpPr/>
            <p:nvPr/>
          </p:nvSpPr>
          <p:spPr>
            <a:xfrm>
              <a:off x="7314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1" name="Google Shape;10081;p32"/>
            <p:cNvSpPr/>
            <p:nvPr/>
          </p:nvSpPr>
          <p:spPr>
            <a:xfrm>
              <a:off x="10970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2" name="Google Shape;10082;p32"/>
            <p:cNvSpPr/>
            <p:nvPr/>
          </p:nvSpPr>
          <p:spPr>
            <a:xfrm>
              <a:off x="7314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3" name="Google Shape;10083;p32"/>
            <p:cNvSpPr/>
            <p:nvPr/>
          </p:nvSpPr>
          <p:spPr>
            <a:xfrm>
              <a:off x="10970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4" name="Google Shape;10084;p32"/>
            <p:cNvSpPr/>
            <p:nvPr/>
          </p:nvSpPr>
          <p:spPr>
            <a:xfrm>
              <a:off x="7314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5" name="Google Shape;10085;p32"/>
            <p:cNvSpPr/>
            <p:nvPr/>
          </p:nvSpPr>
          <p:spPr>
            <a:xfrm>
              <a:off x="10970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6" name="Google Shape;10086;p32"/>
            <p:cNvSpPr/>
            <p:nvPr/>
          </p:nvSpPr>
          <p:spPr>
            <a:xfrm>
              <a:off x="7314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7" name="Google Shape;10087;p32"/>
            <p:cNvSpPr/>
            <p:nvPr/>
          </p:nvSpPr>
          <p:spPr>
            <a:xfrm>
              <a:off x="10970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8" name="Google Shape;10088;p32"/>
            <p:cNvSpPr/>
            <p:nvPr/>
          </p:nvSpPr>
          <p:spPr>
            <a:xfrm>
              <a:off x="7314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9" name="Google Shape;10089;p32"/>
            <p:cNvSpPr/>
            <p:nvPr/>
          </p:nvSpPr>
          <p:spPr>
            <a:xfrm>
              <a:off x="10970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0" name="Google Shape;10090;p32"/>
            <p:cNvSpPr/>
            <p:nvPr/>
          </p:nvSpPr>
          <p:spPr>
            <a:xfrm>
              <a:off x="7314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1" name="Google Shape;10091;p32"/>
            <p:cNvSpPr/>
            <p:nvPr/>
          </p:nvSpPr>
          <p:spPr>
            <a:xfrm>
              <a:off x="10970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2" name="Google Shape;10092;p32"/>
            <p:cNvSpPr/>
            <p:nvPr/>
          </p:nvSpPr>
          <p:spPr>
            <a:xfrm>
              <a:off x="10970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3" name="Google Shape;10093;p32"/>
            <p:cNvSpPr/>
            <p:nvPr/>
          </p:nvSpPr>
          <p:spPr>
            <a:xfrm>
              <a:off x="7314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4" name="Google Shape;10094;p32"/>
            <p:cNvSpPr/>
            <p:nvPr/>
          </p:nvSpPr>
          <p:spPr>
            <a:xfrm>
              <a:off x="14628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5" name="Google Shape;10095;p32"/>
            <p:cNvSpPr/>
            <p:nvPr/>
          </p:nvSpPr>
          <p:spPr>
            <a:xfrm>
              <a:off x="18284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6" name="Google Shape;10096;p32"/>
            <p:cNvSpPr/>
            <p:nvPr/>
          </p:nvSpPr>
          <p:spPr>
            <a:xfrm>
              <a:off x="14628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7" name="Google Shape;10097;p32"/>
            <p:cNvSpPr/>
            <p:nvPr/>
          </p:nvSpPr>
          <p:spPr>
            <a:xfrm>
              <a:off x="18284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8" name="Google Shape;10098;p32"/>
            <p:cNvSpPr/>
            <p:nvPr/>
          </p:nvSpPr>
          <p:spPr>
            <a:xfrm>
              <a:off x="14628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9" name="Google Shape;10099;p32"/>
            <p:cNvSpPr/>
            <p:nvPr/>
          </p:nvSpPr>
          <p:spPr>
            <a:xfrm>
              <a:off x="18284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0" name="Google Shape;10100;p32"/>
            <p:cNvSpPr/>
            <p:nvPr/>
          </p:nvSpPr>
          <p:spPr>
            <a:xfrm>
              <a:off x="14628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1" name="Google Shape;10101;p32"/>
            <p:cNvSpPr/>
            <p:nvPr/>
          </p:nvSpPr>
          <p:spPr>
            <a:xfrm>
              <a:off x="18284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2" name="Google Shape;10102;p32"/>
            <p:cNvSpPr/>
            <p:nvPr/>
          </p:nvSpPr>
          <p:spPr>
            <a:xfrm>
              <a:off x="14628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3" name="Google Shape;10103;p32"/>
            <p:cNvSpPr/>
            <p:nvPr/>
          </p:nvSpPr>
          <p:spPr>
            <a:xfrm>
              <a:off x="18284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4" name="Google Shape;10104;p32"/>
            <p:cNvSpPr/>
            <p:nvPr/>
          </p:nvSpPr>
          <p:spPr>
            <a:xfrm>
              <a:off x="14628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5" name="Google Shape;10105;p32"/>
            <p:cNvSpPr/>
            <p:nvPr/>
          </p:nvSpPr>
          <p:spPr>
            <a:xfrm>
              <a:off x="18284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6" name="Google Shape;10106;p32"/>
            <p:cNvSpPr/>
            <p:nvPr/>
          </p:nvSpPr>
          <p:spPr>
            <a:xfrm>
              <a:off x="14628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7" name="Google Shape;10107;p32"/>
            <p:cNvSpPr/>
            <p:nvPr/>
          </p:nvSpPr>
          <p:spPr>
            <a:xfrm>
              <a:off x="18284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8" name="Google Shape;10108;p32"/>
            <p:cNvSpPr/>
            <p:nvPr/>
          </p:nvSpPr>
          <p:spPr>
            <a:xfrm>
              <a:off x="14628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9" name="Google Shape;10109;p32"/>
            <p:cNvSpPr/>
            <p:nvPr/>
          </p:nvSpPr>
          <p:spPr>
            <a:xfrm>
              <a:off x="18284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0" name="Google Shape;10110;p32"/>
            <p:cNvSpPr/>
            <p:nvPr/>
          </p:nvSpPr>
          <p:spPr>
            <a:xfrm>
              <a:off x="14628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1" name="Google Shape;10111;p32"/>
            <p:cNvSpPr/>
            <p:nvPr/>
          </p:nvSpPr>
          <p:spPr>
            <a:xfrm>
              <a:off x="18284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2" name="Google Shape;10112;p32"/>
            <p:cNvSpPr/>
            <p:nvPr/>
          </p:nvSpPr>
          <p:spPr>
            <a:xfrm>
              <a:off x="14628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3" name="Google Shape;10113;p32"/>
            <p:cNvSpPr/>
            <p:nvPr/>
          </p:nvSpPr>
          <p:spPr>
            <a:xfrm>
              <a:off x="18284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4" name="Google Shape;10114;p32"/>
            <p:cNvSpPr/>
            <p:nvPr/>
          </p:nvSpPr>
          <p:spPr>
            <a:xfrm>
              <a:off x="14628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5" name="Google Shape;10115;p32"/>
            <p:cNvSpPr/>
            <p:nvPr/>
          </p:nvSpPr>
          <p:spPr>
            <a:xfrm>
              <a:off x="18284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6" name="Google Shape;10116;p32"/>
            <p:cNvSpPr/>
            <p:nvPr/>
          </p:nvSpPr>
          <p:spPr>
            <a:xfrm>
              <a:off x="14628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7" name="Google Shape;10117;p32"/>
            <p:cNvSpPr/>
            <p:nvPr/>
          </p:nvSpPr>
          <p:spPr>
            <a:xfrm>
              <a:off x="18284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8" name="Google Shape;10118;p32"/>
            <p:cNvSpPr/>
            <p:nvPr/>
          </p:nvSpPr>
          <p:spPr>
            <a:xfrm>
              <a:off x="14628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9" name="Google Shape;10119;p32"/>
            <p:cNvSpPr/>
            <p:nvPr/>
          </p:nvSpPr>
          <p:spPr>
            <a:xfrm>
              <a:off x="18284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0" name="Google Shape;10120;p32"/>
            <p:cNvSpPr/>
            <p:nvPr/>
          </p:nvSpPr>
          <p:spPr>
            <a:xfrm>
              <a:off x="18284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1" name="Google Shape;10121;p32"/>
            <p:cNvSpPr/>
            <p:nvPr/>
          </p:nvSpPr>
          <p:spPr>
            <a:xfrm>
              <a:off x="14628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2" name="Google Shape;10122;p32"/>
            <p:cNvSpPr/>
            <p:nvPr/>
          </p:nvSpPr>
          <p:spPr>
            <a:xfrm>
              <a:off x="21942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3" name="Google Shape;10123;p32"/>
            <p:cNvSpPr/>
            <p:nvPr/>
          </p:nvSpPr>
          <p:spPr>
            <a:xfrm>
              <a:off x="25598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4" name="Google Shape;10124;p32"/>
            <p:cNvSpPr/>
            <p:nvPr/>
          </p:nvSpPr>
          <p:spPr>
            <a:xfrm>
              <a:off x="21942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5" name="Google Shape;10125;p32"/>
            <p:cNvSpPr/>
            <p:nvPr/>
          </p:nvSpPr>
          <p:spPr>
            <a:xfrm>
              <a:off x="25598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6" name="Google Shape;10126;p32"/>
            <p:cNvSpPr/>
            <p:nvPr/>
          </p:nvSpPr>
          <p:spPr>
            <a:xfrm>
              <a:off x="21942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7" name="Google Shape;10127;p32"/>
            <p:cNvSpPr/>
            <p:nvPr/>
          </p:nvSpPr>
          <p:spPr>
            <a:xfrm>
              <a:off x="25598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8" name="Google Shape;10128;p32"/>
            <p:cNvSpPr/>
            <p:nvPr/>
          </p:nvSpPr>
          <p:spPr>
            <a:xfrm>
              <a:off x="21942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9" name="Google Shape;10129;p32"/>
            <p:cNvSpPr/>
            <p:nvPr/>
          </p:nvSpPr>
          <p:spPr>
            <a:xfrm>
              <a:off x="25598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0" name="Google Shape;10130;p32"/>
            <p:cNvSpPr/>
            <p:nvPr/>
          </p:nvSpPr>
          <p:spPr>
            <a:xfrm>
              <a:off x="21942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1" name="Google Shape;10131;p32"/>
            <p:cNvSpPr/>
            <p:nvPr/>
          </p:nvSpPr>
          <p:spPr>
            <a:xfrm>
              <a:off x="25598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2" name="Google Shape;10132;p32"/>
            <p:cNvSpPr/>
            <p:nvPr/>
          </p:nvSpPr>
          <p:spPr>
            <a:xfrm>
              <a:off x="21942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3" name="Google Shape;10133;p32"/>
            <p:cNvSpPr/>
            <p:nvPr/>
          </p:nvSpPr>
          <p:spPr>
            <a:xfrm>
              <a:off x="25598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4" name="Google Shape;10134;p32"/>
            <p:cNvSpPr/>
            <p:nvPr/>
          </p:nvSpPr>
          <p:spPr>
            <a:xfrm>
              <a:off x="21942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5" name="Google Shape;10135;p32"/>
            <p:cNvSpPr/>
            <p:nvPr/>
          </p:nvSpPr>
          <p:spPr>
            <a:xfrm>
              <a:off x="25598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6" name="Google Shape;10136;p32"/>
            <p:cNvSpPr/>
            <p:nvPr/>
          </p:nvSpPr>
          <p:spPr>
            <a:xfrm>
              <a:off x="21942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7" name="Google Shape;10137;p32"/>
            <p:cNvSpPr/>
            <p:nvPr/>
          </p:nvSpPr>
          <p:spPr>
            <a:xfrm>
              <a:off x="25598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8" name="Google Shape;10138;p32"/>
            <p:cNvSpPr/>
            <p:nvPr/>
          </p:nvSpPr>
          <p:spPr>
            <a:xfrm>
              <a:off x="21942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9" name="Google Shape;10139;p32"/>
            <p:cNvSpPr/>
            <p:nvPr/>
          </p:nvSpPr>
          <p:spPr>
            <a:xfrm>
              <a:off x="25598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0" name="Google Shape;10140;p32"/>
            <p:cNvSpPr/>
            <p:nvPr/>
          </p:nvSpPr>
          <p:spPr>
            <a:xfrm>
              <a:off x="21942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1" name="Google Shape;10141;p32"/>
            <p:cNvSpPr/>
            <p:nvPr/>
          </p:nvSpPr>
          <p:spPr>
            <a:xfrm>
              <a:off x="25598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2" name="Google Shape;10142;p32"/>
            <p:cNvSpPr/>
            <p:nvPr/>
          </p:nvSpPr>
          <p:spPr>
            <a:xfrm>
              <a:off x="21942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3" name="Google Shape;10143;p32"/>
            <p:cNvSpPr/>
            <p:nvPr/>
          </p:nvSpPr>
          <p:spPr>
            <a:xfrm>
              <a:off x="25598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4" name="Google Shape;10144;p32"/>
            <p:cNvSpPr/>
            <p:nvPr/>
          </p:nvSpPr>
          <p:spPr>
            <a:xfrm>
              <a:off x="21942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5" name="Google Shape;10145;p32"/>
            <p:cNvSpPr/>
            <p:nvPr/>
          </p:nvSpPr>
          <p:spPr>
            <a:xfrm>
              <a:off x="25598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6" name="Google Shape;10146;p32"/>
            <p:cNvSpPr/>
            <p:nvPr/>
          </p:nvSpPr>
          <p:spPr>
            <a:xfrm>
              <a:off x="21942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7" name="Google Shape;10147;p32"/>
            <p:cNvSpPr/>
            <p:nvPr/>
          </p:nvSpPr>
          <p:spPr>
            <a:xfrm>
              <a:off x="25598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8" name="Google Shape;10148;p32"/>
            <p:cNvSpPr/>
            <p:nvPr/>
          </p:nvSpPr>
          <p:spPr>
            <a:xfrm>
              <a:off x="25598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9" name="Google Shape;10149;p32"/>
            <p:cNvSpPr/>
            <p:nvPr/>
          </p:nvSpPr>
          <p:spPr>
            <a:xfrm>
              <a:off x="21942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0" name="Google Shape;10150;p32"/>
            <p:cNvSpPr/>
            <p:nvPr/>
          </p:nvSpPr>
          <p:spPr>
            <a:xfrm>
              <a:off x="29256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1" name="Google Shape;10151;p32"/>
            <p:cNvSpPr/>
            <p:nvPr/>
          </p:nvSpPr>
          <p:spPr>
            <a:xfrm>
              <a:off x="32912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2" name="Google Shape;10152;p32"/>
            <p:cNvSpPr/>
            <p:nvPr/>
          </p:nvSpPr>
          <p:spPr>
            <a:xfrm>
              <a:off x="29256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3" name="Google Shape;10153;p32"/>
            <p:cNvSpPr/>
            <p:nvPr/>
          </p:nvSpPr>
          <p:spPr>
            <a:xfrm>
              <a:off x="32912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4" name="Google Shape;10154;p32"/>
            <p:cNvSpPr/>
            <p:nvPr/>
          </p:nvSpPr>
          <p:spPr>
            <a:xfrm>
              <a:off x="29256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5" name="Google Shape;10155;p32"/>
            <p:cNvSpPr/>
            <p:nvPr/>
          </p:nvSpPr>
          <p:spPr>
            <a:xfrm>
              <a:off x="32912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6" name="Google Shape;10156;p32"/>
            <p:cNvSpPr/>
            <p:nvPr/>
          </p:nvSpPr>
          <p:spPr>
            <a:xfrm>
              <a:off x="29256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7" name="Google Shape;10157;p32"/>
            <p:cNvSpPr/>
            <p:nvPr/>
          </p:nvSpPr>
          <p:spPr>
            <a:xfrm>
              <a:off x="32912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8" name="Google Shape;10158;p32"/>
            <p:cNvSpPr/>
            <p:nvPr/>
          </p:nvSpPr>
          <p:spPr>
            <a:xfrm>
              <a:off x="29256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9" name="Google Shape;10159;p32"/>
            <p:cNvSpPr/>
            <p:nvPr/>
          </p:nvSpPr>
          <p:spPr>
            <a:xfrm>
              <a:off x="32912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0" name="Google Shape;10160;p32"/>
            <p:cNvSpPr/>
            <p:nvPr/>
          </p:nvSpPr>
          <p:spPr>
            <a:xfrm>
              <a:off x="29256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1" name="Google Shape;10161;p32"/>
            <p:cNvSpPr/>
            <p:nvPr/>
          </p:nvSpPr>
          <p:spPr>
            <a:xfrm>
              <a:off x="32912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2" name="Google Shape;10162;p32"/>
            <p:cNvSpPr/>
            <p:nvPr/>
          </p:nvSpPr>
          <p:spPr>
            <a:xfrm>
              <a:off x="29256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3" name="Google Shape;10163;p32"/>
            <p:cNvSpPr/>
            <p:nvPr/>
          </p:nvSpPr>
          <p:spPr>
            <a:xfrm>
              <a:off x="32912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4" name="Google Shape;10164;p32"/>
            <p:cNvSpPr/>
            <p:nvPr/>
          </p:nvSpPr>
          <p:spPr>
            <a:xfrm>
              <a:off x="29256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5" name="Google Shape;10165;p32"/>
            <p:cNvSpPr/>
            <p:nvPr/>
          </p:nvSpPr>
          <p:spPr>
            <a:xfrm>
              <a:off x="32912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6" name="Google Shape;10166;p32"/>
            <p:cNvSpPr/>
            <p:nvPr/>
          </p:nvSpPr>
          <p:spPr>
            <a:xfrm>
              <a:off x="29256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7" name="Google Shape;10167;p32"/>
            <p:cNvSpPr/>
            <p:nvPr/>
          </p:nvSpPr>
          <p:spPr>
            <a:xfrm>
              <a:off x="32912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8" name="Google Shape;10168;p32"/>
            <p:cNvSpPr/>
            <p:nvPr/>
          </p:nvSpPr>
          <p:spPr>
            <a:xfrm>
              <a:off x="29256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9" name="Google Shape;10169;p32"/>
            <p:cNvSpPr/>
            <p:nvPr/>
          </p:nvSpPr>
          <p:spPr>
            <a:xfrm>
              <a:off x="32912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0" name="Google Shape;10170;p32"/>
            <p:cNvSpPr/>
            <p:nvPr/>
          </p:nvSpPr>
          <p:spPr>
            <a:xfrm>
              <a:off x="29256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1" name="Google Shape;10171;p32"/>
            <p:cNvSpPr/>
            <p:nvPr/>
          </p:nvSpPr>
          <p:spPr>
            <a:xfrm>
              <a:off x="32912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2" name="Google Shape;10172;p32"/>
            <p:cNvSpPr/>
            <p:nvPr/>
          </p:nvSpPr>
          <p:spPr>
            <a:xfrm>
              <a:off x="29256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3" name="Google Shape;10173;p32"/>
            <p:cNvSpPr/>
            <p:nvPr/>
          </p:nvSpPr>
          <p:spPr>
            <a:xfrm>
              <a:off x="32912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4" name="Google Shape;10174;p32"/>
            <p:cNvSpPr/>
            <p:nvPr/>
          </p:nvSpPr>
          <p:spPr>
            <a:xfrm>
              <a:off x="29256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5" name="Google Shape;10175;p32"/>
            <p:cNvSpPr/>
            <p:nvPr/>
          </p:nvSpPr>
          <p:spPr>
            <a:xfrm>
              <a:off x="32912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6" name="Google Shape;10176;p32"/>
            <p:cNvSpPr/>
            <p:nvPr/>
          </p:nvSpPr>
          <p:spPr>
            <a:xfrm>
              <a:off x="32912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7" name="Google Shape;10177;p32"/>
            <p:cNvSpPr/>
            <p:nvPr/>
          </p:nvSpPr>
          <p:spPr>
            <a:xfrm>
              <a:off x="29256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8" name="Google Shape;10178;p32"/>
            <p:cNvSpPr/>
            <p:nvPr/>
          </p:nvSpPr>
          <p:spPr>
            <a:xfrm>
              <a:off x="36570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9" name="Google Shape;10179;p32"/>
            <p:cNvSpPr/>
            <p:nvPr/>
          </p:nvSpPr>
          <p:spPr>
            <a:xfrm>
              <a:off x="40226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0" name="Google Shape;10180;p32"/>
            <p:cNvSpPr/>
            <p:nvPr/>
          </p:nvSpPr>
          <p:spPr>
            <a:xfrm>
              <a:off x="36570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1" name="Google Shape;10181;p32"/>
            <p:cNvSpPr/>
            <p:nvPr/>
          </p:nvSpPr>
          <p:spPr>
            <a:xfrm>
              <a:off x="40226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2" name="Google Shape;10182;p32"/>
            <p:cNvSpPr/>
            <p:nvPr/>
          </p:nvSpPr>
          <p:spPr>
            <a:xfrm>
              <a:off x="36570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3" name="Google Shape;10183;p32"/>
            <p:cNvSpPr/>
            <p:nvPr/>
          </p:nvSpPr>
          <p:spPr>
            <a:xfrm>
              <a:off x="40226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4" name="Google Shape;10184;p32"/>
            <p:cNvSpPr/>
            <p:nvPr/>
          </p:nvSpPr>
          <p:spPr>
            <a:xfrm>
              <a:off x="36570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5" name="Google Shape;10185;p32"/>
            <p:cNvSpPr/>
            <p:nvPr/>
          </p:nvSpPr>
          <p:spPr>
            <a:xfrm>
              <a:off x="40226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6" name="Google Shape;10186;p32"/>
            <p:cNvSpPr/>
            <p:nvPr/>
          </p:nvSpPr>
          <p:spPr>
            <a:xfrm>
              <a:off x="36570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7" name="Google Shape;10187;p32"/>
            <p:cNvSpPr/>
            <p:nvPr/>
          </p:nvSpPr>
          <p:spPr>
            <a:xfrm>
              <a:off x="40226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8" name="Google Shape;10188;p32"/>
            <p:cNvSpPr/>
            <p:nvPr/>
          </p:nvSpPr>
          <p:spPr>
            <a:xfrm>
              <a:off x="36570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9" name="Google Shape;10189;p32"/>
            <p:cNvSpPr/>
            <p:nvPr/>
          </p:nvSpPr>
          <p:spPr>
            <a:xfrm>
              <a:off x="40226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0" name="Google Shape;10190;p32"/>
            <p:cNvSpPr/>
            <p:nvPr/>
          </p:nvSpPr>
          <p:spPr>
            <a:xfrm>
              <a:off x="36570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1" name="Google Shape;10191;p32"/>
            <p:cNvSpPr/>
            <p:nvPr/>
          </p:nvSpPr>
          <p:spPr>
            <a:xfrm>
              <a:off x="40226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2" name="Google Shape;10192;p32"/>
            <p:cNvSpPr/>
            <p:nvPr/>
          </p:nvSpPr>
          <p:spPr>
            <a:xfrm>
              <a:off x="36570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3" name="Google Shape;10193;p32"/>
            <p:cNvSpPr/>
            <p:nvPr/>
          </p:nvSpPr>
          <p:spPr>
            <a:xfrm>
              <a:off x="40226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4" name="Google Shape;10194;p32"/>
            <p:cNvSpPr/>
            <p:nvPr/>
          </p:nvSpPr>
          <p:spPr>
            <a:xfrm>
              <a:off x="36570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5" name="Google Shape;10195;p32"/>
            <p:cNvSpPr/>
            <p:nvPr/>
          </p:nvSpPr>
          <p:spPr>
            <a:xfrm>
              <a:off x="40226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6" name="Google Shape;10196;p32"/>
            <p:cNvSpPr/>
            <p:nvPr/>
          </p:nvSpPr>
          <p:spPr>
            <a:xfrm>
              <a:off x="36570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7" name="Google Shape;10197;p32"/>
            <p:cNvSpPr/>
            <p:nvPr/>
          </p:nvSpPr>
          <p:spPr>
            <a:xfrm>
              <a:off x="40226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8" name="Google Shape;10198;p32"/>
            <p:cNvSpPr/>
            <p:nvPr/>
          </p:nvSpPr>
          <p:spPr>
            <a:xfrm>
              <a:off x="36570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9" name="Google Shape;10199;p32"/>
            <p:cNvSpPr/>
            <p:nvPr/>
          </p:nvSpPr>
          <p:spPr>
            <a:xfrm>
              <a:off x="40226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0" name="Google Shape;10200;p32"/>
            <p:cNvSpPr/>
            <p:nvPr/>
          </p:nvSpPr>
          <p:spPr>
            <a:xfrm>
              <a:off x="36570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1" name="Google Shape;10201;p32"/>
            <p:cNvSpPr/>
            <p:nvPr/>
          </p:nvSpPr>
          <p:spPr>
            <a:xfrm>
              <a:off x="40226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2" name="Google Shape;10202;p32"/>
            <p:cNvSpPr/>
            <p:nvPr/>
          </p:nvSpPr>
          <p:spPr>
            <a:xfrm>
              <a:off x="36570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3" name="Google Shape;10203;p32"/>
            <p:cNvSpPr/>
            <p:nvPr/>
          </p:nvSpPr>
          <p:spPr>
            <a:xfrm>
              <a:off x="40226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4" name="Google Shape;10204;p32"/>
            <p:cNvSpPr/>
            <p:nvPr/>
          </p:nvSpPr>
          <p:spPr>
            <a:xfrm>
              <a:off x="40226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5" name="Google Shape;10205;p32"/>
            <p:cNvSpPr/>
            <p:nvPr/>
          </p:nvSpPr>
          <p:spPr>
            <a:xfrm>
              <a:off x="36570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6" name="Google Shape;10206;p32"/>
            <p:cNvSpPr/>
            <p:nvPr/>
          </p:nvSpPr>
          <p:spPr>
            <a:xfrm>
              <a:off x="43884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7" name="Google Shape;10207;p32"/>
            <p:cNvSpPr/>
            <p:nvPr/>
          </p:nvSpPr>
          <p:spPr>
            <a:xfrm>
              <a:off x="47540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8" name="Google Shape;10208;p32"/>
            <p:cNvSpPr/>
            <p:nvPr/>
          </p:nvSpPr>
          <p:spPr>
            <a:xfrm>
              <a:off x="43884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9" name="Google Shape;10209;p32"/>
            <p:cNvSpPr/>
            <p:nvPr/>
          </p:nvSpPr>
          <p:spPr>
            <a:xfrm>
              <a:off x="47540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0" name="Google Shape;10210;p32"/>
            <p:cNvSpPr/>
            <p:nvPr/>
          </p:nvSpPr>
          <p:spPr>
            <a:xfrm>
              <a:off x="43884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1" name="Google Shape;10211;p32"/>
            <p:cNvSpPr/>
            <p:nvPr/>
          </p:nvSpPr>
          <p:spPr>
            <a:xfrm>
              <a:off x="47540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2" name="Google Shape;10212;p32"/>
            <p:cNvSpPr/>
            <p:nvPr/>
          </p:nvSpPr>
          <p:spPr>
            <a:xfrm>
              <a:off x="43884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3" name="Google Shape;10213;p32"/>
            <p:cNvSpPr/>
            <p:nvPr/>
          </p:nvSpPr>
          <p:spPr>
            <a:xfrm>
              <a:off x="47540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4" name="Google Shape;10214;p32"/>
            <p:cNvSpPr/>
            <p:nvPr/>
          </p:nvSpPr>
          <p:spPr>
            <a:xfrm>
              <a:off x="43884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5" name="Google Shape;10215;p32"/>
            <p:cNvSpPr/>
            <p:nvPr/>
          </p:nvSpPr>
          <p:spPr>
            <a:xfrm>
              <a:off x="47540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6" name="Google Shape;10216;p32"/>
            <p:cNvSpPr/>
            <p:nvPr/>
          </p:nvSpPr>
          <p:spPr>
            <a:xfrm>
              <a:off x="43884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7" name="Google Shape;10217;p32"/>
            <p:cNvSpPr/>
            <p:nvPr/>
          </p:nvSpPr>
          <p:spPr>
            <a:xfrm>
              <a:off x="47540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8" name="Google Shape;10218;p32"/>
            <p:cNvSpPr/>
            <p:nvPr/>
          </p:nvSpPr>
          <p:spPr>
            <a:xfrm>
              <a:off x="43884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9" name="Google Shape;10219;p32"/>
            <p:cNvSpPr/>
            <p:nvPr/>
          </p:nvSpPr>
          <p:spPr>
            <a:xfrm>
              <a:off x="47540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0" name="Google Shape;10220;p32"/>
            <p:cNvSpPr/>
            <p:nvPr/>
          </p:nvSpPr>
          <p:spPr>
            <a:xfrm>
              <a:off x="43884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1" name="Google Shape;10221;p32"/>
            <p:cNvSpPr/>
            <p:nvPr/>
          </p:nvSpPr>
          <p:spPr>
            <a:xfrm>
              <a:off x="47540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2" name="Google Shape;10222;p32"/>
            <p:cNvSpPr/>
            <p:nvPr/>
          </p:nvSpPr>
          <p:spPr>
            <a:xfrm>
              <a:off x="43884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3" name="Google Shape;10223;p32"/>
            <p:cNvSpPr/>
            <p:nvPr/>
          </p:nvSpPr>
          <p:spPr>
            <a:xfrm>
              <a:off x="47540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4" name="Google Shape;10224;p32"/>
            <p:cNvSpPr/>
            <p:nvPr/>
          </p:nvSpPr>
          <p:spPr>
            <a:xfrm>
              <a:off x="43884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5" name="Google Shape;10225;p32"/>
            <p:cNvSpPr/>
            <p:nvPr/>
          </p:nvSpPr>
          <p:spPr>
            <a:xfrm>
              <a:off x="47540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6" name="Google Shape;10226;p32"/>
            <p:cNvSpPr/>
            <p:nvPr/>
          </p:nvSpPr>
          <p:spPr>
            <a:xfrm>
              <a:off x="43884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7" name="Google Shape;10227;p32"/>
            <p:cNvSpPr/>
            <p:nvPr/>
          </p:nvSpPr>
          <p:spPr>
            <a:xfrm>
              <a:off x="47540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8" name="Google Shape;10228;p32"/>
            <p:cNvSpPr/>
            <p:nvPr/>
          </p:nvSpPr>
          <p:spPr>
            <a:xfrm>
              <a:off x="43884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9" name="Google Shape;10229;p32"/>
            <p:cNvSpPr/>
            <p:nvPr/>
          </p:nvSpPr>
          <p:spPr>
            <a:xfrm>
              <a:off x="47540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0" name="Google Shape;10230;p32"/>
            <p:cNvSpPr/>
            <p:nvPr/>
          </p:nvSpPr>
          <p:spPr>
            <a:xfrm>
              <a:off x="43884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1" name="Google Shape;10231;p32"/>
            <p:cNvSpPr/>
            <p:nvPr/>
          </p:nvSpPr>
          <p:spPr>
            <a:xfrm>
              <a:off x="47540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2" name="Google Shape;10232;p32"/>
            <p:cNvSpPr/>
            <p:nvPr/>
          </p:nvSpPr>
          <p:spPr>
            <a:xfrm>
              <a:off x="47540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3" name="Google Shape;10233;p32"/>
            <p:cNvSpPr/>
            <p:nvPr/>
          </p:nvSpPr>
          <p:spPr>
            <a:xfrm>
              <a:off x="43884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4" name="Google Shape;10234;p32"/>
            <p:cNvSpPr/>
            <p:nvPr/>
          </p:nvSpPr>
          <p:spPr>
            <a:xfrm>
              <a:off x="51198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5" name="Google Shape;10235;p32"/>
            <p:cNvSpPr/>
            <p:nvPr/>
          </p:nvSpPr>
          <p:spPr>
            <a:xfrm>
              <a:off x="54854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6" name="Google Shape;10236;p32"/>
            <p:cNvSpPr/>
            <p:nvPr/>
          </p:nvSpPr>
          <p:spPr>
            <a:xfrm>
              <a:off x="51198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7" name="Google Shape;10237;p32"/>
            <p:cNvSpPr/>
            <p:nvPr/>
          </p:nvSpPr>
          <p:spPr>
            <a:xfrm>
              <a:off x="54854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8" name="Google Shape;10238;p32"/>
            <p:cNvSpPr/>
            <p:nvPr/>
          </p:nvSpPr>
          <p:spPr>
            <a:xfrm>
              <a:off x="51198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9" name="Google Shape;10239;p32"/>
            <p:cNvSpPr/>
            <p:nvPr/>
          </p:nvSpPr>
          <p:spPr>
            <a:xfrm>
              <a:off x="54854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0" name="Google Shape;10240;p32"/>
            <p:cNvSpPr/>
            <p:nvPr/>
          </p:nvSpPr>
          <p:spPr>
            <a:xfrm>
              <a:off x="51198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1" name="Google Shape;10241;p32"/>
            <p:cNvSpPr/>
            <p:nvPr/>
          </p:nvSpPr>
          <p:spPr>
            <a:xfrm>
              <a:off x="54854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2" name="Google Shape;10242;p32"/>
            <p:cNvSpPr/>
            <p:nvPr/>
          </p:nvSpPr>
          <p:spPr>
            <a:xfrm>
              <a:off x="51198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3" name="Google Shape;10243;p32"/>
            <p:cNvSpPr/>
            <p:nvPr/>
          </p:nvSpPr>
          <p:spPr>
            <a:xfrm>
              <a:off x="54854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4" name="Google Shape;10244;p32"/>
            <p:cNvSpPr/>
            <p:nvPr/>
          </p:nvSpPr>
          <p:spPr>
            <a:xfrm>
              <a:off x="51198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5" name="Google Shape;10245;p32"/>
            <p:cNvSpPr/>
            <p:nvPr/>
          </p:nvSpPr>
          <p:spPr>
            <a:xfrm>
              <a:off x="54854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6" name="Google Shape;10246;p32"/>
            <p:cNvSpPr/>
            <p:nvPr/>
          </p:nvSpPr>
          <p:spPr>
            <a:xfrm>
              <a:off x="51198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7" name="Google Shape;10247;p32"/>
            <p:cNvSpPr/>
            <p:nvPr/>
          </p:nvSpPr>
          <p:spPr>
            <a:xfrm>
              <a:off x="54854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8" name="Google Shape;10248;p32"/>
            <p:cNvSpPr/>
            <p:nvPr/>
          </p:nvSpPr>
          <p:spPr>
            <a:xfrm>
              <a:off x="51198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9" name="Google Shape;10249;p32"/>
            <p:cNvSpPr/>
            <p:nvPr/>
          </p:nvSpPr>
          <p:spPr>
            <a:xfrm>
              <a:off x="54854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0" name="Google Shape;10250;p32"/>
            <p:cNvSpPr/>
            <p:nvPr/>
          </p:nvSpPr>
          <p:spPr>
            <a:xfrm>
              <a:off x="51198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1" name="Google Shape;10251;p32"/>
            <p:cNvSpPr/>
            <p:nvPr/>
          </p:nvSpPr>
          <p:spPr>
            <a:xfrm>
              <a:off x="54854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2" name="Google Shape;10252;p32"/>
            <p:cNvSpPr/>
            <p:nvPr/>
          </p:nvSpPr>
          <p:spPr>
            <a:xfrm>
              <a:off x="51198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3" name="Google Shape;10253;p32"/>
            <p:cNvSpPr/>
            <p:nvPr/>
          </p:nvSpPr>
          <p:spPr>
            <a:xfrm>
              <a:off x="54854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4" name="Google Shape;10254;p32"/>
            <p:cNvSpPr/>
            <p:nvPr/>
          </p:nvSpPr>
          <p:spPr>
            <a:xfrm>
              <a:off x="51198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5" name="Google Shape;10255;p32"/>
            <p:cNvSpPr/>
            <p:nvPr/>
          </p:nvSpPr>
          <p:spPr>
            <a:xfrm>
              <a:off x="54854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6" name="Google Shape;10256;p32"/>
            <p:cNvSpPr/>
            <p:nvPr/>
          </p:nvSpPr>
          <p:spPr>
            <a:xfrm>
              <a:off x="51198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7" name="Google Shape;10257;p32"/>
            <p:cNvSpPr/>
            <p:nvPr/>
          </p:nvSpPr>
          <p:spPr>
            <a:xfrm>
              <a:off x="54854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8" name="Google Shape;10258;p32"/>
            <p:cNvSpPr/>
            <p:nvPr/>
          </p:nvSpPr>
          <p:spPr>
            <a:xfrm>
              <a:off x="51198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9" name="Google Shape;10259;p32"/>
            <p:cNvSpPr/>
            <p:nvPr/>
          </p:nvSpPr>
          <p:spPr>
            <a:xfrm>
              <a:off x="54854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0" name="Google Shape;10260;p32"/>
            <p:cNvSpPr/>
            <p:nvPr/>
          </p:nvSpPr>
          <p:spPr>
            <a:xfrm>
              <a:off x="54854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1" name="Google Shape;10261;p32"/>
            <p:cNvSpPr/>
            <p:nvPr/>
          </p:nvSpPr>
          <p:spPr>
            <a:xfrm>
              <a:off x="51198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2" name="Google Shape;10262;p32"/>
            <p:cNvSpPr/>
            <p:nvPr/>
          </p:nvSpPr>
          <p:spPr>
            <a:xfrm>
              <a:off x="58512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3" name="Google Shape;10263;p32"/>
            <p:cNvSpPr/>
            <p:nvPr/>
          </p:nvSpPr>
          <p:spPr>
            <a:xfrm>
              <a:off x="62168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4" name="Google Shape;10264;p32"/>
            <p:cNvSpPr/>
            <p:nvPr/>
          </p:nvSpPr>
          <p:spPr>
            <a:xfrm>
              <a:off x="58512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5" name="Google Shape;10265;p32"/>
            <p:cNvSpPr/>
            <p:nvPr/>
          </p:nvSpPr>
          <p:spPr>
            <a:xfrm>
              <a:off x="62168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6" name="Google Shape;10266;p32"/>
            <p:cNvSpPr/>
            <p:nvPr/>
          </p:nvSpPr>
          <p:spPr>
            <a:xfrm>
              <a:off x="58512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7" name="Google Shape;10267;p32"/>
            <p:cNvSpPr/>
            <p:nvPr/>
          </p:nvSpPr>
          <p:spPr>
            <a:xfrm>
              <a:off x="62168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8" name="Google Shape;10268;p32"/>
            <p:cNvSpPr/>
            <p:nvPr/>
          </p:nvSpPr>
          <p:spPr>
            <a:xfrm>
              <a:off x="58512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9" name="Google Shape;10269;p32"/>
            <p:cNvSpPr/>
            <p:nvPr/>
          </p:nvSpPr>
          <p:spPr>
            <a:xfrm>
              <a:off x="62168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0" name="Google Shape;10270;p32"/>
            <p:cNvSpPr/>
            <p:nvPr/>
          </p:nvSpPr>
          <p:spPr>
            <a:xfrm>
              <a:off x="58512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1" name="Google Shape;10271;p32"/>
            <p:cNvSpPr/>
            <p:nvPr/>
          </p:nvSpPr>
          <p:spPr>
            <a:xfrm>
              <a:off x="62168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2" name="Google Shape;10272;p32"/>
            <p:cNvSpPr/>
            <p:nvPr/>
          </p:nvSpPr>
          <p:spPr>
            <a:xfrm>
              <a:off x="58512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3" name="Google Shape;10273;p32"/>
            <p:cNvSpPr/>
            <p:nvPr/>
          </p:nvSpPr>
          <p:spPr>
            <a:xfrm>
              <a:off x="62168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10274;p32"/>
            <p:cNvSpPr/>
            <p:nvPr/>
          </p:nvSpPr>
          <p:spPr>
            <a:xfrm>
              <a:off x="58512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10275;p32"/>
            <p:cNvSpPr/>
            <p:nvPr/>
          </p:nvSpPr>
          <p:spPr>
            <a:xfrm>
              <a:off x="62168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10276;p32"/>
            <p:cNvSpPr/>
            <p:nvPr/>
          </p:nvSpPr>
          <p:spPr>
            <a:xfrm>
              <a:off x="58512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7" name="Google Shape;10277;p32"/>
            <p:cNvSpPr/>
            <p:nvPr/>
          </p:nvSpPr>
          <p:spPr>
            <a:xfrm>
              <a:off x="62168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8" name="Google Shape;10278;p32"/>
            <p:cNvSpPr/>
            <p:nvPr/>
          </p:nvSpPr>
          <p:spPr>
            <a:xfrm>
              <a:off x="58512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9" name="Google Shape;10279;p32"/>
            <p:cNvSpPr/>
            <p:nvPr/>
          </p:nvSpPr>
          <p:spPr>
            <a:xfrm>
              <a:off x="62168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0" name="Google Shape;10280;p32"/>
            <p:cNvSpPr/>
            <p:nvPr/>
          </p:nvSpPr>
          <p:spPr>
            <a:xfrm>
              <a:off x="58512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1" name="Google Shape;10281;p32"/>
            <p:cNvSpPr/>
            <p:nvPr/>
          </p:nvSpPr>
          <p:spPr>
            <a:xfrm>
              <a:off x="62168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2" name="Google Shape;10282;p32"/>
            <p:cNvSpPr/>
            <p:nvPr/>
          </p:nvSpPr>
          <p:spPr>
            <a:xfrm>
              <a:off x="58512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0283;p32"/>
            <p:cNvSpPr/>
            <p:nvPr/>
          </p:nvSpPr>
          <p:spPr>
            <a:xfrm>
              <a:off x="62168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4" name="Google Shape;10284;p32"/>
            <p:cNvSpPr/>
            <p:nvPr/>
          </p:nvSpPr>
          <p:spPr>
            <a:xfrm>
              <a:off x="58512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5" name="Google Shape;10285;p32"/>
            <p:cNvSpPr/>
            <p:nvPr/>
          </p:nvSpPr>
          <p:spPr>
            <a:xfrm>
              <a:off x="62168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6" name="Google Shape;10286;p32"/>
            <p:cNvSpPr/>
            <p:nvPr/>
          </p:nvSpPr>
          <p:spPr>
            <a:xfrm>
              <a:off x="58512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7" name="Google Shape;10287;p32"/>
            <p:cNvSpPr/>
            <p:nvPr/>
          </p:nvSpPr>
          <p:spPr>
            <a:xfrm>
              <a:off x="62168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8" name="Google Shape;10288;p32"/>
            <p:cNvSpPr/>
            <p:nvPr/>
          </p:nvSpPr>
          <p:spPr>
            <a:xfrm>
              <a:off x="62168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9" name="Google Shape;10289;p32"/>
            <p:cNvSpPr/>
            <p:nvPr/>
          </p:nvSpPr>
          <p:spPr>
            <a:xfrm>
              <a:off x="58512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0" name="Google Shape;10290;p32"/>
            <p:cNvSpPr/>
            <p:nvPr/>
          </p:nvSpPr>
          <p:spPr>
            <a:xfrm>
              <a:off x="65826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1" name="Google Shape;10291;p32"/>
            <p:cNvSpPr/>
            <p:nvPr/>
          </p:nvSpPr>
          <p:spPr>
            <a:xfrm>
              <a:off x="69482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2" name="Google Shape;10292;p32"/>
            <p:cNvSpPr/>
            <p:nvPr/>
          </p:nvSpPr>
          <p:spPr>
            <a:xfrm>
              <a:off x="65826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3" name="Google Shape;10293;p32"/>
            <p:cNvSpPr/>
            <p:nvPr/>
          </p:nvSpPr>
          <p:spPr>
            <a:xfrm>
              <a:off x="69482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4" name="Google Shape;10294;p32"/>
            <p:cNvSpPr/>
            <p:nvPr/>
          </p:nvSpPr>
          <p:spPr>
            <a:xfrm>
              <a:off x="65826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5" name="Google Shape;10295;p32"/>
            <p:cNvSpPr/>
            <p:nvPr/>
          </p:nvSpPr>
          <p:spPr>
            <a:xfrm>
              <a:off x="69482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6" name="Google Shape;10296;p32"/>
            <p:cNvSpPr/>
            <p:nvPr/>
          </p:nvSpPr>
          <p:spPr>
            <a:xfrm>
              <a:off x="65826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7" name="Google Shape;10297;p32"/>
            <p:cNvSpPr/>
            <p:nvPr/>
          </p:nvSpPr>
          <p:spPr>
            <a:xfrm>
              <a:off x="69482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8" name="Google Shape;10298;p32"/>
            <p:cNvSpPr/>
            <p:nvPr/>
          </p:nvSpPr>
          <p:spPr>
            <a:xfrm>
              <a:off x="65826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9" name="Google Shape;10299;p32"/>
            <p:cNvSpPr/>
            <p:nvPr/>
          </p:nvSpPr>
          <p:spPr>
            <a:xfrm>
              <a:off x="69482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0" name="Google Shape;10300;p32"/>
            <p:cNvSpPr/>
            <p:nvPr/>
          </p:nvSpPr>
          <p:spPr>
            <a:xfrm>
              <a:off x="65826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1" name="Google Shape;10301;p32"/>
            <p:cNvSpPr/>
            <p:nvPr/>
          </p:nvSpPr>
          <p:spPr>
            <a:xfrm>
              <a:off x="69482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2" name="Google Shape;10302;p32"/>
            <p:cNvSpPr/>
            <p:nvPr/>
          </p:nvSpPr>
          <p:spPr>
            <a:xfrm>
              <a:off x="65826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3" name="Google Shape;10303;p32"/>
            <p:cNvSpPr/>
            <p:nvPr/>
          </p:nvSpPr>
          <p:spPr>
            <a:xfrm>
              <a:off x="69482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4" name="Google Shape;10304;p32"/>
            <p:cNvSpPr/>
            <p:nvPr/>
          </p:nvSpPr>
          <p:spPr>
            <a:xfrm>
              <a:off x="65826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5" name="Google Shape;10305;p32"/>
            <p:cNvSpPr/>
            <p:nvPr/>
          </p:nvSpPr>
          <p:spPr>
            <a:xfrm>
              <a:off x="69482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6" name="Google Shape;10306;p32"/>
            <p:cNvSpPr/>
            <p:nvPr/>
          </p:nvSpPr>
          <p:spPr>
            <a:xfrm>
              <a:off x="65826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7" name="Google Shape;10307;p32"/>
            <p:cNvSpPr/>
            <p:nvPr/>
          </p:nvSpPr>
          <p:spPr>
            <a:xfrm>
              <a:off x="69482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8" name="Google Shape;10308;p32"/>
            <p:cNvSpPr/>
            <p:nvPr/>
          </p:nvSpPr>
          <p:spPr>
            <a:xfrm>
              <a:off x="65826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9" name="Google Shape;10309;p32"/>
            <p:cNvSpPr/>
            <p:nvPr/>
          </p:nvSpPr>
          <p:spPr>
            <a:xfrm>
              <a:off x="69482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0" name="Google Shape;10310;p32"/>
            <p:cNvSpPr/>
            <p:nvPr/>
          </p:nvSpPr>
          <p:spPr>
            <a:xfrm>
              <a:off x="65826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1" name="Google Shape;10311;p32"/>
            <p:cNvSpPr/>
            <p:nvPr/>
          </p:nvSpPr>
          <p:spPr>
            <a:xfrm>
              <a:off x="69482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2" name="Google Shape;10312;p32"/>
            <p:cNvSpPr/>
            <p:nvPr/>
          </p:nvSpPr>
          <p:spPr>
            <a:xfrm>
              <a:off x="65826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3" name="Google Shape;10313;p32"/>
            <p:cNvSpPr/>
            <p:nvPr/>
          </p:nvSpPr>
          <p:spPr>
            <a:xfrm>
              <a:off x="69482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4" name="Google Shape;10314;p32"/>
            <p:cNvSpPr/>
            <p:nvPr/>
          </p:nvSpPr>
          <p:spPr>
            <a:xfrm>
              <a:off x="65826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5" name="Google Shape;10315;p32"/>
            <p:cNvSpPr/>
            <p:nvPr/>
          </p:nvSpPr>
          <p:spPr>
            <a:xfrm>
              <a:off x="69482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6" name="Google Shape;10316;p32"/>
            <p:cNvSpPr/>
            <p:nvPr/>
          </p:nvSpPr>
          <p:spPr>
            <a:xfrm>
              <a:off x="69482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7" name="Google Shape;10317;p32"/>
            <p:cNvSpPr/>
            <p:nvPr/>
          </p:nvSpPr>
          <p:spPr>
            <a:xfrm>
              <a:off x="65826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8" name="Google Shape;10318;p32"/>
            <p:cNvSpPr/>
            <p:nvPr/>
          </p:nvSpPr>
          <p:spPr>
            <a:xfrm>
              <a:off x="73140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9" name="Google Shape;10319;p32"/>
            <p:cNvSpPr/>
            <p:nvPr/>
          </p:nvSpPr>
          <p:spPr>
            <a:xfrm>
              <a:off x="76796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10320;p32"/>
            <p:cNvSpPr/>
            <p:nvPr/>
          </p:nvSpPr>
          <p:spPr>
            <a:xfrm>
              <a:off x="73140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10321;p32"/>
            <p:cNvSpPr/>
            <p:nvPr/>
          </p:nvSpPr>
          <p:spPr>
            <a:xfrm>
              <a:off x="76796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10322;p32"/>
            <p:cNvSpPr/>
            <p:nvPr/>
          </p:nvSpPr>
          <p:spPr>
            <a:xfrm>
              <a:off x="73140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0323;p32"/>
            <p:cNvSpPr/>
            <p:nvPr/>
          </p:nvSpPr>
          <p:spPr>
            <a:xfrm>
              <a:off x="76796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0324;p32"/>
            <p:cNvSpPr/>
            <p:nvPr/>
          </p:nvSpPr>
          <p:spPr>
            <a:xfrm>
              <a:off x="73140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0325;p32"/>
            <p:cNvSpPr/>
            <p:nvPr/>
          </p:nvSpPr>
          <p:spPr>
            <a:xfrm>
              <a:off x="76796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6" name="Google Shape;10326;p32"/>
            <p:cNvSpPr/>
            <p:nvPr/>
          </p:nvSpPr>
          <p:spPr>
            <a:xfrm>
              <a:off x="73140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7" name="Google Shape;10327;p32"/>
            <p:cNvSpPr/>
            <p:nvPr/>
          </p:nvSpPr>
          <p:spPr>
            <a:xfrm>
              <a:off x="76796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8" name="Google Shape;10328;p32"/>
            <p:cNvSpPr/>
            <p:nvPr/>
          </p:nvSpPr>
          <p:spPr>
            <a:xfrm>
              <a:off x="73140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9" name="Google Shape;10329;p32"/>
            <p:cNvSpPr/>
            <p:nvPr/>
          </p:nvSpPr>
          <p:spPr>
            <a:xfrm>
              <a:off x="76796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0" name="Google Shape;10330;p32"/>
            <p:cNvSpPr/>
            <p:nvPr/>
          </p:nvSpPr>
          <p:spPr>
            <a:xfrm>
              <a:off x="73140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1" name="Google Shape;10331;p32"/>
            <p:cNvSpPr/>
            <p:nvPr/>
          </p:nvSpPr>
          <p:spPr>
            <a:xfrm>
              <a:off x="76796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2" name="Google Shape;10332;p32"/>
            <p:cNvSpPr/>
            <p:nvPr/>
          </p:nvSpPr>
          <p:spPr>
            <a:xfrm>
              <a:off x="73140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3" name="Google Shape;10333;p32"/>
            <p:cNvSpPr/>
            <p:nvPr/>
          </p:nvSpPr>
          <p:spPr>
            <a:xfrm>
              <a:off x="76796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4" name="Google Shape;10334;p32"/>
            <p:cNvSpPr/>
            <p:nvPr/>
          </p:nvSpPr>
          <p:spPr>
            <a:xfrm>
              <a:off x="73140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5" name="Google Shape;10335;p32"/>
            <p:cNvSpPr/>
            <p:nvPr/>
          </p:nvSpPr>
          <p:spPr>
            <a:xfrm>
              <a:off x="76796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6" name="Google Shape;10336;p32"/>
            <p:cNvSpPr/>
            <p:nvPr/>
          </p:nvSpPr>
          <p:spPr>
            <a:xfrm>
              <a:off x="73140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7" name="Google Shape;10337;p32"/>
            <p:cNvSpPr/>
            <p:nvPr/>
          </p:nvSpPr>
          <p:spPr>
            <a:xfrm>
              <a:off x="76796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8" name="Google Shape;10338;p32"/>
            <p:cNvSpPr/>
            <p:nvPr/>
          </p:nvSpPr>
          <p:spPr>
            <a:xfrm>
              <a:off x="73140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9" name="Google Shape;10339;p32"/>
            <p:cNvSpPr/>
            <p:nvPr/>
          </p:nvSpPr>
          <p:spPr>
            <a:xfrm>
              <a:off x="76796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0" name="Google Shape;10340;p32"/>
            <p:cNvSpPr/>
            <p:nvPr/>
          </p:nvSpPr>
          <p:spPr>
            <a:xfrm>
              <a:off x="73140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1" name="Google Shape;10341;p32"/>
            <p:cNvSpPr/>
            <p:nvPr/>
          </p:nvSpPr>
          <p:spPr>
            <a:xfrm>
              <a:off x="76796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2" name="Google Shape;10342;p32"/>
            <p:cNvSpPr/>
            <p:nvPr/>
          </p:nvSpPr>
          <p:spPr>
            <a:xfrm>
              <a:off x="73140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3" name="Google Shape;10343;p32"/>
            <p:cNvSpPr/>
            <p:nvPr/>
          </p:nvSpPr>
          <p:spPr>
            <a:xfrm>
              <a:off x="76796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4" name="Google Shape;10344;p32"/>
            <p:cNvSpPr/>
            <p:nvPr/>
          </p:nvSpPr>
          <p:spPr>
            <a:xfrm>
              <a:off x="76796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5" name="Google Shape;10345;p32"/>
            <p:cNvSpPr/>
            <p:nvPr/>
          </p:nvSpPr>
          <p:spPr>
            <a:xfrm>
              <a:off x="73140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6" name="Google Shape;10346;p32"/>
            <p:cNvSpPr/>
            <p:nvPr/>
          </p:nvSpPr>
          <p:spPr>
            <a:xfrm>
              <a:off x="80454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7" name="Google Shape;10347;p32"/>
            <p:cNvSpPr/>
            <p:nvPr/>
          </p:nvSpPr>
          <p:spPr>
            <a:xfrm>
              <a:off x="84110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8" name="Google Shape;10348;p32"/>
            <p:cNvSpPr/>
            <p:nvPr/>
          </p:nvSpPr>
          <p:spPr>
            <a:xfrm>
              <a:off x="80454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9" name="Google Shape;10349;p32"/>
            <p:cNvSpPr/>
            <p:nvPr/>
          </p:nvSpPr>
          <p:spPr>
            <a:xfrm>
              <a:off x="84110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0" name="Google Shape;10350;p32"/>
            <p:cNvSpPr/>
            <p:nvPr/>
          </p:nvSpPr>
          <p:spPr>
            <a:xfrm>
              <a:off x="80454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1" name="Google Shape;10351;p32"/>
            <p:cNvSpPr/>
            <p:nvPr/>
          </p:nvSpPr>
          <p:spPr>
            <a:xfrm>
              <a:off x="84110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2" name="Google Shape;10352;p32"/>
            <p:cNvSpPr/>
            <p:nvPr/>
          </p:nvSpPr>
          <p:spPr>
            <a:xfrm>
              <a:off x="80454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3" name="Google Shape;10353;p32"/>
            <p:cNvSpPr/>
            <p:nvPr/>
          </p:nvSpPr>
          <p:spPr>
            <a:xfrm>
              <a:off x="84110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4" name="Google Shape;10354;p32"/>
            <p:cNvSpPr/>
            <p:nvPr/>
          </p:nvSpPr>
          <p:spPr>
            <a:xfrm>
              <a:off x="80454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5" name="Google Shape;10355;p32"/>
            <p:cNvSpPr/>
            <p:nvPr/>
          </p:nvSpPr>
          <p:spPr>
            <a:xfrm>
              <a:off x="84110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6" name="Google Shape;10356;p32"/>
            <p:cNvSpPr/>
            <p:nvPr/>
          </p:nvSpPr>
          <p:spPr>
            <a:xfrm>
              <a:off x="80454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7" name="Google Shape;10357;p32"/>
            <p:cNvSpPr/>
            <p:nvPr/>
          </p:nvSpPr>
          <p:spPr>
            <a:xfrm>
              <a:off x="84110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8" name="Google Shape;10358;p32"/>
            <p:cNvSpPr/>
            <p:nvPr/>
          </p:nvSpPr>
          <p:spPr>
            <a:xfrm>
              <a:off x="80454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9" name="Google Shape;10359;p32"/>
            <p:cNvSpPr/>
            <p:nvPr/>
          </p:nvSpPr>
          <p:spPr>
            <a:xfrm>
              <a:off x="84110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0" name="Google Shape;10360;p32"/>
            <p:cNvSpPr/>
            <p:nvPr/>
          </p:nvSpPr>
          <p:spPr>
            <a:xfrm>
              <a:off x="80454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1" name="Google Shape;10361;p32"/>
            <p:cNvSpPr/>
            <p:nvPr/>
          </p:nvSpPr>
          <p:spPr>
            <a:xfrm>
              <a:off x="84110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2" name="Google Shape;10362;p32"/>
            <p:cNvSpPr/>
            <p:nvPr/>
          </p:nvSpPr>
          <p:spPr>
            <a:xfrm>
              <a:off x="80454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3" name="Google Shape;10363;p32"/>
            <p:cNvSpPr/>
            <p:nvPr/>
          </p:nvSpPr>
          <p:spPr>
            <a:xfrm>
              <a:off x="84110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4" name="Google Shape;10364;p32"/>
            <p:cNvSpPr/>
            <p:nvPr/>
          </p:nvSpPr>
          <p:spPr>
            <a:xfrm>
              <a:off x="80454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5" name="Google Shape;10365;p32"/>
            <p:cNvSpPr/>
            <p:nvPr/>
          </p:nvSpPr>
          <p:spPr>
            <a:xfrm>
              <a:off x="8411088" y="3673868"/>
              <a:ext cx="365700" cy="367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6" name="Google Shape;10366;p32"/>
            <p:cNvSpPr/>
            <p:nvPr/>
          </p:nvSpPr>
          <p:spPr>
            <a:xfrm>
              <a:off x="80454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7" name="Google Shape;10367;p32"/>
            <p:cNvSpPr/>
            <p:nvPr/>
          </p:nvSpPr>
          <p:spPr>
            <a:xfrm>
              <a:off x="84110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8" name="Google Shape;10368;p32"/>
            <p:cNvSpPr/>
            <p:nvPr/>
          </p:nvSpPr>
          <p:spPr>
            <a:xfrm>
              <a:off x="80454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9" name="Google Shape;10369;p32"/>
            <p:cNvSpPr/>
            <p:nvPr/>
          </p:nvSpPr>
          <p:spPr>
            <a:xfrm>
              <a:off x="84110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0" name="Google Shape;10370;p32"/>
            <p:cNvSpPr/>
            <p:nvPr/>
          </p:nvSpPr>
          <p:spPr>
            <a:xfrm>
              <a:off x="80454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1" name="Google Shape;10371;p32"/>
            <p:cNvSpPr/>
            <p:nvPr/>
          </p:nvSpPr>
          <p:spPr>
            <a:xfrm>
              <a:off x="84110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2" name="Google Shape;10372;p32"/>
            <p:cNvSpPr/>
            <p:nvPr/>
          </p:nvSpPr>
          <p:spPr>
            <a:xfrm>
              <a:off x="84110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3" name="Google Shape;10373;p32"/>
            <p:cNvSpPr/>
            <p:nvPr/>
          </p:nvSpPr>
          <p:spPr>
            <a:xfrm>
              <a:off x="80454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4" name="Google Shape;10374;p32"/>
            <p:cNvSpPr/>
            <p:nvPr/>
          </p:nvSpPr>
          <p:spPr>
            <a:xfrm>
              <a:off x="87768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5" name="Google Shape;10375;p32"/>
            <p:cNvSpPr/>
            <p:nvPr/>
          </p:nvSpPr>
          <p:spPr>
            <a:xfrm>
              <a:off x="87768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6" name="Google Shape;10376;p32"/>
            <p:cNvSpPr/>
            <p:nvPr/>
          </p:nvSpPr>
          <p:spPr>
            <a:xfrm>
              <a:off x="87768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7" name="Google Shape;10377;p32"/>
            <p:cNvSpPr/>
            <p:nvPr/>
          </p:nvSpPr>
          <p:spPr>
            <a:xfrm>
              <a:off x="87768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8" name="Google Shape;10378;p32"/>
            <p:cNvSpPr/>
            <p:nvPr/>
          </p:nvSpPr>
          <p:spPr>
            <a:xfrm>
              <a:off x="87768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9" name="Google Shape;10379;p32"/>
            <p:cNvSpPr/>
            <p:nvPr/>
          </p:nvSpPr>
          <p:spPr>
            <a:xfrm>
              <a:off x="87768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0" name="Google Shape;10380;p32"/>
            <p:cNvSpPr/>
            <p:nvPr/>
          </p:nvSpPr>
          <p:spPr>
            <a:xfrm>
              <a:off x="87768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1" name="Google Shape;10381;p32"/>
            <p:cNvSpPr/>
            <p:nvPr/>
          </p:nvSpPr>
          <p:spPr>
            <a:xfrm>
              <a:off x="87768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2" name="Google Shape;10382;p32"/>
            <p:cNvSpPr/>
            <p:nvPr/>
          </p:nvSpPr>
          <p:spPr>
            <a:xfrm>
              <a:off x="87768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3" name="Google Shape;10383;p32"/>
            <p:cNvSpPr/>
            <p:nvPr/>
          </p:nvSpPr>
          <p:spPr>
            <a:xfrm>
              <a:off x="87768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4" name="Google Shape;10384;p32"/>
            <p:cNvSpPr/>
            <p:nvPr/>
          </p:nvSpPr>
          <p:spPr>
            <a:xfrm>
              <a:off x="87768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5" name="Google Shape;10385;p32"/>
            <p:cNvSpPr/>
            <p:nvPr/>
          </p:nvSpPr>
          <p:spPr>
            <a:xfrm>
              <a:off x="87768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6" name="Google Shape;10386;p32"/>
            <p:cNvSpPr/>
            <p:nvPr/>
          </p:nvSpPr>
          <p:spPr>
            <a:xfrm>
              <a:off x="87768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7" name="Google Shape;10387;p32"/>
            <p:cNvSpPr/>
            <p:nvPr/>
          </p:nvSpPr>
          <p:spPr>
            <a:xfrm>
              <a:off x="87768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8" name="Google Shape;10388;p32"/>
          <p:cNvSpPr/>
          <p:nvPr/>
        </p:nvSpPr>
        <p:spPr>
          <a:xfrm>
            <a:off x="730550" y="368325"/>
            <a:ext cx="7680600" cy="440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9" name="Google Shape;10389;p32"/>
          <p:cNvSpPr/>
          <p:nvPr/>
        </p:nvSpPr>
        <p:spPr>
          <a:xfrm>
            <a:off x="191574" y="1283224"/>
            <a:ext cx="365700" cy="365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1" name="Google Shape;10391;p33"/>
          <p:cNvGrpSpPr/>
          <p:nvPr/>
        </p:nvGrpSpPr>
        <p:grpSpPr>
          <a:xfrm>
            <a:off x="0" y="0"/>
            <a:ext cx="9142500" cy="5143544"/>
            <a:chOff x="0" y="0"/>
            <a:chExt cx="9142500" cy="5143544"/>
          </a:xfrm>
        </p:grpSpPr>
        <p:sp>
          <p:nvSpPr>
            <p:cNvPr id="10392" name="Google Shape;10392;p33"/>
            <p:cNvSpPr/>
            <p:nvPr/>
          </p:nvSpPr>
          <p:spPr>
            <a:xfrm>
              <a:off x="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3" name="Google Shape;10393;p33"/>
            <p:cNvSpPr/>
            <p:nvPr/>
          </p:nvSpPr>
          <p:spPr>
            <a:xfrm>
              <a:off x="3656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4" name="Google Shape;10394;p33"/>
            <p:cNvSpPr/>
            <p:nvPr/>
          </p:nvSpPr>
          <p:spPr>
            <a:xfrm>
              <a:off x="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5" name="Google Shape;10395;p33"/>
            <p:cNvSpPr/>
            <p:nvPr/>
          </p:nvSpPr>
          <p:spPr>
            <a:xfrm>
              <a:off x="3656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6" name="Google Shape;10396;p33"/>
            <p:cNvSpPr/>
            <p:nvPr/>
          </p:nvSpPr>
          <p:spPr>
            <a:xfrm>
              <a:off x="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7" name="Google Shape;10397;p33"/>
            <p:cNvSpPr/>
            <p:nvPr/>
          </p:nvSpPr>
          <p:spPr>
            <a:xfrm>
              <a:off x="3656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8" name="Google Shape;10398;p33"/>
            <p:cNvSpPr/>
            <p:nvPr/>
          </p:nvSpPr>
          <p:spPr>
            <a:xfrm>
              <a:off x="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9" name="Google Shape;10399;p33"/>
            <p:cNvSpPr/>
            <p:nvPr/>
          </p:nvSpPr>
          <p:spPr>
            <a:xfrm>
              <a:off x="3656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0" name="Google Shape;10400;p33"/>
            <p:cNvSpPr/>
            <p:nvPr/>
          </p:nvSpPr>
          <p:spPr>
            <a:xfrm>
              <a:off x="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1" name="Google Shape;10401;p33"/>
            <p:cNvSpPr/>
            <p:nvPr/>
          </p:nvSpPr>
          <p:spPr>
            <a:xfrm>
              <a:off x="3656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2" name="Google Shape;10402;p33"/>
            <p:cNvSpPr/>
            <p:nvPr/>
          </p:nvSpPr>
          <p:spPr>
            <a:xfrm>
              <a:off x="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3" name="Google Shape;10403;p33"/>
            <p:cNvSpPr/>
            <p:nvPr/>
          </p:nvSpPr>
          <p:spPr>
            <a:xfrm>
              <a:off x="3656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4" name="Google Shape;10404;p33"/>
            <p:cNvSpPr/>
            <p:nvPr/>
          </p:nvSpPr>
          <p:spPr>
            <a:xfrm>
              <a:off x="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5" name="Google Shape;10405;p33"/>
            <p:cNvSpPr/>
            <p:nvPr/>
          </p:nvSpPr>
          <p:spPr>
            <a:xfrm>
              <a:off x="3656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6" name="Google Shape;10406;p33"/>
            <p:cNvSpPr/>
            <p:nvPr/>
          </p:nvSpPr>
          <p:spPr>
            <a:xfrm>
              <a:off x="0" y="2939123"/>
              <a:ext cx="365700" cy="367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7" name="Google Shape;10407;p33"/>
            <p:cNvSpPr/>
            <p:nvPr/>
          </p:nvSpPr>
          <p:spPr>
            <a:xfrm>
              <a:off x="3656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8" name="Google Shape;10408;p33"/>
            <p:cNvSpPr/>
            <p:nvPr/>
          </p:nvSpPr>
          <p:spPr>
            <a:xfrm>
              <a:off x="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9" name="Google Shape;10409;p33"/>
            <p:cNvSpPr/>
            <p:nvPr/>
          </p:nvSpPr>
          <p:spPr>
            <a:xfrm>
              <a:off x="3656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0" name="Google Shape;10410;p33"/>
            <p:cNvSpPr/>
            <p:nvPr/>
          </p:nvSpPr>
          <p:spPr>
            <a:xfrm>
              <a:off x="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1" name="Google Shape;10411;p33"/>
            <p:cNvSpPr/>
            <p:nvPr/>
          </p:nvSpPr>
          <p:spPr>
            <a:xfrm>
              <a:off x="3656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2" name="Google Shape;10412;p33"/>
            <p:cNvSpPr/>
            <p:nvPr/>
          </p:nvSpPr>
          <p:spPr>
            <a:xfrm>
              <a:off x="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3" name="Google Shape;10413;p33"/>
            <p:cNvSpPr/>
            <p:nvPr/>
          </p:nvSpPr>
          <p:spPr>
            <a:xfrm>
              <a:off x="3656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4" name="Google Shape;10414;p33"/>
            <p:cNvSpPr/>
            <p:nvPr/>
          </p:nvSpPr>
          <p:spPr>
            <a:xfrm>
              <a:off x="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5" name="Google Shape;10415;p33"/>
            <p:cNvSpPr/>
            <p:nvPr/>
          </p:nvSpPr>
          <p:spPr>
            <a:xfrm>
              <a:off x="3656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6" name="Google Shape;10416;p33"/>
            <p:cNvSpPr/>
            <p:nvPr/>
          </p:nvSpPr>
          <p:spPr>
            <a:xfrm>
              <a:off x="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7" name="Google Shape;10417;p33"/>
            <p:cNvSpPr/>
            <p:nvPr/>
          </p:nvSpPr>
          <p:spPr>
            <a:xfrm>
              <a:off x="3656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8" name="Google Shape;10418;p33"/>
            <p:cNvSpPr/>
            <p:nvPr/>
          </p:nvSpPr>
          <p:spPr>
            <a:xfrm>
              <a:off x="3656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9" name="Google Shape;10419;p33"/>
            <p:cNvSpPr/>
            <p:nvPr/>
          </p:nvSpPr>
          <p:spPr>
            <a:xfrm>
              <a:off x="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0" name="Google Shape;10420;p33"/>
            <p:cNvSpPr/>
            <p:nvPr/>
          </p:nvSpPr>
          <p:spPr>
            <a:xfrm>
              <a:off x="7314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1" name="Google Shape;10421;p33"/>
            <p:cNvSpPr/>
            <p:nvPr/>
          </p:nvSpPr>
          <p:spPr>
            <a:xfrm>
              <a:off x="10970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2" name="Google Shape;10422;p33"/>
            <p:cNvSpPr/>
            <p:nvPr/>
          </p:nvSpPr>
          <p:spPr>
            <a:xfrm>
              <a:off x="7314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3" name="Google Shape;10423;p33"/>
            <p:cNvSpPr/>
            <p:nvPr/>
          </p:nvSpPr>
          <p:spPr>
            <a:xfrm>
              <a:off x="10970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4" name="Google Shape;10424;p33"/>
            <p:cNvSpPr/>
            <p:nvPr/>
          </p:nvSpPr>
          <p:spPr>
            <a:xfrm>
              <a:off x="7314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5" name="Google Shape;10425;p33"/>
            <p:cNvSpPr/>
            <p:nvPr/>
          </p:nvSpPr>
          <p:spPr>
            <a:xfrm>
              <a:off x="10970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6" name="Google Shape;10426;p33"/>
            <p:cNvSpPr/>
            <p:nvPr/>
          </p:nvSpPr>
          <p:spPr>
            <a:xfrm>
              <a:off x="7314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7" name="Google Shape;10427;p33"/>
            <p:cNvSpPr/>
            <p:nvPr/>
          </p:nvSpPr>
          <p:spPr>
            <a:xfrm>
              <a:off x="10970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8" name="Google Shape;10428;p33"/>
            <p:cNvSpPr/>
            <p:nvPr/>
          </p:nvSpPr>
          <p:spPr>
            <a:xfrm>
              <a:off x="7314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9" name="Google Shape;10429;p33"/>
            <p:cNvSpPr/>
            <p:nvPr/>
          </p:nvSpPr>
          <p:spPr>
            <a:xfrm>
              <a:off x="10970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0" name="Google Shape;10430;p33"/>
            <p:cNvSpPr/>
            <p:nvPr/>
          </p:nvSpPr>
          <p:spPr>
            <a:xfrm>
              <a:off x="7314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1" name="Google Shape;10431;p33"/>
            <p:cNvSpPr/>
            <p:nvPr/>
          </p:nvSpPr>
          <p:spPr>
            <a:xfrm>
              <a:off x="10970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2" name="Google Shape;10432;p33"/>
            <p:cNvSpPr/>
            <p:nvPr/>
          </p:nvSpPr>
          <p:spPr>
            <a:xfrm>
              <a:off x="7314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3" name="Google Shape;10433;p33"/>
            <p:cNvSpPr/>
            <p:nvPr/>
          </p:nvSpPr>
          <p:spPr>
            <a:xfrm>
              <a:off x="10970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4" name="Google Shape;10434;p33"/>
            <p:cNvSpPr/>
            <p:nvPr/>
          </p:nvSpPr>
          <p:spPr>
            <a:xfrm>
              <a:off x="7314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5" name="Google Shape;10435;p33"/>
            <p:cNvSpPr/>
            <p:nvPr/>
          </p:nvSpPr>
          <p:spPr>
            <a:xfrm>
              <a:off x="10970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6" name="Google Shape;10436;p33"/>
            <p:cNvSpPr/>
            <p:nvPr/>
          </p:nvSpPr>
          <p:spPr>
            <a:xfrm>
              <a:off x="7314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7" name="Google Shape;10437;p33"/>
            <p:cNvSpPr/>
            <p:nvPr/>
          </p:nvSpPr>
          <p:spPr>
            <a:xfrm>
              <a:off x="10970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8" name="Google Shape;10438;p33"/>
            <p:cNvSpPr/>
            <p:nvPr/>
          </p:nvSpPr>
          <p:spPr>
            <a:xfrm>
              <a:off x="7314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9" name="Google Shape;10439;p33"/>
            <p:cNvSpPr/>
            <p:nvPr/>
          </p:nvSpPr>
          <p:spPr>
            <a:xfrm>
              <a:off x="10970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0" name="Google Shape;10440;p33"/>
            <p:cNvSpPr/>
            <p:nvPr/>
          </p:nvSpPr>
          <p:spPr>
            <a:xfrm>
              <a:off x="7314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1" name="Google Shape;10441;p33"/>
            <p:cNvSpPr/>
            <p:nvPr/>
          </p:nvSpPr>
          <p:spPr>
            <a:xfrm>
              <a:off x="10970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2" name="Google Shape;10442;p33"/>
            <p:cNvSpPr/>
            <p:nvPr/>
          </p:nvSpPr>
          <p:spPr>
            <a:xfrm>
              <a:off x="7314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3" name="Google Shape;10443;p33"/>
            <p:cNvSpPr/>
            <p:nvPr/>
          </p:nvSpPr>
          <p:spPr>
            <a:xfrm>
              <a:off x="10970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4" name="Google Shape;10444;p33"/>
            <p:cNvSpPr/>
            <p:nvPr/>
          </p:nvSpPr>
          <p:spPr>
            <a:xfrm>
              <a:off x="7314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5" name="Google Shape;10445;p33"/>
            <p:cNvSpPr/>
            <p:nvPr/>
          </p:nvSpPr>
          <p:spPr>
            <a:xfrm>
              <a:off x="10970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6" name="Google Shape;10446;p33"/>
            <p:cNvSpPr/>
            <p:nvPr/>
          </p:nvSpPr>
          <p:spPr>
            <a:xfrm>
              <a:off x="10970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7" name="Google Shape;10447;p33"/>
            <p:cNvSpPr/>
            <p:nvPr/>
          </p:nvSpPr>
          <p:spPr>
            <a:xfrm>
              <a:off x="7314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8" name="Google Shape;10448;p33"/>
            <p:cNvSpPr/>
            <p:nvPr/>
          </p:nvSpPr>
          <p:spPr>
            <a:xfrm>
              <a:off x="14628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9" name="Google Shape;10449;p33"/>
            <p:cNvSpPr/>
            <p:nvPr/>
          </p:nvSpPr>
          <p:spPr>
            <a:xfrm>
              <a:off x="18284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0" name="Google Shape;10450;p33"/>
            <p:cNvSpPr/>
            <p:nvPr/>
          </p:nvSpPr>
          <p:spPr>
            <a:xfrm>
              <a:off x="14628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1" name="Google Shape;10451;p33"/>
            <p:cNvSpPr/>
            <p:nvPr/>
          </p:nvSpPr>
          <p:spPr>
            <a:xfrm>
              <a:off x="18284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2" name="Google Shape;10452;p33"/>
            <p:cNvSpPr/>
            <p:nvPr/>
          </p:nvSpPr>
          <p:spPr>
            <a:xfrm>
              <a:off x="14628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3" name="Google Shape;10453;p33"/>
            <p:cNvSpPr/>
            <p:nvPr/>
          </p:nvSpPr>
          <p:spPr>
            <a:xfrm>
              <a:off x="18284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4" name="Google Shape;10454;p33"/>
            <p:cNvSpPr/>
            <p:nvPr/>
          </p:nvSpPr>
          <p:spPr>
            <a:xfrm>
              <a:off x="14628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5" name="Google Shape;10455;p33"/>
            <p:cNvSpPr/>
            <p:nvPr/>
          </p:nvSpPr>
          <p:spPr>
            <a:xfrm>
              <a:off x="18284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6" name="Google Shape;10456;p33"/>
            <p:cNvSpPr/>
            <p:nvPr/>
          </p:nvSpPr>
          <p:spPr>
            <a:xfrm>
              <a:off x="14628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7" name="Google Shape;10457;p33"/>
            <p:cNvSpPr/>
            <p:nvPr/>
          </p:nvSpPr>
          <p:spPr>
            <a:xfrm>
              <a:off x="18284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8" name="Google Shape;10458;p33"/>
            <p:cNvSpPr/>
            <p:nvPr/>
          </p:nvSpPr>
          <p:spPr>
            <a:xfrm>
              <a:off x="14628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9" name="Google Shape;10459;p33"/>
            <p:cNvSpPr/>
            <p:nvPr/>
          </p:nvSpPr>
          <p:spPr>
            <a:xfrm>
              <a:off x="18284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0" name="Google Shape;10460;p33"/>
            <p:cNvSpPr/>
            <p:nvPr/>
          </p:nvSpPr>
          <p:spPr>
            <a:xfrm>
              <a:off x="14628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1" name="Google Shape;10461;p33"/>
            <p:cNvSpPr/>
            <p:nvPr/>
          </p:nvSpPr>
          <p:spPr>
            <a:xfrm>
              <a:off x="18284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2" name="Google Shape;10462;p33"/>
            <p:cNvSpPr/>
            <p:nvPr/>
          </p:nvSpPr>
          <p:spPr>
            <a:xfrm>
              <a:off x="14628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3" name="Google Shape;10463;p33"/>
            <p:cNvSpPr/>
            <p:nvPr/>
          </p:nvSpPr>
          <p:spPr>
            <a:xfrm>
              <a:off x="18284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4" name="Google Shape;10464;p33"/>
            <p:cNvSpPr/>
            <p:nvPr/>
          </p:nvSpPr>
          <p:spPr>
            <a:xfrm>
              <a:off x="14628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5" name="Google Shape;10465;p33"/>
            <p:cNvSpPr/>
            <p:nvPr/>
          </p:nvSpPr>
          <p:spPr>
            <a:xfrm>
              <a:off x="18284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6" name="Google Shape;10466;p33"/>
            <p:cNvSpPr/>
            <p:nvPr/>
          </p:nvSpPr>
          <p:spPr>
            <a:xfrm>
              <a:off x="14628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7" name="Google Shape;10467;p33"/>
            <p:cNvSpPr/>
            <p:nvPr/>
          </p:nvSpPr>
          <p:spPr>
            <a:xfrm>
              <a:off x="18284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8" name="Google Shape;10468;p33"/>
            <p:cNvSpPr/>
            <p:nvPr/>
          </p:nvSpPr>
          <p:spPr>
            <a:xfrm>
              <a:off x="14628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9" name="Google Shape;10469;p33"/>
            <p:cNvSpPr/>
            <p:nvPr/>
          </p:nvSpPr>
          <p:spPr>
            <a:xfrm>
              <a:off x="18284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0" name="Google Shape;10470;p33"/>
            <p:cNvSpPr/>
            <p:nvPr/>
          </p:nvSpPr>
          <p:spPr>
            <a:xfrm>
              <a:off x="14628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1" name="Google Shape;10471;p33"/>
            <p:cNvSpPr/>
            <p:nvPr/>
          </p:nvSpPr>
          <p:spPr>
            <a:xfrm>
              <a:off x="18284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2" name="Google Shape;10472;p33"/>
            <p:cNvSpPr/>
            <p:nvPr/>
          </p:nvSpPr>
          <p:spPr>
            <a:xfrm>
              <a:off x="14628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3" name="Google Shape;10473;p33"/>
            <p:cNvSpPr/>
            <p:nvPr/>
          </p:nvSpPr>
          <p:spPr>
            <a:xfrm>
              <a:off x="18284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4" name="Google Shape;10474;p33"/>
            <p:cNvSpPr/>
            <p:nvPr/>
          </p:nvSpPr>
          <p:spPr>
            <a:xfrm>
              <a:off x="18284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5" name="Google Shape;10475;p33"/>
            <p:cNvSpPr/>
            <p:nvPr/>
          </p:nvSpPr>
          <p:spPr>
            <a:xfrm>
              <a:off x="14628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6" name="Google Shape;10476;p33"/>
            <p:cNvSpPr/>
            <p:nvPr/>
          </p:nvSpPr>
          <p:spPr>
            <a:xfrm>
              <a:off x="21942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7" name="Google Shape;10477;p33"/>
            <p:cNvSpPr/>
            <p:nvPr/>
          </p:nvSpPr>
          <p:spPr>
            <a:xfrm>
              <a:off x="25598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8" name="Google Shape;10478;p33"/>
            <p:cNvSpPr/>
            <p:nvPr/>
          </p:nvSpPr>
          <p:spPr>
            <a:xfrm>
              <a:off x="21942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9" name="Google Shape;10479;p33"/>
            <p:cNvSpPr/>
            <p:nvPr/>
          </p:nvSpPr>
          <p:spPr>
            <a:xfrm>
              <a:off x="25598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0" name="Google Shape;10480;p33"/>
            <p:cNvSpPr/>
            <p:nvPr/>
          </p:nvSpPr>
          <p:spPr>
            <a:xfrm>
              <a:off x="21942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1" name="Google Shape;10481;p33"/>
            <p:cNvSpPr/>
            <p:nvPr/>
          </p:nvSpPr>
          <p:spPr>
            <a:xfrm>
              <a:off x="25598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2" name="Google Shape;10482;p33"/>
            <p:cNvSpPr/>
            <p:nvPr/>
          </p:nvSpPr>
          <p:spPr>
            <a:xfrm>
              <a:off x="21942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3" name="Google Shape;10483;p33"/>
            <p:cNvSpPr/>
            <p:nvPr/>
          </p:nvSpPr>
          <p:spPr>
            <a:xfrm>
              <a:off x="25598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4" name="Google Shape;10484;p33"/>
            <p:cNvSpPr/>
            <p:nvPr/>
          </p:nvSpPr>
          <p:spPr>
            <a:xfrm>
              <a:off x="21942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" name="Google Shape;10485;p33"/>
            <p:cNvSpPr/>
            <p:nvPr/>
          </p:nvSpPr>
          <p:spPr>
            <a:xfrm>
              <a:off x="25598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" name="Google Shape;10486;p33"/>
            <p:cNvSpPr/>
            <p:nvPr/>
          </p:nvSpPr>
          <p:spPr>
            <a:xfrm>
              <a:off x="21942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" name="Google Shape;10487;p33"/>
            <p:cNvSpPr/>
            <p:nvPr/>
          </p:nvSpPr>
          <p:spPr>
            <a:xfrm>
              <a:off x="25598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" name="Google Shape;10488;p33"/>
            <p:cNvSpPr/>
            <p:nvPr/>
          </p:nvSpPr>
          <p:spPr>
            <a:xfrm>
              <a:off x="21942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" name="Google Shape;10489;p33"/>
            <p:cNvSpPr/>
            <p:nvPr/>
          </p:nvSpPr>
          <p:spPr>
            <a:xfrm>
              <a:off x="25598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" name="Google Shape;10490;p33"/>
            <p:cNvSpPr/>
            <p:nvPr/>
          </p:nvSpPr>
          <p:spPr>
            <a:xfrm>
              <a:off x="21942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" name="Google Shape;10491;p33"/>
            <p:cNvSpPr/>
            <p:nvPr/>
          </p:nvSpPr>
          <p:spPr>
            <a:xfrm>
              <a:off x="25598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" name="Google Shape;10492;p33"/>
            <p:cNvSpPr/>
            <p:nvPr/>
          </p:nvSpPr>
          <p:spPr>
            <a:xfrm>
              <a:off x="21942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3" name="Google Shape;10493;p33"/>
            <p:cNvSpPr/>
            <p:nvPr/>
          </p:nvSpPr>
          <p:spPr>
            <a:xfrm>
              <a:off x="25598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4" name="Google Shape;10494;p33"/>
            <p:cNvSpPr/>
            <p:nvPr/>
          </p:nvSpPr>
          <p:spPr>
            <a:xfrm>
              <a:off x="21942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" name="Google Shape;10495;p33"/>
            <p:cNvSpPr/>
            <p:nvPr/>
          </p:nvSpPr>
          <p:spPr>
            <a:xfrm>
              <a:off x="25598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" name="Google Shape;10496;p33"/>
            <p:cNvSpPr/>
            <p:nvPr/>
          </p:nvSpPr>
          <p:spPr>
            <a:xfrm>
              <a:off x="21942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7" name="Google Shape;10497;p33"/>
            <p:cNvSpPr/>
            <p:nvPr/>
          </p:nvSpPr>
          <p:spPr>
            <a:xfrm>
              <a:off x="25598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8" name="Google Shape;10498;p33"/>
            <p:cNvSpPr/>
            <p:nvPr/>
          </p:nvSpPr>
          <p:spPr>
            <a:xfrm>
              <a:off x="21942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9" name="Google Shape;10499;p33"/>
            <p:cNvSpPr/>
            <p:nvPr/>
          </p:nvSpPr>
          <p:spPr>
            <a:xfrm>
              <a:off x="25598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0" name="Google Shape;10500;p33"/>
            <p:cNvSpPr/>
            <p:nvPr/>
          </p:nvSpPr>
          <p:spPr>
            <a:xfrm>
              <a:off x="21942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" name="Google Shape;10501;p33"/>
            <p:cNvSpPr/>
            <p:nvPr/>
          </p:nvSpPr>
          <p:spPr>
            <a:xfrm>
              <a:off x="25598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2" name="Google Shape;10502;p33"/>
            <p:cNvSpPr/>
            <p:nvPr/>
          </p:nvSpPr>
          <p:spPr>
            <a:xfrm>
              <a:off x="25598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3" name="Google Shape;10503;p33"/>
            <p:cNvSpPr/>
            <p:nvPr/>
          </p:nvSpPr>
          <p:spPr>
            <a:xfrm>
              <a:off x="21942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4" name="Google Shape;10504;p33"/>
            <p:cNvSpPr/>
            <p:nvPr/>
          </p:nvSpPr>
          <p:spPr>
            <a:xfrm>
              <a:off x="29256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5" name="Google Shape;10505;p33"/>
            <p:cNvSpPr/>
            <p:nvPr/>
          </p:nvSpPr>
          <p:spPr>
            <a:xfrm>
              <a:off x="32912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6" name="Google Shape;10506;p33"/>
            <p:cNvSpPr/>
            <p:nvPr/>
          </p:nvSpPr>
          <p:spPr>
            <a:xfrm>
              <a:off x="29256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7" name="Google Shape;10507;p33"/>
            <p:cNvSpPr/>
            <p:nvPr/>
          </p:nvSpPr>
          <p:spPr>
            <a:xfrm>
              <a:off x="32912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8" name="Google Shape;10508;p33"/>
            <p:cNvSpPr/>
            <p:nvPr/>
          </p:nvSpPr>
          <p:spPr>
            <a:xfrm>
              <a:off x="29256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9" name="Google Shape;10509;p33"/>
            <p:cNvSpPr/>
            <p:nvPr/>
          </p:nvSpPr>
          <p:spPr>
            <a:xfrm>
              <a:off x="32912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0" name="Google Shape;10510;p33"/>
            <p:cNvSpPr/>
            <p:nvPr/>
          </p:nvSpPr>
          <p:spPr>
            <a:xfrm>
              <a:off x="29256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1" name="Google Shape;10511;p33"/>
            <p:cNvSpPr/>
            <p:nvPr/>
          </p:nvSpPr>
          <p:spPr>
            <a:xfrm>
              <a:off x="32912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2" name="Google Shape;10512;p33"/>
            <p:cNvSpPr/>
            <p:nvPr/>
          </p:nvSpPr>
          <p:spPr>
            <a:xfrm>
              <a:off x="29256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3" name="Google Shape;10513;p33"/>
            <p:cNvSpPr/>
            <p:nvPr/>
          </p:nvSpPr>
          <p:spPr>
            <a:xfrm>
              <a:off x="32912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4" name="Google Shape;10514;p33"/>
            <p:cNvSpPr/>
            <p:nvPr/>
          </p:nvSpPr>
          <p:spPr>
            <a:xfrm>
              <a:off x="29256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5" name="Google Shape;10515;p33"/>
            <p:cNvSpPr/>
            <p:nvPr/>
          </p:nvSpPr>
          <p:spPr>
            <a:xfrm>
              <a:off x="32912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6" name="Google Shape;10516;p33"/>
            <p:cNvSpPr/>
            <p:nvPr/>
          </p:nvSpPr>
          <p:spPr>
            <a:xfrm>
              <a:off x="29256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7" name="Google Shape;10517;p33"/>
            <p:cNvSpPr/>
            <p:nvPr/>
          </p:nvSpPr>
          <p:spPr>
            <a:xfrm>
              <a:off x="32912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8" name="Google Shape;10518;p33"/>
            <p:cNvSpPr/>
            <p:nvPr/>
          </p:nvSpPr>
          <p:spPr>
            <a:xfrm>
              <a:off x="29256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9" name="Google Shape;10519;p33"/>
            <p:cNvSpPr/>
            <p:nvPr/>
          </p:nvSpPr>
          <p:spPr>
            <a:xfrm>
              <a:off x="32912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0" name="Google Shape;10520;p33"/>
            <p:cNvSpPr/>
            <p:nvPr/>
          </p:nvSpPr>
          <p:spPr>
            <a:xfrm>
              <a:off x="29256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1" name="Google Shape;10521;p33"/>
            <p:cNvSpPr/>
            <p:nvPr/>
          </p:nvSpPr>
          <p:spPr>
            <a:xfrm>
              <a:off x="32912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2" name="Google Shape;10522;p33"/>
            <p:cNvSpPr/>
            <p:nvPr/>
          </p:nvSpPr>
          <p:spPr>
            <a:xfrm>
              <a:off x="29256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3" name="Google Shape;10523;p33"/>
            <p:cNvSpPr/>
            <p:nvPr/>
          </p:nvSpPr>
          <p:spPr>
            <a:xfrm>
              <a:off x="32912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4" name="Google Shape;10524;p33"/>
            <p:cNvSpPr/>
            <p:nvPr/>
          </p:nvSpPr>
          <p:spPr>
            <a:xfrm>
              <a:off x="29256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5" name="Google Shape;10525;p33"/>
            <p:cNvSpPr/>
            <p:nvPr/>
          </p:nvSpPr>
          <p:spPr>
            <a:xfrm>
              <a:off x="32912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6" name="Google Shape;10526;p33"/>
            <p:cNvSpPr/>
            <p:nvPr/>
          </p:nvSpPr>
          <p:spPr>
            <a:xfrm>
              <a:off x="29256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7" name="Google Shape;10527;p33"/>
            <p:cNvSpPr/>
            <p:nvPr/>
          </p:nvSpPr>
          <p:spPr>
            <a:xfrm>
              <a:off x="32912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8" name="Google Shape;10528;p33"/>
            <p:cNvSpPr/>
            <p:nvPr/>
          </p:nvSpPr>
          <p:spPr>
            <a:xfrm>
              <a:off x="29256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9" name="Google Shape;10529;p33"/>
            <p:cNvSpPr/>
            <p:nvPr/>
          </p:nvSpPr>
          <p:spPr>
            <a:xfrm>
              <a:off x="32912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0" name="Google Shape;10530;p33"/>
            <p:cNvSpPr/>
            <p:nvPr/>
          </p:nvSpPr>
          <p:spPr>
            <a:xfrm>
              <a:off x="32912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1" name="Google Shape;10531;p33"/>
            <p:cNvSpPr/>
            <p:nvPr/>
          </p:nvSpPr>
          <p:spPr>
            <a:xfrm>
              <a:off x="29256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2" name="Google Shape;10532;p33"/>
            <p:cNvSpPr/>
            <p:nvPr/>
          </p:nvSpPr>
          <p:spPr>
            <a:xfrm>
              <a:off x="36570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3" name="Google Shape;10533;p33"/>
            <p:cNvSpPr/>
            <p:nvPr/>
          </p:nvSpPr>
          <p:spPr>
            <a:xfrm>
              <a:off x="40226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4" name="Google Shape;10534;p33"/>
            <p:cNvSpPr/>
            <p:nvPr/>
          </p:nvSpPr>
          <p:spPr>
            <a:xfrm>
              <a:off x="36570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5" name="Google Shape;10535;p33"/>
            <p:cNvSpPr/>
            <p:nvPr/>
          </p:nvSpPr>
          <p:spPr>
            <a:xfrm>
              <a:off x="40226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6" name="Google Shape;10536;p33"/>
            <p:cNvSpPr/>
            <p:nvPr/>
          </p:nvSpPr>
          <p:spPr>
            <a:xfrm>
              <a:off x="36570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7" name="Google Shape;10537;p33"/>
            <p:cNvSpPr/>
            <p:nvPr/>
          </p:nvSpPr>
          <p:spPr>
            <a:xfrm>
              <a:off x="40226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8" name="Google Shape;10538;p33"/>
            <p:cNvSpPr/>
            <p:nvPr/>
          </p:nvSpPr>
          <p:spPr>
            <a:xfrm>
              <a:off x="36570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9" name="Google Shape;10539;p33"/>
            <p:cNvSpPr/>
            <p:nvPr/>
          </p:nvSpPr>
          <p:spPr>
            <a:xfrm>
              <a:off x="40226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0" name="Google Shape;10540;p33"/>
            <p:cNvSpPr/>
            <p:nvPr/>
          </p:nvSpPr>
          <p:spPr>
            <a:xfrm>
              <a:off x="36570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1" name="Google Shape;10541;p33"/>
            <p:cNvSpPr/>
            <p:nvPr/>
          </p:nvSpPr>
          <p:spPr>
            <a:xfrm>
              <a:off x="40226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2" name="Google Shape;10542;p33"/>
            <p:cNvSpPr/>
            <p:nvPr/>
          </p:nvSpPr>
          <p:spPr>
            <a:xfrm>
              <a:off x="36570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3" name="Google Shape;10543;p33"/>
            <p:cNvSpPr/>
            <p:nvPr/>
          </p:nvSpPr>
          <p:spPr>
            <a:xfrm>
              <a:off x="40226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4" name="Google Shape;10544;p33"/>
            <p:cNvSpPr/>
            <p:nvPr/>
          </p:nvSpPr>
          <p:spPr>
            <a:xfrm>
              <a:off x="36570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5" name="Google Shape;10545;p33"/>
            <p:cNvSpPr/>
            <p:nvPr/>
          </p:nvSpPr>
          <p:spPr>
            <a:xfrm>
              <a:off x="40226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6" name="Google Shape;10546;p33"/>
            <p:cNvSpPr/>
            <p:nvPr/>
          </p:nvSpPr>
          <p:spPr>
            <a:xfrm>
              <a:off x="36570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7" name="Google Shape;10547;p33"/>
            <p:cNvSpPr/>
            <p:nvPr/>
          </p:nvSpPr>
          <p:spPr>
            <a:xfrm>
              <a:off x="40226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8" name="Google Shape;10548;p33"/>
            <p:cNvSpPr/>
            <p:nvPr/>
          </p:nvSpPr>
          <p:spPr>
            <a:xfrm>
              <a:off x="36570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9" name="Google Shape;10549;p33"/>
            <p:cNvSpPr/>
            <p:nvPr/>
          </p:nvSpPr>
          <p:spPr>
            <a:xfrm>
              <a:off x="40226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0" name="Google Shape;10550;p33"/>
            <p:cNvSpPr/>
            <p:nvPr/>
          </p:nvSpPr>
          <p:spPr>
            <a:xfrm>
              <a:off x="36570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1" name="Google Shape;10551;p33"/>
            <p:cNvSpPr/>
            <p:nvPr/>
          </p:nvSpPr>
          <p:spPr>
            <a:xfrm>
              <a:off x="40226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2" name="Google Shape;10552;p33"/>
            <p:cNvSpPr/>
            <p:nvPr/>
          </p:nvSpPr>
          <p:spPr>
            <a:xfrm>
              <a:off x="36570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3" name="Google Shape;10553;p33"/>
            <p:cNvSpPr/>
            <p:nvPr/>
          </p:nvSpPr>
          <p:spPr>
            <a:xfrm>
              <a:off x="40226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4" name="Google Shape;10554;p33"/>
            <p:cNvSpPr/>
            <p:nvPr/>
          </p:nvSpPr>
          <p:spPr>
            <a:xfrm>
              <a:off x="36570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5" name="Google Shape;10555;p33"/>
            <p:cNvSpPr/>
            <p:nvPr/>
          </p:nvSpPr>
          <p:spPr>
            <a:xfrm>
              <a:off x="40226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6" name="Google Shape;10556;p33"/>
            <p:cNvSpPr/>
            <p:nvPr/>
          </p:nvSpPr>
          <p:spPr>
            <a:xfrm>
              <a:off x="36570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7" name="Google Shape;10557;p33"/>
            <p:cNvSpPr/>
            <p:nvPr/>
          </p:nvSpPr>
          <p:spPr>
            <a:xfrm>
              <a:off x="40226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8" name="Google Shape;10558;p33"/>
            <p:cNvSpPr/>
            <p:nvPr/>
          </p:nvSpPr>
          <p:spPr>
            <a:xfrm>
              <a:off x="40226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9" name="Google Shape;10559;p33"/>
            <p:cNvSpPr/>
            <p:nvPr/>
          </p:nvSpPr>
          <p:spPr>
            <a:xfrm>
              <a:off x="36570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0" name="Google Shape;10560;p33"/>
            <p:cNvSpPr/>
            <p:nvPr/>
          </p:nvSpPr>
          <p:spPr>
            <a:xfrm>
              <a:off x="43884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1" name="Google Shape;10561;p33"/>
            <p:cNvSpPr/>
            <p:nvPr/>
          </p:nvSpPr>
          <p:spPr>
            <a:xfrm>
              <a:off x="47540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2" name="Google Shape;10562;p33"/>
            <p:cNvSpPr/>
            <p:nvPr/>
          </p:nvSpPr>
          <p:spPr>
            <a:xfrm>
              <a:off x="43884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3" name="Google Shape;10563;p33"/>
            <p:cNvSpPr/>
            <p:nvPr/>
          </p:nvSpPr>
          <p:spPr>
            <a:xfrm>
              <a:off x="47540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4" name="Google Shape;10564;p33"/>
            <p:cNvSpPr/>
            <p:nvPr/>
          </p:nvSpPr>
          <p:spPr>
            <a:xfrm>
              <a:off x="43884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5" name="Google Shape;10565;p33"/>
            <p:cNvSpPr/>
            <p:nvPr/>
          </p:nvSpPr>
          <p:spPr>
            <a:xfrm>
              <a:off x="47540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6" name="Google Shape;10566;p33"/>
            <p:cNvSpPr/>
            <p:nvPr/>
          </p:nvSpPr>
          <p:spPr>
            <a:xfrm>
              <a:off x="43884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7" name="Google Shape;10567;p33"/>
            <p:cNvSpPr/>
            <p:nvPr/>
          </p:nvSpPr>
          <p:spPr>
            <a:xfrm>
              <a:off x="47540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8" name="Google Shape;10568;p33"/>
            <p:cNvSpPr/>
            <p:nvPr/>
          </p:nvSpPr>
          <p:spPr>
            <a:xfrm>
              <a:off x="43884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9" name="Google Shape;10569;p33"/>
            <p:cNvSpPr/>
            <p:nvPr/>
          </p:nvSpPr>
          <p:spPr>
            <a:xfrm>
              <a:off x="47540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0" name="Google Shape;10570;p33"/>
            <p:cNvSpPr/>
            <p:nvPr/>
          </p:nvSpPr>
          <p:spPr>
            <a:xfrm>
              <a:off x="43884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1" name="Google Shape;10571;p33"/>
            <p:cNvSpPr/>
            <p:nvPr/>
          </p:nvSpPr>
          <p:spPr>
            <a:xfrm>
              <a:off x="47540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2" name="Google Shape;10572;p33"/>
            <p:cNvSpPr/>
            <p:nvPr/>
          </p:nvSpPr>
          <p:spPr>
            <a:xfrm>
              <a:off x="43884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" name="Google Shape;10573;p33"/>
            <p:cNvSpPr/>
            <p:nvPr/>
          </p:nvSpPr>
          <p:spPr>
            <a:xfrm>
              <a:off x="47540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4" name="Google Shape;10574;p33"/>
            <p:cNvSpPr/>
            <p:nvPr/>
          </p:nvSpPr>
          <p:spPr>
            <a:xfrm>
              <a:off x="43884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5" name="Google Shape;10575;p33"/>
            <p:cNvSpPr/>
            <p:nvPr/>
          </p:nvSpPr>
          <p:spPr>
            <a:xfrm>
              <a:off x="47540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6" name="Google Shape;10576;p33"/>
            <p:cNvSpPr/>
            <p:nvPr/>
          </p:nvSpPr>
          <p:spPr>
            <a:xfrm>
              <a:off x="43884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7" name="Google Shape;10577;p33"/>
            <p:cNvSpPr/>
            <p:nvPr/>
          </p:nvSpPr>
          <p:spPr>
            <a:xfrm>
              <a:off x="47540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8" name="Google Shape;10578;p33"/>
            <p:cNvSpPr/>
            <p:nvPr/>
          </p:nvSpPr>
          <p:spPr>
            <a:xfrm>
              <a:off x="43884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9" name="Google Shape;10579;p33"/>
            <p:cNvSpPr/>
            <p:nvPr/>
          </p:nvSpPr>
          <p:spPr>
            <a:xfrm>
              <a:off x="47540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0" name="Google Shape;10580;p33"/>
            <p:cNvSpPr/>
            <p:nvPr/>
          </p:nvSpPr>
          <p:spPr>
            <a:xfrm>
              <a:off x="43884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1" name="Google Shape;10581;p33"/>
            <p:cNvSpPr/>
            <p:nvPr/>
          </p:nvSpPr>
          <p:spPr>
            <a:xfrm>
              <a:off x="47540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2" name="Google Shape;10582;p33"/>
            <p:cNvSpPr/>
            <p:nvPr/>
          </p:nvSpPr>
          <p:spPr>
            <a:xfrm>
              <a:off x="43884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3" name="Google Shape;10583;p33"/>
            <p:cNvSpPr/>
            <p:nvPr/>
          </p:nvSpPr>
          <p:spPr>
            <a:xfrm>
              <a:off x="47540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4" name="Google Shape;10584;p33"/>
            <p:cNvSpPr/>
            <p:nvPr/>
          </p:nvSpPr>
          <p:spPr>
            <a:xfrm>
              <a:off x="43884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5" name="Google Shape;10585;p33"/>
            <p:cNvSpPr/>
            <p:nvPr/>
          </p:nvSpPr>
          <p:spPr>
            <a:xfrm>
              <a:off x="47540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6" name="Google Shape;10586;p33"/>
            <p:cNvSpPr/>
            <p:nvPr/>
          </p:nvSpPr>
          <p:spPr>
            <a:xfrm>
              <a:off x="47540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7" name="Google Shape;10587;p33"/>
            <p:cNvSpPr/>
            <p:nvPr/>
          </p:nvSpPr>
          <p:spPr>
            <a:xfrm>
              <a:off x="43884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8" name="Google Shape;10588;p33"/>
            <p:cNvSpPr/>
            <p:nvPr/>
          </p:nvSpPr>
          <p:spPr>
            <a:xfrm>
              <a:off x="51198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9" name="Google Shape;10589;p33"/>
            <p:cNvSpPr/>
            <p:nvPr/>
          </p:nvSpPr>
          <p:spPr>
            <a:xfrm>
              <a:off x="54854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0" name="Google Shape;10590;p33"/>
            <p:cNvSpPr/>
            <p:nvPr/>
          </p:nvSpPr>
          <p:spPr>
            <a:xfrm>
              <a:off x="51198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1" name="Google Shape;10591;p33"/>
            <p:cNvSpPr/>
            <p:nvPr/>
          </p:nvSpPr>
          <p:spPr>
            <a:xfrm>
              <a:off x="54854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2" name="Google Shape;10592;p33"/>
            <p:cNvSpPr/>
            <p:nvPr/>
          </p:nvSpPr>
          <p:spPr>
            <a:xfrm>
              <a:off x="51198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3" name="Google Shape;10593;p33"/>
            <p:cNvSpPr/>
            <p:nvPr/>
          </p:nvSpPr>
          <p:spPr>
            <a:xfrm>
              <a:off x="54854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4" name="Google Shape;10594;p33"/>
            <p:cNvSpPr/>
            <p:nvPr/>
          </p:nvSpPr>
          <p:spPr>
            <a:xfrm>
              <a:off x="51198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5" name="Google Shape;10595;p33"/>
            <p:cNvSpPr/>
            <p:nvPr/>
          </p:nvSpPr>
          <p:spPr>
            <a:xfrm>
              <a:off x="54854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6" name="Google Shape;10596;p33"/>
            <p:cNvSpPr/>
            <p:nvPr/>
          </p:nvSpPr>
          <p:spPr>
            <a:xfrm>
              <a:off x="51198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7" name="Google Shape;10597;p33"/>
            <p:cNvSpPr/>
            <p:nvPr/>
          </p:nvSpPr>
          <p:spPr>
            <a:xfrm>
              <a:off x="54854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8" name="Google Shape;10598;p33"/>
            <p:cNvSpPr/>
            <p:nvPr/>
          </p:nvSpPr>
          <p:spPr>
            <a:xfrm>
              <a:off x="51198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9" name="Google Shape;10599;p33"/>
            <p:cNvSpPr/>
            <p:nvPr/>
          </p:nvSpPr>
          <p:spPr>
            <a:xfrm>
              <a:off x="54854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0" name="Google Shape;10600;p33"/>
            <p:cNvSpPr/>
            <p:nvPr/>
          </p:nvSpPr>
          <p:spPr>
            <a:xfrm>
              <a:off x="51198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1" name="Google Shape;10601;p33"/>
            <p:cNvSpPr/>
            <p:nvPr/>
          </p:nvSpPr>
          <p:spPr>
            <a:xfrm>
              <a:off x="54854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2" name="Google Shape;10602;p33"/>
            <p:cNvSpPr/>
            <p:nvPr/>
          </p:nvSpPr>
          <p:spPr>
            <a:xfrm>
              <a:off x="51198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3" name="Google Shape;10603;p33"/>
            <p:cNvSpPr/>
            <p:nvPr/>
          </p:nvSpPr>
          <p:spPr>
            <a:xfrm>
              <a:off x="54854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4" name="Google Shape;10604;p33"/>
            <p:cNvSpPr/>
            <p:nvPr/>
          </p:nvSpPr>
          <p:spPr>
            <a:xfrm>
              <a:off x="51198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5" name="Google Shape;10605;p33"/>
            <p:cNvSpPr/>
            <p:nvPr/>
          </p:nvSpPr>
          <p:spPr>
            <a:xfrm>
              <a:off x="54854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6" name="Google Shape;10606;p33"/>
            <p:cNvSpPr/>
            <p:nvPr/>
          </p:nvSpPr>
          <p:spPr>
            <a:xfrm>
              <a:off x="51198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7" name="Google Shape;10607;p33"/>
            <p:cNvSpPr/>
            <p:nvPr/>
          </p:nvSpPr>
          <p:spPr>
            <a:xfrm>
              <a:off x="54854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8" name="Google Shape;10608;p33"/>
            <p:cNvSpPr/>
            <p:nvPr/>
          </p:nvSpPr>
          <p:spPr>
            <a:xfrm>
              <a:off x="51198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9" name="Google Shape;10609;p33"/>
            <p:cNvSpPr/>
            <p:nvPr/>
          </p:nvSpPr>
          <p:spPr>
            <a:xfrm>
              <a:off x="54854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0" name="Google Shape;10610;p33"/>
            <p:cNvSpPr/>
            <p:nvPr/>
          </p:nvSpPr>
          <p:spPr>
            <a:xfrm>
              <a:off x="51198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1" name="Google Shape;10611;p33"/>
            <p:cNvSpPr/>
            <p:nvPr/>
          </p:nvSpPr>
          <p:spPr>
            <a:xfrm>
              <a:off x="54854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2" name="Google Shape;10612;p33"/>
            <p:cNvSpPr/>
            <p:nvPr/>
          </p:nvSpPr>
          <p:spPr>
            <a:xfrm>
              <a:off x="51198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3" name="Google Shape;10613;p33"/>
            <p:cNvSpPr/>
            <p:nvPr/>
          </p:nvSpPr>
          <p:spPr>
            <a:xfrm>
              <a:off x="54854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4" name="Google Shape;10614;p33"/>
            <p:cNvSpPr/>
            <p:nvPr/>
          </p:nvSpPr>
          <p:spPr>
            <a:xfrm>
              <a:off x="54854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5" name="Google Shape;10615;p33"/>
            <p:cNvSpPr/>
            <p:nvPr/>
          </p:nvSpPr>
          <p:spPr>
            <a:xfrm>
              <a:off x="51198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6" name="Google Shape;10616;p33"/>
            <p:cNvSpPr/>
            <p:nvPr/>
          </p:nvSpPr>
          <p:spPr>
            <a:xfrm>
              <a:off x="58512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7" name="Google Shape;10617;p33"/>
            <p:cNvSpPr/>
            <p:nvPr/>
          </p:nvSpPr>
          <p:spPr>
            <a:xfrm>
              <a:off x="62168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8" name="Google Shape;10618;p33"/>
            <p:cNvSpPr/>
            <p:nvPr/>
          </p:nvSpPr>
          <p:spPr>
            <a:xfrm>
              <a:off x="58512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9" name="Google Shape;10619;p33"/>
            <p:cNvSpPr/>
            <p:nvPr/>
          </p:nvSpPr>
          <p:spPr>
            <a:xfrm>
              <a:off x="62168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0" name="Google Shape;10620;p33"/>
            <p:cNvSpPr/>
            <p:nvPr/>
          </p:nvSpPr>
          <p:spPr>
            <a:xfrm>
              <a:off x="58512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1" name="Google Shape;10621;p33"/>
            <p:cNvSpPr/>
            <p:nvPr/>
          </p:nvSpPr>
          <p:spPr>
            <a:xfrm>
              <a:off x="62168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2" name="Google Shape;10622;p33"/>
            <p:cNvSpPr/>
            <p:nvPr/>
          </p:nvSpPr>
          <p:spPr>
            <a:xfrm>
              <a:off x="58512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3" name="Google Shape;10623;p33"/>
            <p:cNvSpPr/>
            <p:nvPr/>
          </p:nvSpPr>
          <p:spPr>
            <a:xfrm>
              <a:off x="62168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4" name="Google Shape;10624;p33"/>
            <p:cNvSpPr/>
            <p:nvPr/>
          </p:nvSpPr>
          <p:spPr>
            <a:xfrm>
              <a:off x="58512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5" name="Google Shape;10625;p33"/>
            <p:cNvSpPr/>
            <p:nvPr/>
          </p:nvSpPr>
          <p:spPr>
            <a:xfrm>
              <a:off x="62168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6" name="Google Shape;10626;p33"/>
            <p:cNvSpPr/>
            <p:nvPr/>
          </p:nvSpPr>
          <p:spPr>
            <a:xfrm>
              <a:off x="58512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7" name="Google Shape;10627;p33"/>
            <p:cNvSpPr/>
            <p:nvPr/>
          </p:nvSpPr>
          <p:spPr>
            <a:xfrm>
              <a:off x="62168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8" name="Google Shape;10628;p33"/>
            <p:cNvSpPr/>
            <p:nvPr/>
          </p:nvSpPr>
          <p:spPr>
            <a:xfrm>
              <a:off x="58512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9" name="Google Shape;10629;p33"/>
            <p:cNvSpPr/>
            <p:nvPr/>
          </p:nvSpPr>
          <p:spPr>
            <a:xfrm>
              <a:off x="62168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0" name="Google Shape;10630;p33"/>
            <p:cNvSpPr/>
            <p:nvPr/>
          </p:nvSpPr>
          <p:spPr>
            <a:xfrm>
              <a:off x="58512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1" name="Google Shape;10631;p33"/>
            <p:cNvSpPr/>
            <p:nvPr/>
          </p:nvSpPr>
          <p:spPr>
            <a:xfrm>
              <a:off x="62168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2" name="Google Shape;10632;p33"/>
            <p:cNvSpPr/>
            <p:nvPr/>
          </p:nvSpPr>
          <p:spPr>
            <a:xfrm>
              <a:off x="58512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3" name="Google Shape;10633;p33"/>
            <p:cNvSpPr/>
            <p:nvPr/>
          </p:nvSpPr>
          <p:spPr>
            <a:xfrm>
              <a:off x="62168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4" name="Google Shape;10634;p33"/>
            <p:cNvSpPr/>
            <p:nvPr/>
          </p:nvSpPr>
          <p:spPr>
            <a:xfrm>
              <a:off x="58512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5" name="Google Shape;10635;p33"/>
            <p:cNvSpPr/>
            <p:nvPr/>
          </p:nvSpPr>
          <p:spPr>
            <a:xfrm>
              <a:off x="62168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6" name="Google Shape;10636;p33"/>
            <p:cNvSpPr/>
            <p:nvPr/>
          </p:nvSpPr>
          <p:spPr>
            <a:xfrm>
              <a:off x="58512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7" name="Google Shape;10637;p33"/>
            <p:cNvSpPr/>
            <p:nvPr/>
          </p:nvSpPr>
          <p:spPr>
            <a:xfrm>
              <a:off x="62168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8" name="Google Shape;10638;p33"/>
            <p:cNvSpPr/>
            <p:nvPr/>
          </p:nvSpPr>
          <p:spPr>
            <a:xfrm>
              <a:off x="58512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9" name="Google Shape;10639;p33"/>
            <p:cNvSpPr/>
            <p:nvPr/>
          </p:nvSpPr>
          <p:spPr>
            <a:xfrm>
              <a:off x="62168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0" name="Google Shape;10640;p33"/>
            <p:cNvSpPr/>
            <p:nvPr/>
          </p:nvSpPr>
          <p:spPr>
            <a:xfrm>
              <a:off x="58512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1" name="Google Shape;10641;p33"/>
            <p:cNvSpPr/>
            <p:nvPr/>
          </p:nvSpPr>
          <p:spPr>
            <a:xfrm>
              <a:off x="62168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2" name="Google Shape;10642;p33"/>
            <p:cNvSpPr/>
            <p:nvPr/>
          </p:nvSpPr>
          <p:spPr>
            <a:xfrm>
              <a:off x="62168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3" name="Google Shape;10643;p33"/>
            <p:cNvSpPr/>
            <p:nvPr/>
          </p:nvSpPr>
          <p:spPr>
            <a:xfrm>
              <a:off x="58512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4" name="Google Shape;10644;p33"/>
            <p:cNvSpPr/>
            <p:nvPr/>
          </p:nvSpPr>
          <p:spPr>
            <a:xfrm>
              <a:off x="65826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5" name="Google Shape;10645;p33"/>
            <p:cNvSpPr/>
            <p:nvPr/>
          </p:nvSpPr>
          <p:spPr>
            <a:xfrm>
              <a:off x="69482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6" name="Google Shape;10646;p33"/>
            <p:cNvSpPr/>
            <p:nvPr/>
          </p:nvSpPr>
          <p:spPr>
            <a:xfrm>
              <a:off x="65826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7" name="Google Shape;10647;p33"/>
            <p:cNvSpPr/>
            <p:nvPr/>
          </p:nvSpPr>
          <p:spPr>
            <a:xfrm>
              <a:off x="69482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8" name="Google Shape;10648;p33"/>
            <p:cNvSpPr/>
            <p:nvPr/>
          </p:nvSpPr>
          <p:spPr>
            <a:xfrm>
              <a:off x="65826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9" name="Google Shape;10649;p33"/>
            <p:cNvSpPr/>
            <p:nvPr/>
          </p:nvSpPr>
          <p:spPr>
            <a:xfrm>
              <a:off x="69482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0" name="Google Shape;10650;p33"/>
            <p:cNvSpPr/>
            <p:nvPr/>
          </p:nvSpPr>
          <p:spPr>
            <a:xfrm>
              <a:off x="65826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1" name="Google Shape;10651;p33"/>
            <p:cNvSpPr/>
            <p:nvPr/>
          </p:nvSpPr>
          <p:spPr>
            <a:xfrm>
              <a:off x="69482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2" name="Google Shape;10652;p33"/>
            <p:cNvSpPr/>
            <p:nvPr/>
          </p:nvSpPr>
          <p:spPr>
            <a:xfrm>
              <a:off x="65826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3" name="Google Shape;10653;p33"/>
            <p:cNvSpPr/>
            <p:nvPr/>
          </p:nvSpPr>
          <p:spPr>
            <a:xfrm>
              <a:off x="69482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4" name="Google Shape;10654;p33"/>
            <p:cNvSpPr/>
            <p:nvPr/>
          </p:nvSpPr>
          <p:spPr>
            <a:xfrm>
              <a:off x="65826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5" name="Google Shape;10655;p33"/>
            <p:cNvSpPr/>
            <p:nvPr/>
          </p:nvSpPr>
          <p:spPr>
            <a:xfrm>
              <a:off x="69482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6" name="Google Shape;10656;p33"/>
            <p:cNvSpPr/>
            <p:nvPr/>
          </p:nvSpPr>
          <p:spPr>
            <a:xfrm>
              <a:off x="65826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7" name="Google Shape;10657;p33"/>
            <p:cNvSpPr/>
            <p:nvPr/>
          </p:nvSpPr>
          <p:spPr>
            <a:xfrm>
              <a:off x="69482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8" name="Google Shape;10658;p33"/>
            <p:cNvSpPr/>
            <p:nvPr/>
          </p:nvSpPr>
          <p:spPr>
            <a:xfrm>
              <a:off x="65826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9" name="Google Shape;10659;p33"/>
            <p:cNvSpPr/>
            <p:nvPr/>
          </p:nvSpPr>
          <p:spPr>
            <a:xfrm>
              <a:off x="69482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0" name="Google Shape;10660;p33"/>
            <p:cNvSpPr/>
            <p:nvPr/>
          </p:nvSpPr>
          <p:spPr>
            <a:xfrm>
              <a:off x="65826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1" name="Google Shape;10661;p33"/>
            <p:cNvSpPr/>
            <p:nvPr/>
          </p:nvSpPr>
          <p:spPr>
            <a:xfrm>
              <a:off x="69482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2" name="Google Shape;10662;p33"/>
            <p:cNvSpPr/>
            <p:nvPr/>
          </p:nvSpPr>
          <p:spPr>
            <a:xfrm>
              <a:off x="65826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3" name="Google Shape;10663;p33"/>
            <p:cNvSpPr/>
            <p:nvPr/>
          </p:nvSpPr>
          <p:spPr>
            <a:xfrm>
              <a:off x="69482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4" name="Google Shape;10664;p33"/>
            <p:cNvSpPr/>
            <p:nvPr/>
          </p:nvSpPr>
          <p:spPr>
            <a:xfrm>
              <a:off x="65826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5" name="Google Shape;10665;p33"/>
            <p:cNvSpPr/>
            <p:nvPr/>
          </p:nvSpPr>
          <p:spPr>
            <a:xfrm>
              <a:off x="69482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6" name="Google Shape;10666;p33"/>
            <p:cNvSpPr/>
            <p:nvPr/>
          </p:nvSpPr>
          <p:spPr>
            <a:xfrm>
              <a:off x="65826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7" name="Google Shape;10667;p33"/>
            <p:cNvSpPr/>
            <p:nvPr/>
          </p:nvSpPr>
          <p:spPr>
            <a:xfrm>
              <a:off x="69482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8" name="Google Shape;10668;p33"/>
            <p:cNvSpPr/>
            <p:nvPr/>
          </p:nvSpPr>
          <p:spPr>
            <a:xfrm>
              <a:off x="65826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9" name="Google Shape;10669;p33"/>
            <p:cNvSpPr/>
            <p:nvPr/>
          </p:nvSpPr>
          <p:spPr>
            <a:xfrm>
              <a:off x="69482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0" name="Google Shape;10670;p33"/>
            <p:cNvSpPr/>
            <p:nvPr/>
          </p:nvSpPr>
          <p:spPr>
            <a:xfrm>
              <a:off x="69482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1" name="Google Shape;10671;p33"/>
            <p:cNvSpPr/>
            <p:nvPr/>
          </p:nvSpPr>
          <p:spPr>
            <a:xfrm>
              <a:off x="65826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2" name="Google Shape;10672;p33"/>
            <p:cNvSpPr/>
            <p:nvPr/>
          </p:nvSpPr>
          <p:spPr>
            <a:xfrm>
              <a:off x="73140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3" name="Google Shape;10673;p33"/>
            <p:cNvSpPr/>
            <p:nvPr/>
          </p:nvSpPr>
          <p:spPr>
            <a:xfrm>
              <a:off x="76796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4" name="Google Shape;10674;p33"/>
            <p:cNvSpPr/>
            <p:nvPr/>
          </p:nvSpPr>
          <p:spPr>
            <a:xfrm>
              <a:off x="73140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5" name="Google Shape;10675;p33"/>
            <p:cNvSpPr/>
            <p:nvPr/>
          </p:nvSpPr>
          <p:spPr>
            <a:xfrm>
              <a:off x="76796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6" name="Google Shape;10676;p33"/>
            <p:cNvSpPr/>
            <p:nvPr/>
          </p:nvSpPr>
          <p:spPr>
            <a:xfrm>
              <a:off x="73140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7" name="Google Shape;10677;p33"/>
            <p:cNvSpPr/>
            <p:nvPr/>
          </p:nvSpPr>
          <p:spPr>
            <a:xfrm>
              <a:off x="76796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8" name="Google Shape;10678;p33"/>
            <p:cNvSpPr/>
            <p:nvPr/>
          </p:nvSpPr>
          <p:spPr>
            <a:xfrm>
              <a:off x="73140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9" name="Google Shape;10679;p33"/>
            <p:cNvSpPr/>
            <p:nvPr/>
          </p:nvSpPr>
          <p:spPr>
            <a:xfrm>
              <a:off x="76796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0" name="Google Shape;10680;p33"/>
            <p:cNvSpPr/>
            <p:nvPr/>
          </p:nvSpPr>
          <p:spPr>
            <a:xfrm>
              <a:off x="73140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1" name="Google Shape;10681;p33"/>
            <p:cNvSpPr/>
            <p:nvPr/>
          </p:nvSpPr>
          <p:spPr>
            <a:xfrm>
              <a:off x="7679688" y="110217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2" name="Google Shape;10682;p33"/>
            <p:cNvSpPr/>
            <p:nvPr/>
          </p:nvSpPr>
          <p:spPr>
            <a:xfrm>
              <a:off x="73140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3" name="Google Shape;10683;p33"/>
            <p:cNvSpPr/>
            <p:nvPr/>
          </p:nvSpPr>
          <p:spPr>
            <a:xfrm>
              <a:off x="76796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4" name="Google Shape;10684;p33"/>
            <p:cNvSpPr/>
            <p:nvPr/>
          </p:nvSpPr>
          <p:spPr>
            <a:xfrm>
              <a:off x="73140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5" name="Google Shape;10685;p33"/>
            <p:cNvSpPr/>
            <p:nvPr/>
          </p:nvSpPr>
          <p:spPr>
            <a:xfrm>
              <a:off x="76796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6" name="Google Shape;10686;p33"/>
            <p:cNvSpPr/>
            <p:nvPr/>
          </p:nvSpPr>
          <p:spPr>
            <a:xfrm>
              <a:off x="73140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7" name="Google Shape;10687;p33"/>
            <p:cNvSpPr/>
            <p:nvPr/>
          </p:nvSpPr>
          <p:spPr>
            <a:xfrm>
              <a:off x="76796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8" name="Google Shape;10688;p33"/>
            <p:cNvSpPr/>
            <p:nvPr/>
          </p:nvSpPr>
          <p:spPr>
            <a:xfrm>
              <a:off x="73140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9" name="Google Shape;10689;p33"/>
            <p:cNvSpPr/>
            <p:nvPr/>
          </p:nvSpPr>
          <p:spPr>
            <a:xfrm>
              <a:off x="76796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0" name="Google Shape;10690;p33"/>
            <p:cNvSpPr/>
            <p:nvPr/>
          </p:nvSpPr>
          <p:spPr>
            <a:xfrm>
              <a:off x="73140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1" name="Google Shape;10691;p33"/>
            <p:cNvSpPr/>
            <p:nvPr/>
          </p:nvSpPr>
          <p:spPr>
            <a:xfrm>
              <a:off x="76796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2" name="Google Shape;10692;p33"/>
            <p:cNvSpPr/>
            <p:nvPr/>
          </p:nvSpPr>
          <p:spPr>
            <a:xfrm>
              <a:off x="73140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3" name="Google Shape;10693;p33"/>
            <p:cNvSpPr/>
            <p:nvPr/>
          </p:nvSpPr>
          <p:spPr>
            <a:xfrm>
              <a:off x="76796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4" name="Google Shape;10694;p33"/>
            <p:cNvSpPr/>
            <p:nvPr/>
          </p:nvSpPr>
          <p:spPr>
            <a:xfrm>
              <a:off x="73140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5" name="Google Shape;10695;p33"/>
            <p:cNvSpPr/>
            <p:nvPr/>
          </p:nvSpPr>
          <p:spPr>
            <a:xfrm>
              <a:off x="76796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6" name="Google Shape;10696;p33"/>
            <p:cNvSpPr/>
            <p:nvPr/>
          </p:nvSpPr>
          <p:spPr>
            <a:xfrm>
              <a:off x="73140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7" name="Google Shape;10697;p33"/>
            <p:cNvSpPr/>
            <p:nvPr/>
          </p:nvSpPr>
          <p:spPr>
            <a:xfrm>
              <a:off x="76796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8" name="Google Shape;10698;p33"/>
            <p:cNvSpPr/>
            <p:nvPr/>
          </p:nvSpPr>
          <p:spPr>
            <a:xfrm>
              <a:off x="76796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9" name="Google Shape;10699;p33"/>
            <p:cNvSpPr/>
            <p:nvPr/>
          </p:nvSpPr>
          <p:spPr>
            <a:xfrm>
              <a:off x="73140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0" name="Google Shape;10700;p33"/>
            <p:cNvSpPr/>
            <p:nvPr/>
          </p:nvSpPr>
          <p:spPr>
            <a:xfrm>
              <a:off x="80454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1" name="Google Shape;10701;p33"/>
            <p:cNvSpPr/>
            <p:nvPr/>
          </p:nvSpPr>
          <p:spPr>
            <a:xfrm>
              <a:off x="8411088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2" name="Google Shape;10702;p33"/>
            <p:cNvSpPr/>
            <p:nvPr/>
          </p:nvSpPr>
          <p:spPr>
            <a:xfrm>
              <a:off x="80454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3" name="Google Shape;10703;p33"/>
            <p:cNvSpPr/>
            <p:nvPr/>
          </p:nvSpPr>
          <p:spPr>
            <a:xfrm>
              <a:off x="8411088" y="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4" name="Google Shape;10704;p33"/>
            <p:cNvSpPr/>
            <p:nvPr/>
          </p:nvSpPr>
          <p:spPr>
            <a:xfrm>
              <a:off x="80454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5" name="Google Shape;10705;p33"/>
            <p:cNvSpPr/>
            <p:nvPr/>
          </p:nvSpPr>
          <p:spPr>
            <a:xfrm>
              <a:off x="8411088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6" name="Google Shape;10706;p33"/>
            <p:cNvSpPr/>
            <p:nvPr/>
          </p:nvSpPr>
          <p:spPr>
            <a:xfrm>
              <a:off x="80454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7" name="Google Shape;10707;p33"/>
            <p:cNvSpPr/>
            <p:nvPr/>
          </p:nvSpPr>
          <p:spPr>
            <a:xfrm>
              <a:off x="8411088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8" name="Google Shape;10708;p33"/>
            <p:cNvSpPr/>
            <p:nvPr/>
          </p:nvSpPr>
          <p:spPr>
            <a:xfrm>
              <a:off x="80454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9" name="Google Shape;10709;p33"/>
            <p:cNvSpPr/>
            <p:nvPr/>
          </p:nvSpPr>
          <p:spPr>
            <a:xfrm>
              <a:off x="8411088" y="1102176"/>
              <a:ext cx="365700" cy="367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0" name="Google Shape;10710;p33"/>
            <p:cNvSpPr/>
            <p:nvPr/>
          </p:nvSpPr>
          <p:spPr>
            <a:xfrm>
              <a:off x="80454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1" name="Google Shape;10711;p33"/>
            <p:cNvSpPr/>
            <p:nvPr/>
          </p:nvSpPr>
          <p:spPr>
            <a:xfrm>
              <a:off x="8411088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2" name="Google Shape;10712;p33"/>
            <p:cNvSpPr/>
            <p:nvPr/>
          </p:nvSpPr>
          <p:spPr>
            <a:xfrm>
              <a:off x="80454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3" name="Google Shape;10713;p33"/>
            <p:cNvSpPr/>
            <p:nvPr/>
          </p:nvSpPr>
          <p:spPr>
            <a:xfrm>
              <a:off x="8411088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4" name="Google Shape;10714;p33"/>
            <p:cNvSpPr/>
            <p:nvPr/>
          </p:nvSpPr>
          <p:spPr>
            <a:xfrm>
              <a:off x="80454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5" name="Google Shape;10715;p33"/>
            <p:cNvSpPr/>
            <p:nvPr/>
          </p:nvSpPr>
          <p:spPr>
            <a:xfrm>
              <a:off x="8411088" y="220435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6" name="Google Shape;10716;p33"/>
            <p:cNvSpPr/>
            <p:nvPr/>
          </p:nvSpPr>
          <p:spPr>
            <a:xfrm>
              <a:off x="80454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7" name="Google Shape;10717;p33"/>
            <p:cNvSpPr/>
            <p:nvPr/>
          </p:nvSpPr>
          <p:spPr>
            <a:xfrm>
              <a:off x="8411088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8" name="Google Shape;10718;p33"/>
            <p:cNvSpPr/>
            <p:nvPr/>
          </p:nvSpPr>
          <p:spPr>
            <a:xfrm>
              <a:off x="80454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9" name="Google Shape;10719;p33"/>
            <p:cNvSpPr/>
            <p:nvPr/>
          </p:nvSpPr>
          <p:spPr>
            <a:xfrm>
              <a:off x="8411088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0" name="Google Shape;10720;p33"/>
            <p:cNvSpPr/>
            <p:nvPr/>
          </p:nvSpPr>
          <p:spPr>
            <a:xfrm>
              <a:off x="80454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1" name="Google Shape;10721;p33"/>
            <p:cNvSpPr/>
            <p:nvPr/>
          </p:nvSpPr>
          <p:spPr>
            <a:xfrm>
              <a:off x="8411088" y="330652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2" name="Google Shape;10722;p33"/>
            <p:cNvSpPr/>
            <p:nvPr/>
          </p:nvSpPr>
          <p:spPr>
            <a:xfrm>
              <a:off x="80454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3" name="Google Shape;10723;p33"/>
            <p:cNvSpPr/>
            <p:nvPr/>
          </p:nvSpPr>
          <p:spPr>
            <a:xfrm>
              <a:off x="8411088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4" name="Google Shape;10724;p33"/>
            <p:cNvSpPr/>
            <p:nvPr/>
          </p:nvSpPr>
          <p:spPr>
            <a:xfrm>
              <a:off x="80454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5" name="Google Shape;10725;p33"/>
            <p:cNvSpPr/>
            <p:nvPr/>
          </p:nvSpPr>
          <p:spPr>
            <a:xfrm>
              <a:off x="8411088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6" name="Google Shape;10726;p33"/>
            <p:cNvSpPr/>
            <p:nvPr/>
          </p:nvSpPr>
          <p:spPr>
            <a:xfrm>
              <a:off x="8411088" y="440870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7" name="Google Shape;10727;p33"/>
            <p:cNvSpPr/>
            <p:nvPr/>
          </p:nvSpPr>
          <p:spPr>
            <a:xfrm>
              <a:off x="80454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8" name="Google Shape;10728;p33"/>
            <p:cNvSpPr/>
            <p:nvPr/>
          </p:nvSpPr>
          <p:spPr>
            <a:xfrm>
              <a:off x="8776800" y="1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9" name="Google Shape;10729;p33"/>
            <p:cNvSpPr/>
            <p:nvPr/>
          </p:nvSpPr>
          <p:spPr>
            <a:xfrm>
              <a:off x="8776800" y="734771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0" name="Google Shape;10730;p33"/>
            <p:cNvSpPr/>
            <p:nvPr/>
          </p:nvSpPr>
          <p:spPr>
            <a:xfrm>
              <a:off x="8776800" y="3673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1" name="Google Shape;10731;p33"/>
            <p:cNvSpPr/>
            <p:nvPr/>
          </p:nvSpPr>
          <p:spPr>
            <a:xfrm>
              <a:off x="8776800" y="1102189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2" name="Google Shape;10732;p33"/>
            <p:cNvSpPr/>
            <p:nvPr/>
          </p:nvSpPr>
          <p:spPr>
            <a:xfrm>
              <a:off x="8776800" y="1836947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3" name="Google Shape;10733;p33"/>
            <p:cNvSpPr/>
            <p:nvPr/>
          </p:nvSpPr>
          <p:spPr>
            <a:xfrm>
              <a:off x="8776800" y="14695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4" name="Google Shape;10734;p33"/>
            <p:cNvSpPr/>
            <p:nvPr/>
          </p:nvSpPr>
          <p:spPr>
            <a:xfrm>
              <a:off x="8776800" y="220436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5" name="Google Shape;10735;p33"/>
            <p:cNvSpPr/>
            <p:nvPr/>
          </p:nvSpPr>
          <p:spPr>
            <a:xfrm>
              <a:off x="8776800" y="2939123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6" name="Google Shape;10736;p33"/>
            <p:cNvSpPr/>
            <p:nvPr/>
          </p:nvSpPr>
          <p:spPr>
            <a:xfrm>
              <a:off x="8776800" y="2571692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7" name="Google Shape;10737;p33"/>
            <p:cNvSpPr/>
            <p:nvPr/>
          </p:nvSpPr>
          <p:spPr>
            <a:xfrm>
              <a:off x="8776800" y="3306540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8" name="Google Shape;10738;p33"/>
            <p:cNvSpPr/>
            <p:nvPr/>
          </p:nvSpPr>
          <p:spPr>
            <a:xfrm>
              <a:off x="8776800" y="404129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9" name="Google Shape;10739;p33"/>
            <p:cNvSpPr/>
            <p:nvPr/>
          </p:nvSpPr>
          <p:spPr>
            <a:xfrm>
              <a:off x="8776800" y="3673868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0" name="Google Shape;10740;p33"/>
            <p:cNvSpPr/>
            <p:nvPr/>
          </p:nvSpPr>
          <p:spPr>
            <a:xfrm>
              <a:off x="8776800" y="4408716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1" name="Google Shape;10741;p33"/>
            <p:cNvSpPr/>
            <p:nvPr/>
          </p:nvSpPr>
          <p:spPr>
            <a:xfrm>
              <a:off x="8776800" y="47760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2" name="Google Shape;10742;p33"/>
          <p:cNvSpPr/>
          <p:nvPr/>
        </p:nvSpPr>
        <p:spPr>
          <a:xfrm>
            <a:off x="730550" y="368325"/>
            <a:ext cx="7680600" cy="440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 SemiBold"/>
              <a:buNone/>
              <a:defRPr sz="35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 SemiBold"/>
              <a:buNone/>
              <a:defRPr sz="35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 SemiBold"/>
              <a:buNone/>
              <a:defRPr sz="35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 SemiBold"/>
              <a:buNone/>
              <a:defRPr sz="35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 SemiBold"/>
              <a:buNone/>
              <a:defRPr sz="35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 SemiBold"/>
              <a:buNone/>
              <a:defRPr sz="35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 SemiBold"/>
              <a:buNone/>
              <a:defRPr sz="35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 SemiBold"/>
              <a:buNone/>
              <a:defRPr sz="35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 SemiBold"/>
              <a:buNone/>
              <a:defRPr sz="35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2" r:id="rId4"/>
    <p:sldLayoutId id="2147483678" r:id="rId5"/>
    <p:sldLayoutId id="214748367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3" name="Google Shape;10753;p37"/>
          <p:cNvSpPr txBox="1">
            <a:spLocks noGrp="1"/>
          </p:cNvSpPr>
          <p:nvPr>
            <p:ph type="ctrTitle"/>
          </p:nvPr>
        </p:nvSpPr>
        <p:spPr>
          <a:xfrm>
            <a:off x="1557450" y="1199300"/>
            <a:ext cx="6029100" cy="22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November 8 Update</a:t>
            </a:r>
            <a:br>
              <a:rPr lang="en" dirty="0">
                <a:solidFill>
                  <a:schemeClr val="dk2"/>
                </a:solidFill>
              </a:rPr>
            </a:br>
            <a:endParaRPr dirty="0">
              <a:solidFill>
                <a:schemeClr val="dk2"/>
              </a:solidFill>
            </a:endParaRPr>
          </a:p>
        </p:txBody>
      </p:sp>
      <p:sp>
        <p:nvSpPr>
          <p:cNvPr id="10754" name="Google Shape;10754;p37"/>
          <p:cNvSpPr txBox="1">
            <a:spLocks noGrp="1"/>
          </p:cNvSpPr>
          <p:nvPr>
            <p:ph type="subTitle" idx="1"/>
          </p:nvPr>
        </p:nvSpPr>
        <p:spPr>
          <a:xfrm>
            <a:off x="1197050" y="3468400"/>
            <a:ext cx="4773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yay</a:t>
            </a:r>
            <a:endParaRPr dirty="0"/>
          </a:p>
        </p:txBody>
      </p:sp>
      <p:grpSp>
        <p:nvGrpSpPr>
          <p:cNvPr id="10756" name="Google Shape;10756;p37"/>
          <p:cNvGrpSpPr/>
          <p:nvPr/>
        </p:nvGrpSpPr>
        <p:grpSpPr>
          <a:xfrm>
            <a:off x="254968" y="1356589"/>
            <a:ext cx="225300" cy="601888"/>
            <a:chOff x="254968" y="1356589"/>
            <a:chExt cx="225300" cy="601888"/>
          </a:xfrm>
        </p:grpSpPr>
        <p:sp>
          <p:nvSpPr>
            <p:cNvPr id="10757" name="Google Shape;10757;p37"/>
            <p:cNvSpPr/>
            <p:nvPr/>
          </p:nvSpPr>
          <p:spPr>
            <a:xfrm>
              <a:off x="254968" y="1356589"/>
              <a:ext cx="225300" cy="225300"/>
            </a:xfrm>
            <a:prstGeom prst="plus">
              <a:avLst>
                <a:gd name="adj" fmla="val 362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8" name="Google Shape;10758;p37"/>
            <p:cNvSpPr/>
            <p:nvPr/>
          </p:nvSpPr>
          <p:spPr>
            <a:xfrm>
              <a:off x="254968" y="1733178"/>
              <a:ext cx="225300" cy="225300"/>
            </a:xfrm>
            <a:prstGeom prst="plus">
              <a:avLst>
                <a:gd name="adj" fmla="val 362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9" name="Google Shape;10759;p37"/>
          <p:cNvGrpSpPr/>
          <p:nvPr/>
        </p:nvGrpSpPr>
        <p:grpSpPr>
          <a:xfrm>
            <a:off x="7677719" y="4038644"/>
            <a:ext cx="731400" cy="735000"/>
            <a:chOff x="7677719" y="4038644"/>
            <a:chExt cx="731400" cy="735000"/>
          </a:xfrm>
        </p:grpSpPr>
        <p:sp>
          <p:nvSpPr>
            <p:cNvPr id="10760" name="Google Shape;10760;p37"/>
            <p:cNvSpPr/>
            <p:nvPr/>
          </p:nvSpPr>
          <p:spPr>
            <a:xfrm>
              <a:off x="8043419" y="44061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1" name="Google Shape;10761;p37"/>
            <p:cNvSpPr/>
            <p:nvPr/>
          </p:nvSpPr>
          <p:spPr>
            <a:xfrm>
              <a:off x="8043419" y="40386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2" name="Google Shape;10762;p37"/>
            <p:cNvSpPr/>
            <p:nvPr/>
          </p:nvSpPr>
          <p:spPr>
            <a:xfrm>
              <a:off x="7677719" y="4406144"/>
              <a:ext cx="365700" cy="36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63" name="Google Shape;10763;p37"/>
          <p:cNvSpPr/>
          <p:nvPr/>
        </p:nvSpPr>
        <p:spPr>
          <a:xfrm>
            <a:off x="8228674" y="3102699"/>
            <a:ext cx="365700" cy="36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8" name="Google Shape;1076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Stuff</a:t>
            </a:r>
            <a:endParaRPr dirty="0"/>
          </a:p>
        </p:txBody>
      </p:sp>
      <p:sp>
        <p:nvSpPr>
          <p:cNvPr id="10773" name="Google Shape;10773;p38"/>
          <p:cNvSpPr/>
          <p:nvPr/>
        </p:nvSpPr>
        <p:spPr>
          <a:xfrm rot="10800000">
            <a:off x="8774400" y="0"/>
            <a:ext cx="369600" cy="369600"/>
          </a:xfrm>
          <a:prstGeom prst="corner">
            <a:avLst>
              <a:gd name="adj1" fmla="val 27265"/>
              <a:gd name="adj2" fmla="val 281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4" name="Google Shape;10774;p38"/>
          <p:cNvSpPr/>
          <p:nvPr/>
        </p:nvSpPr>
        <p:spPr>
          <a:xfrm>
            <a:off x="192500" y="548525"/>
            <a:ext cx="365700" cy="365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780;p39">
            <a:extLst>
              <a:ext uri="{FF2B5EF4-FFF2-40B4-BE49-F238E27FC236}">
                <a16:creationId xmlns:a16="http://schemas.microsoft.com/office/drawing/2014/main" id="{8E6F7337-BCED-051A-983D-30F358B6B46B}"/>
              </a:ext>
            </a:extLst>
          </p:cNvPr>
          <p:cNvSpPr txBox="1">
            <a:spLocks/>
          </p:cNvSpPr>
          <p:nvPr/>
        </p:nvSpPr>
        <p:spPr>
          <a:xfrm>
            <a:off x="1012941" y="1348199"/>
            <a:ext cx="6381771" cy="2826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got the indexes for the basis going</a:t>
            </a:r>
            <a:endParaRPr lang="en-CA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I applied them to the multiphoton unitary (it worked)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The phases for the CNOT gate are also working now (yay)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But they’re all a list of 0 now so </a:t>
            </a:r>
            <a:r>
              <a:rPr lang="en-CA" dirty="0" err="1"/>
              <a:t>im</a:t>
            </a:r>
            <a:r>
              <a:rPr lang="en-CA" dirty="0"/>
              <a:t> DEF thinking about this wrong</a:t>
            </a:r>
          </a:p>
        </p:txBody>
      </p:sp>
      <p:sp>
        <p:nvSpPr>
          <p:cNvPr id="7" name="Google Shape;10854;p44">
            <a:extLst>
              <a:ext uri="{FF2B5EF4-FFF2-40B4-BE49-F238E27FC236}">
                <a16:creationId xmlns:a16="http://schemas.microsoft.com/office/drawing/2014/main" id="{E390E1A9-164A-2536-ACE7-6FBD0C313B49}"/>
              </a:ext>
            </a:extLst>
          </p:cNvPr>
          <p:cNvSpPr/>
          <p:nvPr/>
        </p:nvSpPr>
        <p:spPr>
          <a:xfrm>
            <a:off x="547724" y="3102699"/>
            <a:ext cx="365700" cy="36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803;p40">
            <a:extLst>
              <a:ext uri="{FF2B5EF4-FFF2-40B4-BE49-F238E27FC236}">
                <a16:creationId xmlns:a16="http://schemas.microsoft.com/office/drawing/2014/main" id="{C1AB843C-A99C-E4E0-CD42-1DD4DE5A8202}"/>
              </a:ext>
            </a:extLst>
          </p:cNvPr>
          <p:cNvSpPr/>
          <p:nvPr/>
        </p:nvSpPr>
        <p:spPr>
          <a:xfrm>
            <a:off x="8247925" y="910774"/>
            <a:ext cx="365700" cy="365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2" name="Google Shape;1083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Articles/Random</a:t>
            </a:r>
            <a:endParaRPr dirty="0"/>
          </a:p>
        </p:txBody>
      </p:sp>
      <p:sp>
        <p:nvSpPr>
          <p:cNvPr id="10834" name="Google Shape;10834;p42"/>
          <p:cNvSpPr txBox="1">
            <a:spLocks noGrp="1"/>
          </p:cNvSpPr>
          <p:nvPr>
            <p:ph type="subTitle" idx="2"/>
          </p:nvPr>
        </p:nvSpPr>
        <p:spPr>
          <a:xfrm>
            <a:off x="1041809" y="1111287"/>
            <a:ext cx="7060382" cy="358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(Unfortunately) went down a math rabbit hole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About Markov’s fleas (?) 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I also looked at other papers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I found many that do ONLY detection using time-multiplexing (again, same as last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Time-bin encoding is used a lot for quantum key distribution – I skimmed a few papers but most of them talk about the algorithm rather than the set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Superconducting wire??? </a:t>
            </a:r>
            <a:r>
              <a:rPr lang="en-CA" dirty="0"/>
              <a:t>C</a:t>
            </a:r>
            <a:r>
              <a:rPr lang="en" dirty="0" err="1"/>
              <a:t>razyyy</a:t>
            </a:r>
            <a:r>
              <a:rPr lang="en" dirty="0"/>
              <a:t>!!</a:t>
            </a:r>
            <a:endParaRPr dirty="0"/>
          </a:p>
        </p:txBody>
      </p:sp>
      <p:sp>
        <p:nvSpPr>
          <p:cNvPr id="10835" name="Google Shape;10835;p42"/>
          <p:cNvSpPr/>
          <p:nvPr/>
        </p:nvSpPr>
        <p:spPr>
          <a:xfrm>
            <a:off x="8228674" y="4238299"/>
            <a:ext cx="365700" cy="36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7E1D3D-C9EA-2C8D-F5FA-A26CA8387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668" y="1645858"/>
            <a:ext cx="3697357" cy="11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803;p40">
            <a:extLst>
              <a:ext uri="{FF2B5EF4-FFF2-40B4-BE49-F238E27FC236}">
                <a16:creationId xmlns:a16="http://schemas.microsoft.com/office/drawing/2014/main" id="{0B6B53EC-0FC8-063C-E0C9-8D757F4850D0}"/>
              </a:ext>
            </a:extLst>
          </p:cNvPr>
          <p:cNvSpPr/>
          <p:nvPr/>
        </p:nvSpPr>
        <p:spPr>
          <a:xfrm>
            <a:off x="8247925" y="910774"/>
            <a:ext cx="365700" cy="365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854;p44">
            <a:extLst>
              <a:ext uri="{FF2B5EF4-FFF2-40B4-BE49-F238E27FC236}">
                <a16:creationId xmlns:a16="http://schemas.microsoft.com/office/drawing/2014/main" id="{8780BF81-AB87-E6D0-2B20-FA97188BD365}"/>
              </a:ext>
            </a:extLst>
          </p:cNvPr>
          <p:cNvSpPr/>
          <p:nvPr/>
        </p:nvSpPr>
        <p:spPr>
          <a:xfrm>
            <a:off x="547724" y="3102699"/>
            <a:ext cx="365700" cy="36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8" name="Google Shape;1076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800" b="1" i="0" dirty="0">
                <a:solidFill>
                  <a:srgbClr val="222222"/>
                </a:solidFill>
                <a:effectLst/>
                <a:latin typeface="Harding"/>
              </a:rPr>
              <a:t>Time-bin entangled photons from a quantum dot</a:t>
            </a:r>
            <a:br>
              <a:rPr lang="en-CA" sz="2800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en-CA" sz="2800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10773" name="Google Shape;10773;p38"/>
          <p:cNvSpPr/>
          <p:nvPr/>
        </p:nvSpPr>
        <p:spPr>
          <a:xfrm rot="10800000">
            <a:off x="8774400" y="0"/>
            <a:ext cx="369600" cy="369600"/>
          </a:xfrm>
          <a:prstGeom prst="corner">
            <a:avLst>
              <a:gd name="adj1" fmla="val 27265"/>
              <a:gd name="adj2" fmla="val 281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4" name="Google Shape;10774;p38"/>
          <p:cNvSpPr/>
          <p:nvPr/>
        </p:nvSpPr>
        <p:spPr>
          <a:xfrm>
            <a:off x="192500" y="548525"/>
            <a:ext cx="365700" cy="365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780;p39">
            <a:extLst>
              <a:ext uri="{FF2B5EF4-FFF2-40B4-BE49-F238E27FC236}">
                <a16:creationId xmlns:a16="http://schemas.microsoft.com/office/drawing/2014/main" id="{8E6F7337-BCED-051A-983D-30F358B6B46B}"/>
              </a:ext>
            </a:extLst>
          </p:cNvPr>
          <p:cNvSpPr txBox="1">
            <a:spLocks/>
          </p:cNvSpPr>
          <p:nvPr/>
        </p:nvSpPr>
        <p:spPr>
          <a:xfrm>
            <a:off x="1012942" y="1348199"/>
            <a:ext cx="3996382" cy="2826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Found this cool paper 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CA" dirty="0"/>
              <a:t>Its not relevant but was a cool read</a:t>
            </a:r>
          </a:p>
        </p:txBody>
      </p:sp>
      <p:sp>
        <p:nvSpPr>
          <p:cNvPr id="7" name="Google Shape;10854;p44">
            <a:extLst>
              <a:ext uri="{FF2B5EF4-FFF2-40B4-BE49-F238E27FC236}">
                <a16:creationId xmlns:a16="http://schemas.microsoft.com/office/drawing/2014/main" id="{E390E1A9-164A-2536-ACE7-6FBD0C313B49}"/>
              </a:ext>
            </a:extLst>
          </p:cNvPr>
          <p:cNvSpPr/>
          <p:nvPr/>
        </p:nvSpPr>
        <p:spPr>
          <a:xfrm>
            <a:off x="547724" y="3102699"/>
            <a:ext cx="365700" cy="36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803;p40">
            <a:extLst>
              <a:ext uri="{FF2B5EF4-FFF2-40B4-BE49-F238E27FC236}">
                <a16:creationId xmlns:a16="http://schemas.microsoft.com/office/drawing/2014/main" id="{C1AB843C-A99C-E4E0-CD42-1DD4DE5A8202}"/>
              </a:ext>
            </a:extLst>
          </p:cNvPr>
          <p:cNvSpPr/>
          <p:nvPr/>
        </p:nvSpPr>
        <p:spPr>
          <a:xfrm>
            <a:off x="8247925" y="910774"/>
            <a:ext cx="365700" cy="365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333BC2-3F19-F1CD-1E0A-9CBB35B84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63" y="1348199"/>
            <a:ext cx="2986262" cy="29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4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2" name="Google Shape;1083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/>
              <a:t>Tensor network states in time-bin quantum optics</a:t>
            </a:r>
            <a:endParaRPr sz="2400" dirty="0"/>
          </a:p>
        </p:txBody>
      </p:sp>
      <p:sp>
        <p:nvSpPr>
          <p:cNvPr id="10834" name="Google Shape;10834;p42"/>
          <p:cNvSpPr txBox="1">
            <a:spLocks noGrp="1"/>
          </p:cNvSpPr>
          <p:nvPr>
            <p:ph type="subTitle" idx="2"/>
          </p:nvPr>
        </p:nvSpPr>
        <p:spPr>
          <a:xfrm>
            <a:off x="1041809" y="1111287"/>
            <a:ext cx="4436640" cy="358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They use only one loop from the looks of it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The length of the loop is equal to the distance light travels between two input time-bins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/>
              <a:t>temporal overlap achieved between photons entering the loop at time step </a:t>
            </a:r>
            <a:r>
              <a:rPr lang="en-CA" dirty="0" err="1"/>
              <a:t>i</a:t>
            </a:r>
            <a:r>
              <a:rPr lang="en-CA" dirty="0"/>
              <a:t> and photons arriving at time step i+1.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Will read more about </a:t>
            </a:r>
            <a:r>
              <a:rPr lang="en-CA" dirty="0"/>
              <a:t>passive bosonic hopping coupling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That </a:t>
            </a:r>
            <a:r>
              <a:rPr lang="en-CA" dirty="0">
                <a:sym typeface="Wingdings" pitchFamily="2" charset="2"/>
              </a:rPr>
              <a:t> is their Unitary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sym typeface="Wingdings" pitchFamily="2" charset="2"/>
              </a:rPr>
              <a:t>But I think this might describe *THE* math</a:t>
            </a:r>
            <a:endParaRPr lang="en" dirty="0"/>
          </a:p>
        </p:txBody>
      </p:sp>
      <p:sp>
        <p:nvSpPr>
          <p:cNvPr id="10835" name="Google Shape;10835;p42"/>
          <p:cNvSpPr/>
          <p:nvPr/>
        </p:nvSpPr>
        <p:spPr>
          <a:xfrm>
            <a:off x="8228674" y="4238299"/>
            <a:ext cx="365700" cy="36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803;p40">
            <a:extLst>
              <a:ext uri="{FF2B5EF4-FFF2-40B4-BE49-F238E27FC236}">
                <a16:creationId xmlns:a16="http://schemas.microsoft.com/office/drawing/2014/main" id="{0B6B53EC-0FC8-063C-E0C9-8D757F4850D0}"/>
              </a:ext>
            </a:extLst>
          </p:cNvPr>
          <p:cNvSpPr/>
          <p:nvPr/>
        </p:nvSpPr>
        <p:spPr>
          <a:xfrm>
            <a:off x="8247925" y="910774"/>
            <a:ext cx="365700" cy="365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854;p44">
            <a:extLst>
              <a:ext uri="{FF2B5EF4-FFF2-40B4-BE49-F238E27FC236}">
                <a16:creationId xmlns:a16="http://schemas.microsoft.com/office/drawing/2014/main" id="{8780BF81-AB87-E6D0-2B20-FA97188BD365}"/>
              </a:ext>
            </a:extLst>
          </p:cNvPr>
          <p:cNvSpPr/>
          <p:nvPr/>
        </p:nvSpPr>
        <p:spPr>
          <a:xfrm>
            <a:off x="547724" y="3102699"/>
            <a:ext cx="365700" cy="36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042F56-3388-3BC8-AD26-AFE9C674C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449" y="1474155"/>
            <a:ext cx="3324087" cy="11721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B3266A-15A1-8B17-1D65-4A773C96D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781" y="3145673"/>
            <a:ext cx="2654410" cy="59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8" name="Google Shape;1076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400" dirty="0"/>
              <a:t>Tensor network states in time-bin quantum optics </a:t>
            </a:r>
            <a:endParaRPr lang="en-CA" sz="2400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10773" name="Google Shape;10773;p38"/>
          <p:cNvSpPr/>
          <p:nvPr/>
        </p:nvSpPr>
        <p:spPr>
          <a:xfrm rot="10800000">
            <a:off x="8774400" y="0"/>
            <a:ext cx="369600" cy="369600"/>
          </a:xfrm>
          <a:prstGeom prst="corner">
            <a:avLst>
              <a:gd name="adj1" fmla="val 27265"/>
              <a:gd name="adj2" fmla="val 281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4" name="Google Shape;10774;p38"/>
          <p:cNvSpPr/>
          <p:nvPr/>
        </p:nvSpPr>
        <p:spPr>
          <a:xfrm>
            <a:off x="192500" y="548525"/>
            <a:ext cx="365700" cy="365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854;p44">
            <a:extLst>
              <a:ext uri="{FF2B5EF4-FFF2-40B4-BE49-F238E27FC236}">
                <a16:creationId xmlns:a16="http://schemas.microsoft.com/office/drawing/2014/main" id="{E390E1A9-164A-2536-ACE7-6FBD0C313B49}"/>
              </a:ext>
            </a:extLst>
          </p:cNvPr>
          <p:cNvSpPr/>
          <p:nvPr/>
        </p:nvSpPr>
        <p:spPr>
          <a:xfrm>
            <a:off x="547724" y="3102699"/>
            <a:ext cx="365700" cy="36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803;p40">
            <a:extLst>
              <a:ext uri="{FF2B5EF4-FFF2-40B4-BE49-F238E27FC236}">
                <a16:creationId xmlns:a16="http://schemas.microsoft.com/office/drawing/2014/main" id="{C1AB843C-A99C-E4E0-CD42-1DD4DE5A8202}"/>
              </a:ext>
            </a:extLst>
          </p:cNvPr>
          <p:cNvSpPr/>
          <p:nvPr/>
        </p:nvSpPr>
        <p:spPr>
          <a:xfrm>
            <a:off x="8247925" y="910774"/>
            <a:ext cx="365700" cy="365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08EA6-E407-E638-F6A6-A101CFDE8A1E}"/>
              </a:ext>
            </a:extLst>
          </p:cNvPr>
          <p:cNvSpPr txBox="1"/>
          <p:nvPr/>
        </p:nvSpPr>
        <p:spPr>
          <a:xfrm>
            <a:off x="993914" y="1017725"/>
            <a:ext cx="70643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 describes how to do the math for a single fiber loop (this is the math rabbit hole)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CA" dirty="0"/>
              <a:t>It also goes through how to approach different multi-loop set ups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7FB3E9-1F21-E260-E89C-A2ED03E1B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116" y="1482801"/>
            <a:ext cx="3385164" cy="1957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0E586E-071C-2EFB-41F9-F956B7BBD0A2}"/>
              </a:ext>
            </a:extLst>
          </p:cNvPr>
          <p:cNvSpPr txBox="1"/>
          <p:nvPr/>
        </p:nvSpPr>
        <p:spPr>
          <a:xfrm>
            <a:off x="5589353" y="3439962"/>
            <a:ext cx="22268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Unitary is purple, coupler is yellow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6F140C-332C-51F5-0A79-55D47C851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94" y="1495572"/>
            <a:ext cx="2897815" cy="19728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0BCFC7-826B-6E68-7665-E5DAFA9C2035}"/>
              </a:ext>
            </a:extLst>
          </p:cNvPr>
          <p:cNvSpPr txBox="1"/>
          <p:nvPr/>
        </p:nvSpPr>
        <p:spPr>
          <a:xfrm>
            <a:off x="1111830" y="3454127"/>
            <a:ext cx="18367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Here both U’s are tensors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344323-A2CA-2ED8-A33E-DCD13FA97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6217" y="3492891"/>
            <a:ext cx="2425498" cy="14483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A1924C-612C-D617-FF32-2A4B5A073A0A}"/>
              </a:ext>
            </a:extLst>
          </p:cNvPr>
          <p:cNvSpPr txBox="1"/>
          <p:nvPr/>
        </p:nvSpPr>
        <p:spPr>
          <a:xfrm>
            <a:off x="5481715" y="4219945"/>
            <a:ext cx="17940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H(</a:t>
            </a:r>
            <a:r>
              <a:rPr lang="en-US" sz="1050" dirty="0" err="1"/>
              <a:t>orrible</a:t>
            </a:r>
            <a:r>
              <a:rPr lang="en-US" sz="1050" dirty="0"/>
              <a:t>)</a:t>
            </a:r>
            <a:r>
              <a:rPr lang="en-US" sz="1050" dirty="0" err="1"/>
              <a:t>nourable</a:t>
            </a:r>
            <a:r>
              <a:rPr lang="en-US" sz="1050" dirty="0"/>
              <a:t> mention</a:t>
            </a:r>
          </a:p>
        </p:txBody>
      </p:sp>
    </p:spTree>
    <p:extLst>
      <p:ext uri="{BB962C8B-B14F-4D97-AF65-F5344CB8AC3E}">
        <p14:creationId xmlns:p14="http://schemas.microsoft.com/office/powerpoint/2010/main" val="3645947537"/>
      </p:ext>
    </p:extLst>
  </p:cSld>
  <p:clrMapOvr>
    <a:masterClrMapping/>
  </p:clrMapOvr>
</p:sld>
</file>

<file path=ppt/theme/theme1.xml><?xml version="1.0" encoding="utf-8"?>
<a:theme xmlns:a="http://schemas.openxmlformats.org/drawingml/2006/main" name="Rational Numbers and Operations - Mathematics - 7th grade by Sldiesgo">
  <a:themeElements>
    <a:clrScheme name="Simple Light">
      <a:dk1>
        <a:srgbClr val="292929"/>
      </a:dk1>
      <a:lt1>
        <a:srgbClr val="F8F8F8"/>
      </a:lt1>
      <a:dk2>
        <a:srgbClr val="03CACF"/>
      </a:dk2>
      <a:lt2>
        <a:srgbClr val="1FC49A"/>
      </a:lt2>
      <a:accent1>
        <a:srgbClr val="F7CA5E"/>
      </a:accent1>
      <a:accent2>
        <a:srgbClr val="EE8354"/>
      </a:accent2>
      <a:accent3>
        <a:srgbClr val="B764A6"/>
      </a:accent3>
      <a:accent4>
        <a:srgbClr val="F16178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282</Words>
  <Application>Microsoft Macintosh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Lato</vt:lpstr>
      <vt:lpstr>-apple-system</vt:lpstr>
      <vt:lpstr>Harding</vt:lpstr>
      <vt:lpstr>Inter Tight SemiBold</vt:lpstr>
      <vt:lpstr>Rational Numbers and Operations - Mathematics - 7th grade by Sldiesgo</vt:lpstr>
      <vt:lpstr>November 8 Update </vt:lpstr>
      <vt:lpstr>Code Stuff</vt:lpstr>
      <vt:lpstr>Articles/Random</vt:lpstr>
      <vt:lpstr>Time-bin entangled photons from a quantum dot </vt:lpstr>
      <vt:lpstr>Tensor network states in time-bin quantum optics</vt:lpstr>
      <vt:lpstr>Tensor network states in time-bin quantum optics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November 8 Update </dc:title>
  <cp:lastModifiedBy>Ivanna Montserrat Boras Vazquez</cp:lastModifiedBy>
  <cp:revision>2</cp:revision>
  <dcterms:modified xsi:type="dcterms:W3CDTF">2023-11-08T22:10:26Z</dcterms:modified>
</cp:coreProperties>
</file>