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6"/>
  </p:notesMasterIdLst>
  <p:sldIdLst>
    <p:sldId id="256" r:id="rId2"/>
    <p:sldId id="257" r:id="rId3"/>
    <p:sldId id="315" r:id="rId4"/>
    <p:sldId id="314" r:id="rId5"/>
  </p:sldIdLst>
  <p:sldSz cx="9144000" cy="5143500" type="screen16x9"/>
  <p:notesSz cx="6858000" cy="9144000"/>
  <p:embeddedFontLst>
    <p:embeddedFont>
      <p:font typeface="Arima" pitchFamily="2" charset="77"/>
      <p:regular r:id="rId7"/>
      <p:bold r:id="rId8"/>
    </p:embeddedFont>
    <p:embeddedFont>
      <p:font typeface="Barlow" pitchFamily="2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424AE6-A12F-4B61-A6A8-B04FBC406687}">
  <a:tblStyle styleId="{BA424AE6-A12F-4B61-A6A8-B04FBC406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61" d="100"/>
          <a:sy n="161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68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38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455">
            <a:off x="2307136" y="3667531"/>
            <a:ext cx="4529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9850" y="1049363"/>
            <a:ext cx="7704300" cy="26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latin typeface="Arima"/>
                <a:ea typeface="Arima"/>
                <a:cs typeface="Arima"/>
                <a:sym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" y="5"/>
            <a:ext cx="9144012" cy="5203793"/>
            <a:chOff x="-12" y="5"/>
            <a:chExt cx="9144012" cy="5203793"/>
          </a:xfrm>
        </p:grpSpPr>
        <p:sp>
          <p:nvSpPr>
            <p:cNvPr id="12" name="Google Shape;12;p2"/>
            <p:cNvSpPr/>
            <p:nvPr/>
          </p:nvSpPr>
          <p:spPr>
            <a:xfrm>
              <a:off x="7589141" y="4360718"/>
              <a:ext cx="186673" cy="386357"/>
            </a:xfrm>
            <a:custGeom>
              <a:avLst/>
              <a:gdLst/>
              <a:ahLst/>
              <a:cxnLst/>
              <a:rect l="l" t="t" r="r" b="b"/>
              <a:pathLst>
                <a:path w="6442" h="13333" extrusionOk="0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08904" y="75498"/>
              <a:ext cx="280068" cy="280068"/>
            </a:xfrm>
            <a:custGeom>
              <a:avLst/>
              <a:gdLst/>
              <a:ahLst/>
              <a:cxnLst/>
              <a:rect l="l" t="t" r="r" b="b"/>
              <a:pathLst>
                <a:path w="9665" h="9665" extrusionOk="0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50132" y="2542141"/>
              <a:ext cx="347730" cy="370217"/>
            </a:xfrm>
            <a:custGeom>
              <a:avLst/>
              <a:gdLst/>
              <a:ahLst/>
              <a:cxnLst/>
              <a:rect l="l" t="t" r="r" b="b"/>
              <a:pathLst>
                <a:path w="12000" h="12776" extrusionOk="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2" y="1970685"/>
              <a:ext cx="237123" cy="237123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91881" y="298970"/>
              <a:ext cx="401686" cy="241035"/>
            </a:xfrm>
            <a:custGeom>
              <a:avLst/>
              <a:gdLst/>
              <a:ahLst/>
              <a:cxnLst/>
              <a:rect l="l" t="t" r="r" b="b"/>
              <a:pathLst>
                <a:path w="13862" h="8318" extrusionOk="0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65332" y="341048"/>
              <a:ext cx="172213" cy="156884"/>
            </a:xfrm>
            <a:custGeom>
              <a:avLst/>
              <a:gdLst/>
              <a:ahLst/>
              <a:cxnLst/>
              <a:rect l="l" t="t" r="r" b="b"/>
              <a:pathLst>
                <a:path w="5943" h="5414" extrusionOk="0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09919" y="5"/>
              <a:ext cx="9765" cy="1142409"/>
            </a:xfrm>
            <a:custGeom>
              <a:avLst/>
              <a:gdLst/>
              <a:ahLst/>
              <a:cxnLst/>
              <a:rect l="l" t="t" r="r" b="b"/>
              <a:pathLst>
                <a:path w="337" h="39424" extrusionOk="0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1574" y="8"/>
              <a:ext cx="388414" cy="868832"/>
            </a:xfrm>
            <a:custGeom>
              <a:avLst/>
              <a:gdLst/>
              <a:ahLst/>
              <a:cxnLst/>
              <a:rect l="l" t="t" r="r" b="b"/>
              <a:pathLst>
                <a:path w="13404" h="29983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65489" y="540005"/>
              <a:ext cx="878511" cy="599139"/>
            </a:xfrm>
            <a:custGeom>
              <a:avLst/>
              <a:gdLst/>
              <a:ahLst/>
              <a:cxnLst/>
              <a:rect l="l" t="t" r="r" b="b"/>
              <a:pathLst>
                <a:path w="30317" h="20676" extrusionOk="0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231110" y="3904749"/>
              <a:ext cx="977788" cy="1238759"/>
              <a:chOff x="227223" y="1681074"/>
              <a:chExt cx="977788" cy="1238759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283700" y="1737638"/>
                <a:ext cx="864805" cy="1168054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40309" extrusionOk="0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27223" y="1681074"/>
                <a:ext cx="977788" cy="1238759"/>
              </a:xfrm>
              <a:custGeom>
                <a:avLst/>
                <a:gdLst/>
                <a:ahLst/>
                <a:cxnLst/>
                <a:rect l="l" t="t" r="r" b="b"/>
                <a:pathLst>
                  <a:path w="33743" h="42749" extrusionOk="0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419124" y="4145710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67162" y="4666294"/>
              <a:ext cx="9331" cy="537504"/>
            </a:xfrm>
            <a:custGeom>
              <a:avLst/>
              <a:gdLst/>
              <a:ahLst/>
              <a:cxnLst/>
              <a:rect l="l" t="t" r="r" b="b"/>
              <a:pathLst>
                <a:path w="322" h="18549" extrusionOk="0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-164554" y="10"/>
            <a:ext cx="9308542" cy="5049426"/>
            <a:chOff x="-164554" y="10"/>
            <a:chExt cx="9308542" cy="5049426"/>
          </a:xfrm>
        </p:grpSpPr>
        <p:sp>
          <p:nvSpPr>
            <p:cNvPr id="53" name="Google Shape;53;p4"/>
            <p:cNvSpPr/>
            <p:nvPr/>
          </p:nvSpPr>
          <p:spPr>
            <a:xfrm>
              <a:off x="8566544" y="4347745"/>
              <a:ext cx="358973" cy="431823"/>
            </a:xfrm>
            <a:custGeom>
              <a:avLst/>
              <a:gdLst/>
              <a:ahLst/>
              <a:cxnLst/>
              <a:rect l="l" t="t" r="r" b="b"/>
              <a:pathLst>
                <a:path w="12388" h="14902" extrusionOk="0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546503" y="285712"/>
              <a:ext cx="508555" cy="508584"/>
            </a:xfrm>
            <a:custGeom>
              <a:avLst/>
              <a:gdLst/>
              <a:ahLst/>
              <a:cxnLst/>
              <a:rect l="l" t="t" r="r" b="b"/>
              <a:pathLst>
                <a:path w="17550" h="17551" extrusionOk="0">
                  <a:moveTo>
                    <a:pt x="1962" y="0"/>
                  </a:moveTo>
                  <a:cubicBezTo>
                    <a:pt x="879" y="0"/>
                    <a:pt x="1" y="878"/>
                    <a:pt x="1" y="1960"/>
                  </a:cubicBezTo>
                  <a:lnTo>
                    <a:pt x="1" y="5851"/>
                  </a:lnTo>
                  <a:lnTo>
                    <a:pt x="1" y="15591"/>
                  </a:lnTo>
                  <a:cubicBezTo>
                    <a:pt x="1" y="16673"/>
                    <a:pt x="879" y="17550"/>
                    <a:pt x="1962" y="17550"/>
                  </a:cubicBezTo>
                  <a:lnTo>
                    <a:pt x="17550" y="17550"/>
                  </a:lnTo>
                  <a:lnTo>
                    <a:pt x="17523" y="17524"/>
                  </a:lnTo>
                  <a:lnTo>
                    <a:pt x="17550" y="17524"/>
                  </a:lnTo>
                  <a:lnTo>
                    <a:pt x="17550" y="13634"/>
                  </a:lnTo>
                  <a:cubicBezTo>
                    <a:pt x="17549" y="12552"/>
                    <a:pt x="16671" y="11674"/>
                    <a:pt x="15588" y="11674"/>
                  </a:cubicBezTo>
                  <a:lnTo>
                    <a:pt x="13642" y="11674"/>
                  </a:lnTo>
                  <a:cubicBezTo>
                    <a:pt x="12556" y="11674"/>
                    <a:pt x="11677" y="10791"/>
                    <a:pt x="11682" y="9704"/>
                  </a:cubicBezTo>
                  <a:lnTo>
                    <a:pt x="11691" y="7792"/>
                  </a:lnTo>
                  <a:cubicBezTo>
                    <a:pt x="11696" y="6706"/>
                    <a:pt x="10817" y="5822"/>
                    <a:pt x="9731" y="5822"/>
                  </a:cubicBezTo>
                  <a:lnTo>
                    <a:pt x="7811" y="5822"/>
                  </a:lnTo>
                  <a:cubicBezTo>
                    <a:pt x="6728" y="5822"/>
                    <a:pt x="5850" y="4945"/>
                    <a:pt x="5850" y="3863"/>
                  </a:cubicBezTo>
                  <a:lnTo>
                    <a:pt x="5850" y="1960"/>
                  </a:lnTo>
                  <a:cubicBezTo>
                    <a:pt x="5850" y="878"/>
                    <a:pt x="4972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256482" y="1868848"/>
              <a:ext cx="172213" cy="156884"/>
            </a:xfrm>
            <a:custGeom>
              <a:avLst/>
              <a:gdLst/>
              <a:ahLst/>
              <a:cxnLst/>
              <a:rect l="l" t="t" r="r" b="b"/>
              <a:pathLst>
                <a:path w="5943" h="5414" extrusionOk="0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755574" y="3255833"/>
              <a:ext cx="388414" cy="868832"/>
            </a:xfrm>
            <a:custGeom>
              <a:avLst/>
              <a:gdLst/>
              <a:ahLst/>
              <a:cxnLst/>
              <a:rect l="l" t="t" r="r" b="b"/>
              <a:pathLst>
                <a:path w="13404" h="29983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608399" y="1109498"/>
              <a:ext cx="275286" cy="271693"/>
            </a:xfrm>
            <a:custGeom>
              <a:avLst/>
              <a:gdLst/>
              <a:ahLst/>
              <a:cxnLst/>
              <a:rect l="l" t="t" r="r" b="b"/>
              <a:pathLst>
                <a:path w="9500" h="9376" extrusionOk="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19616" y="4603473"/>
              <a:ext cx="445935" cy="445964"/>
            </a:xfrm>
            <a:custGeom>
              <a:avLst/>
              <a:gdLst/>
              <a:ahLst/>
              <a:cxnLst/>
              <a:rect l="l" t="t" r="r" b="b"/>
              <a:pathLst>
                <a:path w="15389" h="15390" extrusionOk="0">
                  <a:moveTo>
                    <a:pt x="0" y="1"/>
                  </a:moveTo>
                  <a:lnTo>
                    <a:pt x="24" y="24"/>
                  </a:lnTo>
                  <a:lnTo>
                    <a:pt x="0" y="24"/>
                  </a:lnTo>
                  <a:lnTo>
                    <a:pt x="0" y="3435"/>
                  </a:lnTo>
                  <a:cubicBezTo>
                    <a:pt x="0" y="4384"/>
                    <a:pt x="770" y="5153"/>
                    <a:pt x="1719" y="5153"/>
                  </a:cubicBezTo>
                  <a:lnTo>
                    <a:pt x="3427" y="5153"/>
                  </a:lnTo>
                  <a:cubicBezTo>
                    <a:pt x="4379" y="5153"/>
                    <a:pt x="5150" y="5927"/>
                    <a:pt x="5146" y="6879"/>
                  </a:cubicBezTo>
                  <a:lnTo>
                    <a:pt x="5138" y="8555"/>
                  </a:lnTo>
                  <a:cubicBezTo>
                    <a:pt x="5135" y="9507"/>
                    <a:pt x="5905" y="10281"/>
                    <a:pt x="6857" y="10281"/>
                  </a:cubicBezTo>
                  <a:lnTo>
                    <a:pt x="8540" y="10281"/>
                  </a:lnTo>
                  <a:cubicBezTo>
                    <a:pt x="9490" y="10281"/>
                    <a:pt x="10259" y="11050"/>
                    <a:pt x="10259" y="12000"/>
                  </a:cubicBezTo>
                  <a:lnTo>
                    <a:pt x="10259" y="13671"/>
                  </a:lnTo>
                  <a:cubicBezTo>
                    <a:pt x="10259" y="14621"/>
                    <a:pt x="11028" y="15390"/>
                    <a:pt x="11978" y="15390"/>
                  </a:cubicBezTo>
                  <a:lnTo>
                    <a:pt x="13669" y="15390"/>
                  </a:lnTo>
                  <a:cubicBezTo>
                    <a:pt x="14619" y="15390"/>
                    <a:pt x="15388" y="14621"/>
                    <a:pt x="15388" y="13671"/>
                  </a:cubicBezTo>
                  <a:lnTo>
                    <a:pt x="15388" y="10260"/>
                  </a:lnTo>
                  <a:lnTo>
                    <a:pt x="15388" y="1720"/>
                  </a:lnTo>
                  <a:cubicBezTo>
                    <a:pt x="15388" y="770"/>
                    <a:pt x="14619" y="1"/>
                    <a:pt x="13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4"/>
            <p:cNvGrpSpPr/>
            <p:nvPr/>
          </p:nvGrpSpPr>
          <p:grpSpPr>
            <a:xfrm rot="5400000">
              <a:off x="-127390" y="2166801"/>
              <a:ext cx="735565" cy="809892"/>
              <a:chOff x="4880660" y="1531638"/>
              <a:chExt cx="735565" cy="809892"/>
            </a:xfrm>
          </p:grpSpPr>
          <p:sp>
            <p:nvSpPr>
              <p:cNvPr id="60" name="Google Shape;60;p4"/>
              <p:cNvSpPr/>
              <p:nvPr/>
            </p:nvSpPr>
            <p:spPr>
              <a:xfrm>
                <a:off x="4978777" y="1629726"/>
                <a:ext cx="539387" cy="711803"/>
              </a:xfrm>
              <a:custGeom>
                <a:avLst/>
                <a:gdLst/>
                <a:ahLst/>
                <a:cxnLst/>
                <a:rect l="l" t="t" r="r" b="b"/>
                <a:pathLst>
                  <a:path w="18614" h="24564" extrusionOk="0">
                    <a:moveTo>
                      <a:pt x="9307" y="1"/>
                    </a:moveTo>
                    <a:cubicBezTo>
                      <a:pt x="8052" y="1"/>
                      <a:pt x="6831" y="248"/>
                      <a:pt x="5684" y="733"/>
                    </a:cubicBezTo>
                    <a:cubicBezTo>
                      <a:pt x="4575" y="1202"/>
                      <a:pt x="3581" y="1873"/>
                      <a:pt x="2726" y="2727"/>
                    </a:cubicBezTo>
                    <a:cubicBezTo>
                      <a:pt x="1871" y="3582"/>
                      <a:pt x="1200" y="4576"/>
                      <a:pt x="732" y="5685"/>
                    </a:cubicBezTo>
                    <a:cubicBezTo>
                      <a:pt x="247" y="6832"/>
                      <a:pt x="0" y="8050"/>
                      <a:pt x="0" y="9308"/>
                    </a:cubicBezTo>
                    <a:lnTo>
                      <a:pt x="0" y="24564"/>
                    </a:lnTo>
                    <a:lnTo>
                      <a:pt x="333" y="24564"/>
                    </a:lnTo>
                    <a:lnTo>
                      <a:pt x="333" y="9308"/>
                    </a:lnTo>
                    <a:cubicBezTo>
                      <a:pt x="333" y="8096"/>
                      <a:pt x="569" y="6920"/>
                      <a:pt x="1038" y="5814"/>
                    </a:cubicBezTo>
                    <a:cubicBezTo>
                      <a:pt x="1489" y="4745"/>
                      <a:pt x="2136" y="3786"/>
                      <a:pt x="2960" y="2962"/>
                    </a:cubicBezTo>
                    <a:cubicBezTo>
                      <a:pt x="3784" y="2138"/>
                      <a:pt x="4745" y="1491"/>
                      <a:pt x="5813" y="1039"/>
                    </a:cubicBezTo>
                    <a:cubicBezTo>
                      <a:pt x="6921" y="571"/>
                      <a:pt x="8095" y="334"/>
                      <a:pt x="9307" y="334"/>
                    </a:cubicBezTo>
                    <a:cubicBezTo>
                      <a:pt x="10519" y="334"/>
                      <a:pt x="11694" y="570"/>
                      <a:pt x="12801" y="1039"/>
                    </a:cubicBezTo>
                    <a:cubicBezTo>
                      <a:pt x="13870" y="1491"/>
                      <a:pt x="14828" y="2137"/>
                      <a:pt x="15653" y="2962"/>
                    </a:cubicBezTo>
                    <a:cubicBezTo>
                      <a:pt x="16477" y="3785"/>
                      <a:pt x="17124" y="4745"/>
                      <a:pt x="17576" y="5814"/>
                    </a:cubicBezTo>
                    <a:cubicBezTo>
                      <a:pt x="18043" y="6922"/>
                      <a:pt x="18280" y="8096"/>
                      <a:pt x="18280" y="9308"/>
                    </a:cubicBezTo>
                    <a:lnTo>
                      <a:pt x="18280" y="24564"/>
                    </a:lnTo>
                    <a:lnTo>
                      <a:pt x="18614" y="24564"/>
                    </a:lnTo>
                    <a:lnTo>
                      <a:pt x="18614" y="9308"/>
                    </a:lnTo>
                    <a:cubicBezTo>
                      <a:pt x="18614" y="8052"/>
                      <a:pt x="18367" y="6832"/>
                      <a:pt x="17882" y="5685"/>
                    </a:cubicBezTo>
                    <a:cubicBezTo>
                      <a:pt x="17413" y="4578"/>
                      <a:pt x="16742" y="3582"/>
                      <a:pt x="15888" y="2727"/>
                    </a:cubicBezTo>
                    <a:cubicBezTo>
                      <a:pt x="15033" y="1873"/>
                      <a:pt x="14038" y="1202"/>
                      <a:pt x="12930" y="733"/>
                    </a:cubicBezTo>
                    <a:cubicBezTo>
                      <a:pt x="11782" y="248"/>
                      <a:pt x="10563" y="1"/>
                      <a:pt x="9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4983240" y="1634218"/>
                <a:ext cx="530375" cy="702791"/>
              </a:xfrm>
              <a:custGeom>
                <a:avLst/>
                <a:gdLst/>
                <a:ahLst/>
                <a:cxnLst/>
                <a:rect l="l" t="t" r="r" b="b"/>
                <a:pathLst>
                  <a:path w="18303" h="24253" extrusionOk="0">
                    <a:moveTo>
                      <a:pt x="9152" y="1"/>
                    </a:moveTo>
                    <a:cubicBezTo>
                      <a:pt x="7916" y="1"/>
                      <a:pt x="6717" y="242"/>
                      <a:pt x="5590" y="719"/>
                    </a:cubicBezTo>
                    <a:cubicBezTo>
                      <a:pt x="4499" y="1182"/>
                      <a:pt x="3521" y="1842"/>
                      <a:pt x="2680" y="2681"/>
                    </a:cubicBezTo>
                    <a:cubicBezTo>
                      <a:pt x="1839" y="3522"/>
                      <a:pt x="1179" y="4501"/>
                      <a:pt x="719" y="5591"/>
                    </a:cubicBezTo>
                    <a:cubicBezTo>
                      <a:pt x="242" y="6718"/>
                      <a:pt x="0" y="7918"/>
                      <a:pt x="0" y="9153"/>
                    </a:cubicBezTo>
                    <a:lnTo>
                      <a:pt x="0" y="24252"/>
                    </a:lnTo>
                    <a:lnTo>
                      <a:pt x="21" y="24252"/>
                    </a:lnTo>
                    <a:lnTo>
                      <a:pt x="21" y="9153"/>
                    </a:lnTo>
                    <a:cubicBezTo>
                      <a:pt x="21" y="7920"/>
                      <a:pt x="262" y="6723"/>
                      <a:pt x="738" y="5598"/>
                    </a:cubicBezTo>
                    <a:cubicBezTo>
                      <a:pt x="1198" y="4511"/>
                      <a:pt x="1855" y="3535"/>
                      <a:pt x="2695" y="2696"/>
                    </a:cubicBezTo>
                    <a:cubicBezTo>
                      <a:pt x="3533" y="1857"/>
                      <a:pt x="4511" y="1198"/>
                      <a:pt x="5597" y="739"/>
                    </a:cubicBezTo>
                    <a:cubicBezTo>
                      <a:pt x="6723" y="263"/>
                      <a:pt x="7919" y="21"/>
                      <a:pt x="9152" y="21"/>
                    </a:cubicBezTo>
                    <a:cubicBezTo>
                      <a:pt x="10384" y="21"/>
                      <a:pt x="11580" y="263"/>
                      <a:pt x="12706" y="739"/>
                    </a:cubicBezTo>
                    <a:cubicBezTo>
                      <a:pt x="13794" y="1198"/>
                      <a:pt x="14770" y="1857"/>
                      <a:pt x="15608" y="2696"/>
                    </a:cubicBezTo>
                    <a:cubicBezTo>
                      <a:pt x="16447" y="3535"/>
                      <a:pt x="17105" y="4512"/>
                      <a:pt x="17565" y="5598"/>
                    </a:cubicBezTo>
                    <a:cubicBezTo>
                      <a:pt x="18042" y="6723"/>
                      <a:pt x="18282" y="7920"/>
                      <a:pt x="18282" y="9153"/>
                    </a:cubicBezTo>
                    <a:lnTo>
                      <a:pt x="18282" y="24253"/>
                    </a:lnTo>
                    <a:lnTo>
                      <a:pt x="18303" y="24253"/>
                    </a:lnTo>
                    <a:lnTo>
                      <a:pt x="18303" y="9153"/>
                    </a:lnTo>
                    <a:cubicBezTo>
                      <a:pt x="18303" y="7918"/>
                      <a:pt x="18062" y="6718"/>
                      <a:pt x="17584" y="5591"/>
                    </a:cubicBezTo>
                    <a:cubicBezTo>
                      <a:pt x="17123" y="4500"/>
                      <a:pt x="16463" y="3522"/>
                      <a:pt x="15623" y="2681"/>
                    </a:cubicBezTo>
                    <a:cubicBezTo>
                      <a:pt x="14782" y="1840"/>
                      <a:pt x="13803" y="1181"/>
                      <a:pt x="12714" y="719"/>
                    </a:cubicBezTo>
                    <a:cubicBezTo>
                      <a:pt x="11586" y="242"/>
                      <a:pt x="10387" y="1"/>
                      <a:pt x="9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174867" y="1825815"/>
                <a:ext cx="147177" cy="515713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17797" extrusionOk="0">
                    <a:moveTo>
                      <a:pt x="2540" y="1"/>
                    </a:moveTo>
                    <a:cubicBezTo>
                      <a:pt x="1140" y="1"/>
                      <a:pt x="0" y="1141"/>
                      <a:pt x="0" y="2541"/>
                    </a:cubicBezTo>
                    <a:lnTo>
                      <a:pt x="0" y="17797"/>
                    </a:lnTo>
                    <a:lnTo>
                      <a:pt x="333" y="17797"/>
                    </a:lnTo>
                    <a:lnTo>
                      <a:pt x="333" y="2541"/>
                    </a:lnTo>
                    <a:cubicBezTo>
                      <a:pt x="333" y="1324"/>
                      <a:pt x="1323" y="335"/>
                      <a:pt x="2540" y="335"/>
                    </a:cubicBezTo>
                    <a:cubicBezTo>
                      <a:pt x="3755" y="335"/>
                      <a:pt x="4745" y="1323"/>
                      <a:pt x="4745" y="2541"/>
                    </a:cubicBezTo>
                    <a:lnTo>
                      <a:pt x="4745" y="17797"/>
                    </a:lnTo>
                    <a:lnTo>
                      <a:pt x="5079" y="17797"/>
                    </a:lnTo>
                    <a:lnTo>
                      <a:pt x="5079" y="2541"/>
                    </a:lnTo>
                    <a:cubicBezTo>
                      <a:pt x="5079" y="1141"/>
                      <a:pt x="3940" y="1"/>
                      <a:pt x="2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179387" y="1830365"/>
                <a:ext cx="138078" cy="506643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17484" extrusionOk="0">
                    <a:moveTo>
                      <a:pt x="2382" y="1"/>
                    </a:moveTo>
                    <a:cubicBezTo>
                      <a:pt x="1069" y="1"/>
                      <a:pt x="0" y="1069"/>
                      <a:pt x="0" y="2384"/>
                    </a:cubicBezTo>
                    <a:lnTo>
                      <a:pt x="0" y="17483"/>
                    </a:lnTo>
                    <a:lnTo>
                      <a:pt x="21" y="17483"/>
                    </a:lnTo>
                    <a:lnTo>
                      <a:pt x="21" y="2384"/>
                    </a:lnTo>
                    <a:cubicBezTo>
                      <a:pt x="21" y="1080"/>
                      <a:pt x="1082" y="20"/>
                      <a:pt x="2384" y="20"/>
                    </a:cubicBezTo>
                    <a:cubicBezTo>
                      <a:pt x="3686" y="20"/>
                      <a:pt x="4745" y="1082"/>
                      <a:pt x="4745" y="2384"/>
                    </a:cubicBezTo>
                    <a:lnTo>
                      <a:pt x="4745" y="17484"/>
                    </a:lnTo>
                    <a:lnTo>
                      <a:pt x="4765" y="17484"/>
                    </a:lnTo>
                    <a:lnTo>
                      <a:pt x="4765" y="2384"/>
                    </a:lnTo>
                    <a:cubicBezTo>
                      <a:pt x="4765" y="1069"/>
                      <a:pt x="3696" y="1"/>
                      <a:pt x="2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4880660" y="1531638"/>
                <a:ext cx="735565" cy="809892"/>
              </a:xfrm>
              <a:custGeom>
                <a:avLst/>
                <a:gdLst/>
                <a:ahLst/>
                <a:cxnLst/>
                <a:rect l="l" t="t" r="r" b="b"/>
                <a:pathLst>
                  <a:path w="25384" h="27949" extrusionOk="0">
                    <a:moveTo>
                      <a:pt x="12692" y="0"/>
                    </a:moveTo>
                    <a:cubicBezTo>
                      <a:pt x="5694" y="0"/>
                      <a:pt x="1" y="5695"/>
                      <a:pt x="1" y="12693"/>
                    </a:cubicBezTo>
                    <a:lnTo>
                      <a:pt x="1" y="27949"/>
                    </a:lnTo>
                    <a:lnTo>
                      <a:pt x="334" y="27949"/>
                    </a:lnTo>
                    <a:lnTo>
                      <a:pt x="334" y="12693"/>
                    </a:lnTo>
                    <a:cubicBezTo>
                      <a:pt x="334" y="5878"/>
                      <a:pt x="5878" y="334"/>
                      <a:pt x="12692" y="334"/>
                    </a:cubicBezTo>
                    <a:cubicBezTo>
                      <a:pt x="19506" y="334"/>
                      <a:pt x="25051" y="5878"/>
                      <a:pt x="25051" y="12693"/>
                    </a:cubicBezTo>
                    <a:lnTo>
                      <a:pt x="25051" y="27949"/>
                    </a:lnTo>
                    <a:lnTo>
                      <a:pt x="25383" y="27949"/>
                    </a:lnTo>
                    <a:lnTo>
                      <a:pt x="25383" y="12693"/>
                    </a:lnTo>
                    <a:cubicBezTo>
                      <a:pt x="25383" y="5694"/>
                      <a:pt x="19689" y="0"/>
                      <a:pt x="12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885151" y="1536217"/>
                <a:ext cx="726495" cy="800793"/>
              </a:xfrm>
              <a:custGeom>
                <a:avLst/>
                <a:gdLst/>
                <a:ahLst/>
                <a:cxnLst/>
                <a:rect l="l" t="t" r="r" b="b"/>
                <a:pathLst>
                  <a:path w="25071" h="27635" extrusionOk="0">
                    <a:moveTo>
                      <a:pt x="12535" y="0"/>
                    </a:moveTo>
                    <a:cubicBezTo>
                      <a:pt x="5624" y="0"/>
                      <a:pt x="1" y="5623"/>
                      <a:pt x="1" y="12535"/>
                    </a:cubicBezTo>
                    <a:lnTo>
                      <a:pt x="1" y="27634"/>
                    </a:lnTo>
                    <a:lnTo>
                      <a:pt x="21" y="27634"/>
                    </a:lnTo>
                    <a:lnTo>
                      <a:pt x="21" y="12535"/>
                    </a:lnTo>
                    <a:cubicBezTo>
                      <a:pt x="21" y="5634"/>
                      <a:pt x="5636" y="20"/>
                      <a:pt x="12536" y="20"/>
                    </a:cubicBezTo>
                    <a:cubicBezTo>
                      <a:pt x="19437" y="20"/>
                      <a:pt x="25052" y="5634"/>
                      <a:pt x="25052" y="12535"/>
                    </a:cubicBezTo>
                    <a:lnTo>
                      <a:pt x="25052" y="27635"/>
                    </a:lnTo>
                    <a:lnTo>
                      <a:pt x="25070" y="27635"/>
                    </a:lnTo>
                    <a:lnTo>
                      <a:pt x="25070" y="12535"/>
                    </a:lnTo>
                    <a:cubicBezTo>
                      <a:pt x="25070" y="5623"/>
                      <a:pt x="19446" y="0"/>
                      <a:pt x="12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076778" y="1727756"/>
                <a:ext cx="343325" cy="613772"/>
              </a:xfrm>
              <a:custGeom>
                <a:avLst/>
                <a:gdLst/>
                <a:ahLst/>
                <a:cxnLst/>
                <a:rect l="l" t="t" r="r" b="b"/>
                <a:pathLst>
                  <a:path w="11848" h="21181" extrusionOk="0">
                    <a:moveTo>
                      <a:pt x="5925" y="0"/>
                    </a:moveTo>
                    <a:cubicBezTo>
                      <a:pt x="2658" y="0"/>
                      <a:pt x="1" y="2658"/>
                      <a:pt x="1" y="5925"/>
                    </a:cubicBezTo>
                    <a:lnTo>
                      <a:pt x="1" y="21181"/>
                    </a:lnTo>
                    <a:lnTo>
                      <a:pt x="334" y="21181"/>
                    </a:lnTo>
                    <a:lnTo>
                      <a:pt x="334" y="5925"/>
                    </a:lnTo>
                    <a:cubicBezTo>
                      <a:pt x="334" y="2842"/>
                      <a:pt x="2843" y="334"/>
                      <a:pt x="5925" y="334"/>
                    </a:cubicBezTo>
                    <a:cubicBezTo>
                      <a:pt x="9007" y="334"/>
                      <a:pt x="11515" y="2843"/>
                      <a:pt x="11515" y="5925"/>
                    </a:cubicBezTo>
                    <a:lnTo>
                      <a:pt x="11515" y="21181"/>
                    </a:lnTo>
                    <a:lnTo>
                      <a:pt x="11847" y="21181"/>
                    </a:lnTo>
                    <a:lnTo>
                      <a:pt x="11847" y="5925"/>
                    </a:lnTo>
                    <a:cubicBezTo>
                      <a:pt x="11847" y="2658"/>
                      <a:pt x="9192" y="0"/>
                      <a:pt x="59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081270" y="1732335"/>
                <a:ext cx="334226" cy="604673"/>
              </a:xfrm>
              <a:custGeom>
                <a:avLst/>
                <a:gdLst/>
                <a:ahLst/>
                <a:cxnLst/>
                <a:rect l="l" t="t" r="r" b="b"/>
                <a:pathLst>
                  <a:path w="11534" h="20867" extrusionOk="0">
                    <a:moveTo>
                      <a:pt x="5767" y="0"/>
                    </a:moveTo>
                    <a:cubicBezTo>
                      <a:pt x="2589" y="0"/>
                      <a:pt x="1" y="2587"/>
                      <a:pt x="1" y="5767"/>
                    </a:cubicBezTo>
                    <a:lnTo>
                      <a:pt x="1" y="20866"/>
                    </a:lnTo>
                    <a:lnTo>
                      <a:pt x="21" y="20866"/>
                    </a:lnTo>
                    <a:lnTo>
                      <a:pt x="21" y="5767"/>
                    </a:lnTo>
                    <a:cubicBezTo>
                      <a:pt x="21" y="2598"/>
                      <a:pt x="2600" y="20"/>
                      <a:pt x="5769" y="20"/>
                    </a:cubicBezTo>
                    <a:cubicBezTo>
                      <a:pt x="8939" y="20"/>
                      <a:pt x="11516" y="2598"/>
                      <a:pt x="11516" y="5767"/>
                    </a:cubicBezTo>
                    <a:lnTo>
                      <a:pt x="11516" y="20867"/>
                    </a:lnTo>
                    <a:lnTo>
                      <a:pt x="11533" y="20867"/>
                    </a:lnTo>
                    <a:lnTo>
                      <a:pt x="11533" y="5767"/>
                    </a:lnTo>
                    <a:cubicBezTo>
                      <a:pt x="11533" y="2587"/>
                      <a:pt x="8947" y="0"/>
                      <a:pt x="5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243601" y="1899592"/>
                <a:ext cx="9707" cy="44155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238" extrusionOk="0">
                    <a:moveTo>
                      <a:pt x="1" y="1"/>
                    </a:moveTo>
                    <a:lnTo>
                      <a:pt x="1" y="15237"/>
                    </a:lnTo>
                    <a:lnTo>
                      <a:pt x="334" y="15237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248150" y="1904170"/>
                <a:ext cx="638" cy="43251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4926" extrusionOk="0">
                    <a:moveTo>
                      <a:pt x="1" y="1"/>
                    </a:moveTo>
                    <a:lnTo>
                      <a:pt x="1" y="14925"/>
                    </a:lnTo>
                    <a:lnTo>
                      <a:pt x="21" y="14925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70;p4"/>
            <p:cNvSpPr/>
            <p:nvPr/>
          </p:nvSpPr>
          <p:spPr>
            <a:xfrm>
              <a:off x="337711" y="10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796112" y="2203969"/>
              <a:ext cx="9331" cy="537504"/>
            </a:xfrm>
            <a:custGeom>
              <a:avLst/>
              <a:gdLst/>
              <a:ahLst/>
              <a:cxnLst/>
              <a:rect l="l" t="t" r="r" b="b"/>
              <a:pathLst>
                <a:path w="322" h="18549" extrusionOk="0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 hasCustomPrompt="1"/>
          </p:nvPr>
        </p:nvSpPr>
        <p:spPr>
          <a:xfrm rot="1973">
            <a:off x="2318837" y="14263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"/>
          </p:nvPr>
        </p:nvSpPr>
        <p:spPr>
          <a:xfrm>
            <a:off x="1342738" y="2248152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2318837" y="31789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3"/>
          </p:nvPr>
        </p:nvSpPr>
        <p:spPr>
          <a:xfrm>
            <a:off x="1342738" y="4000800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5780012" y="14263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5"/>
          </p:nvPr>
        </p:nvSpPr>
        <p:spPr>
          <a:xfrm>
            <a:off x="4803963" y="2248152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5780012" y="31789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7"/>
          </p:nvPr>
        </p:nvSpPr>
        <p:spPr>
          <a:xfrm>
            <a:off x="4803963" y="4000801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8"/>
          </p:nvPr>
        </p:nvSpPr>
        <p:spPr>
          <a:xfrm>
            <a:off x="1342738" y="1855350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  <a:sym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9"/>
          </p:nvPr>
        </p:nvSpPr>
        <p:spPr>
          <a:xfrm>
            <a:off x="1342738" y="3608024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  <a:sym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3"/>
          </p:nvPr>
        </p:nvSpPr>
        <p:spPr>
          <a:xfrm>
            <a:off x="4803963" y="1855350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  <a:sym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14"/>
          </p:nvPr>
        </p:nvSpPr>
        <p:spPr>
          <a:xfrm>
            <a:off x="4803963" y="3608025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  <a:sym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5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92" name="Google Shape;192;p13"/>
          <p:cNvGrpSpPr/>
          <p:nvPr/>
        </p:nvGrpSpPr>
        <p:grpSpPr>
          <a:xfrm>
            <a:off x="178399" y="-2"/>
            <a:ext cx="8965593" cy="5143493"/>
            <a:chOff x="178399" y="-2"/>
            <a:chExt cx="8965593" cy="5143493"/>
          </a:xfrm>
        </p:grpSpPr>
        <p:sp>
          <p:nvSpPr>
            <p:cNvPr id="193" name="Google Shape;193;p13"/>
            <p:cNvSpPr/>
            <p:nvPr/>
          </p:nvSpPr>
          <p:spPr>
            <a:xfrm>
              <a:off x="233941" y="2028743"/>
              <a:ext cx="186673" cy="386357"/>
            </a:xfrm>
            <a:custGeom>
              <a:avLst/>
              <a:gdLst/>
              <a:ahLst/>
              <a:cxnLst/>
              <a:rect l="l" t="t" r="r" b="b"/>
              <a:pathLst>
                <a:path w="6442" h="13333" extrusionOk="0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707169" y="4028732"/>
              <a:ext cx="358973" cy="431823"/>
            </a:xfrm>
            <a:custGeom>
              <a:avLst/>
              <a:gdLst/>
              <a:ahLst/>
              <a:cxnLst/>
              <a:rect l="l" t="t" r="r" b="b"/>
              <a:pathLst>
                <a:path w="12388" h="14902" extrusionOk="0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742306" y="3359432"/>
              <a:ext cx="401686" cy="241035"/>
            </a:xfrm>
            <a:custGeom>
              <a:avLst/>
              <a:gdLst/>
              <a:ahLst/>
              <a:cxnLst/>
              <a:rect l="l" t="t" r="r" b="b"/>
              <a:pathLst>
                <a:path w="13862" h="8318" extrusionOk="0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78399" y="4274658"/>
              <a:ext cx="388414" cy="868832"/>
            </a:xfrm>
            <a:custGeom>
              <a:avLst/>
              <a:gdLst/>
              <a:ahLst/>
              <a:cxnLst/>
              <a:rect l="l" t="t" r="r" b="b"/>
              <a:pathLst>
                <a:path w="13404" h="29983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252347" y="4759916"/>
              <a:ext cx="639331" cy="383575"/>
            </a:xfrm>
            <a:custGeom>
              <a:avLst/>
              <a:gdLst/>
              <a:ahLst/>
              <a:cxnLst/>
              <a:rect l="l" t="t" r="r" b="b"/>
              <a:pathLst>
                <a:path w="22063" h="13237" extrusionOk="0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707174" y="-2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48724" y="131498"/>
              <a:ext cx="275286" cy="271693"/>
            </a:xfrm>
            <a:custGeom>
              <a:avLst/>
              <a:gdLst/>
              <a:ahLst/>
              <a:cxnLst/>
              <a:rect l="l" t="t" r="r" b="b"/>
              <a:pathLst>
                <a:path w="9500" h="9376" extrusionOk="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420628" y="3077903"/>
              <a:ext cx="146191" cy="427273"/>
            </a:xfrm>
            <a:custGeom>
              <a:avLst/>
              <a:gdLst/>
              <a:ahLst/>
              <a:cxnLst/>
              <a:rect l="l" t="t" r="r" b="b"/>
              <a:pathLst>
                <a:path w="5045" h="14745" extrusionOk="0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32"/>
          <p:cNvGrpSpPr/>
          <p:nvPr/>
        </p:nvGrpSpPr>
        <p:grpSpPr>
          <a:xfrm>
            <a:off x="-12" y="5"/>
            <a:ext cx="9144012" cy="5203793"/>
            <a:chOff x="-12" y="5"/>
            <a:chExt cx="9144012" cy="5203793"/>
          </a:xfrm>
        </p:grpSpPr>
        <p:sp>
          <p:nvSpPr>
            <p:cNvPr id="458" name="Google Shape;458;p32"/>
            <p:cNvSpPr/>
            <p:nvPr/>
          </p:nvSpPr>
          <p:spPr>
            <a:xfrm>
              <a:off x="7589141" y="4360718"/>
              <a:ext cx="186673" cy="386357"/>
            </a:xfrm>
            <a:custGeom>
              <a:avLst/>
              <a:gdLst/>
              <a:ahLst/>
              <a:cxnLst/>
              <a:rect l="l" t="t" r="r" b="b"/>
              <a:pathLst>
                <a:path w="6442" h="13333" extrusionOk="0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1208904" y="75498"/>
              <a:ext cx="280068" cy="280068"/>
            </a:xfrm>
            <a:custGeom>
              <a:avLst/>
              <a:gdLst/>
              <a:ahLst/>
              <a:cxnLst/>
              <a:rect l="l" t="t" r="r" b="b"/>
              <a:pathLst>
                <a:path w="9665" h="9665" extrusionOk="0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8250132" y="2542141"/>
              <a:ext cx="347730" cy="370217"/>
            </a:xfrm>
            <a:custGeom>
              <a:avLst/>
              <a:gdLst/>
              <a:ahLst/>
              <a:cxnLst/>
              <a:rect l="l" t="t" r="r" b="b"/>
              <a:pathLst>
                <a:path w="12000" h="12776" extrusionOk="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-12" y="1970685"/>
              <a:ext cx="237123" cy="237123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7691881" y="298970"/>
              <a:ext cx="401686" cy="241035"/>
            </a:xfrm>
            <a:custGeom>
              <a:avLst/>
              <a:gdLst/>
              <a:ahLst/>
              <a:cxnLst/>
              <a:rect l="l" t="t" r="r" b="b"/>
              <a:pathLst>
                <a:path w="13862" h="8318" extrusionOk="0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6565332" y="341048"/>
              <a:ext cx="172213" cy="156884"/>
            </a:xfrm>
            <a:custGeom>
              <a:avLst/>
              <a:gdLst/>
              <a:ahLst/>
              <a:cxnLst/>
              <a:rect l="l" t="t" r="r" b="b"/>
              <a:pathLst>
                <a:path w="5943" h="5414" extrusionOk="0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909919" y="5"/>
              <a:ext cx="9765" cy="1142409"/>
            </a:xfrm>
            <a:custGeom>
              <a:avLst/>
              <a:gdLst/>
              <a:ahLst/>
              <a:cxnLst/>
              <a:rect l="l" t="t" r="r" b="b"/>
              <a:pathLst>
                <a:path w="337" h="39424" extrusionOk="0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331574" y="8"/>
              <a:ext cx="388414" cy="868832"/>
            </a:xfrm>
            <a:custGeom>
              <a:avLst/>
              <a:gdLst/>
              <a:ahLst/>
              <a:cxnLst/>
              <a:rect l="l" t="t" r="r" b="b"/>
              <a:pathLst>
                <a:path w="13404" h="29983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8265489" y="540005"/>
              <a:ext cx="878511" cy="599139"/>
            </a:xfrm>
            <a:custGeom>
              <a:avLst/>
              <a:gdLst/>
              <a:ahLst/>
              <a:cxnLst/>
              <a:rect l="l" t="t" r="r" b="b"/>
              <a:pathLst>
                <a:path w="30317" h="20676" extrusionOk="0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7" name="Google Shape;467;p32"/>
            <p:cNvGrpSpPr/>
            <p:nvPr/>
          </p:nvGrpSpPr>
          <p:grpSpPr>
            <a:xfrm>
              <a:off x="231110" y="3904749"/>
              <a:ext cx="977788" cy="1238759"/>
              <a:chOff x="227223" y="1681074"/>
              <a:chExt cx="977788" cy="1238759"/>
            </a:xfrm>
          </p:grpSpPr>
          <p:sp>
            <p:nvSpPr>
              <p:cNvPr id="468" name="Google Shape;468;p32"/>
              <p:cNvSpPr/>
              <p:nvPr/>
            </p:nvSpPr>
            <p:spPr>
              <a:xfrm>
                <a:off x="283700" y="1737638"/>
                <a:ext cx="864805" cy="1168054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40309" extrusionOk="0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227223" y="1681074"/>
                <a:ext cx="977788" cy="1238759"/>
              </a:xfrm>
              <a:custGeom>
                <a:avLst/>
                <a:gdLst/>
                <a:ahLst/>
                <a:cxnLst/>
                <a:rect l="l" t="t" r="r" b="b"/>
                <a:pathLst>
                  <a:path w="33743" h="42749" extrusionOk="0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0" name="Google Shape;470;p32"/>
            <p:cNvSpPr/>
            <p:nvPr/>
          </p:nvSpPr>
          <p:spPr>
            <a:xfrm>
              <a:off x="8419124" y="4145710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4567162" y="4666294"/>
              <a:ext cx="9331" cy="537504"/>
            </a:xfrm>
            <a:custGeom>
              <a:avLst/>
              <a:gdLst/>
              <a:ahLst/>
              <a:cxnLst/>
              <a:rect l="l" t="t" r="r" b="b"/>
              <a:pathLst>
                <a:path w="322" h="18549" extrusionOk="0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33"/>
          <p:cNvGrpSpPr/>
          <p:nvPr/>
        </p:nvGrpSpPr>
        <p:grpSpPr>
          <a:xfrm>
            <a:off x="294215" y="8"/>
            <a:ext cx="8849795" cy="5143500"/>
            <a:chOff x="294215" y="8"/>
            <a:chExt cx="8849795" cy="5143500"/>
          </a:xfrm>
        </p:grpSpPr>
        <p:sp>
          <p:nvSpPr>
            <p:cNvPr id="474" name="Google Shape;474;p33"/>
            <p:cNvSpPr/>
            <p:nvPr/>
          </p:nvSpPr>
          <p:spPr>
            <a:xfrm>
              <a:off x="8542695" y="3101316"/>
              <a:ext cx="347730" cy="370217"/>
            </a:xfrm>
            <a:custGeom>
              <a:avLst/>
              <a:gdLst/>
              <a:ahLst/>
              <a:cxnLst/>
              <a:rect l="l" t="t" r="r" b="b"/>
              <a:pathLst>
                <a:path w="12000" h="12776" extrusionOk="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5476399" y="8"/>
              <a:ext cx="388414" cy="868832"/>
            </a:xfrm>
            <a:custGeom>
              <a:avLst/>
              <a:gdLst/>
              <a:ahLst/>
              <a:cxnLst/>
              <a:rect l="l" t="t" r="r" b="b"/>
              <a:pathLst>
                <a:path w="13404" h="29983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33"/>
            <p:cNvGrpSpPr/>
            <p:nvPr/>
          </p:nvGrpSpPr>
          <p:grpSpPr>
            <a:xfrm>
              <a:off x="8166223" y="3904749"/>
              <a:ext cx="977788" cy="1238759"/>
              <a:chOff x="227223" y="1681074"/>
              <a:chExt cx="977788" cy="1238759"/>
            </a:xfrm>
          </p:grpSpPr>
          <p:sp>
            <p:nvSpPr>
              <p:cNvPr id="477" name="Google Shape;477;p33"/>
              <p:cNvSpPr/>
              <p:nvPr/>
            </p:nvSpPr>
            <p:spPr>
              <a:xfrm>
                <a:off x="283700" y="1737638"/>
                <a:ext cx="864805" cy="1168054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40309" extrusionOk="0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227223" y="1681074"/>
                <a:ext cx="977788" cy="1238759"/>
              </a:xfrm>
              <a:custGeom>
                <a:avLst/>
                <a:gdLst/>
                <a:ahLst/>
                <a:cxnLst/>
                <a:rect l="l" t="t" r="r" b="b"/>
                <a:pathLst>
                  <a:path w="33743" h="42749" extrusionOk="0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9" name="Google Shape;479;p33"/>
            <p:cNvSpPr/>
            <p:nvPr/>
          </p:nvSpPr>
          <p:spPr>
            <a:xfrm>
              <a:off x="6866672" y="4759916"/>
              <a:ext cx="639331" cy="383575"/>
            </a:xfrm>
            <a:custGeom>
              <a:avLst/>
              <a:gdLst/>
              <a:ahLst/>
              <a:cxnLst/>
              <a:rect l="l" t="t" r="r" b="b"/>
              <a:pathLst>
                <a:path w="22063" h="13237" extrusionOk="0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62436" y="10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294215" y="2408778"/>
              <a:ext cx="146191" cy="427273"/>
            </a:xfrm>
            <a:custGeom>
              <a:avLst/>
              <a:gdLst/>
              <a:ahLst/>
              <a:cxnLst/>
              <a:rect l="l" t="t" r="r" b="b"/>
              <a:pathLst>
                <a:path w="5045" h="14745" extrusionOk="0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62649" y="4603494"/>
              <a:ext cx="9331" cy="537504"/>
            </a:xfrm>
            <a:custGeom>
              <a:avLst/>
              <a:gdLst/>
              <a:ahLst/>
              <a:cxnLst/>
              <a:rect l="l" t="t" r="r" b="b"/>
              <a:pathLst>
                <a:path w="322" h="18549" extrusionOk="0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8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7"/>
          <p:cNvSpPr txBox="1">
            <a:spLocks noGrp="1"/>
          </p:cNvSpPr>
          <p:nvPr>
            <p:ph type="subTitle" idx="1"/>
          </p:nvPr>
        </p:nvSpPr>
        <p:spPr>
          <a:xfrm rot="-455">
            <a:off x="2307136" y="3667531"/>
            <a:ext cx="45294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Code!!!!!!!! And Articles</a:t>
            </a:r>
            <a:endParaRPr dirty="0"/>
          </a:p>
        </p:txBody>
      </p:sp>
      <p:sp>
        <p:nvSpPr>
          <p:cNvPr id="494" name="Google Shape;494;p37"/>
          <p:cNvSpPr txBox="1">
            <a:spLocks noGrp="1"/>
          </p:cNvSpPr>
          <p:nvPr>
            <p:ph type="ctrTitle"/>
          </p:nvPr>
        </p:nvSpPr>
        <p:spPr>
          <a:xfrm>
            <a:off x="719850" y="1049363"/>
            <a:ext cx="7704300" cy="26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October 25 Update</a:t>
            </a:r>
            <a:endParaRPr sz="45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8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503" name="Google Shape;503;p38"/>
          <p:cNvSpPr txBox="1">
            <a:spLocks noGrp="1"/>
          </p:cNvSpPr>
          <p:nvPr>
            <p:ph type="body" idx="1"/>
          </p:nvPr>
        </p:nvSpPr>
        <p:spPr>
          <a:xfrm>
            <a:off x="720000" y="901497"/>
            <a:ext cx="7704000" cy="3654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I’ve been fighting the code demons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CA" dirty="0"/>
              <a:t>I am losing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I’ve tried getting the phases from the CNOT gate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CA" dirty="0"/>
              <a:t>It tells me: “</a:t>
            </a:r>
            <a:r>
              <a:rPr lang="en-CA" dirty="0" err="1"/>
              <a:t>AssertionError</a:t>
            </a:r>
            <a:r>
              <a:rPr lang="en-CA" dirty="0"/>
              <a:t>: Decomposition did not yield a diagonal matrix D.” </a:t>
            </a:r>
          </a:p>
          <a:p>
            <a:pPr marL="285750" indent="-285750">
              <a:buFont typeface="Wingdings" pitchFamily="2" charset="2"/>
              <a:buChar char="§"/>
            </a:pPr>
            <a:endParaRPr lang="en-CA" dirty="0"/>
          </a:p>
          <a:p>
            <a:pPr marL="3028950" lvl="6" indent="-285750"/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BE2C5-D8DF-A87A-0B26-D82761B3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22" y="1872704"/>
            <a:ext cx="4958301" cy="19394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8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503" name="Google Shape;503;p38"/>
          <p:cNvSpPr txBox="1">
            <a:spLocks noGrp="1"/>
          </p:cNvSpPr>
          <p:nvPr>
            <p:ph type="body" idx="1"/>
          </p:nvPr>
        </p:nvSpPr>
        <p:spPr>
          <a:xfrm>
            <a:off x="720000" y="901497"/>
            <a:ext cx="7704000" cy="3654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I was able to get the aa library going though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CA" dirty="0"/>
              <a:t>I got a very large matrix ----------------------------</a:t>
            </a:r>
            <a:r>
              <a:rPr lang="en-CA" dirty="0">
                <a:sym typeface="Wingdings" pitchFamily="2" charset="2"/>
              </a:rPr>
              <a:t></a:t>
            </a: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I’ve been thinking/trying to implement the states into it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CA" dirty="0"/>
              <a:t>Like the |001100&gt; states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CA" dirty="0"/>
              <a:t>Not gotten very far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CA" dirty="0"/>
              <a:t>We keep going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 algn="l">
              <a:buFont typeface="Wingdings" pitchFamily="2" charset="2"/>
              <a:buChar char="§"/>
            </a:pPr>
            <a:endParaRPr lang="en-CA" dirty="0"/>
          </a:p>
          <a:p>
            <a:pPr marL="285750" indent="-285750">
              <a:buFont typeface="Wingdings" pitchFamily="2" charset="2"/>
              <a:buChar char="§"/>
            </a:pPr>
            <a:endParaRPr lang="en-CA" dirty="0"/>
          </a:p>
          <a:p>
            <a:pPr marL="3028950" lvl="6" indent="-285750"/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F353D9-8DD3-2C0B-EB8E-21F3F036A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93" y="252830"/>
            <a:ext cx="2520564" cy="46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3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 txBox="1">
            <a:spLocks noGrp="1"/>
          </p:cNvSpPr>
          <p:nvPr>
            <p:ph type="title" idx="15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Article Search</a:t>
            </a:r>
            <a:endParaRPr dirty="0"/>
          </a:p>
        </p:txBody>
      </p:sp>
      <p:sp>
        <p:nvSpPr>
          <p:cNvPr id="2" name="Google Shape;503;p38">
            <a:extLst>
              <a:ext uri="{FF2B5EF4-FFF2-40B4-BE49-F238E27FC236}">
                <a16:creationId xmlns:a16="http://schemas.microsoft.com/office/drawing/2014/main" id="{45B373BD-39AD-0ADD-8CB6-F4869A48D302}"/>
              </a:ext>
            </a:extLst>
          </p:cNvPr>
          <p:cNvSpPr txBox="1">
            <a:spLocks/>
          </p:cNvSpPr>
          <p:nvPr/>
        </p:nvSpPr>
        <p:spPr>
          <a:xfrm>
            <a:off x="720000" y="901498"/>
            <a:ext cx="7704000" cy="179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CA" dirty="0"/>
              <a:t>I’ve been trying to find more articles like this one: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CA" dirty="0"/>
              <a:t>I’ve so far only found polarization stuff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CA" dirty="0"/>
              <a:t>I’ll keep looking !</a:t>
            </a:r>
          </a:p>
          <a:p>
            <a:pPr marL="3028950" lvl="6" indent="-285750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579EC-7F41-B79E-8E82-8EC08F128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745" y="901498"/>
            <a:ext cx="3028391" cy="313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38233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Methodologies - Master of Arts in English by Slidesgo">
  <a:themeElements>
    <a:clrScheme name="Simple Light">
      <a:dk1>
        <a:srgbClr val="0F2B1C"/>
      </a:dk1>
      <a:lt1>
        <a:srgbClr val="FFFDF9"/>
      </a:lt1>
      <a:dk2>
        <a:srgbClr val="F1EEDD"/>
      </a:dk2>
      <a:lt2>
        <a:srgbClr val="B7B4A3"/>
      </a:lt2>
      <a:accent1>
        <a:srgbClr val="8D94C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F2B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10033</TotalTime>
  <Words>109</Words>
  <Application>Microsoft Macintosh PowerPoint</Application>
  <PresentationFormat>On-screen Show (16:9)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Arima</vt:lpstr>
      <vt:lpstr>Wingdings</vt:lpstr>
      <vt:lpstr>Poller One</vt:lpstr>
      <vt:lpstr>Barlow</vt:lpstr>
      <vt:lpstr>Research Methodologies - Master of Arts in English by Slidesgo</vt:lpstr>
      <vt:lpstr>October 25 Update</vt:lpstr>
      <vt:lpstr>Code</vt:lpstr>
      <vt:lpstr>Code</vt:lpstr>
      <vt:lpstr>Article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Methodologies - Master of Arts in English</dc:title>
  <cp:lastModifiedBy>Ivanna Montserrat Boras Vazquez</cp:lastModifiedBy>
  <cp:revision>8</cp:revision>
  <dcterms:modified xsi:type="dcterms:W3CDTF">2023-11-01T00:24:28Z</dcterms:modified>
</cp:coreProperties>
</file>