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2" r:id="rId1"/>
  </p:sldMasterIdLst>
  <p:notesMasterIdLst>
    <p:notesMasterId r:id="rId8"/>
  </p:notesMasterIdLst>
  <p:sldIdLst>
    <p:sldId id="256" r:id="rId2"/>
    <p:sldId id="257" r:id="rId3"/>
    <p:sldId id="258" r:id="rId4"/>
    <p:sldId id="312" r:id="rId5"/>
    <p:sldId id="313" r:id="rId6"/>
    <p:sldId id="314" r:id="rId7"/>
  </p:sldIdLst>
  <p:sldSz cx="9144000" cy="5143500" type="screen16x9"/>
  <p:notesSz cx="6858000" cy="9144000"/>
  <p:embeddedFontLst>
    <p:embeddedFont>
      <p:font typeface="Arima" pitchFamily="2" charset="77"/>
      <p:regular r:id="rId9"/>
      <p:bold r:id="rId10"/>
    </p:embeddedFont>
    <p:embeddedFont>
      <p:font typeface="Barlow" pitchFamily="2" charset="77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A424AE6-A12F-4B61-A6A8-B04FBC406687}">
  <a:tblStyle styleId="{BA424AE6-A12F-4B61-A6A8-B04FBC40668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3"/>
    <p:restoredTop sz="94694"/>
  </p:normalViewPr>
  <p:slideViewPr>
    <p:cSldViewPr snapToGrid="0">
      <p:cViewPr varScale="1">
        <p:scale>
          <a:sx n="139" d="100"/>
          <a:sy n="139" d="100"/>
        </p:scale>
        <p:origin x="176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ad36770f4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gad36770f4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1003d90df77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Google Shape;506;g1003d90df77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1003d90df77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Google Shape;506;g1003d90df77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557343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1003d90df77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Google Shape;506;g1003d90df77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08180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1003d90df77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Google Shape;506;g1003d90df77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123852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subTitle" idx="1"/>
          </p:nvPr>
        </p:nvSpPr>
        <p:spPr>
          <a:xfrm rot="-455">
            <a:off x="2307136" y="3667531"/>
            <a:ext cx="4529400" cy="4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19850" y="1049363"/>
            <a:ext cx="7704300" cy="261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 b="1">
                <a:latin typeface="Arima"/>
                <a:ea typeface="Arima"/>
                <a:cs typeface="Arima"/>
                <a:sym typeface="Arim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-12" y="5"/>
            <a:ext cx="9144012" cy="5203793"/>
            <a:chOff x="-12" y="5"/>
            <a:chExt cx="9144012" cy="5203793"/>
          </a:xfrm>
        </p:grpSpPr>
        <p:sp>
          <p:nvSpPr>
            <p:cNvPr id="12" name="Google Shape;12;p2"/>
            <p:cNvSpPr/>
            <p:nvPr/>
          </p:nvSpPr>
          <p:spPr>
            <a:xfrm>
              <a:off x="7589141" y="4360718"/>
              <a:ext cx="186673" cy="386357"/>
            </a:xfrm>
            <a:custGeom>
              <a:avLst/>
              <a:gdLst/>
              <a:ahLst/>
              <a:cxnLst/>
              <a:rect l="l" t="t" r="r" b="b"/>
              <a:pathLst>
                <a:path w="6442" h="13333" extrusionOk="0">
                  <a:moveTo>
                    <a:pt x="3221" y="1"/>
                  </a:moveTo>
                  <a:cubicBezTo>
                    <a:pt x="1442" y="1"/>
                    <a:pt x="0" y="1442"/>
                    <a:pt x="0" y="3221"/>
                  </a:cubicBezTo>
                  <a:lnTo>
                    <a:pt x="0" y="10112"/>
                  </a:lnTo>
                  <a:cubicBezTo>
                    <a:pt x="0" y="11890"/>
                    <a:pt x="1442" y="13332"/>
                    <a:pt x="3221" y="13332"/>
                  </a:cubicBezTo>
                  <a:cubicBezTo>
                    <a:pt x="4999" y="13332"/>
                    <a:pt x="6441" y="11890"/>
                    <a:pt x="6441" y="10112"/>
                  </a:cubicBezTo>
                  <a:lnTo>
                    <a:pt x="6441" y="3221"/>
                  </a:lnTo>
                  <a:cubicBezTo>
                    <a:pt x="6441" y="1442"/>
                    <a:pt x="4999" y="1"/>
                    <a:pt x="322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1208904" y="75498"/>
              <a:ext cx="280068" cy="280068"/>
            </a:xfrm>
            <a:custGeom>
              <a:avLst/>
              <a:gdLst/>
              <a:ahLst/>
              <a:cxnLst/>
              <a:rect l="l" t="t" r="r" b="b"/>
              <a:pathLst>
                <a:path w="9665" h="9665" extrusionOk="0">
                  <a:moveTo>
                    <a:pt x="4832" y="1"/>
                  </a:moveTo>
                  <a:cubicBezTo>
                    <a:pt x="3550" y="1"/>
                    <a:pt x="2321" y="510"/>
                    <a:pt x="1415" y="1416"/>
                  </a:cubicBezTo>
                  <a:cubicBezTo>
                    <a:pt x="509" y="2323"/>
                    <a:pt x="0" y="3551"/>
                    <a:pt x="0" y="4833"/>
                  </a:cubicBezTo>
                  <a:cubicBezTo>
                    <a:pt x="0" y="6114"/>
                    <a:pt x="509" y="7344"/>
                    <a:pt x="1415" y="8249"/>
                  </a:cubicBezTo>
                  <a:cubicBezTo>
                    <a:pt x="2321" y="9156"/>
                    <a:pt x="3550" y="9665"/>
                    <a:pt x="4832" y="9665"/>
                  </a:cubicBezTo>
                  <a:cubicBezTo>
                    <a:pt x="6114" y="9665"/>
                    <a:pt x="7342" y="9156"/>
                    <a:pt x="8249" y="8249"/>
                  </a:cubicBezTo>
                  <a:cubicBezTo>
                    <a:pt x="9155" y="7344"/>
                    <a:pt x="9664" y="6114"/>
                    <a:pt x="9664" y="4833"/>
                  </a:cubicBezTo>
                  <a:cubicBezTo>
                    <a:pt x="9664" y="3551"/>
                    <a:pt x="9155" y="2323"/>
                    <a:pt x="8249" y="1416"/>
                  </a:cubicBezTo>
                  <a:cubicBezTo>
                    <a:pt x="7342" y="510"/>
                    <a:pt x="6114" y="1"/>
                    <a:pt x="48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250132" y="2542141"/>
              <a:ext cx="347730" cy="370217"/>
            </a:xfrm>
            <a:custGeom>
              <a:avLst/>
              <a:gdLst/>
              <a:ahLst/>
              <a:cxnLst/>
              <a:rect l="l" t="t" r="r" b="b"/>
              <a:pathLst>
                <a:path w="12000" h="12776" extrusionOk="0">
                  <a:moveTo>
                    <a:pt x="781" y="0"/>
                  </a:moveTo>
                  <a:cubicBezTo>
                    <a:pt x="350" y="0"/>
                    <a:pt x="0" y="350"/>
                    <a:pt x="0" y="781"/>
                  </a:cubicBezTo>
                  <a:cubicBezTo>
                    <a:pt x="0" y="1213"/>
                    <a:pt x="350" y="1563"/>
                    <a:pt x="781" y="1563"/>
                  </a:cubicBezTo>
                  <a:lnTo>
                    <a:pt x="7161" y="1563"/>
                  </a:lnTo>
                  <a:cubicBezTo>
                    <a:pt x="8968" y="1563"/>
                    <a:pt x="10440" y="3033"/>
                    <a:pt x="10440" y="4842"/>
                  </a:cubicBezTo>
                  <a:cubicBezTo>
                    <a:pt x="10440" y="6650"/>
                    <a:pt x="8968" y="8121"/>
                    <a:pt x="7161" y="8121"/>
                  </a:cubicBezTo>
                  <a:lnTo>
                    <a:pt x="2329" y="8121"/>
                  </a:lnTo>
                  <a:cubicBezTo>
                    <a:pt x="1045" y="8121"/>
                    <a:pt x="1" y="9165"/>
                    <a:pt x="1" y="10448"/>
                  </a:cubicBezTo>
                  <a:cubicBezTo>
                    <a:pt x="1" y="11730"/>
                    <a:pt x="1045" y="12775"/>
                    <a:pt x="2329" y="12775"/>
                  </a:cubicBezTo>
                  <a:lnTo>
                    <a:pt x="7161" y="12775"/>
                  </a:lnTo>
                  <a:cubicBezTo>
                    <a:pt x="7591" y="12775"/>
                    <a:pt x="7941" y="12425"/>
                    <a:pt x="7941" y="11994"/>
                  </a:cubicBezTo>
                  <a:cubicBezTo>
                    <a:pt x="7941" y="11563"/>
                    <a:pt x="7591" y="11213"/>
                    <a:pt x="7161" y="11213"/>
                  </a:cubicBezTo>
                  <a:lnTo>
                    <a:pt x="2329" y="11213"/>
                  </a:lnTo>
                  <a:cubicBezTo>
                    <a:pt x="1905" y="11213"/>
                    <a:pt x="1561" y="10868"/>
                    <a:pt x="1561" y="10446"/>
                  </a:cubicBezTo>
                  <a:cubicBezTo>
                    <a:pt x="1561" y="10023"/>
                    <a:pt x="1906" y="9680"/>
                    <a:pt x="2329" y="9680"/>
                  </a:cubicBezTo>
                  <a:lnTo>
                    <a:pt x="7161" y="9680"/>
                  </a:lnTo>
                  <a:cubicBezTo>
                    <a:pt x="9830" y="9680"/>
                    <a:pt x="12000" y="7509"/>
                    <a:pt x="12000" y="4840"/>
                  </a:cubicBezTo>
                  <a:cubicBezTo>
                    <a:pt x="12000" y="2172"/>
                    <a:pt x="9830" y="0"/>
                    <a:pt x="71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-12" y="1970685"/>
              <a:ext cx="237123" cy="237123"/>
            </a:xfrm>
            <a:custGeom>
              <a:avLst/>
              <a:gdLst/>
              <a:ahLst/>
              <a:cxnLst/>
              <a:rect l="l" t="t" r="r" b="b"/>
              <a:pathLst>
                <a:path w="8183" h="8183" extrusionOk="0">
                  <a:moveTo>
                    <a:pt x="0" y="0"/>
                  </a:moveTo>
                  <a:lnTo>
                    <a:pt x="0" y="8183"/>
                  </a:lnTo>
                  <a:lnTo>
                    <a:pt x="4091" y="8183"/>
                  </a:lnTo>
                  <a:cubicBezTo>
                    <a:pt x="6350" y="8183"/>
                    <a:pt x="8182" y="6351"/>
                    <a:pt x="8182" y="4091"/>
                  </a:cubicBezTo>
                  <a:cubicBezTo>
                    <a:pt x="8182" y="1832"/>
                    <a:pt x="6351" y="0"/>
                    <a:pt x="40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691881" y="298970"/>
              <a:ext cx="401686" cy="241035"/>
            </a:xfrm>
            <a:custGeom>
              <a:avLst/>
              <a:gdLst/>
              <a:ahLst/>
              <a:cxnLst/>
              <a:rect l="l" t="t" r="r" b="b"/>
              <a:pathLst>
                <a:path w="13862" h="8318" extrusionOk="0">
                  <a:moveTo>
                    <a:pt x="6931" y="1"/>
                  </a:moveTo>
                  <a:cubicBezTo>
                    <a:pt x="3103" y="1"/>
                    <a:pt x="0" y="3103"/>
                    <a:pt x="0" y="6932"/>
                  </a:cubicBezTo>
                  <a:lnTo>
                    <a:pt x="0" y="8317"/>
                  </a:lnTo>
                  <a:lnTo>
                    <a:pt x="13861" y="8317"/>
                  </a:lnTo>
                  <a:lnTo>
                    <a:pt x="13861" y="6932"/>
                  </a:lnTo>
                  <a:cubicBezTo>
                    <a:pt x="13861" y="3103"/>
                    <a:pt x="10759" y="1"/>
                    <a:pt x="69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6565332" y="341048"/>
              <a:ext cx="172213" cy="156884"/>
            </a:xfrm>
            <a:custGeom>
              <a:avLst/>
              <a:gdLst/>
              <a:ahLst/>
              <a:cxnLst/>
              <a:rect l="l" t="t" r="r" b="b"/>
              <a:pathLst>
                <a:path w="5943" h="5414" extrusionOk="0">
                  <a:moveTo>
                    <a:pt x="2972" y="0"/>
                  </a:moveTo>
                  <a:cubicBezTo>
                    <a:pt x="2279" y="0"/>
                    <a:pt x="1587" y="264"/>
                    <a:pt x="1058" y="793"/>
                  </a:cubicBezTo>
                  <a:cubicBezTo>
                    <a:pt x="1" y="1850"/>
                    <a:pt x="1" y="3563"/>
                    <a:pt x="1058" y="4620"/>
                  </a:cubicBezTo>
                  <a:cubicBezTo>
                    <a:pt x="1587" y="5149"/>
                    <a:pt x="2279" y="5413"/>
                    <a:pt x="2972" y="5413"/>
                  </a:cubicBezTo>
                  <a:cubicBezTo>
                    <a:pt x="3664" y="5413"/>
                    <a:pt x="4357" y="5149"/>
                    <a:pt x="4885" y="4620"/>
                  </a:cubicBezTo>
                  <a:cubicBezTo>
                    <a:pt x="5943" y="3563"/>
                    <a:pt x="5943" y="1850"/>
                    <a:pt x="4885" y="793"/>
                  </a:cubicBezTo>
                  <a:cubicBezTo>
                    <a:pt x="4357" y="264"/>
                    <a:pt x="3664" y="0"/>
                    <a:pt x="29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909919" y="5"/>
              <a:ext cx="9765" cy="1142409"/>
            </a:xfrm>
            <a:custGeom>
              <a:avLst/>
              <a:gdLst/>
              <a:ahLst/>
              <a:cxnLst/>
              <a:rect l="l" t="t" r="r" b="b"/>
              <a:pathLst>
                <a:path w="337" h="39424" extrusionOk="0">
                  <a:moveTo>
                    <a:pt x="1" y="1"/>
                  </a:moveTo>
                  <a:lnTo>
                    <a:pt x="1" y="39424"/>
                  </a:lnTo>
                  <a:lnTo>
                    <a:pt x="336" y="39424"/>
                  </a:lnTo>
                  <a:lnTo>
                    <a:pt x="33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331574" y="8"/>
              <a:ext cx="388414" cy="868832"/>
            </a:xfrm>
            <a:custGeom>
              <a:avLst/>
              <a:gdLst/>
              <a:ahLst/>
              <a:cxnLst/>
              <a:rect l="l" t="t" r="r" b="b"/>
              <a:pathLst>
                <a:path w="13404" h="29983" extrusionOk="0">
                  <a:moveTo>
                    <a:pt x="1" y="1"/>
                  </a:moveTo>
                  <a:lnTo>
                    <a:pt x="1" y="23281"/>
                  </a:lnTo>
                  <a:cubicBezTo>
                    <a:pt x="1" y="26981"/>
                    <a:pt x="3000" y="29982"/>
                    <a:pt x="6701" y="29982"/>
                  </a:cubicBezTo>
                  <a:cubicBezTo>
                    <a:pt x="10403" y="29982"/>
                    <a:pt x="13403" y="26983"/>
                    <a:pt x="13402" y="23281"/>
                  </a:cubicBezTo>
                  <a:lnTo>
                    <a:pt x="1340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265489" y="540005"/>
              <a:ext cx="878511" cy="599139"/>
            </a:xfrm>
            <a:custGeom>
              <a:avLst/>
              <a:gdLst/>
              <a:ahLst/>
              <a:cxnLst/>
              <a:rect l="l" t="t" r="r" b="b"/>
              <a:pathLst>
                <a:path w="30317" h="20676" extrusionOk="0">
                  <a:moveTo>
                    <a:pt x="29981" y="336"/>
                  </a:moveTo>
                  <a:lnTo>
                    <a:pt x="29981" y="20339"/>
                  </a:lnTo>
                  <a:lnTo>
                    <a:pt x="10337" y="20339"/>
                  </a:lnTo>
                  <a:cubicBezTo>
                    <a:pt x="8988" y="20339"/>
                    <a:pt x="7677" y="20073"/>
                    <a:pt x="6445" y="19552"/>
                  </a:cubicBezTo>
                  <a:cubicBezTo>
                    <a:pt x="5253" y="19048"/>
                    <a:pt x="4184" y="18327"/>
                    <a:pt x="3266" y="17408"/>
                  </a:cubicBezTo>
                  <a:cubicBezTo>
                    <a:pt x="2347" y="16489"/>
                    <a:pt x="1626" y="15421"/>
                    <a:pt x="1122" y="14229"/>
                  </a:cubicBezTo>
                  <a:cubicBezTo>
                    <a:pt x="601" y="12998"/>
                    <a:pt x="336" y="11687"/>
                    <a:pt x="336" y="10337"/>
                  </a:cubicBezTo>
                  <a:cubicBezTo>
                    <a:pt x="336" y="8987"/>
                    <a:pt x="601" y="7677"/>
                    <a:pt x="1122" y="6444"/>
                  </a:cubicBezTo>
                  <a:cubicBezTo>
                    <a:pt x="1627" y="5254"/>
                    <a:pt x="2347" y="4184"/>
                    <a:pt x="3266" y="3266"/>
                  </a:cubicBezTo>
                  <a:cubicBezTo>
                    <a:pt x="4184" y="2348"/>
                    <a:pt x="5253" y="1626"/>
                    <a:pt x="6445" y="1122"/>
                  </a:cubicBezTo>
                  <a:cubicBezTo>
                    <a:pt x="7677" y="601"/>
                    <a:pt x="8988" y="336"/>
                    <a:pt x="10337" y="336"/>
                  </a:cubicBezTo>
                  <a:close/>
                  <a:moveTo>
                    <a:pt x="10337" y="1"/>
                  </a:moveTo>
                  <a:cubicBezTo>
                    <a:pt x="8941" y="1"/>
                    <a:pt x="7589" y="273"/>
                    <a:pt x="6313" y="812"/>
                  </a:cubicBezTo>
                  <a:cubicBezTo>
                    <a:pt x="5082" y="1333"/>
                    <a:pt x="3977" y="2077"/>
                    <a:pt x="3027" y="3027"/>
                  </a:cubicBezTo>
                  <a:cubicBezTo>
                    <a:pt x="2078" y="3977"/>
                    <a:pt x="1333" y="5082"/>
                    <a:pt x="812" y="6313"/>
                  </a:cubicBezTo>
                  <a:cubicBezTo>
                    <a:pt x="274" y="7588"/>
                    <a:pt x="1" y="8942"/>
                    <a:pt x="1" y="10337"/>
                  </a:cubicBezTo>
                  <a:cubicBezTo>
                    <a:pt x="1" y="11734"/>
                    <a:pt x="273" y="13086"/>
                    <a:pt x="812" y="14362"/>
                  </a:cubicBezTo>
                  <a:cubicBezTo>
                    <a:pt x="1333" y="15592"/>
                    <a:pt x="2077" y="16697"/>
                    <a:pt x="3027" y="17647"/>
                  </a:cubicBezTo>
                  <a:cubicBezTo>
                    <a:pt x="3977" y="18596"/>
                    <a:pt x="5082" y="19342"/>
                    <a:pt x="6313" y="19862"/>
                  </a:cubicBezTo>
                  <a:cubicBezTo>
                    <a:pt x="7589" y="20400"/>
                    <a:pt x="8942" y="20674"/>
                    <a:pt x="10337" y="20674"/>
                  </a:cubicBezTo>
                  <a:lnTo>
                    <a:pt x="10337" y="20675"/>
                  </a:lnTo>
                  <a:lnTo>
                    <a:pt x="30317" y="20675"/>
                  </a:lnTo>
                  <a:lnTo>
                    <a:pt x="303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" name="Google Shape;21;p2"/>
            <p:cNvGrpSpPr/>
            <p:nvPr/>
          </p:nvGrpSpPr>
          <p:grpSpPr>
            <a:xfrm>
              <a:off x="231110" y="3904749"/>
              <a:ext cx="977788" cy="1238759"/>
              <a:chOff x="227223" y="1681074"/>
              <a:chExt cx="977788" cy="1238759"/>
            </a:xfrm>
          </p:grpSpPr>
          <p:sp>
            <p:nvSpPr>
              <p:cNvPr id="22" name="Google Shape;22;p2"/>
              <p:cNvSpPr/>
              <p:nvPr/>
            </p:nvSpPr>
            <p:spPr>
              <a:xfrm>
                <a:off x="283700" y="1737638"/>
                <a:ext cx="864805" cy="1168054"/>
              </a:xfrm>
              <a:custGeom>
                <a:avLst/>
                <a:gdLst/>
                <a:ahLst/>
                <a:cxnLst/>
                <a:rect l="l" t="t" r="r" b="b"/>
                <a:pathLst>
                  <a:path w="29844" h="40309" extrusionOk="0">
                    <a:moveTo>
                      <a:pt x="14922" y="0"/>
                    </a:moveTo>
                    <a:cubicBezTo>
                      <a:pt x="6694" y="0"/>
                      <a:pt x="0" y="6694"/>
                      <a:pt x="0" y="14921"/>
                    </a:cubicBezTo>
                    <a:lnTo>
                      <a:pt x="0" y="40308"/>
                    </a:lnTo>
                    <a:lnTo>
                      <a:pt x="976" y="40308"/>
                    </a:lnTo>
                    <a:lnTo>
                      <a:pt x="976" y="14921"/>
                    </a:lnTo>
                    <a:cubicBezTo>
                      <a:pt x="976" y="7232"/>
                      <a:pt x="7233" y="976"/>
                      <a:pt x="14923" y="976"/>
                    </a:cubicBezTo>
                    <a:cubicBezTo>
                      <a:pt x="22612" y="976"/>
                      <a:pt x="28868" y="7232"/>
                      <a:pt x="28868" y="14921"/>
                    </a:cubicBezTo>
                    <a:lnTo>
                      <a:pt x="28868" y="40308"/>
                    </a:lnTo>
                    <a:lnTo>
                      <a:pt x="29843" y="40308"/>
                    </a:lnTo>
                    <a:lnTo>
                      <a:pt x="29843" y="14921"/>
                    </a:lnTo>
                    <a:cubicBezTo>
                      <a:pt x="29843" y="6694"/>
                      <a:pt x="23149" y="0"/>
                      <a:pt x="1492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227223" y="1681074"/>
                <a:ext cx="977788" cy="1238759"/>
              </a:xfrm>
              <a:custGeom>
                <a:avLst/>
                <a:gdLst/>
                <a:ahLst/>
                <a:cxnLst/>
                <a:rect l="l" t="t" r="r" b="b"/>
                <a:pathLst>
                  <a:path w="33743" h="42749" extrusionOk="0">
                    <a:moveTo>
                      <a:pt x="16871" y="976"/>
                    </a:moveTo>
                    <a:cubicBezTo>
                      <a:pt x="25637" y="976"/>
                      <a:pt x="32767" y="8108"/>
                      <a:pt x="32767" y="16873"/>
                    </a:cubicBezTo>
                    <a:lnTo>
                      <a:pt x="32767" y="41773"/>
                    </a:lnTo>
                    <a:lnTo>
                      <a:pt x="29841" y="41773"/>
                    </a:lnTo>
                    <a:lnTo>
                      <a:pt x="29841" y="16873"/>
                    </a:lnTo>
                    <a:cubicBezTo>
                      <a:pt x="29841" y="9721"/>
                      <a:pt x="24022" y="3903"/>
                      <a:pt x="16871" y="3903"/>
                    </a:cubicBezTo>
                    <a:cubicBezTo>
                      <a:pt x="9719" y="3903"/>
                      <a:pt x="3901" y="9721"/>
                      <a:pt x="3901" y="16873"/>
                    </a:cubicBezTo>
                    <a:lnTo>
                      <a:pt x="3901" y="41773"/>
                    </a:lnTo>
                    <a:lnTo>
                      <a:pt x="976" y="41773"/>
                    </a:lnTo>
                    <a:lnTo>
                      <a:pt x="976" y="16873"/>
                    </a:lnTo>
                    <a:cubicBezTo>
                      <a:pt x="976" y="8109"/>
                      <a:pt x="8104" y="976"/>
                      <a:pt x="16871" y="976"/>
                    </a:cubicBezTo>
                    <a:close/>
                    <a:moveTo>
                      <a:pt x="16872" y="1"/>
                    </a:moveTo>
                    <a:cubicBezTo>
                      <a:pt x="7567" y="1"/>
                      <a:pt x="0" y="7571"/>
                      <a:pt x="0" y="16873"/>
                    </a:cubicBezTo>
                    <a:lnTo>
                      <a:pt x="0" y="42746"/>
                    </a:lnTo>
                    <a:lnTo>
                      <a:pt x="4877" y="42746"/>
                    </a:lnTo>
                    <a:lnTo>
                      <a:pt x="4877" y="16873"/>
                    </a:lnTo>
                    <a:cubicBezTo>
                      <a:pt x="4877" y="10258"/>
                      <a:pt x="10256" y="4878"/>
                      <a:pt x="16870" y="4878"/>
                    </a:cubicBezTo>
                    <a:cubicBezTo>
                      <a:pt x="23485" y="4878"/>
                      <a:pt x="28865" y="10258"/>
                      <a:pt x="28865" y="16873"/>
                    </a:cubicBezTo>
                    <a:lnTo>
                      <a:pt x="28865" y="42748"/>
                    </a:lnTo>
                    <a:lnTo>
                      <a:pt x="33743" y="42748"/>
                    </a:lnTo>
                    <a:lnTo>
                      <a:pt x="33743" y="16873"/>
                    </a:lnTo>
                    <a:cubicBezTo>
                      <a:pt x="33743" y="7571"/>
                      <a:pt x="26176" y="1"/>
                      <a:pt x="1687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" name="Google Shape;24;p2"/>
            <p:cNvSpPr/>
            <p:nvPr/>
          </p:nvSpPr>
          <p:spPr>
            <a:xfrm>
              <a:off x="8419124" y="4145710"/>
              <a:ext cx="9765" cy="1011720"/>
            </a:xfrm>
            <a:custGeom>
              <a:avLst/>
              <a:gdLst/>
              <a:ahLst/>
              <a:cxnLst/>
              <a:rect l="l" t="t" r="r" b="b"/>
              <a:pathLst>
                <a:path w="337" h="34914" extrusionOk="0">
                  <a:moveTo>
                    <a:pt x="1" y="0"/>
                  </a:moveTo>
                  <a:lnTo>
                    <a:pt x="1" y="34914"/>
                  </a:lnTo>
                  <a:lnTo>
                    <a:pt x="336" y="34914"/>
                  </a:lnTo>
                  <a:lnTo>
                    <a:pt x="3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4567162" y="4666294"/>
              <a:ext cx="9331" cy="537504"/>
            </a:xfrm>
            <a:custGeom>
              <a:avLst/>
              <a:gdLst/>
              <a:ahLst/>
              <a:cxnLst/>
              <a:rect l="l" t="t" r="r" b="b"/>
              <a:pathLst>
                <a:path w="322" h="18549" extrusionOk="0">
                  <a:moveTo>
                    <a:pt x="1" y="1"/>
                  </a:moveTo>
                  <a:lnTo>
                    <a:pt x="1" y="18548"/>
                  </a:lnTo>
                  <a:lnTo>
                    <a:pt x="322" y="18548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 txBox="1">
            <a:spLocks noGrp="1"/>
          </p:cNvSpPr>
          <p:nvPr>
            <p:ph type="title"/>
          </p:nvPr>
        </p:nvSpPr>
        <p:spPr>
          <a:xfrm>
            <a:off x="720000" y="463800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4"/>
          <p:cNvSpPr txBox="1">
            <a:spLocks noGrp="1"/>
          </p:cNvSpPr>
          <p:nvPr>
            <p:ph type="body" idx="1"/>
          </p:nvPr>
        </p:nvSpPr>
        <p:spPr>
          <a:xfrm>
            <a:off x="720000" y="1174500"/>
            <a:ext cx="7704000" cy="39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52" name="Google Shape;52;p4"/>
          <p:cNvGrpSpPr/>
          <p:nvPr/>
        </p:nvGrpSpPr>
        <p:grpSpPr>
          <a:xfrm>
            <a:off x="-164554" y="10"/>
            <a:ext cx="9308542" cy="5049426"/>
            <a:chOff x="-164554" y="10"/>
            <a:chExt cx="9308542" cy="5049426"/>
          </a:xfrm>
        </p:grpSpPr>
        <p:sp>
          <p:nvSpPr>
            <p:cNvPr id="53" name="Google Shape;53;p4"/>
            <p:cNvSpPr/>
            <p:nvPr/>
          </p:nvSpPr>
          <p:spPr>
            <a:xfrm>
              <a:off x="8566544" y="4347745"/>
              <a:ext cx="358973" cy="431823"/>
            </a:xfrm>
            <a:custGeom>
              <a:avLst/>
              <a:gdLst/>
              <a:ahLst/>
              <a:cxnLst/>
              <a:rect l="l" t="t" r="r" b="b"/>
              <a:pathLst>
                <a:path w="12388" h="14902" extrusionOk="0">
                  <a:moveTo>
                    <a:pt x="5035" y="0"/>
                  </a:moveTo>
                  <a:cubicBezTo>
                    <a:pt x="4605" y="0"/>
                    <a:pt x="4255" y="350"/>
                    <a:pt x="4255" y="782"/>
                  </a:cubicBezTo>
                  <a:cubicBezTo>
                    <a:pt x="4255" y="3344"/>
                    <a:pt x="6339" y="5428"/>
                    <a:pt x="8901" y="5428"/>
                  </a:cubicBezTo>
                  <a:lnTo>
                    <a:pt x="10253" y="5428"/>
                  </a:lnTo>
                  <a:cubicBezTo>
                    <a:pt x="10569" y="5428"/>
                    <a:pt x="10827" y="5684"/>
                    <a:pt x="10827" y="6001"/>
                  </a:cubicBezTo>
                  <a:cubicBezTo>
                    <a:pt x="10827" y="6317"/>
                    <a:pt x="10569" y="6574"/>
                    <a:pt x="10253" y="6574"/>
                  </a:cubicBezTo>
                  <a:lnTo>
                    <a:pt x="4164" y="6574"/>
                  </a:lnTo>
                  <a:cubicBezTo>
                    <a:pt x="1869" y="6574"/>
                    <a:pt x="1" y="8441"/>
                    <a:pt x="1" y="10737"/>
                  </a:cubicBezTo>
                  <a:cubicBezTo>
                    <a:pt x="1" y="13033"/>
                    <a:pt x="1869" y="14901"/>
                    <a:pt x="4164" y="14901"/>
                  </a:cubicBezTo>
                  <a:lnTo>
                    <a:pt x="8660" y="14901"/>
                  </a:lnTo>
                  <a:cubicBezTo>
                    <a:pt x="9092" y="14901"/>
                    <a:pt x="9442" y="14551"/>
                    <a:pt x="9443" y="14118"/>
                  </a:cubicBezTo>
                  <a:cubicBezTo>
                    <a:pt x="9443" y="13687"/>
                    <a:pt x="9093" y="13338"/>
                    <a:pt x="8662" y="13338"/>
                  </a:cubicBezTo>
                  <a:lnTo>
                    <a:pt x="4166" y="13338"/>
                  </a:lnTo>
                  <a:cubicBezTo>
                    <a:pt x="2731" y="13338"/>
                    <a:pt x="1564" y="12171"/>
                    <a:pt x="1564" y="10736"/>
                  </a:cubicBezTo>
                  <a:cubicBezTo>
                    <a:pt x="1564" y="9301"/>
                    <a:pt x="2731" y="8134"/>
                    <a:pt x="4166" y="8134"/>
                  </a:cubicBezTo>
                  <a:lnTo>
                    <a:pt x="10255" y="8134"/>
                  </a:lnTo>
                  <a:cubicBezTo>
                    <a:pt x="11431" y="8134"/>
                    <a:pt x="12388" y="7178"/>
                    <a:pt x="12388" y="6001"/>
                  </a:cubicBezTo>
                  <a:cubicBezTo>
                    <a:pt x="12388" y="4824"/>
                    <a:pt x="11432" y="3867"/>
                    <a:pt x="10255" y="3867"/>
                  </a:cubicBezTo>
                  <a:lnTo>
                    <a:pt x="8902" y="3867"/>
                  </a:lnTo>
                  <a:cubicBezTo>
                    <a:pt x="7199" y="3867"/>
                    <a:pt x="5816" y="2482"/>
                    <a:pt x="5816" y="782"/>
                  </a:cubicBezTo>
                  <a:cubicBezTo>
                    <a:pt x="5816" y="350"/>
                    <a:pt x="5467" y="0"/>
                    <a:pt x="50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4"/>
            <p:cNvSpPr/>
            <p:nvPr/>
          </p:nvSpPr>
          <p:spPr>
            <a:xfrm>
              <a:off x="8546503" y="285712"/>
              <a:ext cx="508555" cy="508584"/>
            </a:xfrm>
            <a:custGeom>
              <a:avLst/>
              <a:gdLst/>
              <a:ahLst/>
              <a:cxnLst/>
              <a:rect l="l" t="t" r="r" b="b"/>
              <a:pathLst>
                <a:path w="17550" h="17551" extrusionOk="0">
                  <a:moveTo>
                    <a:pt x="1962" y="0"/>
                  </a:moveTo>
                  <a:cubicBezTo>
                    <a:pt x="879" y="0"/>
                    <a:pt x="1" y="878"/>
                    <a:pt x="1" y="1960"/>
                  </a:cubicBezTo>
                  <a:lnTo>
                    <a:pt x="1" y="5851"/>
                  </a:lnTo>
                  <a:lnTo>
                    <a:pt x="1" y="15591"/>
                  </a:lnTo>
                  <a:cubicBezTo>
                    <a:pt x="1" y="16673"/>
                    <a:pt x="879" y="17550"/>
                    <a:pt x="1962" y="17550"/>
                  </a:cubicBezTo>
                  <a:lnTo>
                    <a:pt x="17550" y="17550"/>
                  </a:lnTo>
                  <a:lnTo>
                    <a:pt x="17523" y="17524"/>
                  </a:lnTo>
                  <a:lnTo>
                    <a:pt x="17550" y="17524"/>
                  </a:lnTo>
                  <a:lnTo>
                    <a:pt x="17550" y="13634"/>
                  </a:lnTo>
                  <a:cubicBezTo>
                    <a:pt x="17549" y="12552"/>
                    <a:pt x="16671" y="11674"/>
                    <a:pt x="15588" y="11674"/>
                  </a:cubicBezTo>
                  <a:lnTo>
                    <a:pt x="13642" y="11674"/>
                  </a:lnTo>
                  <a:cubicBezTo>
                    <a:pt x="12556" y="11674"/>
                    <a:pt x="11677" y="10791"/>
                    <a:pt x="11682" y="9704"/>
                  </a:cubicBezTo>
                  <a:lnTo>
                    <a:pt x="11691" y="7792"/>
                  </a:lnTo>
                  <a:cubicBezTo>
                    <a:pt x="11696" y="6706"/>
                    <a:pt x="10817" y="5822"/>
                    <a:pt x="9731" y="5822"/>
                  </a:cubicBezTo>
                  <a:lnTo>
                    <a:pt x="7811" y="5822"/>
                  </a:lnTo>
                  <a:cubicBezTo>
                    <a:pt x="6728" y="5822"/>
                    <a:pt x="5850" y="4945"/>
                    <a:pt x="5850" y="3863"/>
                  </a:cubicBezTo>
                  <a:lnTo>
                    <a:pt x="5850" y="1960"/>
                  </a:lnTo>
                  <a:cubicBezTo>
                    <a:pt x="5850" y="878"/>
                    <a:pt x="4972" y="0"/>
                    <a:pt x="38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4"/>
            <p:cNvSpPr/>
            <p:nvPr/>
          </p:nvSpPr>
          <p:spPr>
            <a:xfrm>
              <a:off x="256482" y="1868848"/>
              <a:ext cx="172213" cy="156884"/>
            </a:xfrm>
            <a:custGeom>
              <a:avLst/>
              <a:gdLst/>
              <a:ahLst/>
              <a:cxnLst/>
              <a:rect l="l" t="t" r="r" b="b"/>
              <a:pathLst>
                <a:path w="5943" h="5414" extrusionOk="0">
                  <a:moveTo>
                    <a:pt x="2972" y="0"/>
                  </a:moveTo>
                  <a:cubicBezTo>
                    <a:pt x="2279" y="0"/>
                    <a:pt x="1587" y="264"/>
                    <a:pt x="1058" y="793"/>
                  </a:cubicBezTo>
                  <a:cubicBezTo>
                    <a:pt x="1" y="1850"/>
                    <a:pt x="1" y="3563"/>
                    <a:pt x="1058" y="4620"/>
                  </a:cubicBezTo>
                  <a:cubicBezTo>
                    <a:pt x="1587" y="5149"/>
                    <a:pt x="2279" y="5413"/>
                    <a:pt x="2972" y="5413"/>
                  </a:cubicBezTo>
                  <a:cubicBezTo>
                    <a:pt x="3664" y="5413"/>
                    <a:pt x="4357" y="5149"/>
                    <a:pt x="4885" y="4620"/>
                  </a:cubicBezTo>
                  <a:cubicBezTo>
                    <a:pt x="5943" y="3563"/>
                    <a:pt x="5943" y="1850"/>
                    <a:pt x="4885" y="793"/>
                  </a:cubicBezTo>
                  <a:cubicBezTo>
                    <a:pt x="4357" y="264"/>
                    <a:pt x="3664" y="0"/>
                    <a:pt x="29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4"/>
            <p:cNvSpPr/>
            <p:nvPr/>
          </p:nvSpPr>
          <p:spPr>
            <a:xfrm>
              <a:off x="8755574" y="3255833"/>
              <a:ext cx="388414" cy="868832"/>
            </a:xfrm>
            <a:custGeom>
              <a:avLst/>
              <a:gdLst/>
              <a:ahLst/>
              <a:cxnLst/>
              <a:rect l="l" t="t" r="r" b="b"/>
              <a:pathLst>
                <a:path w="13404" h="29983" extrusionOk="0">
                  <a:moveTo>
                    <a:pt x="1" y="1"/>
                  </a:moveTo>
                  <a:lnTo>
                    <a:pt x="1" y="23281"/>
                  </a:lnTo>
                  <a:cubicBezTo>
                    <a:pt x="1" y="26981"/>
                    <a:pt x="3000" y="29982"/>
                    <a:pt x="6701" y="29982"/>
                  </a:cubicBezTo>
                  <a:cubicBezTo>
                    <a:pt x="10403" y="29982"/>
                    <a:pt x="13403" y="26983"/>
                    <a:pt x="13402" y="23281"/>
                  </a:cubicBezTo>
                  <a:lnTo>
                    <a:pt x="1340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4"/>
            <p:cNvSpPr/>
            <p:nvPr/>
          </p:nvSpPr>
          <p:spPr>
            <a:xfrm>
              <a:off x="8608399" y="1109498"/>
              <a:ext cx="275286" cy="271693"/>
            </a:xfrm>
            <a:custGeom>
              <a:avLst/>
              <a:gdLst/>
              <a:ahLst/>
              <a:cxnLst/>
              <a:rect l="l" t="t" r="r" b="b"/>
              <a:pathLst>
                <a:path w="9500" h="9376" extrusionOk="0">
                  <a:moveTo>
                    <a:pt x="4931" y="1"/>
                  </a:moveTo>
                  <a:cubicBezTo>
                    <a:pt x="3810" y="1"/>
                    <a:pt x="2899" y="910"/>
                    <a:pt x="2899" y="2032"/>
                  </a:cubicBezTo>
                  <a:cubicBezTo>
                    <a:pt x="2899" y="2494"/>
                    <a:pt x="3056" y="2918"/>
                    <a:pt x="3314" y="3258"/>
                  </a:cubicBezTo>
                  <a:lnTo>
                    <a:pt x="3059" y="3258"/>
                  </a:lnTo>
                  <a:cubicBezTo>
                    <a:pt x="1370" y="3258"/>
                    <a:pt x="1" y="4627"/>
                    <a:pt x="1" y="6316"/>
                  </a:cubicBezTo>
                  <a:cubicBezTo>
                    <a:pt x="1" y="8006"/>
                    <a:pt x="1370" y="9376"/>
                    <a:pt x="3059" y="9376"/>
                  </a:cubicBezTo>
                  <a:lnTo>
                    <a:pt x="6439" y="9376"/>
                  </a:lnTo>
                  <a:cubicBezTo>
                    <a:pt x="8128" y="9376"/>
                    <a:pt x="9499" y="8006"/>
                    <a:pt x="9499" y="6316"/>
                  </a:cubicBezTo>
                  <a:cubicBezTo>
                    <a:pt x="9500" y="5288"/>
                    <a:pt x="8989" y="4379"/>
                    <a:pt x="8210" y="3824"/>
                  </a:cubicBezTo>
                  <a:cubicBezTo>
                    <a:pt x="8850" y="3482"/>
                    <a:pt x="9287" y="2809"/>
                    <a:pt x="9287" y="2032"/>
                  </a:cubicBezTo>
                  <a:cubicBezTo>
                    <a:pt x="9287" y="910"/>
                    <a:pt x="8376" y="1"/>
                    <a:pt x="72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4"/>
            <p:cNvSpPr/>
            <p:nvPr/>
          </p:nvSpPr>
          <p:spPr>
            <a:xfrm>
              <a:off x="119616" y="4603473"/>
              <a:ext cx="445935" cy="445964"/>
            </a:xfrm>
            <a:custGeom>
              <a:avLst/>
              <a:gdLst/>
              <a:ahLst/>
              <a:cxnLst/>
              <a:rect l="l" t="t" r="r" b="b"/>
              <a:pathLst>
                <a:path w="15389" h="15390" extrusionOk="0">
                  <a:moveTo>
                    <a:pt x="0" y="1"/>
                  </a:moveTo>
                  <a:lnTo>
                    <a:pt x="24" y="24"/>
                  </a:lnTo>
                  <a:lnTo>
                    <a:pt x="0" y="24"/>
                  </a:lnTo>
                  <a:lnTo>
                    <a:pt x="0" y="3435"/>
                  </a:lnTo>
                  <a:cubicBezTo>
                    <a:pt x="0" y="4384"/>
                    <a:pt x="770" y="5153"/>
                    <a:pt x="1719" y="5153"/>
                  </a:cubicBezTo>
                  <a:lnTo>
                    <a:pt x="3427" y="5153"/>
                  </a:lnTo>
                  <a:cubicBezTo>
                    <a:pt x="4379" y="5153"/>
                    <a:pt x="5150" y="5927"/>
                    <a:pt x="5146" y="6879"/>
                  </a:cubicBezTo>
                  <a:lnTo>
                    <a:pt x="5138" y="8555"/>
                  </a:lnTo>
                  <a:cubicBezTo>
                    <a:pt x="5135" y="9507"/>
                    <a:pt x="5905" y="10281"/>
                    <a:pt x="6857" y="10281"/>
                  </a:cubicBezTo>
                  <a:lnTo>
                    <a:pt x="8540" y="10281"/>
                  </a:lnTo>
                  <a:cubicBezTo>
                    <a:pt x="9490" y="10281"/>
                    <a:pt x="10259" y="11050"/>
                    <a:pt x="10259" y="12000"/>
                  </a:cubicBezTo>
                  <a:lnTo>
                    <a:pt x="10259" y="13671"/>
                  </a:lnTo>
                  <a:cubicBezTo>
                    <a:pt x="10259" y="14621"/>
                    <a:pt x="11028" y="15390"/>
                    <a:pt x="11978" y="15390"/>
                  </a:cubicBezTo>
                  <a:lnTo>
                    <a:pt x="13669" y="15390"/>
                  </a:lnTo>
                  <a:cubicBezTo>
                    <a:pt x="14619" y="15390"/>
                    <a:pt x="15388" y="14621"/>
                    <a:pt x="15388" y="13671"/>
                  </a:cubicBezTo>
                  <a:lnTo>
                    <a:pt x="15388" y="10260"/>
                  </a:lnTo>
                  <a:lnTo>
                    <a:pt x="15388" y="1720"/>
                  </a:lnTo>
                  <a:cubicBezTo>
                    <a:pt x="15388" y="770"/>
                    <a:pt x="14619" y="1"/>
                    <a:pt x="136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9" name="Google Shape;59;p4"/>
            <p:cNvGrpSpPr/>
            <p:nvPr/>
          </p:nvGrpSpPr>
          <p:grpSpPr>
            <a:xfrm rot="5400000">
              <a:off x="-127390" y="2166801"/>
              <a:ext cx="735565" cy="809892"/>
              <a:chOff x="4880660" y="1531638"/>
              <a:chExt cx="735565" cy="809892"/>
            </a:xfrm>
          </p:grpSpPr>
          <p:sp>
            <p:nvSpPr>
              <p:cNvPr id="60" name="Google Shape;60;p4"/>
              <p:cNvSpPr/>
              <p:nvPr/>
            </p:nvSpPr>
            <p:spPr>
              <a:xfrm>
                <a:off x="4978777" y="1629726"/>
                <a:ext cx="539387" cy="711803"/>
              </a:xfrm>
              <a:custGeom>
                <a:avLst/>
                <a:gdLst/>
                <a:ahLst/>
                <a:cxnLst/>
                <a:rect l="l" t="t" r="r" b="b"/>
                <a:pathLst>
                  <a:path w="18614" h="24564" extrusionOk="0">
                    <a:moveTo>
                      <a:pt x="9307" y="1"/>
                    </a:moveTo>
                    <a:cubicBezTo>
                      <a:pt x="8052" y="1"/>
                      <a:pt x="6831" y="248"/>
                      <a:pt x="5684" y="733"/>
                    </a:cubicBezTo>
                    <a:cubicBezTo>
                      <a:pt x="4575" y="1202"/>
                      <a:pt x="3581" y="1873"/>
                      <a:pt x="2726" y="2727"/>
                    </a:cubicBezTo>
                    <a:cubicBezTo>
                      <a:pt x="1871" y="3582"/>
                      <a:pt x="1200" y="4576"/>
                      <a:pt x="732" y="5685"/>
                    </a:cubicBezTo>
                    <a:cubicBezTo>
                      <a:pt x="247" y="6832"/>
                      <a:pt x="0" y="8050"/>
                      <a:pt x="0" y="9308"/>
                    </a:cubicBezTo>
                    <a:lnTo>
                      <a:pt x="0" y="24564"/>
                    </a:lnTo>
                    <a:lnTo>
                      <a:pt x="333" y="24564"/>
                    </a:lnTo>
                    <a:lnTo>
                      <a:pt x="333" y="9308"/>
                    </a:lnTo>
                    <a:cubicBezTo>
                      <a:pt x="333" y="8096"/>
                      <a:pt x="569" y="6920"/>
                      <a:pt x="1038" y="5814"/>
                    </a:cubicBezTo>
                    <a:cubicBezTo>
                      <a:pt x="1489" y="4745"/>
                      <a:pt x="2136" y="3786"/>
                      <a:pt x="2960" y="2962"/>
                    </a:cubicBezTo>
                    <a:cubicBezTo>
                      <a:pt x="3784" y="2138"/>
                      <a:pt x="4745" y="1491"/>
                      <a:pt x="5813" y="1039"/>
                    </a:cubicBezTo>
                    <a:cubicBezTo>
                      <a:pt x="6921" y="571"/>
                      <a:pt x="8095" y="334"/>
                      <a:pt x="9307" y="334"/>
                    </a:cubicBezTo>
                    <a:cubicBezTo>
                      <a:pt x="10519" y="334"/>
                      <a:pt x="11694" y="570"/>
                      <a:pt x="12801" y="1039"/>
                    </a:cubicBezTo>
                    <a:cubicBezTo>
                      <a:pt x="13870" y="1491"/>
                      <a:pt x="14828" y="2137"/>
                      <a:pt x="15653" y="2962"/>
                    </a:cubicBezTo>
                    <a:cubicBezTo>
                      <a:pt x="16477" y="3785"/>
                      <a:pt x="17124" y="4745"/>
                      <a:pt x="17576" y="5814"/>
                    </a:cubicBezTo>
                    <a:cubicBezTo>
                      <a:pt x="18043" y="6922"/>
                      <a:pt x="18280" y="8096"/>
                      <a:pt x="18280" y="9308"/>
                    </a:cubicBezTo>
                    <a:lnTo>
                      <a:pt x="18280" y="24564"/>
                    </a:lnTo>
                    <a:lnTo>
                      <a:pt x="18614" y="24564"/>
                    </a:lnTo>
                    <a:lnTo>
                      <a:pt x="18614" y="9308"/>
                    </a:lnTo>
                    <a:cubicBezTo>
                      <a:pt x="18614" y="8052"/>
                      <a:pt x="18367" y="6832"/>
                      <a:pt x="17882" y="5685"/>
                    </a:cubicBezTo>
                    <a:cubicBezTo>
                      <a:pt x="17413" y="4578"/>
                      <a:pt x="16742" y="3582"/>
                      <a:pt x="15888" y="2727"/>
                    </a:cubicBezTo>
                    <a:cubicBezTo>
                      <a:pt x="15033" y="1873"/>
                      <a:pt x="14038" y="1202"/>
                      <a:pt x="12930" y="733"/>
                    </a:cubicBezTo>
                    <a:cubicBezTo>
                      <a:pt x="11782" y="248"/>
                      <a:pt x="10563" y="1"/>
                      <a:pt x="930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4"/>
              <p:cNvSpPr/>
              <p:nvPr/>
            </p:nvSpPr>
            <p:spPr>
              <a:xfrm>
                <a:off x="4983240" y="1634218"/>
                <a:ext cx="530375" cy="702791"/>
              </a:xfrm>
              <a:custGeom>
                <a:avLst/>
                <a:gdLst/>
                <a:ahLst/>
                <a:cxnLst/>
                <a:rect l="l" t="t" r="r" b="b"/>
                <a:pathLst>
                  <a:path w="18303" h="24253" extrusionOk="0">
                    <a:moveTo>
                      <a:pt x="9152" y="1"/>
                    </a:moveTo>
                    <a:cubicBezTo>
                      <a:pt x="7916" y="1"/>
                      <a:pt x="6717" y="242"/>
                      <a:pt x="5590" y="719"/>
                    </a:cubicBezTo>
                    <a:cubicBezTo>
                      <a:pt x="4499" y="1182"/>
                      <a:pt x="3521" y="1842"/>
                      <a:pt x="2680" y="2681"/>
                    </a:cubicBezTo>
                    <a:cubicBezTo>
                      <a:pt x="1839" y="3522"/>
                      <a:pt x="1179" y="4501"/>
                      <a:pt x="719" y="5591"/>
                    </a:cubicBezTo>
                    <a:cubicBezTo>
                      <a:pt x="242" y="6718"/>
                      <a:pt x="0" y="7918"/>
                      <a:pt x="0" y="9153"/>
                    </a:cubicBezTo>
                    <a:lnTo>
                      <a:pt x="0" y="24252"/>
                    </a:lnTo>
                    <a:lnTo>
                      <a:pt x="21" y="24252"/>
                    </a:lnTo>
                    <a:lnTo>
                      <a:pt x="21" y="9153"/>
                    </a:lnTo>
                    <a:cubicBezTo>
                      <a:pt x="21" y="7920"/>
                      <a:pt x="262" y="6723"/>
                      <a:pt x="738" y="5598"/>
                    </a:cubicBezTo>
                    <a:cubicBezTo>
                      <a:pt x="1198" y="4511"/>
                      <a:pt x="1855" y="3535"/>
                      <a:pt x="2695" y="2696"/>
                    </a:cubicBezTo>
                    <a:cubicBezTo>
                      <a:pt x="3533" y="1857"/>
                      <a:pt x="4511" y="1198"/>
                      <a:pt x="5597" y="739"/>
                    </a:cubicBezTo>
                    <a:cubicBezTo>
                      <a:pt x="6723" y="263"/>
                      <a:pt x="7919" y="21"/>
                      <a:pt x="9152" y="21"/>
                    </a:cubicBezTo>
                    <a:cubicBezTo>
                      <a:pt x="10384" y="21"/>
                      <a:pt x="11580" y="263"/>
                      <a:pt x="12706" y="739"/>
                    </a:cubicBezTo>
                    <a:cubicBezTo>
                      <a:pt x="13794" y="1198"/>
                      <a:pt x="14770" y="1857"/>
                      <a:pt x="15608" y="2696"/>
                    </a:cubicBezTo>
                    <a:cubicBezTo>
                      <a:pt x="16447" y="3535"/>
                      <a:pt x="17105" y="4512"/>
                      <a:pt x="17565" y="5598"/>
                    </a:cubicBezTo>
                    <a:cubicBezTo>
                      <a:pt x="18042" y="6723"/>
                      <a:pt x="18282" y="7920"/>
                      <a:pt x="18282" y="9153"/>
                    </a:cubicBezTo>
                    <a:lnTo>
                      <a:pt x="18282" y="24253"/>
                    </a:lnTo>
                    <a:lnTo>
                      <a:pt x="18303" y="24253"/>
                    </a:lnTo>
                    <a:lnTo>
                      <a:pt x="18303" y="9153"/>
                    </a:lnTo>
                    <a:cubicBezTo>
                      <a:pt x="18303" y="7918"/>
                      <a:pt x="18062" y="6718"/>
                      <a:pt x="17584" y="5591"/>
                    </a:cubicBezTo>
                    <a:cubicBezTo>
                      <a:pt x="17123" y="4500"/>
                      <a:pt x="16463" y="3522"/>
                      <a:pt x="15623" y="2681"/>
                    </a:cubicBezTo>
                    <a:cubicBezTo>
                      <a:pt x="14782" y="1840"/>
                      <a:pt x="13803" y="1181"/>
                      <a:pt x="12714" y="719"/>
                    </a:cubicBezTo>
                    <a:cubicBezTo>
                      <a:pt x="11586" y="242"/>
                      <a:pt x="10387" y="1"/>
                      <a:pt x="915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4"/>
              <p:cNvSpPr/>
              <p:nvPr/>
            </p:nvSpPr>
            <p:spPr>
              <a:xfrm>
                <a:off x="5174867" y="1825815"/>
                <a:ext cx="147177" cy="515713"/>
              </a:xfrm>
              <a:custGeom>
                <a:avLst/>
                <a:gdLst/>
                <a:ahLst/>
                <a:cxnLst/>
                <a:rect l="l" t="t" r="r" b="b"/>
                <a:pathLst>
                  <a:path w="5079" h="17797" extrusionOk="0">
                    <a:moveTo>
                      <a:pt x="2540" y="1"/>
                    </a:moveTo>
                    <a:cubicBezTo>
                      <a:pt x="1140" y="1"/>
                      <a:pt x="0" y="1141"/>
                      <a:pt x="0" y="2541"/>
                    </a:cubicBezTo>
                    <a:lnTo>
                      <a:pt x="0" y="17797"/>
                    </a:lnTo>
                    <a:lnTo>
                      <a:pt x="333" y="17797"/>
                    </a:lnTo>
                    <a:lnTo>
                      <a:pt x="333" y="2541"/>
                    </a:lnTo>
                    <a:cubicBezTo>
                      <a:pt x="333" y="1324"/>
                      <a:pt x="1323" y="335"/>
                      <a:pt x="2540" y="335"/>
                    </a:cubicBezTo>
                    <a:cubicBezTo>
                      <a:pt x="3755" y="335"/>
                      <a:pt x="4745" y="1323"/>
                      <a:pt x="4745" y="2541"/>
                    </a:cubicBezTo>
                    <a:lnTo>
                      <a:pt x="4745" y="17797"/>
                    </a:lnTo>
                    <a:lnTo>
                      <a:pt x="5079" y="17797"/>
                    </a:lnTo>
                    <a:lnTo>
                      <a:pt x="5079" y="2541"/>
                    </a:lnTo>
                    <a:cubicBezTo>
                      <a:pt x="5079" y="1141"/>
                      <a:pt x="3940" y="1"/>
                      <a:pt x="254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4"/>
              <p:cNvSpPr/>
              <p:nvPr/>
            </p:nvSpPr>
            <p:spPr>
              <a:xfrm>
                <a:off x="5179387" y="1830365"/>
                <a:ext cx="138078" cy="506643"/>
              </a:xfrm>
              <a:custGeom>
                <a:avLst/>
                <a:gdLst/>
                <a:ahLst/>
                <a:cxnLst/>
                <a:rect l="l" t="t" r="r" b="b"/>
                <a:pathLst>
                  <a:path w="4765" h="17484" extrusionOk="0">
                    <a:moveTo>
                      <a:pt x="2382" y="1"/>
                    </a:moveTo>
                    <a:cubicBezTo>
                      <a:pt x="1069" y="1"/>
                      <a:pt x="0" y="1069"/>
                      <a:pt x="0" y="2384"/>
                    </a:cubicBezTo>
                    <a:lnTo>
                      <a:pt x="0" y="17483"/>
                    </a:lnTo>
                    <a:lnTo>
                      <a:pt x="21" y="17483"/>
                    </a:lnTo>
                    <a:lnTo>
                      <a:pt x="21" y="2384"/>
                    </a:lnTo>
                    <a:cubicBezTo>
                      <a:pt x="21" y="1080"/>
                      <a:pt x="1082" y="20"/>
                      <a:pt x="2384" y="20"/>
                    </a:cubicBezTo>
                    <a:cubicBezTo>
                      <a:pt x="3686" y="20"/>
                      <a:pt x="4745" y="1082"/>
                      <a:pt x="4745" y="2384"/>
                    </a:cubicBezTo>
                    <a:lnTo>
                      <a:pt x="4745" y="17484"/>
                    </a:lnTo>
                    <a:lnTo>
                      <a:pt x="4765" y="17484"/>
                    </a:lnTo>
                    <a:lnTo>
                      <a:pt x="4765" y="2384"/>
                    </a:lnTo>
                    <a:cubicBezTo>
                      <a:pt x="4765" y="1069"/>
                      <a:pt x="3696" y="1"/>
                      <a:pt x="238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4;p4"/>
              <p:cNvSpPr/>
              <p:nvPr/>
            </p:nvSpPr>
            <p:spPr>
              <a:xfrm>
                <a:off x="4880660" y="1531638"/>
                <a:ext cx="735565" cy="809892"/>
              </a:xfrm>
              <a:custGeom>
                <a:avLst/>
                <a:gdLst/>
                <a:ahLst/>
                <a:cxnLst/>
                <a:rect l="l" t="t" r="r" b="b"/>
                <a:pathLst>
                  <a:path w="25384" h="27949" extrusionOk="0">
                    <a:moveTo>
                      <a:pt x="12692" y="0"/>
                    </a:moveTo>
                    <a:cubicBezTo>
                      <a:pt x="5694" y="0"/>
                      <a:pt x="1" y="5695"/>
                      <a:pt x="1" y="12693"/>
                    </a:cubicBezTo>
                    <a:lnTo>
                      <a:pt x="1" y="27949"/>
                    </a:lnTo>
                    <a:lnTo>
                      <a:pt x="334" y="27949"/>
                    </a:lnTo>
                    <a:lnTo>
                      <a:pt x="334" y="12693"/>
                    </a:lnTo>
                    <a:cubicBezTo>
                      <a:pt x="334" y="5878"/>
                      <a:pt x="5878" y="334"/>
                      <a:pt x="12692" y="334"/>
                    </a:cubicBezTo>
                    <a:cubicBezTo>
                      <a:pt x="19506" y="334"/>
                      <a:pt x="25051" y="5878"/>
                      <a:pt x="25051" y="12693"/>
                    </a:cubicBezTo>
                    <a:lnTo>
                      <a:pt x="25051" y="27949"/>
                    </a:lnTo>
                    <a:lnTo>
                      <a:pt x="25383" y="27949"/>
                    </a:lnTo>
                    <a:lnTo>
                      <a:pt x="25383" y="12693"/>
                    </a:lnTo>
                    <a:cubicBezTo>
                      <a:pt x="25383" y="5694"/>
                      <a:pt x="19689" y="0"/>
                      <a:pt x="1269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65;p4"/>
              <p:cNvSpPr/>
              <p:nvPr/>
            </p:nvSpPr>
            <p:spPr>
              <a:xfrm>
                <a:off x="4885151" y="1536217"/>
                <a:ext cx="726495" cy="800793"/>
              </a:xfrm>
              <a:custGeom>
                <a:avLst/>
                <a:gdLst/>
                <a:ahLst/>
                <a:cxnLst/>
                <a:rect l="l" t="t" r="r" b="b"/>
                <a:pathLst>
                  <a:path w="25071" h="27635" extrusionOk="0">
                    <a:moveTo>
                      <a:pt x="12535" y="0"/>
                    </a:moveTo>
                    <a:cubicBezTo>
                      <a:pt x="5624" y="0"/>
                      <a:pt x="1" y="5623"/>
                      <a:pt x="1" y="12535"/>
                    </a:cubicBezTo>
                    <a:lnTo>
                      <a:pt x="1" y="27634"/>
                    </a:lnTo>
                    <a:lnTo>
                      <a:pt x="21" y="27634"/>
                    </a:lnTo>
                    <a:lnTo>
                      <a:pt x="21" y="12535"/>
                    </a:lnTo>
                    <a:cubicBezTo>
                      <a:pt x="21" y="5634"/>
                      <a:pt x="5636" y="20"/>
                      <a:pt x="12536" y="20"/>
                    </a:cubicBezTo>
                    <a:cubicBezTo>
                      <a:pt x="19437" y="20"/>
                      <a:pt x="25052" y="5634"/>
                      <a:pt x="25052" y="12535"/>
                    </a:cubicBezTo>
                    <a:lnTo>
                      <a:pt x="25052" y="27635"/>
                    </a:lnTo>
                    <a:lnTo>
                      <a:pt x="25070" y="27635"/>
                    </a:lnTo>
                    <a:lnTo>
                      <a:pt x="25070" y="12535"/>
                    </a:lnTo>
                    <a:cubicBezTo>
                      <a:pt x="25070" y="5623"/>
                      <a:pt x="19446" y="0"/>
                      <a:pt x="1253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4"/>
              <p:cNvSpPr/>
              <p:nvPr/>
            </p:nvSpPr>
            <p:spPr>
              <a:xfrm>
                <a:off x="5076778" y="1727756"/>
                <a:ext cx="343325" cy="613772"/>
              </a:xfrm>
              <a:custGeom>
                <a:avLst/>
                <a:gdLst/>
                <a:ahLst/>
                <a:cxnLst/>
                <a:rect l="l" t="t" r="r" b="b"/>
                <a:pathLst>
                  <a:path w="11848" h="21181" extrusionOk="0">
                    <a:moveTo>
                      <a:pt x="5925" y="0"/>
                    </a:moveTo>
                    <a:cubicBezTo>
                      <a:pt x="2658" y="0"/>
                      <a:pt x="1" y="2658"/>
                      <a:pt x="1" y="5925"/>
                    </a:cubicBezTo>
                    <a:lnTo>
                      <a:pt x="1" y="21181"/>
                    </a:lnTo>
                    <a:lnTo>
                      <a:pt x="334" y="21181"/>
                    </a:lnTo>
                    <a:lnTo>
                      <a:pt x="334" y="5925"/>
                    </a:lnTo>
                    <a:cubicBezTo>
                      <a:pt x="334" y="2842"/>
                      <a:pt x="2843" y="334"/>
                      <a:pt x="5925" y="334"/>
                    </a:cubicBezTo>
                    <a:cubicBezTo>
                      <a:pt x="9007" y="334"/>
                      <a:pt x="11515" y="2843"/>
                      <a:pt x="11515" y="5925"/>
                    </a:cubicBezTo>
                    <a:lnTo>
                      <a:pt x="11515" y="21181"/>
                    </a:lnTo>
                    <a:lnTo>
                      <a:pt x="11847" y="21181"/>
                    </a:lnTo>
                    <a:lnTo>
                      <a:pt x="11847" y="5925"/>
                    </a:lnTo>
                    <a:cubicBezTo>
                      <a:pt x="11847" y="2658"/>
                      <a:pt x="9192" y="0"/>
                      <a:pt x="592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4"/>
              <p:cNvSpPr/>
              <p:nvPr/>
            </p:nvSpPr>
            <p:spPr>
              <a:xfrm>
                <a:off x="5081270" y="1732335"/>
                <a:ext cx="334226" cy="604673"/>
              </a:xfrm>
              <a:custGeom>
                <a:avLst/>
                <a:gdLst/>
                <a:ahLst/>
                <a:cxnLst/>
                <a:rect l="l" t="t" r="r" b="b"/>
                <a:pathLst>
                  <a:path w="11534" h="20867" extrusionOk="0">
                    <a:moveTo>
                      <a:pt x="5767" y="0"/>
                    </a:moveTo>
                    <a:cubicBezTo>
                      <a:pt x="2589" y="0"/>
                      <a:pt x="1" y="2587"/>
                      <a:pt x="1" y="5767"/>
                    </a:cubicBezTo>
                    <a:lnTo>
                      <a:pt x="1" y="20866"/>
                    </a:lnTo>
                    <a:lnTo>
                      <a:pt x="21" y="20866"/>
                    </a:lnTo>
                    <a:lnTo>
                      <a:pt x="21" y="5767"/>
                    </a:lnTo>
                    <a:cubicBezTo>
                      <a:pt x="21" y="2598"/>
                      <a:pt x="2600" y="20"/>
                      <a:pt x="5769" y="20"/>
                    </a:cubicBezTo>
                    <a:cubicBezTo>
                      <a:pt x="8939" y="20"/>
                      <a:pt x="11516" y="2598"/>
                      <a:pt x="11516" y="5767"/>
                    </a:cubicBezTo>
                    <a:lnTo>
                      <a:pt x="11516" y="20867"/>
                    </a:lnTo>
                    <a:lnTo>
                      <a:pt x="11533" y="20867"/>
                    </a:lnTo>
                    <a:lnTo>
                      <a:pt x="11533" y="5767"/>
                    </a:lnTo>
                    <a:cubicBezTo>
                      <a:pt x="11533" y="2587"/>
                      <a:pt x="8947" y="0"/>
                      <a:pt x="576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4"/>
              <p:cNvSpPr/>
              <p:nvPr/>
            </p:nvSpPr>
            <p:spPr>
              <a:xfrm>
                <a:off x="5243601" y="1899592"/>
                <a:ext cx="9707" cy="441559"/>
              </a:xfrm>
              <a:custGeom>
                <a:avLst/>
                <a:gdLst/>
                <a:ahLst/>
                <a:cxnLst/>
                <a:rect l="l" t="t" r="r" b="b"/>
                <a:pathLst>
                  <a:path w="335" h="15238" extrusionOk="0">
                    <a:moveTo>
                      <a:pt x="1" y="1"/>
                    </a:moveTo>
                    <a:lnTo>
                      <a:pt x="1" y="15237"/>
                    </a:lnTo>
                    <a:lnTo>
                      <a:pt x="334" y="15237"/>
                    </a:lnTo>
                    <a:lnTo>
                      <a:pt x="33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4"/>
              <p:cNvSpPr/>
              <p:nvPr/>
            </p:nvSpPr>
            <p:spPr>
              <a:xfrm>
                <a:off x="5248150" y="1904170"/>
                <a:ext cx="638" cy="432518"/>
              </a:xfrm>
              <a:custGeom>
                <a:avLst/>
                <a:gdLst/>
                <a:ahLst/>
                <a:cxnLst/>
                <a:rect l="l" t="t" r="r" b="b"/>
                <a:pathLst>
                  <a:path w="22" h="14926" extrusionOk="0">
                    <a:moveTo>
                      <a:pt x="1" y="1"/>
                    </a:moveTo>
                    <a:lnTo>
                      <a:pt x="1" y="14925"/>
                    </a:lnTo>
                    <a:lnTo>
                      <a:pt x="21" y="14925"/>
                    </a:lnTo>
                    <a:lnTo>
                      <a:pt x="2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0" name="Google Shape;70;p4"/>
            <p:cNvSpPr/>
            <p:nvPr/>
          </p:nvSpPr>
          <p:spPr>
            <a:xfrm>
              <a:off x="337711" y="10"/>
              <a:ext cx="9765" cy="1011720"/>
            </a:xfrm>
            <a:custGeom>
              <a:avLst/>
              <a:gdLst/>
              <a:ahLst/>
              <a:cxnLst/>
              <a:rect l="l" t="t" r="r" b="b"/>
              <a:pathLst>
                <a:path w="337" h="34914" extrusionOk="0">
                  <a:moveTo>
                    <a:pt x="1" y="0"/>
                  </a:moveTo>
                  <a:lnTo>
                    <a:pt x="1" y="34914"/>
                  </a:lnTo>
                  <a:lnTo>
                    <a:pt x="336" y="34914"/>
                  </a:lnTo>
                  <a:lnTo>
                    <a:pt x="3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4"/>
            <p:cNvSpPr/>
            <p:nvPr/>
          </p:nvSpPr>
          <p:spPr>
            <a:xfrm>
              <a:off x="8796112" y="2203969"/>
              <a:ext cx="9331" cy="537504"/>
            </a:xfrm>
            <a:custGeom>
              <a:avLst/>
              <a:gdLst/>
              <a:ahLst/>
              <a:cxnLst/>
              <a:rect l="l" t="t" r="r" b="b"/>
              <a:pathLst>
                <a:path w="322" h="18549" extrusionOk="0">
                  <a:moveTo>
                    <a:pt x="1" y="1"/>
                  </a:moveTo>
                  <a:lnTo>
                    <a:pt x="1" y="18548"/>
                  </a:lnTo>
                  <a:lnTo>
                    <a:pt x="322" y="18548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3"/>
          <p:cNvSpPr txBox="1">
            <a:spLocks noGrp="1"/>
          </p:cNvSpPr>
          <p:nvPr>
            <p:ph type="title" hasCustomPrompt="1"/>
          </p:nvPr>
        </p:nvSpPr>
        <p:spPr>
          <a:xfrm rot="1973">
            <a:off x="2318837" y="1426351"/>
            <a:ext cx="1045200" cy="6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0" name="Google Shape;180;p13"/>
          <p:cNvSpPr txBox="1">
            <a:spLocks noGrp="1"/>
          </p:cNvSpPr>
          <p:nvPr>
            <p:ph type="subTitle" idx="1"/>
          </p:nvPr>
        </p:nvSpPr>
        <p:spPr>
          <a:xfrm>
            <a:off x="1342738" y="2248152"/>
            <a:ext cx="2997300" cy="6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p13"/>
          <p:cNvSpPr txBox="1">
            <a:spLocks noGrp="1"/>
          </p:cNvSpPr>
          <p:nvPr>
            <p:ph type="title" idx="2" hasCustomPrompt="1"/>
          </p:nvPr>
        </p:nvSpPr>
        <p:spPr>
          <a:xfrm rot="1973">
            <a:off x="2318837" y="3178901"/>
            <a:ext cx="1045200" cy="6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2" name="Google Shape;182;p13"/>
          <p:cNvSpPr txBox="1">
            <a:spLocks noGrp="1"/>
          </p:cNvSpPr>
          <p:nvPr>
            <p:ph type="subTitle" idx="3"/>
          </p:nvPr>
        </p:nvSpPr>
        <p:spPr>
          <a:xfrm>
            <a:off x="1342738" y="4000800"/>
            <a:ext cx="2997300" cy="6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p13"/>
          <p:cNvSpPr txBox="1">
            <a:spLocks noGrp="1"/>
          </p:cNvSpPr>
          <p:nvPr>
            <p:ph type="title" idx="4" hasCustomPrompt="1"/>
          </p:nvPr>
        </p:nvSpPr>
        <p:spPr>
          <a:xfrm rot="1973">
            <a:off x="5780012" y="1426351"/>
            <a:ext cx="1045200" cy="6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4" name="Google Shape;184;p13"/>
          <p:cNvSpPr txBox="1">
            <a:spLocks noGrp="1"/>
          </p:cNvSpPr>
          <p:nvPr>
            <p:ph type="subTitle" idx="5"/>
          </p:nvPr>
        </p:nvSpPr>
        <p:spPr>
          <a:xfrm>
            <a:off x="4803963" y="2248152"/>
            <a:ext cx="2997300" cy="6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5" name="Google Shape;185;p13"/>
          <p:cNvSpPr txBox="1">
            <a:spLocks noGrp="1"/>
          </p:cNvSpPr>
          <p:nvPr>
            <p:ph type="title" idx="6" hasCustomPrompt="1"/>
          </p:nvPr>
        </p:nvSpPr>
        <p:spPr>
          <a:xfrm rot="1973">
            <a:off x="5780012" y="3178901"/>
            <a:ext cx="1045200" cy="6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6" name="Google Shape;186;p13"/>
          <p:cNvSpPr txBox="1">
            <a:spLocks noGrp="1"/>
          </p:cNvSpPr>
          <p:nvPr>
            <p:ph type="subTitle" idx="7"/>
          </p:nvPr>
        </p:nvSpPr>
        <p:spPr>
          <a:xfrm>
            <a:off x="4803963" y="4000801"/>
            <a:ext cx="2997300" cy="6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13"/>
          <p:cNvSpPr txBox="1">
            <a:spLocks noGrp="1"/>
          </p:cNvSpPr>
          <p:nvPr>
            <p:ph type="subTitle" idx="8"/>
          </p:nvPr>
        </p:nvSpPr>
        <p:spPr>
          <a:xfrm>
            <a:off x="1342738" y="1855350"/>
            <a:ext cx="2997300" cy="55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Poller One"/>
              <a:buNone/>
              <a:defRPr sz="2000" b="1">
                <a:latin typeface="Arima"/>
                <a:ea typeface="Arima"/>
                <a:cs typeface="Arima"/>
                <a:sym typeface="Arim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8" name="Google Shape;188;p13"/>
          <p:cNvSpPr txBox="1">
            <a:spLocks noGrp="1"/>
          </p:cNvSpPr>
          <p:nvPr>
            <p:ph type="subTitle" idx="9"/>
          </p:nvPr>
        </p:nvSpPr>
        <p:spPr>
          <a:xfrm>
            <a:off x="1342738" y="3608024"/>
            <a:ext cx="2997300" cy="55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Poller One"/>
              <a:buNone/>
              <a:defRPr sz="2000" b="1">
                <a:latin typeface="Arima"/>
                <a:ea typeface="Arima"/>
                <a:cs typeface="Arima"/>
                <a:sym typeface="Arim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9" name="Google Shape;189;p13"/>
          <p:cNvSpPr txBox="1">
            <a:spLocks noGrp="1"/>
          </p:cNvSpPr>
          <p:nvPr>
            <p:ph type="subTitle" idx="13"/>
          </p:nvPr>
        </p:nvSpPr>
        <p:spPr>
          <a:xfrm>
            <a:off x="4803963" y="1855350"/>
            <a:ext cx="2997300" cy="55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Poller One"/>
              <a:buNone/>
              <a:defRPr sz="2000" b="1">
                <a:latin typeface="Arima"/>
                <a:ea typeface="Arima"/>
                <a:cs typeface="Arima"/>
                <a:sym typeface="Arim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0" name="Google Shape;190;p13"/>
          <p:cNvSpPr txBox="1">
            <a:spLocks noGrp="1"/>
          </p:cNvSpPr>
          <p:nvPr>
            <p:ph type="subTitle" idx="14"/>
          </p:nvPr>
        </p:nvSpPr>
        <p:spPr>
          <a:xfrm>
            <a:off x="4803963" y="3608025"/>
            <a:ext cx="2997300" cy="55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Poller One"/>
              <a:buNone/>
              <a:defRPr sz="2000" b="1">
                <a:latin typeface="Arima"/>
                <a:ea typeface="Arima"/>
                <a:cs typeface="Arima"/>
                <a:sym typeface="Arim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1" name="Google Shape;191;p13"/>
          <p:cNvSpPr txBox="1">
            <a:spLocks noGrp="1"/>
          </p:cNvSpPr>
          <p:nvPr>
            <p:ph type="title" idx="15"/>
          </p:nvPr>
        </p:nvSpPr>
        <p:spPr>
          <a:xfrm>
            <a:off x="720000" y="463800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192" name="Google Shape;192;p13"/>
          <p:cNvGrpSpPr/>
          <p:nvPr/>
        </p:nvGrpSpPr>
        <p:grpSpPr>
          <a:xfrm>
            <a:off x="178399" y="-2"/>
            <a:ext cx="8965593" cy="5143493"/>
            <a:chOff x="178399" y="-2"/>
            <a:chExt cx="8965593" cy="5143493"/>
          </a:xfrm>
        </p:grpSpPr>
        <p:sp>
          <p:nvSpPr>
            <p:cNvPr id="193" name="Google Shape;193;p13"/>
            <p:cNvSpPr/>
            <p:nvPr/>
          </p:nvSpPr>
          <p:spPr>
            <a:xfrm>
              <a:off x="233941" y="2028743"/>
              <a:ext cx="186673" cy="386357"/>
            </a:xfrm>
            <a:custGeom>
              <a:avLst/>
              <a:gdLst/>
              <a:ahLst/>
              <a:cxnLst/>
              <a:rect l="l" t="t" r="r" b="b"/>
              <a:pathLst>
                <a:path w="6442" h="13333" extrusionOk="0">
                  <a:moveTo>
                    <a:pt x="3221" y="1"/>
                  </a:moveTo>
                  <a:cubicBezTo>
                    <a:pt x="1442" y="1"/>
                    <a:pt x="0" y="1442"/>
                    <a:pt x="0" y="3221"/>
                  </a:cubicBezTo>
                  <a:lnTo>
                    <a:pt x="0" y="10112"/>
                  </a:lnTo>
                  <a:cubicBezTo>
                    <a:pt x="0" y="11890"/>
                    <a:pt x="1442" y="13332"/>
                    <a:pt x="3221" y="13332"/>
                  </a:cubicBezTo>
                  <a:cubicBezTo>
                    <a:pt x="4999" y="13332"/>
                    <a:pt x="6441" y="11890"/>
                    <a:pt x="6441" y="10112"/>
                  </a:cubicBezTo>
                  <a:lnTo>
                    <a:pt x="6441" y="3221"/>
                  </a:lnTo>
                  <a:cubicBezTo>
                    <a:pt x="6441" y="1442"/>
                    <a:pt x="4999" y="1"/>
                    <a:pt x="32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13"/>
            <p:cNvSpPr/>
            <p:nvPr/>
          </p:nvSpPr>
          <p:spPr>
            <a:xfrm>
              <a:off x="8707169" y="4028732"/>
              <a:ext cx="358973" cy="431823"/>
            </a:xfrm>
            <a:custGeom>
              <a:avLst/>
              <a:gdLst/>
              <a:ahLst/>
              <a:cxnLst/>
              <a:rect l="l" t="t" r="r" b="b"/>
              <a:pathLst>
                <a:path w="12388" h="14902" extrusionOk="0">
                  <a:moveTo>
                    <a:pt x="5035" y="0"/>
                  </a:moveTo>
                  <a:cubicBezTo>
                    <a:pt x="4605" y="0"/>
                    <a:pt x="4255" y="350"/>
                    <a:pt x="4255" y="782"/>
                  </a:cubicBezTo>
                  <a:cubicBezTo>
                    <a:pt x="4255" y="3344"/>
                    <a:pt x="6339" y="5428"/>
                    <a:pt x="8901" y="5428"/>
                  </a:cubicBezTo>
                  <a:lnTo>
                    <a:pt x="10253" y="5428"/>
                  </a:lnTo>
                  <a:cubicBezTo>
                    <a:pt x="10569" y="5428"/>
                    <a:pt x="10827" y="5684"/>
                    <a:pt x="10827" y="6001"/>
                  </a:cubicBezTo>
                  <a:cubicBezTo>
                    <a:pt x="10827" y="6317"/>
                    <a:pt x="10569" y="6574"/>
                    <a:pt x="10253" y="6574"/>
                  </a:cubicBezTo>
                  <a:lnTo>
                    <a:pt x="4164" y="6574"/>
                  </a:lnTo>
                  <a:cubicBezTo>
                    <a:pt x="1869" y="6574"/>
                    <a:pt x="1" y="8441"/>
                    <a:pt x="1" y="10737"/>
                  </a:cubicBezTo>
                  <a:cubicBezTo>
                    <a:pt x="1" y="13033"/>
                    <a:pt x="1869" y="14901"/>
                    <a:pt x="4164" y="14901"/>
                  </a:cubicBezTo>
                  <a:lnTo>
                    <a:pt x="8660" y="14901"/>
                  </a:lnTo>
                  <a:cubicBezTo>
                    <a:pt x="9092" y="14901"/>
                    <a:pt x="9442" y="14551"/>
                    <a:pt x="9443" y="14118"/>
                  </a:cubicBezTo>
                  <a:cubicBezTo>
                    <a:pt x="9443" y="13687"/>
                    <a:pt x="9093" y="13338"/>
                    <a:pt x="8662" y="13338"/>
                  </a:cubicBezTo>
                  <a:lnTo>
                    <a:pt x="4166" y="13338"/>
                  </a:lnTo>
                  <a:cubicBezTo>
                    <a:pt x="2731" y="13338"/>
                    <a:pt x="1564" y="12171"/>
                    <a:pt x="1564" y="10736"/>
                  </a:cubicBezTo>
                  <a:cubicBezTo>
                    <a:pt x="1564" y="9301"/>
                    <a:pt x="2731" y="8134"/>
                    <a:pt x="4166" y="8134"/>
                  </a:cubicBezTo>
                  <a:lnTo>
                    <a:pt x="10255" y="8134"/>
                  </a:lnTo>
                  <a:cubicBezTo>
                    <a:pt x="11431" y="8134"/>
                    <a:pt x="12388" y="7178"/>
                    <a:pt x="12388" y="6001"/>
                  </a:cubicBezTo>
                  <a:cubicBezTo>
                    <a:pt x="12388" y="4824"/>
                    <a:pt x="11432" y="3867"/>
                    <a:pt x="10255" y="3867"/>
                  </a:cubicBezTo>
                  <a:lnTo>
                    <a:pt x="8902" y="3867"/>
                  </a:lnTo>
                  <a:cubicBezTo>
                    <a:pt x="7199" y="3867"/>
                    <a:pt x="5816" y="2482"/>
                    <a:pt x="5816" y="782"/>
                  </a:cubicBezTo>
                  <a:cubicBezTo>
                    <a:pt x="5816" y="350"/>
                    <a:pt x="5467" y="0"/>
                    <a:pt x="50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13"/>
            <p:cNvSpPr/>
            <p:nvPr/>
          </p:nvSpPr>
          <p:spPr>
            <a:xfrm>
              <a:off x="8742306" y="3359432"/>
              <a:ext cx="401686" cy="241035"/>
            </a:xfrm>
            <a:custGeom>
              <a:avLst/>
              <a:gdLst/>
              <a:ahLst/>
              <a:cxnLst/>
              <a:rect l="l" t="t" r="r" b="b"/>
              <a:pathLst>
                <a:path w="13862" h="8318" extrusionOk="0">
                  <a:moveTo>
                    <a:pt x="6931" y="1"/>
                  </a:moveTo>
                  <a:cubicBezTo>
                    <a:pt x="3103" y="1"/>
                    <a:pt x="0" y="3103"/>
                    <a:pt x="0" y="6932"/>
                  </a:cubicBezTo>
                  <a:lnTo>
                    <a:pt x="0" y="8317"/>
                  </a:lnTo>
                  <a:lnTo>
                    <a:pt x="13861" y="8317"/>
                  </a:lnTo>
                  <a:lnTo>
                    <a:pt x="13861" y="6932"/>
                  </a:lnTo>
                  <a:cubicBezTo>
                    <a:pt x="13861" y="3103"/>
                    <a:pt x="10759" y="1"/>
                    <a:pt x="69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3"/>
            <p:cNvSpPr/>
            <p:nvPr/>
          </p:nvSpPr>
          <p:spPr>
            <a:xfrm>
              <a:off x="178399" y="4274658"/>
              <a:ext cx="388414" cy="868832"/>
            </a:xfrm>
            <a:custGeom>
              <a:avLst/>
              <a:gdLst/>
              <a:ahLst/>
              <a:cxnLst/>
              <a:rect l="l" t="t" r="r" b="b"/>
              <a:pathLst>
                <a:path w="13404" h="29983" extrusionOk="0">
                  <a:moveTo>
                    <a:pt x="1" y="1"/>
                  </a:moveTo>
                  <a:lnTo>
                    <a:pt x="1" y="23281"/>
                  </a:lnTo>
                  <a:cubicBezTo>
                    <a:pt x="1" y="26981"/>
                    <a:pt x="3000" y="29982"/>
                    <a:pt x="6701" y="29982"/>
                  </a:cubicBezTo>
                  <a:cubicBezTo>
                    <a:pt x="10403" y="29982"/>
                    <a:pt x="13403" y="26983"/>
                    <a:pt x="13402" y="23281"/>
                  </a:cubicBezTo>
                  <a:lnTo>
                    <a:pt x="1340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3"/>
            <p:cNvSpPr/>
            <p:nvPr/>
          </p:nvSpPr>
          <p:spPr>
            <a:xfrm>
              <a:off x="4252347" y="4759916"/>
              <a:ext cx="639331" cy="383575"/>
            </a:xfrm>
            <a:custGeom>
              <a:avLst/>
              <a:gdLst/>
              <a:ahLst/>
              <a:cxnLst/>
              <a:rect l="l" t="t" r="r" b="b"/>
              <a:pathLst>
                <a:path w="22063" h="13237" extrusionOk="0">
                  <a:moveTo>
                    <a:pt x="11031" y="0"/>
                  </a:moveTo>
                  <a:cubicBezTo>
                    <a:pt x="4940" y="0"/>
                    <a:pt x="0" y="4939"/>
                    <a:pt x="0" y="11030"/>
                  </a:cubicBezTo>
                  <a:lnTo>
                    <a:pt x="0" y="13237"/>
                  </a:lnTo>
                  <a:lnTo>
                    <a:pt x="22062" y="13237"/>
                  </a:lnTo>
                  <a:lnTo>
                    <a:pt x="22062" y="11030"/>
                  </a:lnTo>
                  <a:cubicBezTo>
                    <a:pt x="22062" y="4939"/>
                    <a:pt x="17123" y="0"/>
                    <a:pt x="110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3"/>
            <p:cNvSpPr/>
            <p:nvPr/>
          </p:nvSpPr>
          <p:spPr>
            <a:xfrm>
              <a:off x="8707174" y="-2"/>
              <a:ext cx="9765" cy="1011720"/>
            </a:xfrm>
            <a:custGeom>
              <a:avLst/>
              <a:gdLst/>
              <a:ahLst/>
              <a:cxnLst/>
              <a:rect l="l" t="t" r="r" b="b"/>
              <a:pathLst>
                <a:path w="337" h="34914" extrusionOk="0">
                  <a:moveTo>
                    <a:pt x="1" y="0"/>
                  </a:moveTo>
                  <a:lnTo>
                    <a:pt x="1" y="34914"/>
                  </a:lnTo>
                  <a:lnTo>
                    <a:pt x="336" y="34914"/>
                  </a:lnTo>
                  <a:lnTo>
                    <a:pt x="3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3"/>
            <p:cNvSpPr/>
            <p:nvPr/>
          </p:nvSpPr>
          <p:spPr>
            <a:xfrm>
              <a:off x="8148724" y="131498"/>
              <a:ext cx="275286" cy="271693"/>
            </a:xfrm>
            <a:custGeom>
              <a:avLst/>
              <a:gdLst/>
              <a:ahLst/>
              <a:cxnLst/>
              <a:rect l="l" t="t" r="r" b="b"/>
              <a:pathLst>
                <a:path w="9500" h="9376" extrusionOk="0">
                  <a:moveTo>
                    <a:pt x="4931" y="1"/>
                  </a:moveTo>
                  <a:cubicBezTo>
                    <a:pt x="3810" y="1"/>
                    <a:pt x="2899" y="910"/>
                    <a:pt x="2899" y="2032"/>
                  </a:cubicBezTo>
                  <a:cubicBezTo>
                    <a:pt x="2899" y="2494"/>
                    <a:pt x="3056" y="2918"/>
                    <a:pt x="3314" y="3258"/>
                  </a:cubicBezTo>
                  <a:lnTo>
                    <a:pt x="3059" y="3258"/>
                  </a:lnTo>
                  <a:cubicBezTo>
                    <a:pt x="1370" y="3258"/>
                    <a:pt x="1" y="4627"/>
                    <a:pt x="1" y="6316"/>
                  </a:cubicBezTo>
                  <a:cubicBezTo>
                    <a:pt x="1" y="8006"/>
                    <a:pt x="1370" y="9376"/>
                    <a:pt x="3059" y="9376"/>
                  </a:cubicBezTo>
                  <a:lnTo>
                    <a:pt x="6439" y="9376"/>
                  </a:lnTo>
                  <a:cubicBezTo>
                    <a:pt x="8128" y="9376"/>
                    <a:pt x="9499" y="8006"/>
                    <a:pt x="9499" y="6316"/>
                  </a:cubicBezTo>
                  <a:cubicBezTo>
                    <a:pt x="9500" y="5288"/>
                    <a:pt x="8989" y="4379"/>
                    <a:pt x="8210" y="3824"/>
                  </a:cubicBezTo>
                  <a:cubicBezTo>
                    <a:pt x="8850" y="3482"/>
                    <a:pt x="9287" y="2809"/>
                    <a:pt x="9287" y="2032"/>
                  </a:cubicBezTo>
                  <a:cubicBezTo>
                    <a:pt x="9287" y="910"/>
                    <a:pt x="8376" y="1"/>
                    <a:pt x="72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3"/>
            <p:cNvSpPr/>
            <p:nvPr/>
          </p:nvSpPr>
          <p:spPr>
            <a:xfrm>
              <a:off x="420628" y="3077903"/>
              <a:ext cx="146191" cy="427273"/>
            </a:xfrm>
            <a:custGeom>
              <a:avLst/>
              <a:gdLst/>
              <a:ahLst/>
              <a:cxnLst/>
              <a:rect l="l" t="t" r="r" b="b"/>
              <a:pathLst>
                <a:path w="5045" h="14745" extrusionOk="0">
                  <a:moveTo>
                    <a:pt x="2523" y="1"/>
                  </a:moveTo>
                  <a:cubicBezTo>
                    <a:pt x="1130" y="1"/>
                    <a:pt x="1" y="1130"/>
                    <a:pt x="1" y="2523"/>
                  </a:cubicBezTo>
                  <a:cubicBezTo>
                    <a:pt x="1" y="3723"/>
                    <a:pt x="840" y="4724"/>
                    <a:pt x="1962" y="4980"/>
                  </a:cubicBezTo>
                  <a:cubicBezTo>
                    <a:pt x="840" y="5235"/>
                    <a:pt x="1" y="6237"/>
                    <a:pt x="1" y="7438"/>
                  </a:cubicBezTo>
                  <a:cubicBezTo>
                    <a:pt x="1" y="8552"/>
                    <a:pt x="727" y="9497"/>
                    <a:pt x="1729" y="9830"/>
                  </a:cubicBezTo>
                  <a:cubicBezTo>
                    <a:pt x="725" y="10163"/>
                    <a:pt x="1" y="11107"/>
                    <a:pt x="1" y="12222"/>
                  </a:cubicBezTo>
                  <a:cubicBezTo>
                    <a:pt x="1" y="13615"/>
                    <a:pt x="1130" y="14744"/>
                    <a:pt x="2523" y="14744"/>
                  </a:cubicBezTo>
                  <a:cubicBezTo>
                    <a:pt x="3915" y="14744"/>
                    <a:pt x="5044" y="13615"/>
                    <a:pt x="5044" y="12222"/>
                  </a:cubicBezTo>
                  <a:cubicBezTo>
                    <a:pt x="5044" y="11107"/>
                    <a:pt x="4320" y="10162"/>
                    <a:pt x="3316" y="9830"/>
                  </a:cubicBezTo>
                  <a:cubicBezTo>
                    <a:pt x="4320" y="9497"/>
                    <a:pt x="5044" y="8553"/>
                    <a:pt x="5044" y="7438"/>
                  </a:cubicBezTo>
                  <a:cubicBezTo>
                    <a:pt x="5044" y="6237"/>
                    <a:pt x="4206" y="5235"/>
                    <a:pt x="3083" y="4980"/>
                  </a:cubicBezTo>
                  <a:cubicBezTo>
                    <a:pt x="4206" y="4724"/>
                    <a:pt x="5044" y="3723"/>
                    <a:pt x="5044" y="2523"/>
                  </a:cubicBezTo>
                  <a:cubicBezTo>
                    <a:pt x="5044" y="1130"/>
                    <a:pt x="3915" y="1"/>
                    <a:pt x="25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7" name="Google Shape;457;p32"/>
          <p:cNvGrpSpPr/>
          <p:nvPr/>
        </p:nvGrpSpPr>
        <p:grpSpPr>
          <a:xfrm>
            <a:off x="-12" y="5"/>
            <a:ext cx="9144012" cy="5203793"/>
            <a:chOff x="-12" y="5"/>
            <a:chExt cx="9144012" cy="5203793"/>
          </a:xfrm>
        </p:grpSpPr>
        <p:sp>
          <p:nvSpPr>
            <p:cNvPr id="458" name="Google Shape;458;p32"/>
            <p:cNvSpPr/>
            <p:nvPr/>
          </p:nvSpPr>
          <p:spPr>
            <a:xfrm>
              <a:off x="7589141" y="4360718"/>
              <a:ext cx="186673" cy="386357"/>
            </a:xfrm>
            <a:custGeom>
              <a:avLst/>
              <a:gdLst/>
              <a:ahLst/>
              <a:cxnLst/>
              <a:rect l="l" t="t" r="r" b="b"/>
              <a:pathLst>
                <a:path w="6442" h="13333" extrusionOk="0">
                  <a:moveTo>
                    <a:pt x="3221" y="1"/>
                  </a:moveTo>
                  <a:cubicBezTo>
                    <a:pt x="1442" y="1"/>
                    <a:pt x="0" y="1442"/>
                    <a:pt x="0" y="3221"/>
                  </a:cubicBezTo>
                  <a:lnTo>
                    <a:pt x="0" y="10112"/>
                  </a:lnTo>
                  <a:cubicBezTo>
                    <a:pt x="0" y="11890"/>
                    <a:pt x="1442" y="13332"/>
                    <a:pt x="3221" y="13332"/>
                  </a:cubicBezTo>
                  <a:cubicBezTo>
                    <a:pt x="4999" y="13332"/>
                    <a:pt x="6441" y="11890"/>
                    <a:pt x="6441" y="10112"/>
                  </a:cubicBezTo>
                  <a:lnTo>
                    <a:pt x="6441" y="3221"/>
                  </a:lnTo>
                  <a:cubicBezTo>
                    <a:pt x="6441" y="1442"/>
                    <a:pt x="4999" y="1"/>
                    <a:pt x="322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2"/>
            <p:cNvSpPr/>
            <p:nvPr/>
          </p:nvSpPr>
          <p:spPr>
            <a:xfrm>
              <a:off x="1208904" y="75498"/>
              <a:ext cx="280068" cy="280068"/>
            </a:xfrm>
            <a:custGeom>
              <a:avLst/>
              <a:gdLst/>
              <a:ahLst/>
              <a:cxnLst/>
              <a:rect l="l" t="t" r="r" b="b"/>
              <a:pathLst>
                <a:path w="9665" h="9665" extrusionOk="0">
                  <a:moveTo>
                    <a:pt x="4832" y="1"/>
                  </a:moveTo>
                  <a:cubicBezTo>
                    <a:pt x="3550" y="1"/>
                    <a:pt x="2321" y="510"/>
                    <a:pt x="1415" y="1416"/>
                  </a:cubicBezTo>
                  <a:cubicBezTo>
                    <a:pt x="509" y="2323"/>
                    <a:pt x="0" y="3551"/>
                    <a:pt x="0" y="4833"/>
                  </a:cubicBezTo>
                  <a:cubicBezTo>
                    <a:pt x="0" y="6114"/>
                    <a:pt x="509" y="7344"/>
                    <a:pt x="1415" y="8249"/>
                  </a:cubicBezTo>
                  <a:cubicBezTo>
                    <a:pt x="2321" y="9156"/>
                    <a:pt x="3550" y="9665"/>
                    <a:pt x="4832" y="9665"/>
                  </a:cubicBezTo>
                  <a:cubicBezTo>
                    <a:pt x="6114" y="9665"/>
                    <a:pt x="7342" y="9156"/>
                    <a:pt x="8249" y="8249"/>
                  </a:cubicBezTo>
                  <a:cubicBezTo>
                    <a:pt x="9155" y="7344"/>
                    <a:pt x="9664" y="6114"/>
                    <a:pt x="9664" y="4833"/>
                  </a:cubicBezTo>
                  <a:cubicBezTo>
                    <a:pt x="9664" y="3551"/>
                    <a:pt x="9155" y="2323"/>
                    <a:pt x="8249" y="1416"/>
                  </a:cubicBezTo>
                  <a:cubicBezTo>
                    <a:pt x="7342" y="510"/>
                    <a:pt x="6114" y="1"/>
                    <a:pt x="48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2"/>
            <p:cNvSpPr/>
            <p:nvPr/>
          </p:nvSpPr>
          <p:spPr>
            <a:xfrm>
              <a:off x="8250132" y="2542141"/>
              <a:ext cx="347730" cy="370217"/>
            </a:xfrm>
            <a:custGeom>
              <a:avLst/>
              <a:gdLst/>
              <a:ahLst/>
              <a:cxnLst/>
              <a:rect l="l" t="t" r="r" b="b"/>
              <a:pathLst>
                <a:path w="12000" h="12776" extrusionOk="0">
                  <a:moveTo>
                    <a:pt x="781" y="0"/>
                  </a:moveTo>
                  <a:cubicBezTo>
                    <a:pt x="350" y="0"/>
                    <a:pt x="0" y="350"/>
                    <a:pt x="0" y="781"/>
                  </a:cubicBezTo>
                  <a:cubicBezTo>
                    <a:pt x="0" y="1213"/>
                    <a:pt x="350" y="1563"/>
                    <a:pt x="781" y="1563"/>
                  </a:cubicBezTo>
                  <a:lnTo>
                    <a:pt x="7161" y="1563"/>
                  </a:lnTo>
                  <a:cubicBezTo>
                    <a:pt x="8968" y="1563"/>
                    <a:pt x="10440" y="3033"/>
                    <a:pt x="10440" y="4842"/>
                  </a:cubicBezTo>
                  <a:cubicBezTo>
                    <a:pt x="10440" y="6650"/>
                    <a:pt x="8968" y="8121"/>
                    <a:pt x="7161" y="8121"/>
                  </a:cubicBezTo>
                  <a:lnTo>
                    <a:pt x="2329" y="8121"/>
                  </a:lnTo>
                  <a:cubicBezTo>
                    <a:pt x="1045" y="8121"/>
                    <a:pt x="1" y="9165"/>
                    <a:pt x="1" y="10448"/>
                  </a:cubicBezTo>
                  <a:cubicBezTo>
                    <a:pt x="1" y="11730"/>
                    <a:pt x="1045" y="12775"/>
                    <a:pt x="2329" y="12775"/>
                  </a:cubicBezTo>
                  <a:lnTo>
                    <a:pt x="7161" y="12775"/>
                  </a:lnTo>
                  <a:cubicBezTo>
                    <a:pt x="7591" y="12775"/>
                    <a:pt x="7941" y="12425"/>
                    <a:pt x="7941" y="11994"/>
                  </a:cubicBezTo>
                  <a:cubicBezTo>
                    <a:pt x="7941" y="11563"/>
                    <a:pt x="7591" y="11213"/>
                    <a:pt x="7161" y="11213"/>
                  </a:cubicBezTo>
                  <a:lnTo>
                    <a:pt x="2329" y="11213"/>
                  </a:lnTo>
                  <a:cubicBezTo>
                    <a:pt x="1905" y="11213"/>
                    <a:pt x="1561" y="10868"/>
                    <a:pt x="1561" y="10446"/>
                  </a:cubicBezTo>
                  <a:cubicBezTo>
                    <a:pt x="1561" y="10023"/>
                    <a:pt x="1906" y="9680"/>
                    <a:pt x="2329" y="9680"/>
                  </a:cubicBezTo>
                  <a:lnTo>
                    <a:pt x="7161" y="9680"/>
                  </a:lnTo>
                  <a:cubicBezTo>
                    <a:pt x="9830" y="9680"/>
                    <a:pt x="12000" y="7509"/>
                    <a:pt x="12000" y="4840"/>
                  </a:cubicBezTo>
                  <a:cubicBezTo>
                    <a:pt x="12000" y="2172"/>
                    <a:pt x="9830" y="0"/>
                    <a:pt x="71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2"/>
            <p:cNvSpPr/>
            <p:nvPr/>
          </p:nvSpPr>
          <p:spPr>
            <a:xfrm>
              <a:off x="-12" y="1970685"/>
              <a:ext cx="237123" cy="237123"/>
            </a:xfrm>
            <a:custGeom>
              <a:avLst/>
              <a:gdLst/>
              <a:ahLst/>
              <a:cxnLst/>
              <a:rect l="l" t="t" r="r" b="b"/>
              <a:pathLst>
                <a:path w="8183" h="8183" extrusionOk="0">
                  <a:moveTo>
                    <a:pt x="0" y="0"/>
                  </a:moveTo>
                  <a:lnTo>
                    <a:pt x="0" y="8183"/>
                  </a:lnTo>
                  <a:lnTo>
                    <a:pt x="4091" y="8183"/>
                  </a:lnTo>
                  <a:cubicBezTo>
                    <a:pt x="6350" y="8183"/>
                    <a:pt x="8182" y="6351"/>
                    <a:pt x="8182" y="4091"/>
                  </a:cubicBezTo>
                  <a:cubicBezTo>
                    <a:pt x="8182" y="1832"/>
                    <a:pt x="6351" y="0"/>
                    <a:pt x="40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32"/>
            <p:cNvSpPr/>
            <p:nvPr/>
          </p:nvSpPr>
          <p:spPr>
            <a:xfrm>
              <a:off x="7691881" y="298970"/>
              <a:ext cx="401686" cy="241035"/>
            </a:xfrm>
            <a:custGeom>
              <a:avLst/>
              <a:gdLst/>
              <a:ahLst/>
              <a:cxnLst/>
              <a:rect l="l" t="t" r="r" b="b"/>
              <a:pathLst>
                <a:path w="13862" h="8318" extrusionOk="0">
                  <a:moveTo>
                    <a:pt x="6931" y="1"/>
                  </a:moveTo>
                  <a:cubicBezTo>
                    <a:pt x="3103" y="1"/>
                    <a:pt x="0" y="3103"/>
                    <a:pt x="0" y="6932"/>
                  </a:cubicBezTo>
                  <a:lnTo>
                    <a:pt x="0" y="8317"/>
                  </a:lnTo>
                  <a:lnTo>
                    <a:pt x="13861" y="8317"/>
                  </a:lnTo>
                  <a:lnTo>
                    <a:pt x="13861" y="6932"/>
                  </a:lnTo>
                  <a:cubicBezTo>
                    <a:pt x="13861" y="3103"/>
                    <a:pt x="10759" y="1"/>
                    <a:pt x="69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32"/>
            <p:cNvSpPr/>
            <p:nvPr/>
          </p:nvSpPr>
          <p:spPr>
            <a:xfrm>
              <a:off x="6565332" y="341048"/>
              <a:ext cx="172213" cy="156884"/>
            </a:xfrm>
            <a:custGeom>
              <a:avLst/>
              <a:gdLst/>
              <a:ahLst/>
              <a:cxnLst/>
              <a:rect l="l" t="t" r="r" b="b"/>
              <a:pathLst>
                <a:path w="5943" h="5414" extrusionOk="0">
                  <a:moveTo>
                    <a:pt x="2972" y="0"/>
                  </a:moveTo>
                  <a:cubicBezTo>
                    <a:pt x="2279" y="0"/>
                    <a:pt x="1587" y="264"/>
                    <a:pt x="1058" y="793"/>
                  </a:cubicBezTo>
                  <a:cubicBezTo>
                    <a:pt x="1" y="1850"/>
                    <a:pt x="1" y="3563"/>
                    <a:pt x="1058" y="4620"/>
                  </a:cubicBezTo>
                  <a:cubicBezTo>
                    <a:pt x="1587" y="5149"/>
                    <a:pt x="2279" y="5413"/>
                    <a:pt x="2972" y="5413"/>
                  </a:cubicBezTo>
                  <a:cubicBezTo>
                    <a:pt x="3664" y="5413"/>
                    <a:pt x="4357" y="5149"/>
                    <a:pt x="4885" y="4620"/>
                  </a:cubicBezTo>
                  <a:cubicBezTo>
                    <a:pt x="5943" y="3563"/>
                    <a:pt x="5943" y="1850"/>
                    <a:pt x="4885" y="793"/>
                  </a:cubicBezTo>
                  <a:cubicBezTo>
                    <a:pt x="4357" y="264"/>
                    <a:pt x="3664" y="0"/>
                    <a:pt x="29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32"/>
            <p:cNvSpPr/>
            <p:nvPr/>
          </p:nvSpPr>
          <p:spPr>
            <a:xfrm>
              <a:off x="909919" y="5"/>
              <a:ext cx="9765" cy="1142409"/>
            </a:xfrm>
            <a:custGeom>
              <a:avLst/>
              <a:gdLst/>
              <a:ahLst/>
              <a:cxnLst/>
              <a:rect l="l" t="t" r="r" b="b"/>
              <a:pathLst>
                <a:path w="337" h="39424" extrusionOk="0">
                  <a:moveTo>
                    <a:pt x="1" y="1"/>
                  </a:moveTo>
                  <a:lnTo>
                    <a:pt x="1" y="39424"/>
                  </a:lnTo>
                  <a:lnTo>
                    <a:pt x="336" y="39424"/>
                  </a:lnTo>
                  <a:lnTo>
                    <a:pt x="33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32"/>
            <p:cNvSpPr/>
            <p:nvPr/>
          </p:nvSpPr>
          <p:spPr>
            <a:xfrm>
              <a:off x="331574" y="8"/>
              <a:ext cx="388414" cy="868832"/>
            </a:xfrm>
            <a:custGeom>
              <a:avLst/>
              <a:gdLst/>
              <a:ahLst/>
              <a:cxnLst/>
              <a:rect l="l" t="t" r="r" b="b"/>
              <a:pathLst>
                <a:path w="13404" h="29983" extrusionOk="0">
                  <a:moveTo>
                    <a:pt x="1" y="1"/>
                  </a:moveTo>
                  <a:lnTo>
                    <a:pt x="1" y="23281"/>
                  </a:lnTo>
                  <a:cubicBezTo>
                    <a:pt x="1" y="26981"/>
                    <a:pt x="3000" y="29982"/>
                    <a:pt x="6701" y="29982"/>
                  </a:cubicBezTo>
                  <a:cubicBezTo>
                    <a:pt x="10403" y="29982"/>
                    <a:pt x="13403" y="26983"/>
                    <a:pt x="13402" y="23281"/>
                  </a:cubicBezTo>
                  <a:lnTo>
                    <a:pt x="1340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32"/>
            <p:cNvSpPr/>
            <p:nvPr/>
          </p:nvSpPr>
          <p:spPr>
            <a:xfrm>
              <a:off x="8265489" y="540005"/>
              <a:ext cx="878511" cy="599139"/>
            </a:xfrm>
            <a:custGeom>
              <a:avLst/>
              <a:gdLst/>
              <a:ahLst/>
              <a:cxnLst/>
              <a:rect l="l" t="t" r="r" b="b"/>
              <a:pathLst>
                <a:path w="30317" h="20676" extrusionOk="0">
                  <a:moveTo>
                    <a:pt x="29981" y="336"/>
                  </a:moveTo>
                  <a:lnTo>
                    <a:pt x="29981" y="20339"/>
                  </a:lnTo>
                  <a:lnTo>
                    <a:pt x="10337" y="20339"/>
                  </a:lnTo>
                  <a:cubicBezTo>
                    <a:pt x="8988" y="20339"/>
                    <a:pt x="7677" y="20073"/>
                    <a:pt x="6445" y="19552"/>
                  </a:cubicBezTo>
                  <a:cubicBezTo>
                    <a:pt x="5253" y="19048"/>
                    <a:pt x="4184" y="18327"/>
                    <a:pt x="3266" y="17408"/>
                  </a:cubicBezTo>
                  <a:cubicBezTo>
                    <a:pt x="2347" y="16489"/>
                    <a:pt x="1626" y="15421"/>
                    <a:pt x="1122" y="14229"/>
                  </a:cubicBezTo>
                  <a:cubicBezTo>
                    <a:pt x="601" y="12998"/>
                    <a:pt x="336" y="11687"/>
                    <a:pt x="336" y="10337"/>
                  </a:cubicBezTo>
                  <a:cubicBezTo>
                    <a:pt x="336" y="8987"/>
                    <a:pt x="601" y="7677"/>
                    <a:pt x="1122" y="6444"/>
                  </a:cubicBezTo>
                  <a:cubicBezTo>
                    <a:pt x="1627" y="5254"/>
                    <a:pt x="2347" y="4184"/>
                    <a:pt x="3266" y="3266"/>
                  </a:cubicBezTo>
                  <a:cubicBezTo>
                    <a:pt x="4184" y="2348"/>
                    <a:pt x="5253" y="1626"/>
                    <a:pt x="6445" y="1122"/>
                  </a:cubicBezTo>
                  <a:cubicBezTo>
                    <a:pt x="7677" y="601"/>
                    <a:pt x="8988" y="336"/>
                    <a:pt x="10337" y="336"/>
                  </a:cubicBezTo>
                  <a:close/>
                  <a:moveTo>
                    <a:pt x="10337" y="1"/>
                  </a:moveTo>
                  <a:cubicBezTo>
                    <a:pt x="8941" y="1"/>
                    <a:pt x="7589" y="273"/>
                    <a:pt x="6313" y="812"/>
                  </a:cubicBezTo>
                  <a:cubicBezTo>
                    <a:pt x="5082" y="1333"/>
                    <a:pt x="3977" y="2077"/>
                    <a:pt x="3027" y="3027"/>
                  </a:cubicBezTo>
                  <a:cubicBezTo>
                    <a:pt x="2078" y="3977"/>
                    <a:pt x="1333" y="5082"/>
                    <a:pt x="812" y="6313"/>
                  </a:cubicBezTo>
                  <a:cubicBezTo>
                    <a:pt x="274" y="7588"/>
                    <a:pt x="1" y="8942"/>
                    <a:pt x="1" y="10337"/>
                  </a:cubicBezTo>
                  <a:cubicBezTo>
                    <a:pt x="1" y="11734"/>
                    <a:pt x="273" y="13086"/>
                    <a:pt x="812" y="14362"/>
                  </a:cubicBezTo>
                  <a:cubicBezTo>
                    <a:pt x="1333" y="15592"/>
                    <a:pt x="2077" y="16697"/>
                    <a:pt x="3027" y="17647"/>
                  </a:cubicBezTo>
                  <a:cubicBezTo>
                    <a:pt x="3977" y="18596"/>
                    <a:pt x="5082" y="19342"/>
                    <a:pt x="6313" y="19862"/>
                  </a:cubicBezTo>
                  <a:cubicBezTo>
                    <a:pt x="7589" y="20400"/>
                    <a:pt x="8942" y="20674"/>
                    <a:pt x="10337" y="20674"/>
                  </a:cubicBezTo>
                  <a:lnTo>
                    <a:pt x="10337" y="20675"/>
                  </a:lnTo>
                  <a:lnTo>
                    <a:pt x="30317" y="20675"/>
                  </a:lnTo>
                  <a:lnTo>
                    <a:pt x="303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67" name="Google Shape;467;p32"/>
            <p:cNvGrpSpPr/>
            <p:nvPr/>
          </p:nvGrpSpPr>
          <p:grpSpPr>
            <a:xfrm>
              <a:off x="231110" y="3904749"/>
              <a:ext cx="977788" cy="1238759"/>
              <a:chOff x="227223" y="1681074"/>
              <a:chExt cx="977788" cy="1238759"/>
            </a:xfrm>
          </p:grpSpPr>
          <p:sp>
            <p:nvSpPr>
              <p:cNvPr id="468" name="Google Shape;468;p32"/>
              <p:cNvSpPr/>
              <p:nvPr/>
            </p:nvSpPr>
            <p:spPr>
              <a:xfrm>
                <a:off x="283700" y="1737638"/>
                <a:ext cx="864805" cy="1168054"/>
              </a:xfrm>
              <a:custGeom>
                <a:avLst/>
                <a:gdLst/>
                <a:ahLst/>
                <a:cxnLst/>
                <a:rect l="l" t="t" r="r" b="b"/>
                <a:pathLst>
                  <a:path w="29844" h="40309" extrusionOk="0">
                    <a:moveTo>
                      <a:pt x="14922" y="0"/>
                    </a:moveTo>
                    <a:cubicBezTo>
                      <a:pt x="6694" y="0"/>
                      <a:pt x="0" y="6694"/>
                      <a:pt x="0" y="14921"/>
                    </a:cubicBezTo>
                    <a:lnTo>
                      <a:pt x="0" y="40308"/>
                    </a:lnTo>
                    <a:lnTo>
                      <a:pt x="976" y="40308"/>
                    </a:lnTo>
                    <a:lnTo>
                      <a:pt x="976" y="14921"/>
                    </a:lnTo>
                    <a:cubicBezTo>
                      <a:pt x="976" y="7232"/>
                      <a:pt x="7233" y="976"/>
                      <a:pt x="14923" y="976"/>
                    </a:cubicBezTo>
                    <a:cubicBezTo>
                      <a:pt x="22612" y="976"/>
                      <a:pt x="28868" y="7232"/>
                      <a:pt x="28868" y="14921"/>
                    </a:cubicBezTo>
                    <a:lnTo>
                      <a:pt x="28868" y="40308"/>
                    </a:lnTo>
                    <a:lnTo>
                      <a:pt x="29843" y="40308"/>
                    </a:lnTo>
                    <a:lnTo>
                      <a:pt x="29843" y="14921"/>
                    </a:lnTo>
                    <a:cubicBezTo>
                      <a:pt x="29843" y="6694"/>
                      <a:pt x="23149" y="0"/>
                      <a:pt x="1492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9" name="Google Shape;469;p32"/>
              <p:cNvSpPr/>
              <p:nvPr/>
            </p:nvSpPr>
            <p:spPr>
              <a:xfrm>
                <a:off x="227223" y="1681074"/>
                <a:ext cx="977788" cy="1238759"/>
              </a:xfrm>
              <a:custGeom>
                <a:avLst/>
                <a:gdLst/>
                <a:ahLst/>
                <a:cxnLst/>
                <a:rect l="l" t="t" r="r" b="b"/>
                <a:pathLst>
                  <a:path w="33743" h="42749" extrusionOk="0">
                    <a:moveTo>
                      <a:pt x="16871" y="976"/>
                    </a:moveTo>
                    <a:cubicBezTo>
                      <a:pt x="25637" y="976"/>
                      <a:pt x="32767" y="8108"/>
                      <a:pt x="32767" y="16873"/>
                    </a:cubicBezTo>
                    <a:lnTo>
                      <a:pt x="32767" y="41773"/>
                    </a:lnTo>
                    <a:lnTo>
                      <a:pt x="29841" y="41773"/>
                    </a:lnTo>
                    <a:lnTo>
                      <a:pt x="29841" y="16873"/>
                    </a:lnTo>
                    <a:cubicBezTo>
                      <a:pt x="29841" y="9721"/>
                      <a:pt x="24022" y="3903"/>
                      <a:pt x="16871" y="3903"/>
                    </a:cubicBezTo>
                    <a:cubicBezTo>
                      <a:pt x="9719" y="3903"/>
                      <a:pt x="3901" y="9721"/>
                      <a:pt x="3901" y="16873"/>
                    </a:cubicBezTo>
                    <a:lnTo>
                      <a:pt x="3901" y="41773"/>
                    </a:lnTo>
                    <a:lnTo>
                      <a:pt x="976" y="41773"/>
                    </a:lnTo>
                    <a:lnTo>
                      <a:pt x="976" y="16873"/>
                    </a:lnTo>
                    <a:cubicBezTo>
                      <a:pt x="976" y="8109"/>
                      <a:pt x="8104" y="976"/>
                      <a:pt x="16871" y="976"/>
                    </a:cubicBezTo>
                    <a:close/>
                    <a:moveTo>
                      <a:pt x="16872" y="1"/>
                    </a:moveTo>
                    <a:cubicBezTo>
                      <a:pt x="7567" y="1"/>
                      <a:pt x="0" y="7571"/>
                      <a:pt x="0" y="16873"/>
                    </a:cubicBezTo>
                    <a:lnTo>
                      <a:pt x="0" y="42746"/>
                    </a:lnTo>
                    <a:lnTo>
                      <a:pt x="4877" y="42746"/>
                    </a:lnTo>
                    <a:lnTo>
                      <a:pt x="4877" y="16873"/>
                    </a:lnTo>
                    <a:cubicBezTo>
                      <a:pt x="4877" y="10258"/>
                      <a:pt x="10256" y="4878"/>
                      <a:pt x="16870" y="4878"/>
                    </a:cubicBezTo>
                    <a:cubicBezTo>
                      <a:pt x="23485" y="4878"/>
                      <a:pt x="28865" y="10258"/>
                      <a:pt x="28865" y="16873"/>
                    </a:cubicBezTo>
                    <a:lnTo>
                      <a:pt x="28865" y="42748"/>
                    </a:lnTo>
                    <a:lnTo>
                      <a:pt x="33743" y="42748"/>
                    </a:lnTo>
                    <a:lnTo>
                      <a:pt x="33743" y="16873"/>
                    </a:lnTo>
                    <a:cubicBezTo>
                      <a:pt x="33743" y="7571"/>
                      <a:pt x="26176" y="1"/>
                      <a:pt x="1687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70" name="Google Shape;470;p32"/>
            <p:cNvSpPr/>
            <p:nvPr/>
          </p:nvSpPr>
          <p:spPr>
            <a:xfrm>
              <a:off x="8419124" y="4145710"/>
              <a:ext cx="9765" cy="1011720"/>
            </a:xfrm>
            <a:custGeom>
              <a:avLst/>
              <a:gdLst/>
              <a:ahLst/>
              <a:cxnLst/>
              <a:rect l="l" t="t" r="r" b="b"/>
              <a:pathLst>
                <a:path w="337" h="34914" extrusionOk="0">
                  <a:moveTo>
                    <a:pt x="1" y="0"/>
                  </a:moveTo>
                  <a:lnTo>
                    <a:pt x="1" y="34914"/>
                  </a:lnTo>
                  <a:lnTo>
                    <a:pt x="336" y="34914"/>
                  </a:lnTo>
                  <a:lnTo>
                    <a:pt x="3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32"/>
            <p:cNvSpPr/>
            <p:nvPr/>
          </p:nvSpPr>
          <p:spPr>
            <a:xfrm>
              <a:off x="4567162" y="4666294"/>
              <a:ext cx="9331" cy="537504"/>
            </a:xfrm>
            <a:custGeom>
              <a:avLst/>
              <a:gdLst/>
              <a:ahLst/>
              <a:cxnLst/>
              <a:rect l="l" t="t" r="r" b="b"/>
              <a:pathLst>
                <a:path w="322" h="18549" extrusionOk="0">
                  <a:moveTo>
                    <a:pt x="1" y="1"/>
                  </a:moveTo>
                  <a:lnTo>
                    <a:pt x="1" y="18548"/>
                  </a:lnTo>
                  <a:lnTo>
                    <a:pt x="322" y="18548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3" name="Google Shape;473;p33"/>
          <p:cNvGrpSpPr/>
          <p:nvPr/>
        </p:nvGrpSpPr>
        <p:grpSpPr>
          <a:xfrm>
            <a:off x="294215" y="8"/>
            <a:ext cx="8849795" cy="5143500"/>
            <a:chOff x="294215" y="8"/>
            <a:chExt cx="8849795" cy="5143500"/>
          </a:xfrm>
        </p:grpSpPr>
        <p:sp>
          <p:nvSpPr>
            <p:cNvPr id="474" name="Google Shape;474;p33"/>
            <p:cNvSpPr/>
            <p:nvPr/>
          </p:nvSpPr>
          <p:spPr>
            <a:xfrm>
              <a:off x="8542695" y="3101316"/>
              <a:ext cx="347730" cy="370217"/>
            </a:xfrm>
            <a:custGeom>
              <a:avLst/>
              <a:gdLst/>
              <a:ahLst/>
              <a:cxnLst/>
              <a:rect l="l" t="t" r="r" b="b"/>
              <a:pathLst>
                <a:path w="12000" h="12776" extrusionOk="0">
                  <a:moveTo>
                    <a:pt x="781" y="0"/>
                  </a:moveTo>
                  <a:cubicBezTo>
                    <a:pt x="350" y="0"/>
                    <a:pt x="0" y="350"/>
                    <a:pt x="0" y="781"/>
                  </a:cubicBezTo>
                  <a:cubicBezTo>
                    <a:pt x="0" y="1213"/>
                    <a:pt x="350" y="1563"/>
                    <a:pt x="781" y="1563"/>
                  </a:cubicBezTo>
                  <a:lnTo>
                    <a:pt x="7161" y="1563"/>
                  </a:lnTo>
                  <a:cubicBezTo>
                    <a:pt x="8968" y="1563"/>
                    <a:pt x="10440" y="3033"/>
                    <a:pt x="10440" y="4842"/>
                  </a:cubicBezTo>
                  <a:cubicBezTo>
                    <a:pt x="10440" y="6650"/>
                    <a:pt x="8968" y="8121"/>
                    <a:pt x="7161" y="8121"/>
                  </a:cubicBezTo>
                  <a:lnTo>
                    <a:pt x="2329" y="8121"/>
                  </a:lnTo>
                  <a:cubicBezTo>
                    <a:pt x="1045" y="8121"/>
                    <a:pt x="1" y="9165"/>
                    <a:pt x="1" y="10448"/>
                  </a:cubicBezTo>
                  <a:cubicBezTo>
                    <a:pt x="1" y="11730"/>
                    <a:pt x="1045" y="12775"/>
                    <a:pt x="2329" y="12775"/>
                  </a:cubicBezTo>
                  <a:lnTo>
                    <a:pt x="7161" y="12775"/>
                  </a:lnTo>
                  <a:cubicBezTo>
                    <a:pt x="7591" y="12775"/>
                    <a:pt x="7941" y="12425"/>
                    <a:pt x="7941" y="11994"/>
                  </a:cubicBezTo>
                  <a:cubicBezTo>
                    <a:pt x="7941" y="11563"/>
                    <a:pt x="7591" y="11213"/>
                    <a:pt x="7161" y="11213"/>
                  </a:cubicBezTo>
                  <a:lnTo>
                    <a:pt x="2329" y="11213"/>
                  </a:lnTo>
                  <a:cubicBezTo>
                    <a:pt x="1905" y="11213"/>
                    <a:pt x="1561" y="10868"/>
                    <a:pt x="1561" y="10446"/>
                  </a:cubicBezTo>
                  <a:cubicBezTo>
                    <a:pt x="1561" y="10023"/>
                    <a:pt x="1906" y="9680"/>
                    <a:pt x="2329" y="9680"/>
                  </a:cubicBezTo>
                  <a:lnTo>
                    <a:pt x="7161" y="9680"/>
                  </a:lnTo>
                  <a:cubicBezTo>
                    <a:pt x="9830" y="9680"/>
                    <a:pt x="12000" y="7509"/>
                    <a:pt x="12000" y="4840"/>
                  </a:cubicBezTo>
                  <a:cubicBezTo>
                    <a:pt x="12000" y="2172"/>
                    <a:pt x="9830" y="0"/>
                    <a:pt x="71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3"/>
            <p:cNvSpPr/>
            <p:nvPr/>
          </p:nvSpPr>
          <p:spPr>
            <a:xfrm>
              <a:off x="5476399" y="8"/>
              <a:ext cx="388414" cy="868832"/>
            </a:xfrm>
            <a:custGeom>
              <a:avLst/>
              <a:gdLst/>
              <a:ahLst/>
              <a:cxnLst/>
              <a:rect l="l" t="t" r="r" b="b"/>
              <a:pathLst>
                <a:path w="13404" h="29983" extrusionOk="0">
                  <a:moveTo>
                    <a:pt x="1" y="1"/>
                  </a:moveTo>
                  <a:lnTo>
                    <a:pt x="1" y="23281"/>
                  </a:lnTo>
                  <a:cubicBezTo>
                    <a:pt x="1" y="26981"/>
                    <a:pt x="3000" y="29982"/>
                    <a:pt x="6701" y="29982"/>
                  </a:cubicBezTo>
                  <a:cubicBezTo>
                    <a:pt x="10403" y="29982"/>
                    <a:pt x="13403" y="26983"/>
                    <a:pt x="13402" y="23281"/>
                  </a:cubicBezTo>
                  <a:lnTo>
                    <a:pt x="1340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76" name="Google Shape;476;p33"/>
            <p:cNvGrpSpPr/>
            <p:nvPr/>
          </p:nvGrpSpPr>
          <p:grpSpPr>
            <a:xfrm>
              <a:off x="8166223" y="3904749"/>
              <a:ext cx="977788" cy="1238759"/>
              <a:chOff x="227223" y="1681074"/>
              <a:chExt cx="977788" cy="1238759"/>
            </a:xfrm>
          </p:grpSpPr>
          <p:sp>
            <p:nvSpPr>
              <p:cNvPr id="477" name="Google Shape;477;p33"/>
              <p:cNvSpPr/>
              <p:nvPr/>
            </p:nvSpPr>
            <p:spPr>
              <a:xfrm>
                <a:off x="283700" y="1737638"/>
                <a:ext cx="864805" cy="1168054"/>
              </a:xfrm>
              <a:custGeom>
                <a:avLst/>
                <a:gdLst/>
                <a:ahLst/>
                <a:cxnLst/>
                <a:rect l="l" t="t" r="r" b="b"/>
                <a:pathLst>
                  <a:path w="29844" h="40309" extrusionOk="0">
                    <a:moveTo>
                      <a:pt x="14922" y="0"/>
                    </a:moveTo>
                    <a:cubicBezTo>
                      <a:pt x="6694" y="0"/>
                      <a:pt x="0" y="6694"/>
                      <a:pt x="0" y="14921"/>
                    </a:cubicBezTo>
                    <a:lnTo>
                      <a:pt x="0" y="40308"/>
                    </a:lnTo>
                    <a:lnTo>
                      <a:pt x="976" y="40308"/>
                    </a:lnTo>
                    <a:lnTo>
                      <a:pt x="976" y="14921"/>
                    </a:lnTo>
                    <a:cubicBezTo>
                      <a:pt x="976" y="7232"/>
                      <a:pt x="7233" y="976"/>
                      <a:pt x="14923" y="976"/>
                    </a:cubicBezTo>
                    <a:cubicBezTo>
                      <a:pt x="22612" y="976"/>
                      <a:pt x="28868" y="7232"/>
                      <a:pt x="28868" y="14921"/>
                    </a:cubicBezTo>
                    <a:lnTo>
                      <a:pt x="28868" y="40308"/>
                    </a:lnTo>
                    <a:lnTo>
                      <a:pt x="29843" y="40308"/>
                    </a:lnTo>
                    <a:lnTo>
                      <a:pt x="29843" y="14921"/>
                    </a:lnTo>
                    <a:cubicBezTo>
                      <a:pt x="29843" y="6694"/>
                      <a:pt x="23149" y="0"/>
                      <a:pt x="1492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" name="Google Shape;478;p33"/>
              <p:cNvSpPr/>
              <p:nvPr/>
            </p:nvSpPr>
            <p:spPr>
              <a:xfrm>
                <a:off x="227223" y="1681074"/>
                <a:ext cx="977788" cy="1238759"/>
              </a:xfrm>
              <a:custGeom>
                <a:avLst/>
                <a:gdLst/>
                <a:ahLst/>
                <a:cxnLst/>
                <a:rect l="l" t="t" r="r" b="b"/>
                <a:pathLst>
                  <a:path w="33743" h="42749" extrusionOk="0">
                    <a:moveTo>
                      <a:pt x="16871" y="976"/>
                    </a:moveTo>
                    <a:cubicBezTo>
                      <a:pt x="25637" y="976"/>
                      <a:pt x="32767" y="8108"/>
                      <a:pt x="32767" y="16873"/>
                    </a:cubicBezTo>
                    <a:lnTo>
                      <a:pt x="32767" y="41773"/>
                    </a:lnTo>
                    <a:lnTo>
                      <a:pt x="29841" y="41773"/>
                    </a:lnTo>
                    <a:lnTo>
                      <a:pt x="29841" y="16873"/>
                    </a:lnTo>
                    <a:cubicBezTo>
                      <a:pt x="29841" y="9721"/>
                      <a:pt x="24022" y="3903"/>
                      <a:pt x="16871" y="3903"/>
                    </a:cubicBezTo>
                    <a:cubicBezTo>
                      <a:pt x="9719" y="3903"/>
                      <a:pt x="3901" y="9721"/>
                      <a:pt x="3901" y="16873"/>
                    </a:cubicBezTo>
                    <a:lnTo>
                      <a:pt x="3901" y="41773"/>
                    </a:lnTo>
                    <a:lnTo>
                      <a:pt x="976" y="41773"/>
                    </a:lnTo>
                    <a:lnTo>
                      <a:pt x="976" y="16873"/>
                    </a:lnTo>
                    <a:cubicBezTo>
                      <a:pt x="976" y="8109"/>
                      <a:pt x="8104" y="976"/>
                      <a:pt x="16871" y="976"/>
                    </a:cubicBezTo>
                    <a:close/>
                    <a:moveTo>
                      <a:pt x="16872" y="1"/>
                    </a:moveTo>
                    <a:cubicBezTo>
                      <a:pt x="7567" y="1"/>
                      <a:pt x="0" y="7571"/>
                      <a:pt x="0" y="16873"/>
                    </a:cubicBezTo>
                    <a:lnTo>
                      <a:pt x="0" y="42746"/>
                    </a:lnTo>
                    <a:lnTo>
                      <a:pt x="4877" y="42746"/>
                    </a:lnTo>
                    <a:lnTo>
                      <a:pt x="4877" y="16873"/>
                    </a:lnTo>
                    <a:cubicBezTo>
                      <a:pt x="4877" y="10258"/>
                      <a:pt x="10256" y="4878"/>
                      <a:pt x="16870" y="4878"/>
                    </a:cubicBezTo>
                    <a:cubicBezTo>
                      <a:pt x="23485" y="4878"/>
                      <a:pt x="28865" y="10258"/>
                      <a:pt x="28865" y="16873"/>
                    </a:cubicBezTo>
                    <a:lnTo>
                      <a:pt x="28865" y="42748"/>
                    </a:lnTo>
                    <a:lnTo>
                      <a:pt x="33743" y="42748"/>
                    </a:lnTo>
                    <a:lnTo>
                      <a:pt x="33743" y="16873"/>
                    </a:lnTo>
                    <a:cubicBezTo>
                      <a:pt x="33743" y="7571"/>
                      <a:pt x="26176" y="1"/>
                      <a:pt x="1687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79" name="Google Shape;479;p33"/>
            <p:cNvSpPr/>
            <p:nvPr/>
          </p:nvSpPr>
          <p:spPr>
            <a:xfrm>
              <a:off x="6866672" y="4759916"/>
              <a:ext cx="639331" cy="383575"/>
            </a:xfrm>
            <a:custGeom>
              <a:avLst/>
              <a:gdLst/>
              <a:ahLst/>
              <a:cxnLst/>
              <a:rect l="l" t="t" r="r" b="b"/>
              <a:pathLst>
                <a:path w="22063" h="13237" extrusionOk="0">
                  <a:moveTo>
                    <a:pt x="11031" y="0"/>
                  </a:moveTo>
                  <a:cubicBezTo>
                    <a:pt x="4940" y="0"/>
                    <a:pt x="0" y="4939"/>
                    <a:pt x="0" y="11030"/>
                  </a:cubicBezTo>
                  <a:lnTo>
                    <a:pt x="0" y="13237"/>
                  </a:lnTo>
                  <a:lnTo>
                    <a:pt x="22062" y="13237"/>
                  </a:lnTo>
                  <a:lnTo>
                    <a:pt x="22062" y="11030"/>
                  </a:lnTo>
                  <a:cubicBezTo>
                    <a:pt x="22062" y="4939"/>
                    <a:pt x="17123" y="0"/>
                    <a:pt x="110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33"/>
            <p:cNvSpPr/>
            <p:nvPr/>
          </p:nvSpPr>
          <p:spPr>
            <a:xfrm>
              <a:off x="362436" y="10"/>
              <a:ext cx="9765" cy="1011720"/>
            </a:xfrm>
            <a:custGeom>
              <a:avLst/>
              <a:gdLst/>
              <a:ahLst/>
              <a:cxnLst/>
              <a:rect l="l" t="t" r="r" b="b"/>
              <a:pathLst>
                <a:path w="337" h="34914" extrusionOk="0">
                  <a:moveTo>
                    <a:pt x="1" y="0"/>
                  </a:moveTo>
                  <a:lnTo>
                    <a:pt x="1" y="34914"/>
                  </a:lnTo>
                  <a:lnTo>
                    <a:pt x="336" y="34914"/>
                  </a:lnTo>
                  <a:lnTo>
                    <a:pt x="3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33"/>
            <p:cNvSpPr/>
            <p:nvPr/>
          </p:nvSpPr>
          <p:spPr>
            <a:xfrm>
              <a:off x="294215" y="2408778"/>
              <a:ext cx="146191" cy="427273"/>
            </a:xfrm>
            <a:custGeom>
              <a:avLst/>
              <a:gdLst/>
              <a:ahLst/>
              <a:cxnLst/>
              <a:rect l="l" t="t" r="r" b="b"/>
              <a:pathLst>
                <a:path w="5045" h="14745" extrusionOk="0">
                  <a:moveTo>
                    <a:pt x="2523" y="1"/>
                  </a:moveTo>
                  <a:cubicBezTo>
                    <a:pt x="1130" y="1"/>
                    <a:pt x="1" y="1130"/>
                    <a:pt x="1" y="2523"/>
                  </a:cubicBezTo>
                  <a:cubicBezTo>
                    <a:pt x="1" y="3723"/>
                    <a:pt x="840" y="4724"/>
                    <a:pt x="1962" y="4980"/>
                  </a:cubicBezTo>
                  <a:cubicBezTo>
                    <a:pt x="840" y="5235"/>
                    <a:pt x="1" y="6237"/>
                    <a:pt x="1" y="7438"/>
                  </a:cubicBezTo>
                  <a:cubicBezTo>
                    <a:pt x="1" y="8552"/>
                    <a:pt x="727" y="9497"/>
                    <a:pt x="1729" y="9830"/>
                  </a:cubicBezTo>
                  <a:cubicBezTo>
                    <a:pt x="725" y="10163"/>
                    <a:pt x="1" y="11107"/>
                    <a:pt x="1" y="12222"/>
                  </a:cubicBezTo>
                  <a:cubicBezTo>
                    <a:pt x="1" y="13615"/>
                    <a:pt x="1130" y="14744"/>
                    <a:pt x="2523" y="14744"/>
                  </a:cubicBezTo>
                  <a:cubicBezTo>
                    <a:pt x="3915" y="14744"/>
                    <a:pt x="5044" y="13615"/>
                    <a:pt x="5044" y="12222"/>
                  </a:cubicBezTo>
                  <a:cubicBezTo>
                    <a:pt x="5044" y="11107"/>
                    <a:pt x="4320" y="10162"/>
                    <a:pt x="3316" y="9830"/>
                  </a:cubicBezTo>
                  <a:cubicBezTo>
                    <a:pt x="4320" y="9497"/>
                    <a:pt x="5044" y="8553"/>
                    <a:pt x="5044" y="7438"/>
                  </a:cubicBezTo>
                  <a:cubicBezTo>
                    <a:pt x="5044" y="6237"/>
                    <a:pt x="4206" y="5235"/>
                    <a:pt x="3083" y="4980"/>
                  </a:cubicBezTo>
                  <a:cubicBezTo>
                    <a:pt x="4206" y="4724"/>
                    <a:pt x="5044" y="3723"/>
                    <a:pt x="5044" y="2523"/>
                  </a:cubicBezTo>
                  <a:cubicBezTo>
                    <a:pt x="5044" y="1130"/>
                    <a:pt x="3915" y="1"/>
                    <a:pt x="25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33"/>
            <p:cNvSpPr/>
            <p:nvPr/>
          </p:nvSpPr>
          <p:spPr>
            <a:xfrm>
              <a:off x="362649" y="4603494"/>
              <a:ext cx="9331" cy="537504"/>
            </a:xfrm>
            <a:custGeom>
              <a:avLst/>
              <a:gdLst/>
              <a:ahLst/>
              <a:cxnLst/>
              <a:rect l="l" t="t" r="r" b="b"/>
              <a:pathLst>
                <a:path w="322" h="18549" extrusionOk="0">
                  <a:moveTo>
                    <a:pt x="1" y="1"/>
                  </a:moveTo>
                  <a:lnTo>
                    <a:pt x="1" y="18548"/>
                  </a:lnTo>
                  <a:lnTo>
                    <a:pt x="322" y="18548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463800"/>
            <a:ext cx="7704000" cy="63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ma"/>
              <a:buNone/>
              <a:defRPr sz="3000" b="1">
                <a:solidFill>
                  <a:schemeClr val="dk1"/>
                </a:solidFill>
                <a:latin typeface="Arima"/>
                <a:ea typeface="Arima"/>
                <a:cs typeface="Arima"/>
                <a:sym typeface="Arim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ma"/>
              <a:buNone/>
              <a:defRPr sz="3000" b="1">
                <a:solidFill>
                  <a:schemeClr val="dk1"/>
                </a:solidFill>
                <a:latin typeface="Arima"/>
                <a:ea typeface="Arima"/>
                <a:cs typeface="Arima"/>
                <a:sym typeface="Arim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ma"/>
              <a:buNone/>
              <a:defRPr sz="3000" b="1">
                <a:solidFill>
                  <a:schemeClr val="dk1"/>
                </a:solidFill>
                <a:latin typeface="Arima"/>
                <a:ea typeface="Arima"/>
                <a:cs typeface="Arima"/>
                <a:sym typeface="Arim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ma"/>
              <a:buNone/>
              <a:defRPr sz="3000" b="1">
                <a:solidFill>
                  <a:schemeClr val="dk1"/>
                </a:solidFill>
                <a:latin typeface="Arima"/>
                <a:ea typeface="Arima"/>
                <a:cs typeface="Arima"/>
                <a:sym typeface="Arim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ma"/>
              <a:buNone/>
              <a:defRPr sz="3000" b="1">
                <a:solidFill>
                  <a:schemeClr val="dk1"/>
                </a:solidFill>
                <a:latin typeface="Arima"/>
                <a:ea typeface="Arima"/>
                <a:cs typeface="Arima"/>
                <a:sym typeface="Arim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ma"/>
              <a:buNone/>
              <a:defRPr sz="3000" b="1">
                <a:solidFill>
                  <a:schemeClr val="dk1"/>
                </a:solidFill>
                <a:latin typeface="Arima"/>
                <a:ea typeface="Arima"/>
                <a:cs typeface="Arima"/>
                <a:sym typeface="Arim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ma"/>
              <a:buNone/>
              <a:defRPr sz="3000" b="1">
                <a:solidFill>
                  <a:schemeClr val="dk1"/>
                </a:solidFill>
                <a:latin typeface="Arima"/>
                <a:ea typeface="Arima"/>
                <a:cs typeface="Arima"/>
                <a:sym typeface="Arim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ma"/>
              <a:buNone/>
              <a:defRPr sz="3000" b="1">
                <a:solidFill>
                  <a:schemeClr val="dk1"/>
                </a:solidFill>
                <a:latin typeface="Arima"/>
                <a:ea typeface="Arima"/>
                <a:cs typeface="Arima"/>
                <a:sym typeface="Arim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ma"/>
              <a:buNone/>
              <a:defRPr sz="3000" b="1">
                <a:solidFill>
                  <a:schemeClr val="dk1"/>
                </a:solidFill>
                <a:latin typeface="Arima"/>
                <a:ea typeface="Arima"/>
                <a:cs typeface="Arima"/>
                <a:sym typeface="Arim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74500"/>
            <a:ext cx="77040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8" r:id="rId3"/>
    <p:sldLayoutId id="2147483659" r:id="rId4"/>
    <p:sldLayoutId id="2147483678" r:id="rId5"/>
    <p:sldLayoutId id="2147483679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journals.aps.org/pra/pdf/10.1103/PhysRevA.91.012306" TargetMode="External"/><Relationship Id="rId3" Type="http://schemas.openxmlformats.org/officeDocument/2006/relationships/hyperlink" Target="https://journals.aps.org/prl/pdf/10.1103/PhysRevLett.118.190501" TargetMode="External"/><Relationship Id="rId7" Type="http://schemas.openxmlformats.org/officeDocument/2006/relationships/hyperlink" Target="https://journals.aps.org/prl/pdf/10.1103/PhysRevLett.111.153602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journals.aps.org/prl/pdf/10.1103/PhysRevLett.111.150501" TargetMode="External"/><Relationship Id="rId5" Type="http://schemas.openxmlformats.org/officeDocument/2006/relationships/hyperlink" Target="https://onlinelibrary.wiley.com/doi/epdf/10.1002/lpor.201500321?src=getftr" TargetMode="External"/><Relationship Id="rId4" Type="http://schemas.openxmlformats.org/officeDocument/2006/relationships/hyperlink" Target="https://www.sciencedirect.com/science/article/pii/S2405428318300431#sec0017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37"/>
          <p:cNvSpPr txBox="1">
            <a:spLocks noGrp="1"/>
          </p:cNvSpPr>
          <p:nvPr>
            <p:ph type="subTitle" idx="1"/>
          </p:nvPr>
        </p:nvSpPr>
        <p:spPr>
          <a:xfrm rot="-455">
            <a:off x="2307136" y="3667531"/>
            <a:ext cx="4529400" cy="42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Code, Math and Articles</a:t>
            </a:r>
            <a:endParaRPr dirty="0"/>
          </a:p>
        </p:txBody>
      </p:sp>
      <p:sp>
        <p:nvSpPr>
          <p:cNvPr id="494" name="Google Shape;494;p37"/>
          <p:cNvSpPr txBox="1">
            <a:spLocks noGrp="1"/>
          </p:cNvSpPr>
          <p:nvPr>
            <p:ph type="ctrTitle"/>
          </p:nvPr>
        </p:nvSpPr>
        <p:spPr>
          <a:xfrm>
            <a:off x="719850" y="1049363"/>
            <a:ext cx="7704300" cy="261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October 4 Update</a:t>
            </a:r>
            <a:endParaRPr sz="45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38"/>
          <p:cNvSpPr txBox="1">
            <a:spLocks noGrp="1"/>
          </p:cNvSpPr>
          <p:nvPr>
            <p:ph type="title"/>
          </p:nvPr>
        </p:nvSpPr>
        <p:spPr>
          <a:xfrm>
            <a:off x="720000" y="463800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Code</a:t>
            </a:r>
            <a:endParaRPr dirty="0"/>
          </a:p>
        </p:txBody>
      </p:sp>
      <p:sp>
        <p:nvSpPr>
          <p:cNvPr id="503" name="Google Shape;503;p38"/>
          <p:cNvSpPr txBox="1">
            <a:spLocks noGrp="1"/>
          </p:cNvSpPr>
          <p:nvPr>
            <p:ph type="body" idx="1"/>
          </p:nvPr>
        </p:nvSpPr>
        <p:spPr>
          <a:xfrm>
            <a:off x="720000" y="901498"/>
            <a:ext cx="7704000" cy="17992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l">
              <a:buFont typeface="Wingdings" pitchFamily="2" charset="2"/>
              <a:buChar char="§"/>
            </a:pPr>
            <a:r>
              <a:rPr lang="en-CA" dirty="0"/>
              <a:t>I got the code to print (kind of) yay! </a:t>
            </a:r>
          </a:p>
          <a:p>
            <a:pPr marL="285750" indent="-285750" algn="l">
              <a:buFont typeface="Wingdings" pitchFamily="2" charset="2"/>
              <a:buChar char="§"/>
            </a:pPr>
            <a:r>
              <a:rPr lang="en-CA" dirty="0"/>
              <a:t>decode matrix won’t print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en-CA" dirty="0"/>
              <a:t>I think it’s because I am calling it wrong but also I don’t see it </a:t>
            </a:r>
            <a:r>
              <a:rPr lang="en-CA"/>
              <a:t>returning anything?</a:t>
            </a:r>
            <a:endParaRPr lang="en-CA" dirty="0"/>
          </a:p>
          <a:p>
            <a:pPr marL="285750" indent="-285750" algn="l">
              <a:buFont typeface="Wingdings" pitchFamily="2" charset="2"/>
              <a:buChar char="§"/>
            </a:pPr>
            <a:r>
              <a:rPr lang="en-CA" dirty="0" err="1"/>
              <a:t>Set_phases</a:t>
            </a:r>
            <a:r>
              <a:rPr lang="en-CA" dirty="0"/>
              <a:t> takes m^2 arguments, which makes sense but how do you set up the final output matrix? 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en-CA" dirty="0"/>
              <a:t>Unless I am understanding it wrong, here is a drawing:</a:t>
            </a:r>
          </a:p>
          <a:p>
            <a:pPr marL="3486150" lvl="7" indent="-285750"/>
            <a:endParaRPr lang="en-CA" dirty="0"/>
          </a:p>
          <a:p>
            <a:pPr marL="3028950" lvl="6" indent="-285750"/>
            <a:endParaRPr lang="en-CA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38D41779-982D-64EC-7BC2-333C422E70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16" t="14933" r="18914" b="64267"/>
          <a:stretch/>
        </p:blipFill>
        <p:spPr bwMode="auto">
          <a:xfrm>
            <a:off x="1841499" y="2462022"/>
            <a:ext cx="5461002" cy="1965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Google Shape;503;p38">
            <a:extLst>
              <a:ext uri="{FF2B5EF4-FFF2-40B4-BE49-F238E27FC236}">
                <a16:creationId xmlns:a16="http://schemas.microsoft.com/office/drawing/2014/main" id="{D65FFFCB-564F-8D5F-42B5-361528D40105}"/>
              </a:ext>
            </a:extLst>
          </p:cNvPr>
          <p:cNvSpPr txBox="1">
            <a:spLocks/>
          </p:cNvSpPr>
          <p:nvPr/>
        </p:nvSpPr>
        <p:spPr>
          <a:xfrm>
            <a:off x="848016" y="4427982"/>
            <a:ext cx="7704000" cy="13637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285750" indent="-285750" algn="l">
              <a:buFont typeface="Wingdings" pitchFamily="2" charset="2"/>
              <a:buChar char="§"/>
            </a:pPr>
            <a:r>
              <a:rPr lang="en-CA" dirty="0"/>
              <a:t>the decode function doesn’t return anything (just checking?)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39"/>
          <p:cNvSpPr txBox="1">
            <a:spLocks noGrp="1"/>
          </p:cNvSpPr>
          <p:nvPr>
            <p:ph type="title" idx="15"/>
          </p:nvPr>
        </p:nvSpPr>
        <p:spPr>
          <a:xfrm>
            <a:off x="720000" y="463800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Math</a:t>
            </a:r>
            <a:endParaRPr dirty="0"/>
          </a:p>
        </p:txBody>
      </p:sp>
      <p:sp>
        <p:nvSpPr>
          <p:cNvPr id="27" name="Google Shape;503;p38">
            <a:extLst>
              <a:ext uri="{FF2B5EF4-FFF2-40B4-BE49-F238E27FC236}">
                <a16:creationId xmlns:a16="http://schemas.microsoft.com/office/drawing/2014/main" id="{04D300D5-1E55-B6FB-1A25-6B77FAB1802A}"/>
              </a:ext>
            </a:extLst>
          </p:cNvPr>
          <p:cNvSpPr txBox="1">
            <a:spLocks/>
          </p:cNvSpPr>
          <p:nvPr/>
        </p:nvSpPr>
        <p:spPr>
          <a:xfrm>
            <a:off x="720000" y="1174500"/>
            <a:ext cx="7704000" cy="1799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285750" indent="-285750" algn="l">
              <a:buFont typeface="Wingdings" pitchFamily="2" charset="2"/>
              <a:buChar char="§"/>
            </a:pPr>
            <a:r>
              <a:rPr lang="en-CA" dirty="0"/>
              <a:t>What is D? It’s a diagonal matrix with phase shifts, but does this follow the same convention as T?</a:t>
            </a:r>
          </a:p>
          <a:p>
            <a:pPr marL="285750" indent="-285750" algn="l">
              <a:buFont typeface="Wingdings" pitchFamily="2" charset="2"/>
              <a:buChar char="§"/>
            </a:pPr>
            <a:r>
              <a:rPr lang="en-CA" dirty="0"/>
              <a:t>Here’s what I’m doing so far:</a:t>
            </a:r>
          </a:p>
          <a:p>
            <a:pPr marL="285750" indent="-285750" algn="l">
              <a:buFont typeface="Wingdings" pitchFamily="2" charset="2"/>
              <a:buChar char="§"/>
            </a:pPr>
            <a:r>
              <a:rPr lang="en-CA" dirty="0"/>
              <a:t>Perhaps D is not the output?</a:t>
            </a:r>
          </a:p>
          <a:p>
            <a:pPr marL="285750" indent="-285750" algn="l">
              <a:buFont typeface="Wingdings" pitchFamily="2" charset="2"/>
              <a:buChar char="§"/>
            </a:pPr>
            <a:r>
              <a:rPr lang="en-CA" dirty="0"/>
              <a:t>It says it is physically irrelevant</a:t>
            </a:r>
          </a:p>
          <a:p>
            <a:pPr marL="0" indent="0" algn="l"/>
            <a:r>
              <a:rPr lang="en-CA" dirty="0"/>
              <a:t>but then that means the math I </a:t>
            </a:r>
          </a:p>
          <a:p>
            <a:pPr marL="0" indent="0" algn="l"/>
            <a:r>
              <a:rPr lang="en-CA" dirty="0"/>
              <a:t>am doing is wrong (see next slide)</a:t>
            </a:r>
          </a:p>
          <a:p>
            <a:pPr marL="285750" indent="-285750" algn="l">
              <a:buFont typeface="Wingdings" pitchFamily="2" charset="2"/>
              <a:buChar char="§"/>
            </a:pPr>
            <a:endParaRPr lang="en-CA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F285063-25FC-CA39-0883-E44E81D47D8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47" t="13867" r="15833" b="45244"/>
          <a:stretch/>
        </p:blipFill>
        <p:spPr bwMode="auto">
          <a:xfrm>
            <a:off x="3543299" y="1649504"/>
            <a:ext cx="4229101" cy="3030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39"/>
          <p:cNvSpPr txBox="1">
            <a:spLocks noGrp="1"/>
          </p:cNvSpPr>
          <p:nvPr>
            <p:ph type="title" idx="15"/>
          </p:nvPr>
        </p:nvSpPr>
        <p:spPr>
          <a:xfrm>
            <a:off x="720000" y="463800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Math</a:t>
            </a:r>
            <a:endParaRPr dirty="0"/>
          </a:p>
        </p:txBody>
      </p:sp>
      <p:sp>
        <p:nvSpPr>
          <p:cNvPr id="27" name="Google Shape;503;p38">
            <a:extLst>
              <a:ext uri="{FF2B5EF4-FFF2-40B4-BE49-F238E27FC236}">
                <a16:creationId xmlns:a16="http://schemas.microsoft.com/office/drawing/2014/main" id="{04D300D5-1E55-B6FB-1A25-6B77FAB1802A}"/>
              </a:ext>
            </a:extLst>
          </p:cNvPr>
          <p:cNvSpPr txBox="1">
            <a:spLocks/>
          </p:cNvSpPr>
          <p:nvPr/>
        </p:nvSpPr>
        <p:spPr>
          <a:xfrm>
            <a:off x="720000" y="1174500"/>
            <a:ext cx="7704000" cy="35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285750" indent="-285750" algn="l">
              <a:buFont typeface="Wingdings" pitchFamily="2" charset="2"/>
              <a:buChar char="§"/>
            </a:pPr>
            <a:r>
              <a:rPr lang="en-CA" dirty="0"/>
              <a:t>The encoded matrix gives me:</a:t>
            </a:r>
          </a:p>
          <a:p>
            <a:pPr marL="285750" indent="-285750" algn="l">
              <a:buFont typeface="Wingdings" pitchFamily="2" charset="2"/>
              <a:buChar char="§"/>
            </a:pPr>
            <a:endParaRPr lang="en-CA" dirty="0"/>
          </a:p>
          <a:p>
            <a:pPr marL="285750" indent="-285750" algn="l">
              <a:buFont typeface="Wingdings" pitchFamily="2" charset="2"/>
              <a:buChar char="§"/>
            </a:pPr>
            <a:endParaRPr lang="en-CA" dirty="0"/>
          </a:p>
          <a:p>
            <a:pPr marL="285750" indent="-285750" algn="l">
              <a:buFont typeface="Wingdings" pitchFamily="2" charset="2"/>
              <a:buChar char="§"/>
            </a:pPr>
            <a:endParaRPr lang="en-CA" dirty="0"/>
          </a:p>
          <a:p>
            <a:pPr marL="285750" indent="-285750" algn="l">
              <a:buFont typeface="Wingdings" pitchFamily="2" charset="2"/>
              <a:buChar char="§"/>
            </a:pPr>
            <a:endParaRPr lang="en-CA" dirty="0"/>
          </a:p>
          <a:p>
            <a:pPr marL="285750" indent="-285750" algn="l">
              <a:buFont typeface="Wingdings" pitchFamily="2" charset="2"/>
              <a:buChar char="§"/>
            </a:pPr>
            <a:endParaRPr lang="en-CA" dirty="0"/>
          </a:p>
          <a:p>
            <a:pPr marL="285750" indent="-285750" algn="l">
              <a:buFont typeface="Wingdings" pitchFamily="2" charset="2"/>
              <a:buChar char="§"/>
            </a:pPr>
            <a:endParaRPr lang="en-CA" dirty="0"/>
          </a:p>
          <a:p>
            <a:pPr marL="285750" indent="-285750" algn="l">
              <a:buFont typeface="Wingdings" pitchFamily="2" charset="2"/>
              <a:buChar char="§"/>
            </a:pPr>
            <a:r>
              <a:rPr lang="en-CA" dirty="0"/>
              <a:t>Which does not match the U matrix I found </a:t>
            </a:r>
          </a:p>
          <a:p>
            <a:pPr marL="742950" lvl="1" indent="-285750" algn="l">
              <a:buFont typeface="Wingdings" pitchFamily="2" charset="2"/>
              <a:buChar char="§"/>
            </a:pPr>
            <a:r>
              <a:rPr lang="en-CA" dirty="0"/>
              <a:t>I figured this was the whole D thing, but perhaps I’m wrong</a:t>
            </a:r>
          </a:p>
          <a:p>
            <a:pPr marL="285750" indent="-285750" algn="l">
              <a:buFont typeface="Wingdings" pitchFamily="2" charset="2"/>
              <a:buChar char="§"/>
            </a:pPr>
            <a:endParaRPr lang="en-CA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6B52EE3-4DD7-1826-8668-C470ECA258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7816" y="1639570"/>
            <a:ext cx="5178552" cy="1181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2977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39"/>
          <p:cNvSpPr txBox="1">
            <a:spLocks noGrp="1"/>
          </p:cNvSpPr>
          <p:nvPr>
            <p:ph type="title" idx="15"/>
          </p:nvPr>
        </p:nvSpPr>
        <p:spPr>
          <a:xfrm>
            <a:off x="720000" y="463800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Math</a:t>
            </a:r>
            <a:r>
              <a:rPr lang="en" baseline="30000" dirty="0"/>
              <a:t>-1</a:t>
            </a:r>
            <a:endParaRPr dirty="0"/>
          </a:p>
        </p:txBody>
      </p:sp>
      <p:sp>
        <p:nvSpPr>
          <p:cNvPr id="27" name="Google Shape;503;p38">
            <a:extLst>
              <a:ext uri="{FF2B5EF4-FFF2-40B4-BE49-F238E27FC236}">
                <a16:creationId xmlns:a16="http://schemas.microsoft.com/office/drawing/2014/main" id="{04D300D5-1E55-B6FB-1A25-6B77FAB1802A}"/>
              </a:ext>
            </a:extLst>
          </p:cNvPr>
          <p:cNvSpPr txBox="1">
            <a:spLocks/>
          </p:cNvSpPr>
          <p:nvPr/>
        </p:nvSpPr>
        <p:spPr>
          <a:xfrm>
            <a:off x="720000" y="1174500"/>
            <a:ext cx="2251095" cy="35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285750" indent="-285750" algn="l">
              <a:buFont typeface="Wingdings" pitchFamily="2" charset="2"/>
              <a:buChar char="§"/>
            </a:pPr>
            <a:r>
              <a:rPr lang="en-CA" dirty="0"/>
              <a:t>Here, what is the U expression? Its not very clear to me</a:t>
            </a:r>
          </a:p>
        </p:txBody>
      </p:sp>
      <p:pic>
        <p:nvPicPr>
          <p:cNvPr id="6148" name="Picture 4">
            <a:extLst>
              <a:ext uri="{FF2B5EF4-FFF2-40B4-BE49-F238E27FC236}">
                <a16:creationId xmlns:a16="http://schemas.microsoft.com/office/drawing/2014/main" id="{DDD8C13A-DA8B-24ED-C50C-6FF7638CC4B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37" t="56000" r="9666" b="11645"/>
          <a:stretch/>
        </p:blipFill>
        <p:spPr bwMode="auto">
          <a:xfrm>
            <a:off x="2971095" y="1174500"/>
            <a:ext cx="5697417" cy="2962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5551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39"/>
          <p:cNvSpPr txBox="1">
            <a:spLocks noGrp="1"/>
          </p:cNvSpPr>
          <p:nvPr>
            <p:ph type="title" idx="15"/>
          </p:nvPr>
        </p:nvSpPr>
        <p:spPr>
          <a:xfrm>
            <a:off x="720000" y="463800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Article Search</a:t>
            </a:r>
            <a:endParaRPr dirty="0"/>
          </a:p>
        </p:txBody>
      </p:sp>
      <p:sp>
        <p:nvSpPr>
          <p:cNvPr id="27" name="Google Shape;503;p38">
            <a:extLst>
              <a:ext uri="{FF2B5EF4-FFF2-40B4-BE49-F238E27FC236}">
                <a16:creationId xmlns:a16="http://schemas.microsoft.com/office/drawing/2014/main" id="{04D300D5-1E55-B6FB-1A25-6B77FAB1802A}"/>
              </a:ext>
            </a:extLst>
          </p:cNvPr>
          <p:cNvSpPr txBox="1">
            <a:spLocks/>
          </p:cNvSpPr>
          <p:nvPr/>
        </p:nvSpPr>
        <p:spPr>
          <a:xfrm>
            <a:off x="720000" y="1007880"/>
            <a:ext cx="7704000" cy="3671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285750" indent="-285750" algn="l">
              <a:buFont typeface="Wingdings" pitchFamily="2" charset="2"/>
              <a:buChar char="§"/>
            </a:pPr>
            <a:r>
              <a:rPr lang="en-CA" dirty="0"/>
              <a:t>I’ve been looking at what has been done, found some cool articles</a:t>
            </a:r>
          </a:p>
          <a:p>
            <a:pPr marL="742950" lvl="1" indent="-285750" algn="l">
              <a:buFont typeface="Wingdings" pitchFamily="2" charset="2"/>
              <a:buChar char="§"/>
            </a:pPr>
            <a:r>
              <a:rPr lang="en-CA" dirty="0"/>
              <a:t>Found one about ‘microwave photons’ (not relevant but it was interesting)</a:t>
            </a:r>
          </a:p>
          <a:p>
            <a:pPr marL="742950" lvl="1" indent="-285750" algn="l">
              <a:buFont typeface="Wingdings" pitchFamily="2" charset="2"/>
              <a:buChar char="§"/>
            </a:pPr>
            <a:r>
              <a:rPr lang="en-CA" dirty="0"/>
              <a:t>Found another that used ion-cavities ( also not relevant but it was interesting)</a:t>
            </a:r>
          </a:p>
          <a:p>
            <a:pPr marL="742950" lvl="1" indent="-285750" algn="l">
              <a:buFont typeface="Wingdings" pitchFamily="2" charset="2"/>
              <a:buChar char="§"/>
            </a:pPr>
            <a:r>
              <a:rPr lang="en-CA" dirty="0"/>
              <a:t>Found an (actually relevant) one that is for boson sampling, </a:t>
            </a:r>
            <a:r>
              <a:rPr lang="en-CA" dirty="0">
                <a:hlinkClick r:id="rId3"/>
              </a:rPr>
              <a:t>https://journals.aps.org/prl/pdf/10.1103/PhysRevLett.118.190501</a:t>
            </a:r>
            <a:endParaRPr lang="en-CA" dirty="0"/>
          </a:p>
          <a:p>
            <a:pPr marL="742950" lvl="1" indent="-285750" algn="l">
              <a:buFont typeface="Wingdings" pitchFamily="2" charset="2"/>
              <a:buChar char="§"/>
            </a:pPr>
            <a:r>
              <a:rPr lang="en-CA" dirty="0"/>
              <a:t>Found a cool ‘recent advances and applications’ article </a:t>
            </a:r>
            <a:r>
              <a:rPr lang="en-CA" dirty="0">
                <a:hlinkClick r:id="rId4"/>
              </a:rPr>
              <a:t>https://www.sciencedirect.com/science/article/pii/S2405428318300431#sec0017</a:t>
            </a:r>
            <a:endParaRPr lang="en-CA" dirty="0"/>
          </a:p>
          <a:p>
            <a:pPr marL="1200150" lvl="2" indent="-285750" algn="l">
              <a:buFont typeface="Wingdings" pitchFamily="2" charset="2"/>
              <a:buChar char="§"/>
            </a:pPr>
            <a:r>
              <a:rPr lang="en-CA" dirty="0"/>
              <a:t>Summarizes advances and applications in quantum optics, gives good overview of </a:t>
            </a:r>
            <a:r>
              <a:rPr lang="en-CA" dirty="0" err="1"/>
              <a:t>timebin</a:t>
            </a:r>
            <a:r>
              <a:rPr lang="en-CA" dirty="0"/>
              <a:t> encoding with loops</a:t>
            </a:r>
          </a:p>
          <a:p>
            <a:pPr marL="1200150" lvl="2" indent="-285750" algn="l">
              <a:buFont typeface="Wingdings" pitchFamily="2" charset="2"/>
              <a:buChar char="§"/>
            </a:pPr>
            <a:r>
              <a:rPr lang="en-CA" dirty="0"/>
              <a:t>Links a few papers </a:t>
            </a:r>
          </a:p>
          <a:p>
            <a:pPr marL="1657350" lvl="3" indent="-285750" algn="l">
              <a:buFont typeface="Wingdings" pitchFamily="2" charset="2"/>
              <a:buChar char="§"/>
            </a:pPr>
            <a:r>
              <a:rPr lang="en-CA" dirty="0">
                <a:hlinkClick r:id="rId5"/>
              </a:rPr>
              <a:t>https://onlinelibrary.wiley.com/doi/epdf/10.1002/lpor.201500321?src=getftr</a:t>
            </a:r>
            <a:r>
              <a:rPr lang="en-CA" dirty="0"/>
              <a:t> </a:t>
            </a:r>
          </a:p>
          <a:p>
            <a:pPr marL="1657350" lvl="3" indent="-285750" algn="l">
              <a:buFont typeface="Wingdings" pitchFamily="2" charset="2"/>
              <a:buChar char="§"/>
            </a:pPr>
            <a:r>
              <a:rPr lang="en-CA" dirty="0">
                <a:hlinkClick r:id="rId6"/>
              </a:rPr>
              <a:t>https://journals.aps.org/prl/pdf/10.1103/PhysRevLett.111.150501</a:t>
            </a:r>
            <a:endParaRPr lang="en-CA" dirty="0"/>
          </a:p>
          <a:p>
            <a:pPr marL="1657350" lvl="3" indent="-285750" algn="l">
              <a:buFont typeface="Wingdings" pitchFamily="2" charset="2"/>
              <a:buChar char="§"/>
            </a:pPr>
            <a:r>
              <a:rPr lang="en-CA" dirty="0">
                <a:hlinkClick r:id="rId7"/>
              </a:rPr>
              <a:t>https://journals.aps.org/prl/pdf/10.1103/PhysRevLett.111.153602</a:t>
            </a:r>
            <a:endParaRPr lang="en-CA" dirty="0"/>
          </a:p>
          <a:p>
            <a:pPr marL="1657350" lvl="3" indent="-285750" algn="l">
              <a:buFont typeface="Wingdings" pitchFamily="2" charset="2"/>
              <a:buChar char="§"/>
            </a:pPr>
            <a:r>
              <a:rPr lang="en-CA" dirty="0">
                <a:hlinkClick r:id="rId8"/>
              </a:rPr>
              <a:t>https://journals.aps.org/pra/pdf/10.1103/PhysRevA.91.012306</a:t>
            </a:r>
            <a:endParaRPr lang="en-CA" dirty="0"/>
          </a:p>
          <a:p>
            <a:pPr marL="1200150" lvl="2" indent="-285750" algn="l">
              <a:buFont typeface="Wingdings" pitchFamily="2" charset="2"/>
              <a:buChar char="§"/>
            </a:pPr>
            <a:r>
              <a:rPr lang="en-CA" dirty="0"/>
              <a:t>Haven’t had time to go over them all properly </a:t>
            </a:r>
          </a:p>
          <a:p>
            <a:pPr marL="742950" lvl="1" indent="-285750" algn="l">
              <a:buFont typeface="Wingdings" pitchFamily="2" charset="2"/>
              <a:buChar char="§"/>
            </a:pPr>
            <a:r>
              <a:rPr lang="en-CA" dirty="0"/>
              <a:t>Finding relevant articles has been … interesting</a:t>
            </a:r>
          </a:p>
          <a:p>
            <a:pPr marL="457200" lvl="1" indent="0" algn="l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76438233"/>
      </p:ext>
    </p:extLst>
  </p:cSld>
  <p:clrMapOvr>
    <a:masterClrMapping/>
  </p:clrMapOvr>
</p:sld>
</file>

<file path=ppt/theme/theme1.xml><?xml version="1.0" encoding="utf-8"?>
<a:theme xmlns:a="http://schemas.openxmlformats.org/drawingml/2006/main" name="Research Methodologies - Master of Arts in English by Slidesgo">
  <a:themeElements>
    <a:clrScheme name="Simple Light">
      <a:dk1>
        <a:srgbClr val="0F2B1C"/>
      </a:dk1>
      <a:lt1>
        <a:srgbClr val="FFFDF9"/>
      </a:lt1>
      <a:dk2>
        <a:srgbClr val="F1EEDD"/>
      </a:dk2>
      <a:lt2>
        <a:srgbClr val="B7B4A3"/>
      </a:lt2>
      <a:accent1>
        <a:srgbClr val="8D94CC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F2B1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741</TotalTime>
  <Words>400</Words>
  <Application>Microsoft Macintosh PowerPoint</Application>
  <PresentationFormat>On-screen Show (16:9)</PresentationFormat>
  <Paragraphs>42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Arima</vt:lpstr>
      <vt:lpstr>Poller One</vt:lpstr>
      <vt:lpstr>Barlow</vt:lpstr>
      <vt:lpstr>Wingdings</vt:lpstr>
      <vt:lpstr>Research Methodologies - Master of Arts in English by Slidesgo</vt:lpstr>
      <vt:lpstr>October 4 Update</vt:lpstr>
      <vt:lpstr>Code</vt:lpstr>
      <vt:lpstr>Math</vt:lpstr>
      <vt:lpstr>Math</vt:lpstr>
      <vt:lpstr>Math-1</vt:lpstr>
      <vt:lpstr>Article Search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Methodologies - Master of Arts in English</dc:title>
  <cp:lastModifiedBy>Ivanna Montserrat Boras Vazquez</cp:lastModifiedBy>
  <cp:revision>6</cp:revision>
  <dcterms:modified xsi:type="dcterms:W3CDTF">2023-10-04T18:14:49Z</dcterms:modified>
</cp:coreProperties>
</file>