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Outfit" pitchFamily="2" charset="0"/>
      <p:regular r:id="rId5"/>
      <p:bold r:id="rId6"/>
    </p:embeddedFont>
    <p:embeddedFont>
      <p:font typeface="Raleway Medium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07D444-D1CE-4675-848B-532A47BE36ED}">
  <a:tblStyle styleId="{FC07D444-D1CE-4675-848B-532A47BE36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2bcee37e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42bcee37e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96250" y="1333950"/>
            <a:ext cx="6751500" cy="24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-5400000">
            <a:off x="7401195" y="-225663"/>
            <a:ext cx="1532774" cy="1984088"/>
            <a:chOff x="2063675" y="205425"/>
            <a:chExt cx="1262062" cy="1633666"/>
          </a:xfrm>
        </p:grpSpPr>
        <p:sp>
          <p:nvSpPr>
            <p:cNvPr id="11" name="Google Shape;11;p2"/>
            <p:cNvSpPr/>
            <p:nvPr/>
          </p:nvSpPr>
          <p:spPr>
            <a:xfrm>
              <a:off x="2063675" y="595946"/>
              <a:ext cx="1262062" cy="1243135"/>
            </a:xfrm>
            <a:custGeom>
              <a:avLst/>
              <a:gdLst/>
              <a:ahLst/>
              <a:cxnLst/>
              <a:rect l="l" t="t" r="r" b="b"/>
              <a:pathLst>
                <a:path w="39675" h="39080" extrusionOk="0">
                  <a:moveTo>
                    <a:pt x="28578" y="6399"/>
                  </a:moveTo>
                  <a:cubicBezTo>
                    <a:pt x="20675" y="5137"/>
                    <a:pt x="3356" y="1"/>
                    <a:pt x="1067" y="12344"/>
                  </a:cubicBezTo>
                  <a:cubicBezTo>
                    <a:pt x="1" y="18086"/>
                    <a:pt x="5028" y="21269"/>
                    <a:pt x="8286" y="25066"/>
                  </a:cubicBezTo>
                  <a:cubicBezTo>
                    <a:pt x="11749" y="29105"/>
                    <a:pt x="13413" y="33801"/>
                    <a:pt x="12026" y="39080"/>
                  </a:cubicBezTo>
                  <a:lnTo>
                    <a:pt x="39674" y="39080"/>
                  </a:lnTo>
                  <a:lnTo>
                    <a:pt x="39674" y="6569"/>
                  </a:lnTo>
                  <a:cubicBezTo>
                    <a:pt x="36130" y="7546"/>
                    <a:pt x="32067" y="6956"/>
                    <a:pt x="28578" y="63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186076" y="205425"/>
              <a:ext cx="1139657" cy="1633666"/>
            </a:xfrm>
            <a:custGeom>
              <a:avLst/>
              <a:gdLst/>
              <a:ahLst/>
              <a:cxnLst/>
              <a:rect l="l" t="t" r="r" b="b"/>
              <a:pathLst>
                <a:path w="35827" h="51357" extrusionOk="0">
                  <a:moveTo>
                    <a:pt x="29362" y="7571"/>
                  </a:moveTo>
                  <a:cubicBezTo>
                    <a:pt x="24640" y="3223"/>
                    <a:pt x="18292" y="1"/>
                    <a:pt x="11795" y="2011"/>
                  </a:cubicBezTo>
                  <a:cubicBezTo>
                    <a:pt x="1382" y="5234"/>
                    <a:pt x="1" y="16982"/>
                    <a:pt x="4477" y="25557"/>
                  </a:cubicBezTo>
                  <a:cubicBezTo>
                    <a:pt x="7251" y="30869"/>
                    <a:pt x="11567" y="35219"/>
                    <a:pt x="13917" y="40771"/>
                  </a:cubicBezTo>
                  <a:cubicBezTo>
                    <a:pt x="14967" y="43255"/>
                    <a:pt x="15560" y="45926"/>
                    <a:pt x="15339" y="48630"/>
                  </a:cubicBezTo>
                  <a:cubicBezTo>
                    <a:pt x="15262" y="49560"/>
                    <a:pt x="15094" y="50469"/>
                    <a:pt x="14857" y="51357"/>
                  </a:cubicBezTo>
                  <a:lnTo>
                    <a:pt x="35826" y="51357"/>
                  </a:lnTo>
                  <a:lnTo>
                    <a:pt x="35826" y="12593"/>
                  </a:lnTo>
                  <a:cubicBezTo>
                    <a:pt x="33495" y="11168"/>
                    <a:pt x="31387" y="9435"/>
                    <a:pt x="29362" y="757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79755" y="715549"/>
              <a:ext cx="645966" cy="1046963"/>
            </a:xfrm>
            <a:custGeom>
              <a:avLst/>
              <a:gdLst/>
              <a:ahLst/>
              <a:cxnLst/>
              <a:rect l="l" t="t" r="r" b="b"/>
              <a:pathLst>
                <a:path w="20307" h="32913" extrusionOk="0">
                  <a:moveTo>
                    <a:pt x="20306" y="32315"/>
                  </a:moveTo>
                  <a:lnTo>
                    <a:pt x="20306" y="5623"/>
                  </a:lnTo>
                  <a:cubicBezTo>
                    <a:pt x="20306" y="5443"/>
                    <a:pt x="13169" y="2406"/>
                    <a:pt x="12459" y="2116"/>
                  </a:cubicBezTo>
                  <a:cubicBezTo>
                    <a:pt x="7302" y="0"/>
                    <a:pt x="631" y="1220"/>
                    <a:pt x="133" y="7851"/>
                  </a:cubicBezTo>
                  <a:cubicBezTo>
                    <a:pt x="1" y="9622"/>
                    <a:pt x="558" y="11455"/>
                    <a:pt x="1733" y="12787"/>
                  </a:cubicBezTo>
                  <a:cubicBezTo>
                    <a:pt x="3782" y="15109"/>
                    <a:pt x="6862" y="15254"/>
                    <a:pt x="9515" y="16449"/>
                  </a:cubicBezTo>
                  <a:cubicBezTo>
                    <a:pt x="13116" y="18070"/>
                    <a:pt x="12034" y="22310"/>
                    <a:pt x="11818" y="25425"/>
                  </a:cubicBezTo>
                  <a:cubicBezTo>
                    <a:pt x="11470" y="30422"/>
                    <a:pt x="15663" y="32912"/>
                    <a:pt x="20306" y="3231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-5400000">
            <a:off x="-55799" y="-13486"/>
            <a:ext cx="1466441" cy="1421781"/>
            <a:chOff x="664771" y="249894"/>
            <a:chExt cx="1207444" cy="1170672"/>
          </a:xfrm>
        </p:grpSpPr>
        <p:sp>
          <p:nvSpPr>
            <p:cNvPr id="15" name="Google Shape;15;p2"/>
            <p:cNvSpPr/>
            <p:nvPr/>
          </p:nvSpPr>
          <p:spPr>
            <a:xfrm>
              <a:off x="664771" y="249894"/>
              <a:ext cx="1207444" cy="1120285"/>
            </a:xfrm>
            <a:custGeom>
              <a:avLst/>
              <a:gdLst/>
              <a:ahLst/>
              <a:cxnLst/>
              <a:rect l="l" t="t" r="r" b="b"/>
              <a:pathLst>
                <a:path w="37958" h="35218" extrusionOk="0">
                  <a:moveTo>
                    <a:pt x="3861" y="4367"/>
                  </a:moveTo>
                  <a:cubicBezTo>
                    <a:pt x="5660" y="7116"/>
                    <a:pt x="6580" y="10210"/>
                    <a:pt x="7223" y="13405"/>
                  </a:cubicBezTo>
                  <a:cubicBezTo>
                    <a:pt x="8416" y="19329"/>
                    <a:pt x="8952" y="26239"/>
                    <a:pt x="13609" y="30643"/>
                  </a:cubicBezTo>
                  <a:cubicBezTo>
                    <a:pt x="18447" y="35217"/>
                    <a:pt x="25507" y="34649"/>
                    <a:pt x="31364" y="32656"/>
                  </a:cubicBezTo>
                  <a:cubicBezTo>
                    <a:pt x="33632" y="31883"/>
                    <a:pt x="35806" y="30886"/>
                    <a:pt x="37957" y="29835"/>
                  </a:cubicBezTo>
                  <a:lnTo>
                    <a:pt x="37957" y="0"/>
                  </a:lnTo>
                  <a:lnTo>
                    <a:pt x="1" y="0"/>
                  </a:lnTo>
                  <a:cubicBezTo>
                    <a:pt x="1472" y="1274"/>
                    <a:pt x="2785" y="2721"/>
                    <a:pt x="3861" y="43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4322" y="249894"/>
              <a:ext cx="537875" cy="1170672"/>
            </a:xfrm>
            <a:custGeom>
              <a:avLst/>
              <a:gdLst/>
              <a:ahLst/>
              <a:cxnLst/>
              <a:rect l="l" t="t" r="r" b="b"/>
              <a:pathLst>
                <a:path w="16909" h="36802" extrusionOk="0">
                  <a:moveTo>
                    <a:pt x="6502" y="8600"/>
                  </a:moveTo>
                  <a:cubicBezTo>
                    <a:pt x="4693" y="12154"/>
                    <a:pt x="2208" y="15323"/>
                    <a:pt x="1042" y="19186"/>
                  </a:cubicBezTo>
                  <a:cubicBezTo>
                    <a:pt x="0" y="22634"/>
                    <a:pt x="20" y="26440"/>
                    <a:pt x="1778" y="29655"/>
                  </a:cubicBezTo>
                  <a:cubicBezTo>
                    <a:pt x="4792" y="35162"/>
                    <a:pt x="11097" y="36801"/>
                    <a:pt x="16908" y="35930"/>
                  </a:cubicBezTo>
                  <a:lnTo>
                    <a:pt x="16908" y="0"/>
                  </a:lnTo>
                  <a:lnTo>
                    <a:pt x="7745" y="0"/>
                  </a:lnTo>
                  <a:cubicBezTo>
                    <a:pt x="8518" y="2899"/>
                    <a:pt x="7948" y="5757"/>
                    <a:pt x="6502" y="86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7086086" y="-56325"/>
            <a:ext cx="2262435" cy="1390268"/>
          </a:xfrm>
          <a:custGeom>
            <a:avLst/>
            <a:gdLst/>
            <a:ahLst/>
            <a:cxnLst/>
            <a:rect l="l" t="t" r="r" b="b"/>
            <a:pathLst>
              <a:path w="58563" h="35987" extrusionOk="0">
                <a:moveTo>
                  <a:pt x="114" y="263"/>
                </a:moveTo>
                <a:cubicBezTo>
                  <a:pt x="5021" y="0"/>
                  <a:pt x="9637" y="2497"/>
                  <a:pt x="13072" y="5839"/>
                </a:cubicBezTo>
                <a:cubicBezTo>
                  <a:pt x="16796" y="9461"/>
                  <a:pt x="19336" y="14067"/>
                  <a:pt x="21964" y="18494"/>
                </a:cubicBezTo>
                <a:cubicBezTo>
                  <a:pt x="24476" y="22726"/>
                  <a:pt x="27186" y="26994"/>
                  <a:pt x="31043" y="30139"/>
                </a:cubicBezTo>
                <a:cubicBezTo>
                  <a:pt x="34535" y="32986"/>
                  <a:pt x="38826" y="34675"/>
                  <a:pt x="43263" y="35325"/>
                </a:cubicBezTo>
                <a:cubicBezTo>
                  <a:pt x="47777" y="35986"/>
                  <a:pt x="52424" y="35631"/>
                  <a:pt x="56829" y="34479"/>
                </a:cubicBezTo>
                <a:cubicBezTo>
                  <a:pt x="57374" y="34336"/>
                  <a:pt x="57916" y="34181"/>
                  <a:pt x="58455" y="34013"/>
                </a:cubicBezTo>
                <a:cubicBezTo>
                  <a:pt x="58563" y="33980"/>
                  <a:pt x="58517" y="33810"/>
                  <a:pt x="58408" y="33844"/>
                </a:cubicBezTo>
                <a:cubicBezTo>
                  <a:pt x="54006" y="35210"/>
                  <a:pt x="49329" y="35777"/>
                  <a:pt x="44733" y="35329"/>
                </a:cubicBezTo>
                <a:cubicBezTo>
                  <a:pt x="40197" y="34886"/>
                  <a:pt x="35732" y="33402"/>
                  <a:pt x="32040" y="30689"/>
                </a:cubicBezTo>
                <a:cubicBezTo>
                  <a:pt x="27981" y="27707"/>
                  <a:pt x="25135" y="23440"/>
                  <a:pt x="22577" y="19177"/>
                </a:cubicBezTo>
                <a:cubicBezTo>
                  <a:pt x="19955" y="14813"/>
                  <a:pt x="17513" y="10260"/>
                  <a:pt x="13995" y="6527"/>
                </a:cubicBezTo>
                <a:cubicBezTo>
                  <a:pt x="10821" y="3159"/>
                  <a:pt x="6570" y="456"/>
                  <a:pt x="1860" y="104"/>
                </a:cubicBezTo>
                <a:cubicBezTo>
                  <a:pt x="1279" y="60"/>
                  <a:pt x="696" y="57"/>
                  <a:pt x="114" y="88"/>
                </a:cubicBezTo>
                <a:cubicBezTo>
                  <a:pt x="2" y="94"/>
                  <a:pt x="1" y="270"/>
                  <a:pt x="114" y="2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-310661" y="2826888"/>
            <a:ext cx="1231666" cy="2348283"/>
            <a:chOff x="3656933" y="420360"/>
            <a:chExt cx="1014134" cy="1933539"/>
          </a:xfrm>
        </p:grpSpPr>
        <p:sp>
          <p:nvSpPr>
            <p:cNvPr id="19" name="Google Shape;19;p2"/>
            <p:cNvSpPr/>
            <p:nvPr/>
          </p:nvSpPr>
          <p:spPr>
            <a:xfrm>
              <a:off x="3663708" y="420360"/>
              <a:ext cx="1007359" cy="1933539"/>
            </a:xfrm>
            <a:custGeom>
              <a:avLst/>
              <a:gdLst/>
              <a:ahLst/>
              <a:cxnLst/>
              <a:rect l="l" t="t" r="r" b="b"/>
              <a:pathLst>
                <a:path w="31668" h="60784" extrusionOk="0">
                  <a:moveTo>
                    <a:pt x="12435" y="52882"/>
                  </a:moveTo>
                  <a:cubicBezTo>
                    <a:pt x="16528" y="46533"/>
                    <a:pt x="22581" y="41681"/>
                    <a:pt x="26926" y="35505"/>
                  </a:cubicBezTo>
                  <a:cubicBezTo>
                    <a:pt x="29494" y="31853"/>
                    <a:pt x="31667" y="27201"/>
                    <a:pt x="31535" y="22646"/>
                  </a:cubicBezTo>
                  <a:cubicBezTo>
                    <a:pt x="31274" y="13651"/>
                    <a:pt x="22745" y="11867"/>
                    <a:pt x="15391" y="12584"/>
                  </a:cubicBezTo>
                  <a:cubicBezTo>
                    <a:pt x="11475" y="12966"/>
                    <a:pt x="7378" y="12610"/>
                    <a:pt x="5843" y="8374"/>
                  </a:cubicBezTo>
                  <a:cubicBezTo>
                    <a:pt x="4868" y="5677"/>
                    <a:pt x="5269" y="2673"/>
                    <a:pt x="6231" y="1"/>
                  </a:cubicBezTo>
                  <a:lnTo>
                    <a:pt x="0" y="1"/>
                  </a:lnTo>
                  <a:lnTo>
                    <a:pt x="0" y="60784"/>
                  </a:lnTo>
                  <a:lnTo>
                    <a:pt x="9139" y="60784"/>
                  </a:lnTo>
                  <a:cubicBezTo>
                    <a:pt x="9664" y="57951"/>
                    <a:pt x="10877" y="55298"/>
                    <a:pt x="12435" y="528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656933" y="744050"/>
              <a:ext cx="934737" cy="1463864"/>
            </a:xfrm>
            <a:custGeom>
              <a:avLst/>
              <a:gdLst/>
              <a:ahLst/>
              <a:cxnLst/>
              <a:rect l="l" t="t" r="r" b="b"/>
              <a:pathLst>
                <a:path w="29385" h="46019" extrusionOk="0">
                  <a:moveTo>
                    <a:pt x="25382" y="13511"/>
                  </a:moveTo>
                  <a:cubicBezTo>
                    <a:pt x="23538" y="8382"/>
                    <a:pt x="16423" y="8927"/>
                    <a:pt x="11853" y="9517"/>
                  </a:cubicBezTo>
                  <a:cubicBezTo>
                    <a:pt x="196" y="11022"/>
                    <a:pt x="213" y="0"/>
                    <a:pt x="213" y="0"/>
                  </a:cubicBezTo>
                  <a:cubicBezTo>
                    <a:pt x="213" y="0"/>
                    <a:pt x="1" y="46019"/>
                    <a:pt x="213" y="45970"/>
                  </a:cubicBezTo>
                  <a:cubicBezTo>
                    <a:pt x="11423" y="26788"/>
                    <a:pt x="29384" y="24640"/>
                    <a:pt x="25382" y="1351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1531801" y="-35836"/>
            <a:ext cx="583671" cy="635942"/>
            <a:chOff x="2251762" y="2566875"/>
            <a:chExt cx="480585" cy="523624"/>
          </a:xfrm>
        </p:grpSpPr>
        <p:sp>
          <p:nvSpPr>
            <p:cNvPr id="22" name="Google Shape;22;p2"/>
            <p:cNvSpPr/>
            <p:nvPr/>
          </p:nvSpPr>
          <p:spPr>
            <a:xfrm>
              <a:off x="2251762" y="2566875"/>
              <a:ext cx="459655" cy="486375"/>
            </a:xfrm>
            <a:custGeom>
              <a:avLst/>
              <a:gdLst/>
              <a:ahLst/>
              <a:cxnLst/>
              <a:rect l="l" t="t" r="r" b="b"/>
              <a:pathLst>
                <a:path w="14450" h="15290" extrusionOk="0">
                  <a:moveTo>
                    <a:pt x="2591" y="10875"/>
                  </a:moveTo>
                  <a:cubicBezTo>
                    <a:pt x="3299" y="13858"/>
                    <a:pt x="6680" y="15289"/>
                    <a:pt x="9526" y="14495"/>
                  </a:cubicBezTo>
                  <a:cubicBezTo>
                    <a:pt x="13153" y="13484"/>
                    <a:pt x="14441" y="9572"/>
                    <a:pt x="14446" y="6182"/>
                  </a:cubicBezTo>
                  <a:cubicBezTo>
                    <a:pt x="14449" y="3894"/>
                    <a:pt x="13753" y="1856"/>
                    <a:pt x="12659" y="0"/>
                  </a:cubicBezTo>
                  <a:lnTo>
                    <a:pt x="0" y="0"/>
                  </a:lnTo>
                  <a:cubicBezTo>
                    <a:pt x="1334" y="945"/>
                    <a:pt x="2074" y="2362"/>
                    <a:pt x="2274" y="4185"/>
                  </a:cubicBezTo>
                  <a:cubicBezTo>
                    <a:pt x="2515" y="6399"/>
                    <a:pt x="2072" y="8689"/>
                    <a:pt x="2591" y="10875"/>
                  </a:cubicBezTo>
                  <a:close/>
                </a:path>
              </a:pathLst>
            </a:custGeom>
            <a:solidFill>
              <a:srgbClr val="4F34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251762" y="2566875"/>
              <a:ext cx="480585" cy="523624"/>
            </a:xfrm>
            <a:custGeom>
              <a:avLst/>
              <a:gdLst/>
              <a:ahLst/>
              <a:cxnLst/>
              <a:rect l="l" t="t" r="r" b="b"/>
              <a:pathLst>
                <a:path w="15108" h="16461" extrusionOk="0">
                  <a:moveTo>
                    <a:pt x="3251" y="12046"/>
                  </a:moveTo>
                  <a:cubicBezTo>
                    <a:pt x="3958" y="15029"/>
                    <a:pt x="7339" y="16461"/>
                    <a:pt x="10185" y="15667"/>
                  </a:cubicBezTo>
                  <a:cubicBezTo>
                    <a:pt x="13813" y="14654"/>
                    <a:pt x="15100" y="10743"/>
                    <a:pt x="15105" y="7353"/>
                  </a:cubicBezTo>
                  <a:cubicBezTo>
                    <a:pt x="15108" y="5065"/>
                    <a:pt x="13753" y="1856"/>
                    <a:pt x="12659" y="0"/>
                  </a:cubicBezTo>
                  <a:lnTo>
                    <a:pt x="0" y="0"/>
                  </a:lnTo>
                  <a:cubicBezTo>
                    <a:pt x="1334" y="945"/>
                    <a:pt x="2733" y="3533"/>
                    <a:pt x="2933" y="5356"/>
                  </a:cubicBezTo>
                  <a:cubicBezTo>
                    <a:pt x="3174" y="7571"/>
                    <a:pt x="2732" y="9861"/>
                    <a:pt x="3251" y="12046"/>
                  </a:cubicBezTo>
                  <a:close/>
                </a:path>
              </a:pathLst>
            </a:custGeom>
            <a:solidFill>
              <a:srgbClr val="DFDB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251762" y="2566875"/>
              <a:ext cx="459655" cy="486375"/>
            </a:xfrm>
            <a:custGeom>
              <a:avLst/>
              <a:gdLst/>
              <a:ahLst/>
              <a:cxnLst/>
              <a:rect l="l" t="t" r="r" b="b"/>
              <a:pathLst>
                <a:path w="14450" h="15290" extrusionOk="0">
                  <a:moveTo>
                    <a:pt x="2591" y="10875"/>
                  </a:moveTo>
                  <a:cubicBezTo>
                    <a:pt x="3299" y="13858"/>
                    <a:pt x="6680" y="15289"/>
                    <a:pt x="9526" y="14495"/>
                  </a:cubicBezTo>
                  <a:cubicBezTo>
                    <a:pt x="13153" y="13484"/>
                    <a:pt x="14441" y="9572"/>
                    <a:pt x="14446" y="6182"/>
                  </a:cubicBezTo>
                  <a:cubicBezTo>
                    <a:pt x="14449" y="3894"/>
                    <a:pt x="13753" y="1856"/>
                    <a:pt x="12659" y="0"/>
                  </a:cubicBezTo>
                  <a:lnTo>
                    <a:pt x="0" y="0"/>
                  </a:lnTo>
                  <a:cubicBezTo>
                    <a:pt x="1334" y="945"/>
                    <a:pt x="2074" y="2362"/>
                    <a:pt x="2274" y="4185"/>
                  </a:cubicBezTo>
                  <a:cubicBezTo>
                    <a:pt x="2515" y="6399"/>
                    <a:pt x="2072" y="8689"/>
                    <a:pt x="2591" y="1087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-310649" y="-111050"/>
            <a:ext cx="1558860" cy="2324981"/>
          </a:xfrm>
          <a:custGeom>
            <a:avLst/>
            <a:gdLst/>
            <a:ahLst/>
            <a:cxnLst/>
            <a:rect l="l" t="t" r="r" b="b"/>
            <a:pathLst>
              <a:path w="40351" h="60182" extrusionOk="0">
                <a:moveTo>
                  <a:pt x="38414" y="151"/>
                </a:moveTo>
                <a:cubicBezTo>
                  <a:pt x="40257" y="4987"/>
                  <a:pt x="39474" y="10432"/>
                  <a:pt x="37215" y="14991"/>
                </a:cubicBezTo>
                <a:cubicBezTo>
                  <a:pt x="34911" y="19641"/>
                  <a:pt x="31054" y="23328"/>
                  <a:pt x="26848" y="26272"/>
                </a:cubicBezTo>
                <a:cubicBezTo>
                  <a:pt x="24728" y="27756"/>
                  <a:pt x="22496" y="29066"/>
                  <a:pt x="20224" y="30301"/>
                </a:cubicBezTo>
                <a:cubicBezTo>
                  <a:pt x="17906" y="31562"/>
                  <a:pt x="15553" y="32767"/>
                  <a:pt x="13295" y="34136"/>
                </a:cubicBezTo>
                <a:cubicBezTo>
                  <a:pt x="11111" y="35460"/>
                  <a:pt x="9009" y="36947"/>
                  <a:pt x="7190" y="38747"/>
                </a:cubicBezTo>
                <a:cubicBezTo>
                  <a:pt x="5482" y="40437"/>
                  <a:pt x="4062" y="42410"/>
                  <a:pt x="2979" y="44555"/>
                </a:cubicBezTo>
                <a:cubicBezTo>
                  <a:pt x="848" y="48776"/>
                  <a:pt x="0" y="53650"/>
                  <a:pt x="679" y="58336"/>
                </a:cubicBezTo>
                <a:cubicBezTo>
                  <a:pt x="763" y="58919"/>
                  <a:pt x="873" y="59497"/>
                  <a:pt x="1003" y="60072"/>
                </a:cubicBezTo>
                <a:cubicBezTo>
                  <a:pt x="1029" y="60181"/>
                  <a:pt x="1198" y="60135"/>
                  <a:pt x="1173" y="60025"/>
                </a:cubicBezTo>
                <a:cubicBezTo>
                  <a:pt x="86" y="55251"/>
                  <a:pt x="651" y="50159"/>
                  <a:pt x="2633" y="45693"/>
                </a:cubicBezTo>
                <a:cubicBezTo>
                  <a:pt x="3616" y="43478"/>
                  <a:pt x="4943" y="41415"/>
                  <a:pt x="6581" y="39630"/>
                </a:cubicBezTo>
                <a:cubicBezTo>
                  <a:pt x="8347" y="37707"/>
                  <a:pt x="10450" y="36126"/>
                  <a:pt x="12652" y="34739"/>
                </a:cubicBezTo>
                <a:cubicBezTo>
                  <a:pt x="17081" y="31951"/>
                  <a:pt x="21894" y="29840"/>
                  <a:pt x="26237" y="26905"/>
                </a:cubicBezTo>
                <a:cubicBezTo>
                  <a:pt x="30411" y="24085"/>
                  <a:pt x="34297" y="20593"/>
                  <a:pt x="36794" y="16162"/>
                </a:cubicBezTo>
                <a:cubicBezTo>
                  <a:pt x="39204" y="11885"/>
                  <a:pt x="40351" y="6686"/>
                  <a:pt x="39137" y="1856"/>
                </a:cubicBezTo>
                <a:cubicBezTo>
                  <a:pt x="38987" y="1262"/>
                  <a:pt x="38802" y="678"/>
                  <a:pt x="38584" y="104"/>
                </a:cubicBezTo>
                <a:cubicBezTo>
                  <a:pt x="38543" y="0"/>
                  <a:pt x="38373" y="45"/>
                  <a:pt x="38414" y="15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19528" y="4661826"/>
            <a:ext cx="930464" cy="513349"/>
          </a:xfrm>
          <a:custGeom>
            <a:avLst/>
            <a:gdLst/>
            <a:ahLst/>
            <a:cxnLst/>
            <a:rect l="l" t="t" r="r" b="b"/>
            <a:pathLst>
              <a:path w="24085" h="13288" extrusionOk="0">
                <a:moveTo>
                  <a:pt x="20458" y="1584"/>
                </a:moveTo>
                <a:cubicBezTo>
                  <a:pt x="17423" y="0"/>
                  <a:pt x="13955" y="1934"/>
                  <a:pt x="11838" y="4139"/>
                </a:cubicBezTo>
                <a:cubicBezTo>
                  <a:pt x="9721" y="6343"/>
                  <a:pt x="7912" y="8696"/>
                  <a:pt x="5412" y="10501"/>
                </a:cubicBezTo>
                <a:cubicBezTo>
                  <a:pt x="3731" y="11714"/>
                  <a:pt x="1921" y="12633"/>
                  <a:pt x="0" y="13287"/>
                </a:cubicBezTo>
                <a:lnTo>
                  <a:pt x="22579" y="13287"/>
                </a:lnTo>
                <a:cubicBezTo>
                  <a:pt x="22579" y="13287"/>
                  <a:pt x="24084" y="10013"/>
                  <a:pt x="23756" y="7411"/>
                </a:cubicBezTo>
                <a:cubicBezTo>
                  <a:pt x="23450" y="5000"/>
                  <a:pt x="22461" y="2629"/>
                  <a:pt x="20458" y="1584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 rot="10800000">
            <a:off x="7701943" y="4028638"/>
            <a:ext cx="1457671" cy="1159886"/>
            <a:chOff x="3648694" y="2557077"/>
            <a:chExt cx="1200223" cy="955032"/>
          </a:xfrm>
        </p:grpSpPr>
        <p:sp>
          <p:nvSpPr>
            <p:cNvPr id="28" name="Google Shape;28;p2"/>
            <p:cNvSpPr/>
            <p:nvPr/>
          </p:nvSpPr>
          <p:spPr>
            <a:xfrm>
              <a:off x="3648694" y="2557077"/>
              <a:ext cx="1200223" cy="955032"/>
            </a:xfrm>
            <a:custGeom>
              <a:avLst/>
              <a:gdLst/>
              <a:ahLst/>
              <a:cxnLst/>
              <a:rect l="l" t="t" r="r" b="b"/>
              <a:pathLst>
                <a:path w="37731" h="30023" extrusionOk="0">
                  <a:moveTo>
                    <a:pt x="1095" y="28046"/>
                  </a:moveTo>
                  <a:cubicBezTo>
                    <a:pt x="3250" y="24680"/>
                    <a:pt x="6428" y="22087"/>
                    <a:pt x="10015" y="20371"/>
                  </a:cubicBezTo>
                  <a:cubicBezTo>
                    <a:pt x="13724" y="18596"/>
                    <a:pt x="17766" y="18165"/>
                    <a:pt x="21616" y="16833"/>
                  </a:cubicBezTo>
                  <a:cubicBezTo>
                    <a:pt x="29094" y="14247"/>
                    <a:pt x="37557" y="8633"/>
                    <a:pt x="37730" y="1"/>
                  </a:cubicBezTo>
                  <a:lnTo>
                    <a:pt x="1" y="1"/>
                  </a:lnTo>
                  <a:lnTo>
                    <a:pt x="1" y="30022"/>
                  </a:lnTo>
                  <a:cubicBezTo>
                    <a:pt x="324" y="29347"/>
                    <a:pt x="686" y="28686"/>
                    <a:pt x="1095" y="280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648694" y="2557077"/>
              <a:ext cx="679557" cy="540738"/>
            </a:xfrm>
            <a:custGeom>
              <a:avLst/>
              <a:gdLst/>
              <a:ahLst/>
              <a:cxnLst/>
              <a:rect l="l" t="t" r="r" b="b"/>
              <a:pathLst>
                <a:path w="21363" h="16999" extrusionOk="0">
                  <a:moveTo>
                    <a:pt x="620" y="15879"/>
                  </a:moveTo>
                  <a:cubicBezTo>
                    <a:pt x="1840" y="13974"/>
                    <a:pt x="3639" y="12506"/>
                    <a:pt x="5671" y="11534"/>
                  </a:cubicBezTo>
                  <a:cubicBezTo>
                    <a:pt x="7770" y="10528"/>
                    <a:pt x="10059" y="10285"/>
                    <a:pt x="12239" y="9531"/>
                  </a:cubicBezTo>
                  <a:cubicBezTo>
                    <a:pt x="16472" y="8066"/>
                    <a:pt x="21264" y="4888"/>
                    <a:pt x="21363" y="1"/>
                  </a:cubicBezTo>
                  <a:lnTo>
                    <a:pt x="1" y="1"/>
                  </a:lnTo>
                  <a:lnTo>
                    <a:pt x="1" y="16999"/>
                  </a:lnTo>
                  <a:cubicBezTo>
                    <a:pt x="184" y="16616"/>
                    <a:pt x="389" y="16242"/>
                    <a:pt x="620" y="1587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713228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13" y="1667613"/>
            <a:ext cx="738300" cy="3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3" hasCustomPrompt="1"/>
          </p:nvPr>
        </p:nvSpPr>
        <p:spPr>
          <a:xfrm>
            <a:off x="719963" y="2576244"/>
            <a:ext cx="738300" cy="3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4" hasCustomPrompt="1"/>
          </p:nvPr>
        </p:nvSpPr>
        <p:spPr>
          <a:xfrm>
            <a:off x="719963" y="3484875"/>
            <a:ext cx="738300" cy="3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5"/>
          </p:nvPr>
        </p:nvSpPr>
        <p:spPr>
          <a:xfrm>
            <a:off x="1501950" y="1459225"/>
            <a:ext cx="3798900" cy="7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6"/>
          </p:nvPr>
        </p:nvSpPr>
        <p:spPr>
          <a:xfrm>
            <a:off x="1501950" y="2367800"/>
            <a:ext cx="3798900" cy="7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7"/>
          </p:nvPr>
        </p:nvSpPr>
        <p:spPr>
          <a:xfrm>
            <a:off x="1501950" y="3276375"/>
            <a:ext cx="3798900" cy="7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2" name="Google Shape;152;p13"/>
          <p:cNvSpPr/>
          <p:nvPr/>
        </p:nvSpPr>
        <p:spPr>
          <a:xfrm flipH="1">
            <a:off x="7345037" y="3626105"/>
            <a:ext cx="1798961" cy="1517407"/>
          </a:xfrm>
          <a:custGeom>
            <a:avLst/>
            <a:gdLst/>
            <a:ahLst/>
            <a:cxnLst/>
            <a:rect l="l" t="t" r="r" b="b"/>
            <a:pathLst>
              <a:path w="46566" h="39278" extrusionOk="0">
                <a:moveTo>
                  <a:pt x="43111" y="25940"/>
                </a:moveTo>
                <a:cubicBezTo>
                  <a:pt x="37702" y="24155"/>
                  <a:pt x="32596" y="26060"/>
                  <a:pt x="27241" y="27001"/>
                </a:cubicBezTo>
                <a:cubicBezTo>
                  <a:pt x="24848" y="27422"/>
                  <a:pt x="22365" y="27603"/>
                  <a:pt x="19999" y="26914"/>
                </a:cubicBezTo>
                <a:cubicBezTo>
                  <a:pt x="17750" y="26258"/>
                  <a:pt x="15849" y="24814"/>
                  <a:pt x="14271" y="23024"/>
                </a:cubicBezTo>
                <a:cubicBezTo>
                  <a:pt x="11100" y="19424"/>
                  <a:pt x="9364" y="14746"/>
                  <a:pt x="7452" y="10338"/>
                </a:cubicBezTo>
                <a:cubicBezTo>
                  <a:pt x="6529" y="8210"/>
                  <a:pt x="5537" y="6092"/>
                  <a:pt x="4408" y="4078"/>
                </a:cubicBezTo>
                <a:cubicBezTo>
                  <a:pt x="3330" y="2158"/>
                  <a:pt x="1919" y="537"/>
                  <a:pt x="1" y="0"/>
                </a:cubicBezTo>
                <a:lnTo>
                  <a:pt x="1" y="39278"/>
                </a:lnTo>
                <a:lnTo>
                  <a:pt x="46565" y="39278"/>
                </a:lnTo>
                <a:lnTo>
                  <a:pt x="46565" y="27552"/>
                </a:lnTo>
                <a:cubicBezTo>
                  <a:pt x="45482" y="26891"/>
                  <a:pt x="44331" y="26343"/>
                  <a:pt x="43111" y="2594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-21621" y="-44288"/>
            <a:ext cx="1469696" cy="1167590"/>
          </a:xfrm>
          <a:custGeom>
            <a:avLst/>
            <a:gdLst/>
            <a:ahLst/>
            <a:cxnLst/>
            <a:rect l="l" t="t" r="r" b="b"/>
            <a:pathLst>
              <a:path w="38043" h="30223" extrusionOk="0">
                <a:moveTo>
                  <a:pt x="185" y="30072"/>
                </a:moveTo>
                <a:cubicBezTo>
                  <a:pt x="2158" y="28363"/>
                  <a:pt x="3182" y="25873"/>
                  <a:pt x="3635" y="23351"/>
                </a:cubicBezTo>
                <a:cubicBezTo>
                  <a:pt x="4087" y="20833"/>
                  <a:pt x="4074" y="18340"/>
                  <a:pt x="5068" y="15934"/>
                </a:cubicBezTo>
                <a:cubicBezTo>
                  <a:pt x="5886" y="13953"/>
                  <a:pt x="7217" y="12260"/>
                  <a:pt x="8974" y="11029"/>
                </a:cubicBezTo>
                <a:cubicBezTo>
                  <a:pt x="12024" y="8895"/>
                  <a:pt x="15814" y="8399"/>
                  <a:pt x="19399" y="7836"/>
                </a:cubicBezTo>
                <a:cubicBezTo>
                  <a:pt x="23442" y="7200"/>
                  <a:pt x="27578" y="6665"/>
                  <a:pt x="31444" y="5264"/>
                </a:cubicBezTo>
                <a:cubicBezTo>
                  <a:pt x="34225" y="4255"/>
                  <a:pt x="36883" y="2633"/>
                  <a:pt x="38042" y="0"/>
                </a:cubicBezTo>
                <a:lnTo>
                  <a:pt x="0" y="0"/>
                </a:lnTo>
                <a:lnTo>
                  <a:pt x="0" y="30223"/>
                </a:lnTo>
                <a:cubicBezTo>
                  <a:pt x="61" y="30172"/>
                  <a:pt x="124" y="30125"/>
                  <a:pt x="185" y="300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"/>
          <p:cNvSpPr/>
          <p:nvPr/>
        </p:nvSpPr>
        <p:spPr>
          <a:xfrm rot="1332789">
            <a:off x="8389020" y="2515692"/>
            <a:ext cx="821589" cy="2567800"/>
          </a:xfrm>
          <a:custGeom>
            <a:avLst/>
            <a:gdLst/>
            <a:ahLst/>
            <a:cxnLst/>
            <a:rect l="l" t="t" r="r" b="b"/>
            <a:pathLst>
              <a:path w="21267" h="66468" extrusionOk="0">
                <a:moveTo>
                  <a:pt x="8902" y="156"/>
                </a:moveTo>
                <a:cubicBezTo>
                  <a:pt x="10340" y="5257"/>
                  <a:pt x="9471" y="10605"/>
                  <a:pt x="7931" y="15573"/>
                </a:cubicBezTo>
                <a:cubicBezTo>
                  <a:pt x="6367" y="20618"/>
                  <a:pt x="4066" y="25393"/>
                  <a:pt x="2451" y="30419"/>
                </a:cubicBezTo>
                <a:cubicBezTo>
                  <a:pt x="905" y="35230"/>
                  <a:pt x="1" y="40354"/>
                  <a:pt x="1121" y="45359"/>
                </a:cubicBezTo>
                <a:cubicBezTo>
                  <a:pt x="2123" y="49841"/>
                  <a:pt x="4546" y="53931"/>
                  <a:pt x="7678" y="57256"/>
                </a:cubicBezTo>
                <a:cubicBezTo>
                  <a:pt x="11001" y="60782"/>
                  <a:pt x="15106" y="63485"/>
                  <a:pt x="19425" y="65631"/>
                </a:cubicBezTo>
                <a:cubicBezTo>
                  <a:pt x="19971" y="65903"/>
                  <a:pt x="20522" y="66165"/>
                  <a:pt x="21075" y="66421"/>
                </a:cubicBezTo>
                <a:cubicBezTo>
                  <a:pt x="21177" y="66468"/>
                  <a:pt x="21266" y="66317"/>
                  <a:pt x="21164" y="66268"/>
                </a:cubicBezTo>
                <a:cubicBezTo>
                  <a:pt x="16756" y="64234"/>
                  <a:pt x="12526" y="61698"/>
                  <a:pt x="8998" y="58332"/>
                </a:cubicBezTo>
                <a:cubicBezTo>
                  <a:pt x="5617" y="55107"/>
                  <a:pt x="2911" y="51087"/>
                  <a:pt x="1612" y="46571"/>
                </a:cubicBezTo>
                <a:cubicBezTo>
                  <a:pt x="185" y="41611"/>
                  <a:pt x="822" y="36464"/>
                  <a:pt x="2272" y="31589"/>
                </a:cubicBezTo>
                <a:cubicBezTo>
                  <a:pt x="3768" y="26563"/>
                  <a:pt x="6044" y="21823"/>
                  <a:pt x="7703" y="16855"/>
                </a:cubicBezTo>
                <a:cubicBezTo>
                  <a:pt x="9287" y="12106"/>
                  <a:pt x="10393" y="6996"/>
                  <a:pt x="9504" y="1989"/>
                </a:cubicBezTo>
                <a:cubicBezTo>
                  <a:pt x="9392" y="1356"/>
                  <a:pt x="9247" y="730"/>
                  <a:pt x="9071" y="110"/>
                </a:cubicBezTo>
                <a:cubicBezTo>
                  <a:pt x="9040" y="1"/>
                  <a:pt x="8872" y="48"/>
                  <a:pt x="8902" y="15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6615581" y="4630151"/>
            <a:ext cx="930464" cy="513349"/>
          </a:xfrm>
          <a:custGeom>
            <a:avLst/>
            <a:gdLst/>
            <a:ahLst/>
            <a:cxnLst/>
            <a:rect l="l" t="t" r="r" b="b"/>
            <a:pathLst>
              <a:path w="24085" h="13288" extrusionOk="0">
                <a:moveTo>
                  <a:pt x="20458" y="1584"/>
                </a:moveTo>
                <a:cubicBezTo>
                  <a:pt x="17423" y="0"/>
                  <a:pt x="13955" y="1934"/>
                  <a:pt x="11838" y="4139"/>
                </a:cubicBezTo>
                <a:cubicBezTo>
                  <a:pt x="9721" y="6343"/>
                  <a:pt x="7912" y="8696"/>
                  <a:pt x="5412" y="10501"/>
                </a:cubicBezTo>
                <a:cubicBezTo>
                  <a:pt x="3731" y="11714"/>
                  <a:pt x="1921" y="12633"/>
                  <a:pt x="0" y="13287"/>
                </a:cubicBezTo>
                <a:lnTo>
                  <a:pt x="22579" y="13287"/>
                </a:lnTo>
                <a:cubicBezTo>
                  <a:pt x="22579" y="13287"/>
                  <a:pt x="24084" y="10013"/>
                  <a:pt x="23756" y="7411"/>
                </a:cubicBezTo>
                <a:cubicBezTo>
                  <a:pt x="23450" y="5000"/>
                  <a:pt x="22461" y="2629"/>
                  <a:pt x="20458" y="1584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" name="Google Shape;156;p13"/>
          <p:cNvGrpSpPr/>
          <p:nvPr/>
        </p:nvGrpSpPr>
        <p:grpSpPr>
          <a:xfrm rot="5400000">
            <a:off x="471666" y="3839944"/>
            <a:ext cx="906568" cy="1947187"/>
            <a:chOff x="5038278" y="2362628"/>
            <a:chExt cx="746453" cy="1603283"/>
          </a:xfrm>
        </p:grpSpPr>
        <p:sp>
          <p:nvSpPr>
            <p:cNvPr id="157" name="Google Shape;157;p13"/>
            <p:cNvSpPr/>
            <p:nvPr/>
          </p:nvSpPr>
          <p:spPr>
            <a:xfrm>
              <a:off x="5038278" y="2556505"/>
              <a:ext cx="746453" cy="1409406"/>
            </a:xfrm>
            <a:custGeom>
              <a:avLst/>
              <a:gdLst/>
              <a:ahLst/>
              <a:cxnLst/>
              <a:rect l="l" t="t" r="r" b="b"/>
              <a:pathLst>
                <a:path w="23466" h="44307" extrusionOk="0">
                  <a:moveTo>
                    <a:pt x="17593" y="5741"/>
                  </a:moveTo>
                  <a:cubicBezTo>
                    <a:pt x="13881" y="8007"/>
                    <a:pt x="9771" y="9555"/>
                    <a:pt x="6116" y="11919"/>
                  </a:cubicBezTo>
                  <a:cubicBezTo>
                    <a:pt x="2655" y="14156"/>
                    <a:pt x="0" y="17315"/>
                    <a:pt x="635" y="21674"/>
                  </a:cubicBezTo>
                  <a:cubicBezTo>
                    <a:pt x="1128" y="25057"/>
                    <a:pt x="3384" y="27027"/>
                    <a:pt x="6023" y="28925"/>
                  </a:cubicBezTo>
                  <a:cubicBezTo>
                    <a:pt x="8349" y="30599"/>
                    <a:pt x="10622" y="32276"/>
                    <a:pt x="11659" y="35058"/>
                  </a:cubicBezTo>
                  <a:cubicBezTo>
                    <a:pt x="12804" y="38133"/>
                    <a:pt x="12439" y="41536"/>
                    <a:pt x="10927" y="44306"/>
                  </a:cubicBezTo>
                  <a:lnTo>
                    <a:pt x="23466" y="44306"/>
                  </a:lnTo>
                  <a:lnTo>
                    <a:pt x="23466" y="0"/>
                  </a:lnTo>
                  <a:cubicBezTo>
                    <a:pt x="22230" y="2406"/>
                    <a:pt x="20019" y="4261"/>
                    <a:pt x="17593" y="5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5254199" y="2362628"/>
              <a:ext cx="530527" cy="1305101"/>
            </a:xfrm>
            <a:custGeom>
              <a:avLst/>
              <a:gdLst/>
              <a:ahLst/>
              <a:cxnLst/>
              <a:rect l="l" t="t" r="r" b="b"/>
              <a:pathLst>
                <a:path w="16678" h="41028" extrusionOk="0">
                  <a:moveTo>
                    <a:pt x="1652" y="15597"/>
                  </a:moveTo>
                  <a:cubicBezTo>
                    <a:pt x="0" y="20540"/>
                    <a:pt x="3015" y="26058"/>
                    <a:pt x="6432" y="29657"/>
                  </a:cubicBezTo>
                  <a:cubicBezTo>
                    <a:pt x="9893" y="33303"/>
                    <a:pt x="14198" y="36745"/>
                    <a:pt x="16678" y="41028"/>
                  </a:cubicBezTo>
                  <a:lnTo>
                    <a:pt x="16678" y="1"/>
                  </a:lnTo>
                  <a:cubicBezTo>
                    <a:pt x="14319" y="7787"/>
                    <a:pt x="4427" y="7292"/>
                    <a:pt x="1652" y="1559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13"/>
          <p:cNvSpPr/>
          <p:nvPr/>
        </p:nvSpPr>
        <p:spPr>
          <a:xfrm rot="5400000">
            <a:off x="-99164" y="-150655"/>
            <a:ext cx="651421" cy="864132"/>
          </a:xfrm>
          <a:custGeom>
            <a:avLst/>
            <a:gdLst/>
            <a:ahLst/>
            <a:cxnLst/>
            <a:rect l="l" t="t" r="r" b="b"/>
            <a:pathLst>
              <a:path w="16862" h="22368" extrusionOk="0">
                <a:moveTo>
                  <a:pt x="111" y="194"/>
                </a:moveTo>
                <a:cubicBezTo>
                  <a:pt x="1962" y="600"/>
                  <a:pt x="3754" y="1262"/>
                  <a:pt x="5427" y="2150"/>
                </a:cubicBezTo>
                <a:cubicBezTo>
                  <a:pt x="7096" y="3037"/>
                  <a:pt x="8647" y="4143"/>
                  <a:pt x="10024" y="5436"/>
                </a:cubicBezTo>
                <a:cubicBezTo>
                  <a:pt x="11435" y="6761"/>
                  <a:pt x="12657" y="8281"/>
                  <a:pt x="13642" y="9946"/>
                </a:cubicBezTo>
                <a:cubicBezTo>
                  <a:pt x="14670" y="11681"/>
                  <a:pt x="15441" y="13565"/>
                  <a:pt x="15938" y="15518"/>
                </a:cubicBezTo>
                <a:cubicBezTo>
                  <a:pt x="16435" y="17472"/>
                  <a:pt x="16654" y="19494"/>
                  <a:pt x="16575" y="21509"/>
                </a:cubicBezTo>
                <a:cubicBezTo>
                  <a:pt x="16565" y="21758"/>
                  <a:pt x="16551" y="22007"/>
                  <a:pt x="16532" y="22255"/>
                </a:cubicBezTo>
                <a:cubicBezTo>
                  <a:pt x="16523" y="22368"/>
                  <a:pt x="16699" y="22368"/>
                  <a:pt x="16708" y="22255"/>
                </a:cubicBezTo>
                <a:cubicBezTo>
                  <a:pt x="16861" y="20223"/>
                  <a:pt x="16710" y="18171"/>
                  <a:pt x="16275" y="16180"/>
                </a:cubicBezTo>
                <a:cubicBezTo>
                  <a:pt x="15843" y="14203"/>
                  <a:pt x="15131" y="12285"/>
                  <a:pt x="14163" y="10507"/>
                </a:cubicBezTo>
                <a:cubicBezTo>
                  <a:pt x="13220" y="8775"/>
                  <a:pt x="12030" y="7182"/>
                  <a:pt x="10638" y="5788"/>
                </a:cubicBezTo>
                <a:cubicBezTo>
                  <a:pt x="9298" y="4444"/>
                  <a:pt x="7775" y="3282"/>
                  <a:pt x="6129" y="2338"/>
                </a:cubicBezTo>
                <a:cubicBezTo>
                  <a:pt x="4473" y="1387"/>
                  <a:pt x="2689" y="657"/>
                  <a:pt x="839" y="186"/>
                </a:cubicBezTo>
                <a:cubicBezTo>
                  <a:pt x="612" y="129"/>
                  <a:pt x="385" y="75"/>
                  <a:pt x="157" y="24"/>
                </a:cubicBezTo>
                <a:cubicBezTo>
                  <a:pt x="48" y="0"/>
                  <a:pt x="0" y="170"/>
                  <a:pt x="111" y="1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13"/>
          <p:cNvGrpSpPr/>
          <p:nvPr/>
        </p:nvGrpSpPr>
        <p:grpSpPr>
          <a:xfrm rot="-5400000" flipH="1">
            <a:off x="7532647" y="-540604"/>
            <a:ext cx="1677378" cy="2348245"/>
            <a:chOff x="7028292" y="2485570"/>
            <a:chExt cx="1381127" cy="1933507"/>
          </a:xfrm>
        </p:grpSpPr>
        <p:sp>
          <p:nvSpPr>
            <p:cNvPr id="161" name="Google Shape;161;p13"/>
            <p:cNvSpPr/>
            <p:nvPr/>
          </p:nvSpPr>
          <p:spPr>
            <a:xfrm>
              <a:off x="7028292" y="2485570"/>
              <a:ext cx="1381127" cy="1933507"/>
            </a:xfrm>
            <a:custGeom>
              <a:avLst/>
              <a:gdLst/>
              <a:ahLst/>
              <a:cxnLst/>
              <a:rect l="l" t="t" r="r" b="b"/>
              <a:pathLst>
                <a:path w="43418" h="60783" extrusionOk="0">
                  <a:moveTo>
                    <a:pt x="41815" y="51181"/>
                  </a:moveTo>
                  <a:cubicBezTo>
                    <a:pt x="36752" y="50629"/>
                    <a:pt x="32067" y="53629"/>
                    <a:pt x="27444" y="55173"/>
                  </a:cubicBezTo>
                  <a:cubicBezTo>
                    <a:pt x="24356" y="56203"/>
                    <a:pt x="20254" y="56861"/>
                    <a:pt x="17860" y="54034"/>
                  </a:cubicBezTo>
                  <a:cubicBezTo>
                    <a:pt x="15290" y="50999"/>
                    <a:pt x="17238" y="47401"/>
                    <a:pt x="19607" y="44981"/>
                  </a:cubicBezTo>
                  <a:cubicBezTo>
                    <a:pt x="21885" y="42652"/>
                    <a:pt x="24793" y="41556"/>
                    <a:pt x="27435" y="39743"/>
                  </a:cubicBezTo>
                  <a:cubicBezTo>
                    <a:pt x="28752" y="38838"/>
                    <a:pt x="30065" y="37660"/>
                    <a:pt x="30454" y="36044"/>
                  </a:cubicBezTo>
                  <a:cubicBezTo>
                    <a:pt x="30902" y="34179"/>
                    <a:pt x="30090" y="32247"/>
                    <a:pt x="28890" y="30842"/>
                  </a:cubicBezTo>
                  <a:cubicBezTo>
                    <a:pt x="26595" y="28153"/>
                    <a:pt x="23163" y="26817"/>
                    <a:pt x="20060" y="25324"/>
                  </a:cubicBezTo>
                  <a:cubicBezTo>
                    <a:pt x="16613" y="23667"/>
                    <a:pt x="13376" y="21536"/>
                    <a:pt x="10589" y="18908"/>
                  </a:cubicBezTo>
                  <a:cubicBezTo>
                    <a:pt x="5299" y="13920"/>
                    <a:pt x="2080" y="7265"/>
                    <a:pt x="1834" y="0"/>
                  </a:cubicBezTo>
                  <a:lnTo>
                    <a:pt x="0" y="0"/>
                  </a:lnTo>
                  <a:lnTo>
                    <a:pt x="0" y="60782"/>
                  </a:lnTo>
                  <a:lnTo>
                    <a:pt x="43417" y="60782"/>
                  </a:lnTo>
                  <a:lnTo>
                    <a:pt x="43417" y="51515"/>
                  </a:lnTo>
                  <a:cubicBezTo>
                    <a:pt x="42910" y="51356"/>
                    <a:pt x="42377" y="51241"/>
                    <a:pt x="41815" y="511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7028292" y="2485570"/>
              <a:ext cx="888930" cy="1933507"/>
            </a:xfrm>
            <a:custGeom>
              <a:avLst/>
              <a:gdLst/>
              <a:ahLst/>
              <a:cxnLst/>
              <a:rect l="l" t="t" r="r" b="b"/>
              <a:pathLst>
                <a:path w="27945" h="60783" extrusionOk="0">
                  <a:moveTo>
                    <a:pt x="6715" y="46807"/>
                  </a:moveTo>
                  <a:cubicBezTo>
                    <a:pt x="9040" y="42193"/>
                    <a:pt x="13365" y="39088"/>
                    <a:pt x="17390" y="35992"/>
                  </a:cubicBezTo>
                  <a:cubicBezTo>
                    <a:pt x="21448" y="32873"/>
                    <a:pt x="26401" y="28967"/>
                    <a:pt x="27044" y="23513"/>
                  </a:cubicBezTo>
                  <a:cubicBezTo>
                    <a:pt x="27944" y="15892"/>
                    <a:pt x="20790" y="12206"/>
                    <a:pt x="14871" y="9714"/>
                  </a:cubicBezTo>
                  <a:cubicBezTo>
                    <a:pt x="10255" y="7772"/>
                    <a:pt x="6916" y="4572"/>
                    <a:pt x="4972" y="0"/>
                  </a:cubicBezTo>
                  <a:lnTo>
                    <a:pt x="0" y="0"/>
                  </a:lnTo>
                  <a:lnTo>
                    <a:pt x="0" y="60782"/>
                  </a:lnTo>
                  <a:lnTo>
                    <a:pt x="7043" y="60782"/>
                  </a:lnTo>
                  <a:cubicBezTo>
                    <a:pt x="5959" y="56631"/>
                    <a:pt x="4643" y="50918"/>
                    <a:pt x="6715" y="468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7028324" y="2485570"/>
              <a:ext cx="621249" cy="1316998"/>
            </a:xfrm>
            <a:custGeom>
              <a:avLst/>
              <a:gdLst/>
              <a:ahLst/>
              <a:cxnLst/>
              <a:rect l="l" t="t" r="r" b="b"/>
              <a:pathLst>
                <a:path w="19530" h="41402" extrusionOk="0">
                  <a:moveTo>
                    <a:pt x="7604" y="38806"/>
                  </a:moveTo>
                  <a:cubicBezTo>
                    <a:pt x="11456" y="37036"/>
                    <a:pt x="15358" y="34467"/>
                    <a:pt x="17392" y="30623"/>
                  </a:cubicBezTo>
                  <a:cubicBezTo>
                    <a:pt x="19529" y="26585"/>
                    <a:pt x="18797" y="21725"/>
                    <a:pt x="16045" y="18172"/>
                  </a:cubicBezTo>
                  <a:cubicBezTo>
                    <a:pt x="13435" y="14800"/>
                    <a:pt x="9637" y="12631"/>
                    <a:pt x="6440" y="9887"/>
                  </a:cubicBezTo>
                  <a:cubicBezTo>
                    <a:pt x="3356" y="7238"/>
                    <a:pt x="1111" y="4042"/>
                    <a:pt x="597" y="0"/>
                  </a:cubicBezTo>
                  <a:lnTo>
                    <a:pt x="0" y="0"/>
                  </a:lnTo>
                  <a:lnTo>
                    <a:pt x="0" y="41401"/>
                  </a:lnTo>
                  <a:cubicBezTo>
                    <a:pt x="2626" y="40803"/>
                    <a:pt x="5195" y="39915"/>
                    <a:pt x="7604" y="3880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1"/>
          <p:cNvGrpSpPr/>
          <p:nvPr/>
        </p:nvGrpSpPr>
        <p:grpSpPr>
          <a:xfrm>
            <a:off x="7890845" y="3159412"/>
            <a:ext cx="1532774" cy="1984088"/>
            <a:chOff x="2063675" y="205425"/>
            <a:chExt cx="1262062" cy="1633666"/>
          </a:xfrm>
        </p:grpSpPr>
        <p:sp>
          <p:nvSpPr>
            <p:cNvPr id="267" name="Google Shape;267;p21"/>
            <p:cNvSpPr/>
            <p:nvPr/>
          </p:nvSpPr>
          <p:spPr>
            <a:xfrm>
              <a:off x="2063675" y="595946"/>
              <a:ext cx="1262062" cy="1243135"/>
            </a:xfrm>
            <a:custGeom>
              <a:avLst/>
              <a:gdLst/>
              <a:ahLst/>
              <a:cxnLst/>
              <a:rect l="l" t="t" r="r" b="b"/>
              <a:pathLst>
                <a:path w="39675" h="39080" extrusionOk="0">
                  <a:moveTo>
                    <a:pt x="28578" y="6399"/>
                  </a:moveTo>
                  <a:cubicBezTo>
                    <a:pt x="20675" y="5137"/>
                    <a:pt x="3356" y="1"/>
                    <a:pt x="1067" y="12344"/>
                  </a:cubicBezTo>
                  <a:cubicBezTo>
                    <a:pt x="1" y="18086"/>
                    <a:pt x="5028" y="21269"/>
                    <a:pt x="8286" y="25066"/>
                  </a:cubicBezTo>
                  <a:cubicBezTo>
                    <a:pt x="11749" y="29105"/>
                    <a:pt x="13413" y="33801"/>
                    <a:pt x="12026" y="39080"/>
                  </a:cubicBezTo>
                  <a:lnTo>
                    <a:pt x="39674" y="39080"/>
                  </a:lnTo>
                  <a:lnTo>
                    <a:pt x="39674" y="6569"/>
                  </a:lnTo>
                  <a:cubicBezTo>
                    <a:pt x="36130" y="7546"/>
                    <a:pt x="32067" y="6956"/>
                    <a:pt x="28578" y="63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2186076" y="205425"/>
              <a:ext cx="1139657" cy="1633666"/>
            </a:xfrm>
            <a:custGeom>
              <a:avLst/>
              <a:gdLst/>
              <a:ahLst/>
              <a:cxnLst/>
              <a:rect l="l" t="t" r="r" b="b"/>
              <a:pathLst>
                <a:path w="35827" h="51357" extrusionOk="0">
                  <a:moveTo>
                    <a:pt x="29362" y="7571"/>
                  </a:moveTo>
                  <a:cubicBezTo>
                    <a:pt x="24640" y="3223"/>
                    <a:pt x="18292" y="1"/>
                    <a:pt x="11795" y="2011"/>
                  </a:cubicBezTo>
                  <a:cubicBezTo>
                    <a:pt x="1382" y="5234"/>
                    <a:pt x="1" y="16982"/>
                    <a:pt x="4477" y="25557"/>
                  </a:cubicBezTo>
                  <a:cubicBezTo>
                    <a:pt x="7251" y="30869"/>
                    <a:pt x="11567" y="35219"/>
                    <a:pt x="13917" y="40771"/>
                  </a:cubicBezTo>
                  <a:cubicBezTo>
                    <a:pt x="14967" y="43255"/>
                    <a:pt x="15560" y="45926"/>
                    <a:pt x="15339" y="48630"/>
                  </a:cubicBezTo>
                  <a:cubicBezTo>
                    <a:pt x="15262" y="49560"/>
                    <a:pt x="15094" y="50469"/>
                    <a:pt x="14857" y="51357"/>
                  </a:cubicBezTo>
                  <a:lnTo>
                    <a:pt x="35826" y="51357"/>
                  </a:lnTo>
                  <a:lnTo>
                    <a:pt x="35826" y="12593"/>
                  </a:lnTo>
                  <a:cubicBezTo>
                    <a:pt x="33495" y="11168"/>
                    <a:pt x="31387" y="9435"/>
                    <a:pt x="29362" y="757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2679755" y="715549"/>
              <a:ext cx="645966" cy="1046963"/>
            </a:xfrm>
            <a:custGeom>
              <a:avLst/>
              <a:gdLst/>
              <a:ahLst/>
              <a:cxnLst/>
              <a:rect l="l" t="t" r="r" b="b"/>
              <a:pathLst>
                <a:path w="20307" h="32913" extrusionOk="0">
                  <a:moveTo>
                    <a:pt x="20306" y="32315"/>
                  </a:moveTo>
                  <a:lnTo>
                    <a:pt x="20306" y="5623"/>
                  </a:lnTo>
                  <a:cubicBezTo>
                    <a:pt x="20306" y="5443"/>
                    <a:pt x="13169" y="2406"/>
                    <a:pt x="12459" y="2116"/>
                  </a:cubicBezTo>
                  <a:cubicBezTo>
                    <a:pt x="7302" y="0"/>
                    <a:pt x="631" y="1220"/>
                    <a:pt x="133" y="7851"/>
                  </a:cubicBezTo>
                  <a:cubicBezTo>
                    <a:pt x="1" y="9622"/>
                    <a:pt x="558" y="11455"/>
                    <a:pt x="1733" y="12787"/>
                  </a:cubicBezTo>
                  <a:cubicBezTo>
                    <a:pt x="3782" y="15109"/>
                    <a:pt x="6862" y="15254"/>
                    <a:pt x="9515" y="16449"/>
                  </a:cubicBezTo>
                  <a:cubicBezTo>
                    <a:pt x="13116" y="18070"/>
                    <a:pt x="12034" y="22310"/>
                    <a:pt x="11818" y="25425"/>
                  </a:cubicBezTo>
                  <a:cubicBezTo>
                    <a:pt x="11470" y="30422"/>
                    <a:pt x="15663" y="32912"/>
                    <a:pt x="20306" y="3231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21"/>
          <p:cNvGrpSpPr/>
          <p:nvPr/>
        </p:nvGrpSpPr>
        <p:grpSpPr>
          <a:xfrm rot="10800000">
            <a:off x="-24386" y="3858689"/>
            <a:ext cx="1466441" cy="1421781"/>
            <a:chOff x="664771" y="249894"/>
            <a:chExt cx="1207444" cy="1170672"/>
          </a:xfrm>
        </p:grpSpPr>
        <p:sp>
          <p:nvSpPr>
            <p:cNvPr id="271" name="Google Shape;271;p21"/>
            <p:cNvSpPr/>
            <p:nvPr/>
          </p:nvSpPr>
          <p:spPr>
            <a:xfrm>
              <a:off x="664771" y="249894"/>
              <a:ext cx="1207444" cy="1120285"/>
            </a:xfrm>
            <a:custGeom>
              <a:avLst/>
              <a:gdLst/>
              <a:ahLst/>
              <a:cxnLst/>
              <a:rect l="l" t="t" r="r" b="b"/>
              <a:pathLst>
                <a:path w="37958" h="35218" extrusionOk="0">
                  <a:moveTo>
                    <a:pt x="3861" y="4367"/>
                  </a:moveTo>
                  <a:cubicBezTo>
                    <a:pt x="5660" y="7116"/>
                    <a:pt x="6580" y="10210"/>
                    <a:pt x="7223" y="13405"/>
                  </a:cubicBezTo>
                  <a:cubicBezTo>
                    <a:pt x="8416" y="19329"/>
                    <a:pt x="8952" y="26239"/>
                    <a:pt x="13609" y="30643"/>
                  </a:cubicBezTo>
                  <a:cubicBezTo>
                    <a:pt x="18447" y="35217"/>
                    <a:pt x="25507" y="34649"/>
                    <a:pt x="31364" y="32656"/>
                  </a:cubicBezTo>
                  <a:cubicBezTo>
                    <a:pt x="33632" y="31883"/>
                    <a:pt x="35806" y="30886"/>
                    <a:pt x="37957" y="29835"/>
                  </a:cubicBezTo>
                  <a:lnTo>
                    <a:pt x="37957" y="0"/>
                  </a:lnTo>
                  <a:lnTo>
                    <a:pt x="1" y="0"/>
                  </a:lnTo>
                  <a:cubicBezTo>
                    <a:pt x="1472" y="1274"/>
                    <a:pt x="2785" y="2721"/>
                    <a:pt x="3861" y="43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1334322" y="249894"/>
              <a:ext cx="537875" cy="1170672"/>
            </a:xfrm>
            <a:custGeom>
              <a:avLst/>
              <a:gdLst/>
              <a:ahLst/>
              <a:cxnLst/>
              <a:rect l="l" t="t" r="r" b="b"/>
              <a:pathLst>
                <a:path w="16909" h="36802" extrusionOk="0">
                  <a:moveTo>
                    <a:pt x="6502" y="8600"/>
                  </a:moveTo>
                  <a:cubicBezTo>
                    <a:pt x="4693" y="12154"/>
                    <a:pt x="2208" y="15323"/>
                    <a:pt x="1042" y="19186"/>
                  </a:cubicBezTo>
                  <a:cubicBezTo>
                    <a:pt x="0" y="22634"/>
                    <a:pt x="20" y="26440"/>
                    <a:pt x="1778" y="29655"/>
                  </a:cubicBezTo>
                  <a:cubicBezTo>
                    <a:pt x="4792" y="35162"/>
                    <a:pt x="11097" y="36801"/>
                    <a:pt x="16908" y="35930"/>
                  </a:cubicBezTo>
                  <a:lnTo>
                    <a:pt x="16908" y="0"/>
                  </a:lnTo>
                  <a:lnTo>
                    <a:pt x="7745" y="0"/>
                  </a:lnTo>
                  <a:cubicBezTo>
                    <a:pt x="8518" y="2899"/>
                    <a:pt x="7948" y="5757"/>
                    <a:pt x="6502" y="86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21"/>
          <p:cNvSpPr/>
          <p:nvPr/>
        </p:nvSpPr>
        <p:spPr>
          <a:xfrm>
            <a:off x="7161186" y="-40425"/>
            <a:ext cx="2262435" cy="1390268"/>
          </a:xfrm>
          <a:custGeom>
            <a:avLst/>
            <a:gdLst/>
            <a:ahLst/>
            <a:cxnLst/>
            <a:rect l="l" t="t" r="r" b="b"/>
            <a:pathLst>
              <a:path w="58563" h="35987" extrusionOk="0">
                <a:moveTo>
                  <a:pt x="114" y="263"/>
                </a:moveTo>
                <a:cubicBezTo>
                  <a:pt x="5021" y="0"/>
                  <a:pt x="9637" y="2497"/>
                  <a:pt x="13072" y="5839"/>
                </a:cubicBezTo>
                <a:cubicBezTo>
                  <a:pt x="16796" y="9461"/>
                  <a:pt x="19336" y="14067"/>
                  <a:pt x="21964" y="18494"/>
                </a:cubicBezTo>
                <a:cubicBezTo>
                  <a:pt x="24476" y="22726"/>
                  <a:pt x="27186" y="26994"/>
                  <a:pt x="31043" y="30139"/>
                </a:cubicBezTo>
                <a:cubicBezTo>
                  <a:pt x="34535" y="32986"/>
                  <a:pt x="38826" y="34675"/>
                  <a:pt x="43263" y="35325"/>
                </a:cubicBezTo>
                <a:cubicBezTo>
                  <a:pt x="47777" y="35986"/>
                  <a:pt x="52424" y="35631"/>
                  <a:pt x="56829" y="34479"/>
                </a:cubicBezTo>
                <a:cubicBezTo>
                  <a:pt x="57374" y="34336"/>
                  <a:pt x="57916" y="34181"/>
                  <a:pt x="58455" y="34013"/>
                </a:cubicBezTo>
                <a:cubicBezTo>
                  <a:pt x="58563" y="33980"/>
                  <a:pt x="58517" y="33810"/>
                  <a:pt x="58408" y="33844"/>
                </a:cubicBezTo>
                <a:cubicBezTo>
                  <a:pt x="54006" y="35210"/>
                  <a:pt x="49329" y="35777"/>
                  <a:pt x="44733" y="35329"/>
                </a:cubicBezTo>
                <a:cubicBezTo>
                  <a:pt x="40197" y="34886"/>
                  <a:pt x="35732" y="33402"/>
                  <a:pt x="32040" y="30689"/>
                </a:cubicBezTo>
                <a:cubicBezTo>
                  <a:pt x="27981" y="27707"/>
                  <a:pt x="25135" y="23440"/>
                  <a:pt x="22577" y="19177"/>
                </a:cubicBezTo>
                <a:cubicBezTo>
                  <a:pt x="19955" y="14813"/>
                  <a:pt x="17513" y="10260"/>
                  <a:pt x="13995" y="6527"/>
                </a:cubicBezTo>
                <a:cubicBezTo>
                  <a:pt x="10821" y="3159"/>
                  <a:pt x="6570" y="456"/>
                  <a:pt x="1860" y="104"/>
                </a:cubicBezTo>
                <a:cubicBezTo>
                  <a:pt x="1279" y="60"/>
                  <a:pt x="696" y="57"/>
                  <a:pt x="114" y="88"/>
                </a:cubicBezTo>
                <a:cubicBezTo>
                  <a:pt x="2" y="94"/>
                  <a:pt x="1" y="270"/>
                  <a:pt x="114" y="2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21"/>
          <p:cNvGrpSpPr/>
          <p:nvPr/>
        </p:nvGrpSpPr>
        <p:grpSpPr>
          <a:xfrm>
            <a:off x="-379010" y="-183837"/>
            <a:ext cx="1231666" cy="2348283"/>
            <a:chOff x="3656933" y="420360"/>
            <a:chExt cx="1014134" cy="1933539"/>
          </a:xfrm>
        </p:grpSpPr>
        <p:sp>
          <p:nvSpPr>
            <p:cNvPr id="275" name="Google Shape;275;p21"/>
            <p:cNvSpPr/>
            <p:nvPr/>
          </p:nvSpPr>
          <p:spPr>
            <a:xfrm>
              <a:off x="3663708" y="420360"/>
              <a:ext cx="1007359" cy="1933539"/>
            </a:xfrm>
            <a:custGeom>
              <a:avLst/>
              <a:gdLst/>
              <a:ahLst/>
              <a:cxnLst/>
              <a:rect l="l" t="t" r="r" b="b"/>
              <a:pathLst>
                <a:path w="31668" h="60784" extrusionOk="0">
                  <a:moveTo>
                    <a:pt x="12435" y="52882"/>
                  </a:moveTo>
                  <a:cubicBezTo>
                    <a:pt x="16528" y="46533"/>
                    <a:pt x="22581" y="41681"/>
                    <a:pt x="26926" y="35505"/>
                  </a:cubicBezTo>
                  <a:cubicBezTo>
                    <a:pt x="29494" y="31853"/>
                    <a:pt x="31667" y="27201"/>
                    <a:pt x="31535" y="22646"/>
                  </a:cubicBezTo>
                  <a:cubicBezTo>
                    <a:pt x="31274" y="13651"/>
                    <a:pt x="22745" y="11867"/>
                    <a:pt x="15391" y="12584"/>
                  </a:cubicBezTo>
                  <a:cubicBezTo>
                    <a:pt x="11475" y="12966"/>
                    <a:pt x="7378" y="12610"/>
                    <a:pt x="5843" y="8374"/>
                  </a:cubicBezTo>
                  <a:cubicBezTo>
                    <a:pt x="4868" y="5677"/>
                    <a:pt x="5269" y="2673"/>
                    <a:pt x="6231" y="1"/>
                  </a:cubicBezTo>
                  <a:lnTo>
                    <a:pt x="0" y="1"/>
                  </a:lnTo>
                  <a:lnTo>
                    <a:pt x="0" y="60784"/>
                  </a:lnTo>
                  <a:lnTo>
                    <a:pt x="9139" y="60784"/>
                  </a:lnTo>
                  <a:cubicBezTo>
                    <a:pt x="9664" y="57951"/>
                    <a:pt x="10877" y="55298"/>
                    <a:pt x="12435" y="528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3656933" y="744050"/>
              <a:ext cx="934737" cy="1463864"/>
            </a:xfrm>
            <a:custGeom>
              <a:avLst/>
              <a:gdLst/>
              <a:ahLst/>
              <a:cxnLst/>
              <a:rect l="l" t="t" r="r" b="b"/>
              <a:pathLst>
                <a:path w="29385" h="46019" extrusionOk="0">
                  <a:moveTo>
                    <a:pt x="25382" y="13511"/>
                  </a:moveTo>
                  <a:cubicBezTo>
                    <a:pt x="23538" y="8382"/>
                    <a:pt x="16423" y="8927"/>
                    <a:pt x="11853" y="9517"/>
                  </a:cubicBezTo>
                  <a:cubicBezTo>
                    <a:pt x="196" y="11022"/>
                    <a:pt x="213" y="0"/>
                    <a:pt x="213" y="0"/>
                  </a:cubicBezTo>
                  <a:cubicBezTo>
                    <a:pt x="213" y="0"/>
                    <a:pt x="1" y="46019"/>
                    <a:pt x="213" y="45970"/>
                  </a:cubicBezTo>
                  <a:cubicBezTo>
                    <a:pt x="11423" y="26788"/>
                    <a:pt x="29384" y="24640"/>
                    <a:pt x="25382" y="1351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1"/>
          <p:cNvGrpSpPr/>
          <p:nvPr/>
        </p:nvGrpSpPr>
        <p:grpSpPr>
          <a:xfrm>
            <a:off x="926238" y="-20530"/>
            <a:ext cx="583671" cy="635942"/>
            <a:chOff x="2251762" y="2566875"/>
            <a:chExt cx="480585" cy="523624"/>
          </a:xfrm>
        </p:grpSpPr>
        <p:sp>
          <p:nvSpPr>
            <p:cNvPr id="278" name="Google Shape;278;p21"/>
            <p:cNvSpPr/>
            <p:nvPr/>
          </p:nvSpPr>
          <p:spPr>
            <a:xfrm>
              <a:off x="2251762" y="2566875"/>
              <a:ext cx="459655" cy="486375"/>
            </a:xfrm>
            <a:custGeom>
              <a:avLst/>
              <a:gdLst/>
              <a:ahLst/>
              <a:cxnLst/>
              <a:rect l="l" t="t" r="r" b="b"/>
              <a:pathLst>
                <a:path w="14450" h="15290" extrusionOk="0">
                  <a:moveTo>
                    <a:pt x="2591" y="10875"/>
                  </a:moveTo>
                  <a:cubicBezTo>
                    <a:pt x="3299" y="13858"/>
                    <a:pt x="6680" y="15289"/>
                    <a:pt x="9526" y="14495"/>
                  </a:cubicBezTo>
                  <a:cubicBezTo>
                    <a:pt x="13153" y="13484"/>
                    <a:pt x="14441" y="9572"/>
                    <a:pt x="14446" y="6182"/>
                  </a:cubicBezTo>
                  <a:cubicBezTo>
                    <a:pt x="14449" y="3894"/>
                    <a:pt x="13753" y="1856"/>
                    <a:pt x="12659" y="0"/>
                  </a:cubicBezTo>
                  <a:lnTo>
                    <a:pt x="0" y="0"/>
                  </a:lnTo>
                  <a:cubicBezTo>
                    <a:pt x="1334" y="945"/>
                    <a:pt x="2074" y="2362"/>
                    <a:pt x="2274" y="4185"/>
                  </a:cubicBezTo>
                  <a:cubicBezTo>
                    <a:pt x="2515" y="6399"/>
                    <a:pt x="2072" y="8689"/>
                    <a:pt x="2591" y="10875"/>
                  </a:cubicBezTo>
                  <a:close/>
                </a:path>
              </a:pathLst>
            </a:custGeom>
            <a:solidFill>
              <a:srgbClr val="4F34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2251762" y="2566875"/>
              <a:ext cx="480585" cy="523624"/>
            </a:xfrm>
            <a:custGeom>
              <a:avLst/>
              <a:gdLst/>
              <a:ahLst/>
              <a:cxnLst/>
              <a:rect l="l" t="t" r="r" b="b"/>
              <a:pathLst>
                <a:path w="15108" h="16461" extrusionOk="0">
                  <a:moveTo>
                    <a:pt x="3251" y="12046"/>
                  </a:moveTo>
                  <a:cubicBezTo>
                    <a:pt x="3958" y="15029"/>
                    <a:pt x="7339" y="16461"/>
                    <a:pt x="10185" y="15667"/>
                  </a:cubicBezTo>
                  <a:cubicBezTo>
                    <a:pt x="13813" y="14654"/>
                    <a:pt x="15100" y="10743"/>
                    <a:pt x="15105" y="7353"/>
                  </a:cubicBezTo>
                  <a:cubicBezTo>
                    <a:pt x="15108" y="5065"/>
                    <a:pt x="13753" y="1856"/>
                    <a:pt x="12659" y="0"/>
                  </a:cubicBezTo>
                  <a:lnTo>
                    <a:pt x="0" y="0"/>
                  </a:lnTo>
                  <a:cubicBezTo>
                    <a:pt x="1334" y="945"/>
                    <a:pt x="2733" y="3533"/>
                    <a:pt x="2933" y="5356"/>
                  </a:cubicBezTo>
                  <a:cubicBezTo>
                    <a:pt x="3174" y="7571"/>
                    <a:pt x="2732" y="9861"/>
                    <a:pt x="3251" y="12046"/>
                  </a:cubicBezTo>
                  <a:close/>
                </a:path>
              </a:pathLst>
            </a:custGeom>
            <a:solidFill>
              <a:srgbClr val="DFDB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2251762" y="2566875"/>
              <a:ext cx="459655" cy="486375"/>
            </a:xfrm>
            <a:custGeom>
              <a:avLst/>
              <a:gdLst/>
              <a:ahLst/>
              <a:cxnLst/>
              <a:rect l="l" t="t" r="r" b="b"/>
              <a:pathLst>
                <a:path w="14450" h="15290" extrusionOk="0">
                  <a:moveTo>
                    <a:pt x="2591" y="10875"/>
                  </a:moveTo>
                  <a:cubicBezTo>
                    <a:pt x="3299" y="13858"/>
                    <a:pt x="6680" y="15289"/>
                    <a:pt x="9526" y="14495"/>
                  </a:cubicBezTo>
                  <a:cubicBezTo>
                    <a:pt x="13153" y="13484"/>
                    <a:pt x="14441" y="9572"/>
                    <a:pt x="14446" y="6182"/>
                  </a:cubicBezTo>
                  <a:cubicBezTo>
                    <a:pt x="14449" y="3894"/>
                    <a:pt x="13753" y="1856"/>
                    <a:pt x="12659" y="0"/>
                  </a:cubicBezTo>
                  <a:lnTo>
                    <a:pt x="0" y="0"/>
                  </a:lnTo>
                  <a:cubicBezTo>
                    <a:pt x="1334" y="945"/>
                    <a:pt x="2074" y="2362"/>
                    <a:pt x="2274" y="4185"/>
                  </a:cubicBezTo>
                  <a:cubicBezTo>
                    <a:pt x="2515" y="6399"/>
                    <a:pt x="2072" y="8689"/>
                    <a:pt x="2591" y="1087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21"/>
          <p:cNvSpPr/>
          <p:nvPr/>
        </p:nvSpPr>
        <p:spPr>
          <a:xfrm>
            <a:off x="-1189812" y="2433375"/>
            <a:ext cx="1558860" cy="2324981"/>
          </a:xfrm>
          <a:custGeom>
            <a:avLst/>
            <a:gdLst/>
            <a:ahLst/>
            <a:cxnLst/>
            <a:rect l="l" t="t" r="r" b="b"/>
            <a:pathLst>
              <a:path w="40351" h="60182" extrusionOk="0">
                <a:moveTo>
                  <a:pt x="38414" y="151"/>
                </a:moveTo>
                <a:cubicBezTo>
                  <a:pt x="40257" y="4987"/>
                  <a:pt x="39474" y="10432"/>
                  <a:pt x="37215" y="14991"/>
                </a:cubicBezTo>
                <a:cubicBezTo>
                  <a:pt x="34911" y="19641"/>
                  <a:pt x="31054" y="23328"/>
                  <a:pt x="26848" y="26272"/>
                </a:cubicBezTo>
                <a:cubicBezTo>
                  <a:pt x="24728" y="27756"/>
                  <a:pt x="22496" y="29066"/>
                  <a:pt x="20224" y="30301"/>
                </a:cubicBezTo>
                <a:cubicBezTo>
                  <a:pt x="17906" y="31562"/>
                  <a:pt x="15553" y="32767"/>
                  <a:pt x="13295" y="34136"/>
                </a:cubicBezTo>
                <a:cubicBezTo>
                  <a:pt x="11111" y="35460"/>
                  <a:pt x="9009" y="36947"/>
                  <a:pt x="7190" y="38747"/>
                </a:cubicBezTo>
                <a:cubicBezTo>
                  <a:pt x="5482" y="40437"/>
                  <a:pt x="4062" y="42410"/>
                  <a:pt x="2979" y="44555"/>
                </a:cubicBezTo>
                <a:cubicBezTo>
                  <a:pt x="848" y="48776"/>
                  <a:pt x="0" y="53650"/>
                  <a:pt x="679" y="58336"/>
                </a:cubicBezTo>
                <a:cubicBezTo>
                  <a:pt x="763" y="58919"/>
                  <a:pt x="873" y="59497"/>
                  <a:pt x="1003" y="60072"/>
                </a:cubicBezTo>
                <a:cubicBezTo>
                  <a:pt x="1029" y="60181"/>
                  <a:pt x="1198" y="60135"/>
                  <a:pt x="1173" y="60025"/>
                </a:cubicBezTo>
                <a:cubicBezTo>
                  <a:pt x="86" y="55251"/>
                  <a:pt x="651" y="50159"/>
                  <a:pt x="2633" y="45693"/>
                </a:cubicBezTo>
                <a:cubicBezTo>
                  <a:pt x="3616" y="43478"/>
                  <a:pt x="4943" y="41415"/>
                  <a:pt x="6581" y="39630"/>
                </a:cubicBezTo>
                <a:cubicBezTo>
                  <a:pt x="8347" y="37707"/>
                  <a:pt x="10450" y="36126"/>
                  <a:pt x="12652" y="34739"/>
                </a:cubicBezTo>
                <a:cubicBezTo>
                  <a:pt x="17081" y="31951"/>
                  <a:pt x="21894" y="29840"/>
                  <a:pt x="26237" y="26905"/>
                </a:cubicBezTo>
                <a:cubicBezTo>
                  <a:pt x="30411" y="24085"/>
                  <a:pt x="34297" y="20593"/>
                  <a:pt x="36794" y="16162"/>
                </a:cubicBezTo>
                <a:cubicBezTo>
                  <a:pt x="39204" y="11885"/>
                  <a:pt x="40351" y="6686"/>
                  <a:pt x="39137" y="1856"/>
                </a:cubicBezTo>
                <a:cubicBezTo>
                  <a:pt x="38987" y="1262"/>
                  <a:pt x="38802" y="678"/>
                  <a:pt x="38584" y="104"/>
                </a:cubicBezTo>
                <a:cubicBezTo>
                  <a:pt x="38543" y="0"/>
                  <a:pt x="38373" y="45"/>
                  <a:pt x="38414" y="15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"/>
          <p:cNvSpPr/>
          <p:nvPr/>
        </p:nvSpPr>
        <p:spPr>
          <a:xfrm rot="5400000">
            <a:off x="-283147" y="1930551"/>
            <a:ext cx="930464" cy="513349"/>
          </a:xfrm>
          <a:custGeom>
            <a:avLst/>
            <a:gdLst/>
            <a:ahLst/>
            <a:cxnLst/>
            <a:rect l="l" t="t" r="r" b="b"/>
            <a:pathLst>
              <a:path w="24085" h="13288" extrusionOk="0">
                <a:moveTo>
                  <a:pt x="20458" y="1584"/>
                </a:moveTo>
                <a:cubicBezTo>
                  <a:pt x="17423" y="0"/>
                  <a:pt x="13955" y="1934"/>
                  <a:pt x="11838" y="4139"/>
                </a:cubicBezTo>
                <a:cubicBezTo>
                  <a:pt x="9721" y="6343"/>
                  <a:pt x="7912" y="8696"/>
                  <a:pt x="5412" y="10501"/>
                </a:cubicBezTo>
                <a:cubicBezTo>
                  <a:pt x="3731" y="11714"/>
                  <a:pt x="1921" y="12633"/>
                  <a:pt x="0" y="13287"/>
                </a:cubicBezTo>
                <a:lnTo>
                  <a:pt x="22579" y="13287"/>
                </a:lnTo>
                <a:cubicBezTo>
                  <a:pt x="22579" y="13287"/>
                  <a:pt x="24084" y="10013"/>
                  <a:pt x="23756" y="7411"/>
                </a:cubicBezTo>
                <a:cubicBezTo>
                  <a:pt x="23450" y="5000"/>
                  <a:pt x="22461" y="2629"/>
                  <a:pt x="20458" y="1584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1"/>
          <p:cNvGrpSpPr/>
          <p:nvPr/>
        </p:nvGrpSpPr>
        <p:grpSpPr>
          <a:xfrm flipH="1">
            <a:off x="7701930" y="-40437"/>
            <a:ext cx="1457671" cy="1159886"/>
            <a:chOff x="3648694" y="2557077"/>
            <a:chExt cx="1200223" cy="955032"/>
          </a:xfrm>
        </p:grpSpPr>
        <p:sp>
          <p:nvSpPr>
            <p:cNvPr id="284" name="Google Shape;284;p21"/>
            <p:cNvSpPr/>
            <p:nvPr/>
          </p:nvSpPr>
          <p:spPr>
            <a:xfrm>
              <a:off x="3648694" y="2557077"/>
              <a:ext cx="1200223" cy="955032"/>
            </a:xfrm>
            <a:custGeom>
              <a:avLst/>
              <a:gdLst/>
              <a:ahLst/>
              <a:cxnLst/>
              <a:rect l="l" t="t" r="r" b="b"/>
              <a:pathLst>
                <a:path w="37731" h="30023" extrusionOk="0">
                  <a:moveTo>
                    <a:pt x="1095" y="28046"/>
                  </a:moveTo>
                  <a:cubicBezTo>
                    <a:pt x="3250" y="24680"/>
                    <a:pt x="6428" y="22087"/>
                    <a:pt x="10015" y="20371"/>
                  </a:cubicBezTo>
                  <a:cubicBezTo>
                    <a:pt x="13724" y="18596"/>
                    <a:pt x="17766" y="18165"/>
                    <a:pt x="21616" y="16833"/>
                  </a:cubicBezTo>
                  <a:cubicBezTo>
                    <a:pt x="29094" y="14247"/>
                    <a:pt x="37557" y="8633"/>
                    <a:pt x="37730" y="1"/>
                  </a:cubicBezTo>
                  <a:lnTo>
                    <a:pt x="1" y="1"/>
                  </a:lnTo>
                  <a:lnTo>
                    <a:pt x="1" y="30022"/>
                  </a:lnTo>
                  <a:cubicBezTo>
                    <a:pt x="324" y="29347"/>
                    <a:pt x="686" y="28686"/>
                    <a:pt x="1095" y="280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3648694" y="2557077"/>
              <a:ext cx="679557" cy="540738"/>
            </a:xfrm>
            <a:custGeom>
              <a:avLst/>
              <a:gdLst/>
              <a:ahLst/>
              <a:cxnLst/>
              <a:rect l="l" t="t" r="r" b="b"/>
              <a:pathLst>
                <a:path w="21363" h="16999" extrusionOk="0">
                  <a:moveTo>
                    <a:pt x="620" y="15879"/>
                  </a:moveTo>
                  <a:cubicBezTo>
                    <a:pt x="1840" y="13974"/>
                    <a:pt x="3639" y="12506"/>
                    <a:pt x="5671" y="11534"/>
                  </a:cubicBezTo>
                  <a:cubicBezTo>
                    <a:pt x="7770" y="10528"/>
                    <a:pt x="10059" y="10285"/>
                    <a:pt x="12239" y="9531"/>
                  </a:cubicBezTo>
                  <a:cubicBezTo>
                    <a:pt x="16472" y="8066"/>
                    <a:pt x="21264" y="4888"/>
                    <a:pt x="21363" y="1"/>
                  </a:cubicBezTo>
                  <a:lnTo>
                    <a:pt x="1" y="1"/>
                  </a:lnTo>
                  <a:lnTo>
                    <a:pt x="1" y="16999"/>
                  </a:lnTo>
                  <a:cubicBezTo>
                    <a:pt x="184" y="16616"/>
                    <a:pt x="389" y="16242"/>
                    <a:pt x="620" y="1587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/>
          <p:nvPr/>
        </p:nvSpPr>
        <p:spPr>
          <a:xfrm flipH="1">
            <a:off x="7345037" y="3626105"/>
            <a:ext cx="1798961" cy="1517407"/>
          </a:xfrm>
          <a:custGeom>
            <a:avLst/>
            <a:gdLst/>
            <a:ahLst/>
            <a:cxnLst/>
            <a:rect l="l" t="t" r="r" b="b"/>
            <a:pathLst>
              <a:path w="46566" h="39278" extrusionOk="0">
                <a:moveTo>
                  <a:pt x="43111" y="25940"/>
                </a:moveTo>
                <a:cubicBezTo>
                  <a:pt x="37702" y="24155"/>
                  <a:pt x="32596" y="26060"/>
                  <a:pt x="27241" y="27001"/>
                </a:cubicBezTo>
                <a:cubicBezTo>
                  <a:pt x="24848" y="27422"/>
                  <a:pt x="22365" y="27603"/>
                  <a:pt x="19999" y="26914"/>
                </a:cubicBezTo>
                <a:cubicBezTo>
                  <a:pt x="17750" y="26258"/>
                  <a:pt x="15849" y="24814"/>
                  <a:pt x="14271" y="23024"/>
                </a:cubicBezTo>
                <a:cubicBezTo>
                  <a:pt x="11100" y="19424"/>
                  <a:pt x="9364" y="14746"/>
                  <a:pt x="7452" y="10338"/>
                </a:cubicBezTo>
                <a:cubicBezTo>
                  <a:pt x="6529" y="8210"/>
                  <a:pt x="5537" y="6092"/>
                  <a:pt x="4408" y="4078"/>
                </a:cubicBezTo>
                <a:cubicBezTo>
                  <a:pt x="3330" y="2158"/>
                  <a:pt x="1919" y="537"/>
                  <a:pt x="1" y="0"/>
                </a:cubicBezTo>
                <a:lnTo>
                  <a:pt x="1" y="39278"/>
                </a:lnTo>
                <a:lnTo>
                  <a:pt x="46565" y="39278"/>
                </a:lnTo>
                <a:lnTo>
                  <a:pt x="46565" y="27552"/>
                </a:lnTo>
                <a:cubicBezTo>
                  <a:pt x="45482" y="26891"/>
                  <a:pt x="44331" y="26343"/>
                  <a:pt x="43111" y="2594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-21621" y="-44288"/>
            <a:ext cx="1469696" cy="1167590"/>
          </a:xfrm>
          <a:custGeom>
            <a:avLst/>
            <a:gdLst/>
            <a:ahLst/>
            <a:cxnLst/>
            <a:rect l="l" t="t" r="r" b="b"/>
            <a:pathLst>
              <a:path w="38043" h="30223" extrusionOk="0">
                <a:moveTo>
                  <a:pt x="185" y="30072"/>
                </a:moveTo>
                <a:cubicBezTo>
                  <a:pt x="2158" y="28363"/>
                  <a:pt x="3182" y="25873"/>
                  <a:pt x="3635" y="23351"/>
                </a:cubicBezTo>
                <a:cubicBezTo>
                  <a:pt x="4087" y="20833"/>
                  <a:pt x="4074" y="18340"/>
                  <a:pt x="5068" y="15934"/>
                </a:cubicBezTo>
                <a:cubicBezTo>
                  <a:pt x="5886" y="13953"/>
                  <a:pt x="7217" y="12260"/>
                  <a:pt x="8974" y="11029"/>
                </a:cubicBezTo>
                <a:cubicBezTo>
                  <a:pt x="12024" y="8895"/>
                  <a:pt x="15814" y="8399"/>
                  <a:pt x="19399" y="7836"/>
                </a:cubicBezTo>
                <a:cubicBezTo>
                  <a:pt x="23442" y="7200"/>
                  <a:pt x="27578" y="6665"/>
                  <a:pt x="31444" y="5264"/>
                </a:cubicBezTo>
                <a:cubicBezTo>
                  <a:pt x="34225" y="4255"/>
                  <a:pt x="36883" y="2633"/>
                  <a:pt x="38042" y="0"/>
                </a:cubicBezTo>
                <a:lnTo>
                  <a:pt x="0" y="0"/>
                </a:lnTo>
                <a:lnTo>
                  <a:pt x="0" y="30223"/>
                </a:lnTo>
                <a:cubicBezTo>
                  <a:pt x="61" y="30172"/>
                  <a:pt x="124" y="30125"/>
                  <a:pt x="185" y="300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2"/>
          <p:cNvSpPr/>
          <p:nvPr/>
        </p:nvSpPr>
        <p:spPr>
          <a:xfrm rot="1332789">
            <a:off x="8389020" y="2515692"/>
            <a:ext cx="821589" cy="2567800"/>
          </a:xfrm>
          <a:custGeom>
            <a:avLst/>
            <a:gdLst/>
            <a:ahLst/>
            <a:cxnLst/>
            <a:rect l="l" t="t" r="r" b="b"/>
            <a:pathLst>
              <a:path w="21267" h="66468" extrusionOk="0">
                <a:moveTo>
                  <a:pt x="8902" y="156"/>
                </a:moveTo>
                <a:cubicBezTo>
                  <a:pt x="10340" y="5257"/>
                  <a:pt x="9471" y="10605"/>
                  <a:pt x="7931" y="15573"/>
                </a:cubicBezTo>
                <a:cubicBezTo>
                  <a:pt x="6367" y="20618"/>
                  <a:pt x="4066" y="25393"/>
                  <a:pt x="2451" y="30419"/>
                </a:cubicBezTo>
                <a:cubicBezTo>
                  <a:pt x="905" y="35230"/>
                  <a:pt x="1" y="40354"/>
                  <a:pt x="1121" y="45359"/>
                </a:cubicBezTo>
                <a:cubicBezTo>
                  <a:pt x="2123" y="49841"/>
                  <a:pt x="4546" y="53931"/>
                  <a:pt x="7678" y="57256"/>
                </a:cubicBezTo>
                <a:cubicBezTo>
                  <a:pt x="11001" y="60782"/>
                  <a:pt x="15106" y="63485"/>
                  <a:pt x="19425" y="65631"/>
                </a:cubicBezTo>
                <a:cubicBezTo>
                  <a:pt x="19971" y="65903"/>
                  <a:pt x="20522" y="66165"/>
                  <a:pt x="21075" y="66421"/>
                </a:cubicBezTo>
                <a:cubicBezTo>
                  <a:pt x="21177" y="66468"/>
                  <a:pt x="21266" y="66317"/>
                  <a:pt x="21164" y="66268"/>
                </a:cubicBezTo>
                <a:cubicBezTo>
                  <a:pt x="16756" y="64234"/>
                  <a:pt x="12526" y="61698"/>
                  <a:pt x="8998" y="58332"/>
                </a:cubicBezTo>
                <a:cubicBezTo>
                  <a:pt x="5617" y="55107"/>
                  <a:pt x="2911" y="51087"/>
                  <a:pt x="1612" y="46571"/>
                </a:cubicBezTo>
                <a:cubicBezTo>
                  <a:pt x="185" y="41611"/>
                  <a:pt x="822" y="36464"/>
                  <a:pt x="2272" y="31589"/>
                </a:cubicBezTo>
                <a:cubicBezTo>
                  <a:pt x="3768" y="26563"/>
                  <a:pt x="6044" y="21823"/>
                  <a:pt x="7703" y="16855"/>
                </a:cubicBezTo>
                <a:cubicBezTo>
                  <a:pt x="9287" y="12106"/>
                  <a:pt x="10393" y="6996"/>
                  <a:pt x="9504" y="1989"/>
                </a:cubicBezTo>
                <a:cubicBezTo>
                  <a:pt x="9392" y="1356"/>
                  <a:pt x="9247" y="730"/>
                  <a:pt x="9071" y="110"/>
                </a:cubicBezTo>
                <a:cubicBezTo>
                  <a:pt x="9040" y="1"/>
                  <a:pt x="8872" y="48"/>
                  <a:pt x="8902" y="15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6615581" y="4630151"/>
            <a:ext cx="930464" cy="513349"/>
          </a:xfrm>
          <a:custGeom>
            <a:avLst/>
            <a:gdLst/>
            <a:ahLst/>
            <a:cxnLst/>
            <a:rect l="l" t="t" r="r" b="b"/>
            <a:pathLst>
              <a:path w="24085" h="13288" extrusionOk="0">
                <a:moveTo>
                  <a:pt x="20458" y="1584"/>
                </a:moveTo>
                <a:cubicBezTo>
                  <a:pt x="17423" y="0"/>
                  <a:pt x="13955" y="1934"/>
                  <a:pt x="11838" y="4139"/>
                </a:cubicBezTo>
                <a:cubicBezTo>
                  <a:pt x="9721" y="6343"/>
                  <a:pt x="7912" y="8696"/>
                  <a:pt x="5412" y="10501"/>
                </a:cubicBezTo>
                <a:cubicBezTo>
                  <a:pt x="3731" y="11714"/>
                  <a:pt x="1921" y="12633"/>
                  <a:pt x="0" y="13287"/>
                </a:cubicBezTo>
                <a:lnTo>
                  <a:pt x="22579" y="13287"/>
                </a:lnTo>
                <a:cubicBezTo>
                  <a:pt x="22579" y="13287"/>
                  <a:pt x="24084" y="10013"/>
                  <a:pt x="23756" y="7411"/>
                </a:cubicBezTo>
                <a:cubicBezTo>
                  <a:pt x="23450" y="5000"/>
                  <a:pt x="22461" y="2629"/>
                  <a:pt x="20458" y="1584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" name="Google Shape;291;p22"/>
          <p:cNvGrpSpPr/>
          <p:nvPr/>
        </p:nvGrpSpPr>
        <p:grpSpPr>
          <a:xfrm rot="5400000">
            <a:off x="471666" y="3839944"/>
            <a:ext cx="906568" cy="1947187"/>
            <a:chOff x="5038278" y="2362628"/>
            <a:chExt cx="746453" cy="1603283"/>
          </a:xfrm>
        </p:grpSpPr>
        <p:sp>
          <p:nvSpPr>
            <p:cNvPr id="292" name="Google Shape;292;p22"/>
            <p:cNvSpPr/>
            <p:nvPr/>
          </p:nvSpPr>
          <p:spPr>
            <a:xfrm>
              <a:off x="5038278" y="2556505"/>
              <a:ext cx="746453" cy="1409406"/>
            </a:xfrm>
            <a:custGeom>
              <a:avLst/>
              <a:gdLst/>
              <a:ahLst/>
              <a:cxnLst/>
              <a:rect l="l" t="t" r="r" b="b"/>
              <a:pathLst>
                <a:path w="23466" h="44307" extrusionOk="0">
                  <a:moveTo>
                    <a:pt x="17593" y="5741"/>
                  </a:moveTo>
                  <a:cubicBezTo>
                    <a:pt x="13881" y="8007"/>
                    <a:pt x="9771" y="9555"/>
                    <a:pt x="6116" y="11919"/>
                  </a:cubicBezTo>
                  <a:cubicBezTo>
                    <a:pt x="2655" y="14156"/>
                    <a:pt x="0" y="17315"/>
                    <a:pt x="635" y="21674"/>
                  </a:cubicBezTo>
                  <a:cubicBezTo>
                    <a:pt x="1128" y="25057"/>
                    <a:pt x="3384" y="27027"/>
                    <a:pt x="6023" y="28925"/>
                  </a:cubicBezTo>
                  <a:cubicBezTo>
                    <a:pt x="8349" y="30599"/>
                    <a:pt x="10622" y="32276"/>
                    <a:pt x="11659" y="35058"/>
                  </a:cubicBezTo>
                  <a:cubicBezTo>
                    <a:pt x="12804" y="38133"/>
                    <a:pt x="12439" y="41536"/>
                    <a:pt x="10927" y="44306"/>
                  </a:cubicBezTo>
                  <a:lnTo>
                    <a:pt x="23466" y="44306"/>
                  </a:lnTo>
                  <a:lnTo>
                    <a:pt x="23466" y="0"/>
                  </a:lnTo>
                  <a:cubicBezTo>
                    <a:pt x="22230" y="2406"/>
                    <a:pt x="20019" y="4261"/>
                    <a:pt x="17593" y="5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5254199" y="2362628"/>
              <a:ext cx="530527" cy="1305101"/>
            </a:xfrm>
            <a:custGeom>
              <a:avLst/>
              <a:gdLst/>
              <a:ahLst/>
              <a:cxnLst/>
              <a:rect l="l" t="t" r="r" b="b"/>
              <a:pathLst>
                <a:path w="16678" h="41028" extrusionOk="0">
                  <a:moveTo>
                    <a:pt x="1652" y="15597"/>
                  </a:moveTo>
                  <a:cubicBezTo>
                    <a:pt x="0" y="20540"/>
                    <a:pt x="3015" y="26058"/>
                    <a:pt x="6432" y="29657"/>
                  </a:cubicBezTo>
                  <a:cubicBezTo>
                    <a:pt x="9893" y="33303"/>
                    <a:pt x="14198" y="36745"/>
                    <a:pt x="16678" y="41028"/>
                  </a:cubicBezTo>
                  <a:lnTo>
                    <a:pt x="16678" y="1"/>
                  </a:lnTo>
                  <a:cubicBezTo>
                    <a:pt x="14319" y="7787"/>
                    <a:pt x="4427" y="7292"/>
                    <a:pt x="1652" y="1559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22"/>
          <p:cNvSpPr/>
          <p:nvPr/>
        </p:nvSpPr>
        <p:spPr>
          <a:xfrm rot="5400000">
            <a:off x="-99164" y="-150655"/>
            <a:ext cx="651421" cy="864132"/>
          </a:xfrm>
          <a:custGeom>
            <a:avLst/>
            <a:gdLst/>
            <a:ahLst/>
            <a:cxnLst/>
            <a:rect l="l" t="t" r="r" b="b"/>
            <a:pathLst>
              <a:path w="16862" h="22368" extrusionOk="0">
                <a:moveTo>
                  <a:pt x="111" y="194"/>
                </a:moveTo>
                <a:cubicBezTo>
                  <a:pt x="1962" y="600"/>
                  <a:pt x="3754" y="1262"/>
                  <a:pt x="5427" y="2150"/>
                </a:cubicBezTo>
                <a:cubicBezTo>
                  <a:pt x="7096" y="3037"/>
                  <a:pt x="8647" y="4143"/>
                  <a:pt x="10024" y="5436"/>
                </a:cubicBezTo>
                <a:cubicBezTo>
                  <a:pt x="11435" y="6761"/>
                  <a:pt x="12657" y="8281"/>
                  <a:pt x="13642" y="9946"/>
                </a:cubicBezTo>
                <a:cubicBezTo>
                  <a:pt x="14670" y="11681"/>
                  <a:pt x="15441" y="13565"/>
                  <a:pt x="15938" y="15518"/>
                </a:cubicBezTo>
                <a:cubicBezTo>
                  <a:pt x="16435" y="17472"/>
                  <a:pt x="16654" y="19494"/>
                  <a:pt x="16575" y="21509"/>
                </a:cubicBezTo>
                <a:cubicBezTo>
                  <a:pt x="16565" y="21758"/>
                  <a:pt x="16551" y="22007"/>
                  <a:pt x="16532" y="22255"/>
                </a:cubicBezTo>
                <a:cubicBezTo>
                  <a:pt x="16523" y="22368"/>
                  <a:pt x="16699" y="22368"/>
                  <a:pt x="16708" y="22255"/>
                </a:cubicBezTo>
                <a:cubicBezTo>
                  <a:pt x="16861" y="20223"/>
                  <a:pt x="16710" y="18171"/>
                  <a:pt x="16275" y="16180"/>
                </a:cubicBezTo>
                <a:cubicBezTo>
                  <a:pt x="15843" y="14203"/>
                  <a:pt x="15131" y="12285"/>
                  <a:pt x="14163" y="10507"/>
                </a:cubicBezTo>
                <a:cubicBezTo>
                  <a:pt x="13220" y="8775"/>
                  <a:pt x="12030" y="7182"/>
                  <a:pt x="10638" y="5788"/>
                </a:cubicBezTo>
                <a:cubicBezTo>
                  <a:pt x="9298" y="4444"/>
                  <a:pt x="7775" y="3282"/>
                  <a:pt x="6129" y="2338"/>
                </a:cubicBezTo>
                <a:cubicBezTo>
                  <a:pt x="4473" y="1387"/>
                  <a:pt x="2689" y="657"/>
                  <a:pt x="839" y="186"/>
                </a:cubicBezTo>
                <a:cubicBezTo>
                  <a:pt x="612" y="129"/>
                  <a:pt x="385" y="75"/>
                  <a:pt x="157" y="24"/>
                </a:cubicBezTo>
                <a:cubicBezTo>
                  <a:pt x="48" y="0"/>
                  <a:pt x="0" y="170"/>
                  <a:pt x="111" y="1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/>
          <p:nvPr/>
        </p:nvSpPr>
        <p:spPr>
          <a:xfrm rot="1189540">
            <a:off x="-314634" y="3794704"/>
            <a:ext cx="1798951" cy="1517399"/>
          </a:xfrm>
          <a:custGeom>
            <a:avLst/>
            <a:gdLst/>
            <a:ahLst/>
            <a:cxnLst/>
            <a:rect l="l" t="t" r="r" b="b"/>
            <a:pathLst>
              <a:path w="46566" h="39278" extrusionOk="0">
                <a:moveTo>
                  <a:pt x="43111" y="25940"/>
                </a:moveTo>
                <a:cubicBezTo>
                  <a:pt x="37702" y="24155"/>
                  <a:pt x="32596" y="26060"/>
                  <a:pt x="27241" y="27001"/>
                </a:cubicBezTo>
                <a:cubicBezTo>
                  <a:pt x="24848" y="27422"/>
                  <a:pt x="22365" y="27603"/>
                  <a:pt x="19999" y="26914"/>
                </a:cubicBezTo>
                <a:cubicBezTo>
                  <a:pt x="17750" y="26258"/>
                  <a:pt x="15849" y="24814"/>
                  <a:pt x="14271" y="23024"/>
                </a:cubicBezTo>
                <a:cubicBezTo>
                  <a:pt x="11100" y="19424"/>
                  <a:pt x="9364" y="14746"/>
                  <a:pt x="7452" y="10338"/>
                </a:cubicBezTo>
                <a:cubicBezTo>
                  <a:pt x="6529" y="8210"/>
                  <a:pt x="5537" y="6092"/>
                  <a:pt x="4408" y="4078"/>
                </a:cubicBezTo>
                <a:cubicBezTo>
                  <a:pt x="3330" y="2158"/>
                  <a:pt x="1919" y="537"/>
                  <a:pt x="1" y="0"/>
                </a:cubicBezTo>
                <a:lnTo>
                  <a:pt x="1" y="39278"/>
                </a:lnTo>
                <a:lnTo>
                  <a:pt x="46565" y="39278"/>
                </a:lnTo>
                <a:lnTo>
                  <a:pt x="46565" y="27552"/>
                </a:lnTo>
                <a:cubicBezTo>
                  <a:pt x="45482" y="26891"/>
                  <a:pt x="44331" y="26343"/>
                  <a:pt x="43111" y="2594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 rot="9564919">
            <a:off x="112477" y="2737335"/>
            <a:ext cx="821576" cy="2567757"/>
          </a:xfrm>
          <a:custGeom>
            <a:avLst/>
            <a:gdLst/>
            <a:ahLst/>
            <a:cxnLst/>
            <a:rect l="l" t="t" r="r" b="b"/>
            <a:pathLst>
              <a:path w="21267" h="66468" extrusionOk="0">
                <a:moveTo>
                  <a:pt x="8902" y="156"/>
                </a:moveTo>
                <a:cubicBezTo>
                  <a:pt x="10340" y="5257"/>
                  <a:pt x="9471" y="10605"/>
                  <a:pt x="7931" y="15573"/>
                </a:cubicBezTo>
                <a:cubicBezTo>
                  <a:pt x="6367" y="20618"/>
                  <a:pt x="4066" y="25393"/>
                  <a:pt x="2451" y="30419"/>
                </a:cubicBezTo>
                <a:cubicBezTo>
                  <a:pt x="905" y="35230"/>
                  <a:pt x="1" y="40354"/>
                  <a:pt x="1121" y="45359"/>
                </a:cubicBezTo>
                <a:cubicBezTo>
                  <a:pt x="2123" y="49841"/>
                  <a:pt x="4546" y="53931"/>
                  <a:pt x="7678" y="57256"/>
                </a:cubicBezTo>
                <a:cubicBezTo>
                  <a:pt x="11001" y="60782"/>
                  <a:pt x="15106" y="63485"/>
                  <a:pt x="19425" y="65631"/>
                </a:cubicBezTo>
                <a:cubicBezTo>
                  <a:pt x="19971" y="65903"/>
                  <a:pt x="20522" y="66165"/>
                  <a:pt x="21075" y="66421"/>
                </a:cubicBezTo>
                <a:cubicBezTo>
                  <a:pt x="21177" y="66468"/>
                  <a:pt x="21266" y="66317"/>
                  <a:pt x="21164" y="66268"/>
                </a:cubicBezTo>
                <a:cubicBezTo>
                  <a:pt x="16756" y="64234"/>
                  <a:pt x="12526" y="61698"/>
                  <a:pt x="8998" y="58332"/>
                </a:cubicBezTo>
                <a:cubicBezTo>
                  <a:pt x="5617" y="55107"/>
                  <a:pt x="2911" y="51087"/>
                  <a:pt x="1612" y="46571"/>
                </a:cubicBezTo>
                <a:cubicBezTo>
                  <a:pt x="185" y="41611"/>
                  <a:pt x="822" y="36464"/>
                  <a:pt x="2272" y="31589"/>
                </a:cubicBezTo>
                <a:cubicBezTo>
                  <a:pt x="3768" y="26563"/>
                  <a:pt x="6044" y="21823"/>
                  <a:pt x="7703" y="16855"/>
                </a:cubicBezTo>
                <a:cubicBezTo>
                  <a:pt x="9287" y="12106"/>
                  <a:pt x="10393" y="6996"/>
                  <a:pt x="9504" y="1989"/>
                </a:cubicBezTo>
                <a:cubicBezTo>
                  <a:pt x="9392" y="1356"/>
                  <a:pt x="9247" y="730"/>
                  <a:pt x="9071" y="110"/>
                </a:cubicBezTo>
                <a:cubicBezTo>
                  <a:pt x="9040" y="1"/>
                  <a:pt x="8872" y="48"/>
                  <a:pt x="8902" y="15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4"/>
          <p:cNvGrpSpPr/>
          <p:nvPr/>
        </p:nvGrpSpPr>
        <p:grpSpPr>
          <a:xfrm>
            <a:off x="8161094" y="1143605"/>
            <a:ext cx="982907" cy="1336014"/>
            <a:chOff x="6948642" y="1126523"/>
            <a:chExt cx="809310" cy="1100053"/>
          </a:xfrm>
        </p:grpSpPr>
        <p:sp>
          <p:nvSpPr>
            <p:cNvPr id="55" name="Google Shape;55;p4"/>
            <p:cNvSpPr/>
            <p:nvPr/>
          </p:nvSpPr>
          <p:spPr>
            <a:xfrm>
              <a:off x="6948642" y="1143605"/>
              <a:ext cx="809310" cy="1082971"/>
            </a:xfrm>
            <a:custGeom>
              <a:avLst/>
              <a:gdLst/>
              <a:ahLst/>
              <a:cxnLst/>
              <a:rect l="l" t="t" r="r" b="b"/>
              <a:pathLst>
                <a:path w="25442" h="34045" extrusionOk="0">
                  <a:moveTo>
                    <a:pt x="3855" y="13742"/>
                  </a:moveTo>
                  <a:cubicBezTo>
                    <a:pt x="1278" y="15968"/>
                    <a:pt x="0" y="19616"/>
                    <a:pt x="314" y="22971"/>
                  </a:cubicBezTo>
                  <a:cubicBezTo>
                    <a:pt x="1315" y="33675"/>
                    <a:pt x="13550" y="34044"/>
                    <a:pt x="21470" y="31519"/>
                  </a:cubicBezTo>
                  <a:cubicBezTo>
                    <a:pt x="21585" y="31482"/>
                    <a:pt x="21700" y="31445"/>
                    <a:pt x="21815" y="31406"/>
                  </a:cubicBezTo>
                  <a:cubicBezTo>
                    <a:pt x="23062" y="30993"/>
                    <a:pt x="24285" y="30493"/>
                    <a:pt x="25442" y="29868"/>
                  </a:cubicBezTo>
                  <a:lnTo>
                    <a:pt x="25442" y="0"/>
                  </a:lnTo>
                  <a:cubicBezTo>
                    <a:pt x="25442" y="377"/>
                    <a:pt x="24559" y="1250"/>
                    <a:pt x="24323" y="1560"/>
                  </a:cubicBezTo>
                  <a:cubicBezTo>
                    <a:pt x="23910" y="2104"/>
                    <a:pt x="23479" y="2636"/>
                    <a:pt x="23029" y="3149"/>
                  </a:cubicBezTo>
                  <a:cubicBezTo>
                    <a:pt x="22281" y="4001"/>
                    <a:pt x="21477" y="4804"/>
                    <a:pt x="20606" y="5530"/>
                  </a:cubicBezTo>
                  <a:cubicBezTo>
                    <a:pt x="19197" y="6704"/>
                    <a:pt x="17622" y="7639"/>
                    <a:pt x="15933" y="8348"/>
                  </a:cubicBezTo>
                  <a:cubicBezTo>
                    <a:pt x="12816" y="9658"/>
                    <a:pt x="9470" y="10295"/>
                    <a:pt x="6488" y="11944"/>
                  </a:cubicBezTo>
                  <a:cubicBezTo>
                    <a:pt x="5537" y="12472"/>
                    <a:pt x="4644" y="13060"/>
                    <a:pt x="3855" y="137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6978892" y="1126523"/>
              <a:ext cx="779059" cy="1076419"/>
            </a:xfrm>
            <a:custGeom>
              <a:avLst/>
              <a:gdLst/>
              <a:ahLst/>
              <a:cxnLst/>
              <a:rect l="l" t="t" r="r" b="b"/>
              <a:pathLst>
                <a:path w="24491" h="33839" extrusionOk="0">
                  <a:moveTo>
                    <a:pt x="23053" y="1336"/>
                  </a:moveTo>
                  <a:cubicBezTo>
                    <a:pt x="20429" y="3480"/>
                    <a:pt x="17180" y="4563"/>
                    <a:pt x="13971" y="5498"/>
                  </a:cubicBezTo>
                  <a:cubicBezTo>
                    <a:pt x="10288" y="6570"/>
                    <a:pt x="6665" y="7555"/>
                    <a:pt x="4009" y="10495"/>
                  </a:cubicBezTo>
                  <a:cubicBezTo>
                    <a:pt x="1269" y="13526"/>
                    <a:pt x="1" y="17759"/>
                    <a:pt x="775" y="21790"/>
                  </a:cubicBezTo>
                  <a:cubicBezTo>
                    <a:pt x="2767" y="32152"/>
                    <a:pt x="17149" y="33839"/>
                    <a:pt x="24491" y="29868"/>
                  </a:cubicBezTo>
                  <a:lnTo>
                    <a:pt x="24491" y="0"/>
                  </a:lnTo>
                  <a:cubicBezTo>
                    <a:pt x="24041" y="475"/>
                    <a:pt x="23560" y="922"/>
                    <a:pt x="23053" y="133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3858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body" idx="2"/>
          </p:nvPr>
        </p:nvSpPr>
        <p:spPr>
          <a:xfrm>
            <a:off x="4572000" y="1152475"/>
            <a:ext cx="3858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5"/>
          <p:cNvSpPr/>
          <p:nvPr/>
        </p:nvSpPr>
        <p:spPr>
          <a:xfrm rot="-4499873">
            <a:off x="-889002" y="-336132"/>
            <a:ext cx="2262389" cy="1390239"/>
          </a:xfrm>
          <a:custGeom>
            <a:avLst/>
            <a:gdLst/>
            <a:ahLst/>
            <a:cxnLst/>
            <a:rect l="l" t="t" r="r" b="b"/>
            <a:pathLst>
              <a:path w="58563" h="35987" extrusionOk="0">
                <a:moveTo>
                  <a:pt x="114" y="263"/>
                </a:moveTo>
                <a:cubicBezTo>
                  <a:pt x="5021" y="0"/>
                  <a:pt x="9637" y="2497"/>
                  <a:pt x="13072" y="5839"/>
                </a:cubicBezTo>
                <a:cubicBezTo>
                  <a:pt x="16796" y="9461"/>
                  <a:pt x="19336" y="14067"/>
                  <a:pt x="21964" y="18494"/>
                </a:cubicBezTo>
                <a:cubicBezTo>
                  <a:pt x="24476" y="22726"/>
                  <a:pt x="27186" y="26994"/>
                  <a:pt x="31043" y="30139"/>
                </a:cubicBezTo>
                <a:cubicBezTo>
                  <a:pt x="34535" y="32986"/>
                  <a:pt x="38826" y="34675"/>
                  <a:pt x="43263" y="35325"/>
                </a:cubicBezTo>
                <a:cubicBezTo>
                  <a:pt x="47777" y="35986"/>
                  <a:pt x="52424" y="35631"/>
                  <a:pt x="56829" y="34479"/>
                </a:cubicBezTo>
                <a:cubicBezTo>
                  <a:pt x="57374" y="34336"/>
                  <a:pt x="57916" y="34181"/>
                  <a:pt x="58455" y="34013"/>
                </a:cubicBezTo>
                <a:cubicBezTo>
                  <a:pt x="58563" y="33980"/>
                  <a:pt x="58517" y="33810"/>
                  <a:pt x="58408" y="33844"/>
                </a:cubicBezTo>
                <a:cubicBezTo>
                  <a:pt x="54006" y="35210"/>
                  <a:pt x="49329" y="35777"/>
                  <a:pt x="44733" y="35329"/>
                </a:cubicBezTo>
                <a:cubicBezTo>
                  <a:pt x="40197" y="34886"/>
                  <a:pt x="35732" y="33402"/>
                  <a:pt x="32040" y="30689"/>
                </a:cubicBezTo>
                <a:cubicBezTo>
                  <a:pt x="27981" y="27707"/>
                  <a:pt x="25135" y="23440"/>
                  <a:pt x="22577" y="19177"/>
                </a:cubicBezTo>
                <a:cubicBezTo>
                  <a:pt x="19955" y="14813"/>
                  <a:pt x="17513" y="10260"/>
                  <a:pt x="13995" y="6527"/>
                </a:cubicBezTo>
                <a:cubicBezTo>
                  <a:pt x="10821" y="3159"/>
                  <a:pt x="6570" y="456"/>
                  <a:pt x="1860" y="104"/>
                </a:cubicBezTo>
                <a:cubicBezTo>
                  <a:pt x="1279" y="60"/>
                  <a:pt x="696" y="57"/>
                  <a:pt x="114" y="88"/>
                </a:cubicBezTo>
                <a:cubicBezTo>
                  <a:pt x="2" y="94"/>
                  <a:pt x="1" y="270"/>
                  <a:pt x="114" y="2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8674245" y="970894"/>
            <a:ext cx="608501" cy="597374"/>
          </a:xfrm>
          <a:custGeom>
            <a:avLst/>
            <a:gdLst/>
            <a:ahLst/>
            <a:cxnLst/>
            <a:rect l="l" t="t" r="r" b="b"/>
            <a:pathLst>
              <a:path w="15751" h="15463" extrusionOk="0">
                <a:moveTo>
                  <a:pt x="855" y="8304"/>
                </a:moveTo>
                <a:cubicBezTo>
                  <a:pt x="1376" y="9980"/>
                  <a:pt x="2831" y="11304"/>
                  <a:pt x="4526" y="11740"/>
                </a:cubicBezTo>
                <a:cubicBezTo>
                  <a:pt x="6214" y="12173"/>
                  <a:pt x="7952" y="11681"/>
                  <a:pt x="9644" y="11560"/>
                </a:cubicBezTo>
                <a:cubicBezTo>
                  <a:pt x="11830" y="11403"/>
                  <a:pt x="13806" y="12143"/>
                  <a:pt x="15040" y="14021"/>
                </a:cubicBezTo>
                <a:cubicBezTo>
                  <a:pt x="15337" y="14473"/>
                  <a:pt x="15570" y="14957"/>
                  <a:pt x="15750" y="15463"/>
                </a:cubicBezTo>
                <a:lnTo>
                  <a:pt x="15750" y="1"/>
                </a:lnTo>
                <a:lnTo>
                  <a:pt x="2570" y="1"/>
                </a:lnTo>
                <a:cubicBezTo>
                  <a:pt x="1262" y="2456"/>
                  <a:pt x="0" y="5548"/>
                  <a:pt x="855" y="83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5"/>
          <p:cNvGrpSpPr/>
          <p:nvPr/>
        </p:nvGrpSpPr>
        <p:grpSpPr>
          <a:xfrm rot="10800000">
            <a:off x="8598151" y="-716724"/>
            <a:ext cx="1231666" cy="2348283"/>
            <a:chOff x="3656933" y="420360"/>
            <a:chExt cx="1014134" cy="1933539"/>
          </a:xfrm>
        </p:grpSpPr>
        <p:sp>
          <p:nvSpPr>
            <p:cNvPr id="64" name="Google Shape;64;p5"/>
            <p:cNvSpPr/>
            <p:nvPr/>
          </p:nvSpPr>
          <p:spPr>
            <a:xfrm>
              <a:off x="3663708" y="420360"/>
              <a:ext cx="1007359" cy="1933539"/>
            </a:xfrm>
            <a:custGeom>
              <a:avLst/>
              <a:gdLst/>
              <a:ahLst/>
              <a:cxnLst/>
              <a:rect l="l" t="t" r="r" b="b"/>
              <a:pathLst>
                <a:path w="31668" h="60784" extrusionOk="0">
                  <a:moveTo>
                    <a:pt x="12435" y="52882"/>
                  </a:moveTo>
                  <a:cubicBezTo>
                    <a:pt x="16528" y="46533"/>
                    <a:pt x="22581" y="41681"/>
                    <a:pt x="26926" y="35505"/>
                  </a:cubicBezTo>
                  <a:cubicBezTo>
                    <a:pt x="29494" y="31853"/>
                    <a:pt x="31667" y="27201"/>
                    <a:pt x="31535" y="22646"/>
                  </a:cubicBezTo>
                  <a:cubicBezTo>
                    <a:pt x="31274" y="13651"/>
                    <a:pt x="22745" y="11867"/>
                    <a:pt x="15391" y="12584"/>
                  </a:cubicBezTo>
                  <a:cubicBezTo>
                    <a:pt x="11475" y="12966"/>
                    <a:pt x="7378" y="12610"/>
                    <a:pt x="5843" y="8374"/>
                  </a:cubicBezTo>
                  <a:cubicBezTo>
                    <a:pt x="4868" y="5677"/>
                    <a:pt x="5269" y="2673"/>
                    <a:pt x="6231" y="1"/>
                  </a:cubicBezTo>
                  <a:lnTo>
                    <a:pt x="0" y="1"/>
                  </a:lnTo>
                  <a:lnTo>
                    <a:pt x="0" y="60784"/>
                  </a:lnTo>
                  <a:lnTo>
                    <a:pt x="9139" y="60784"/>
                  </a:lnTo>
                  <a:cubicBezTo>
                    <a:pt x="9664" y="57951"/>
                    <a:pt x="10877" y="55298"/>
                    <a:pt x="12435" y="528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3656933" y="744050"/>
              <a:ext cx="934737" cy="1463864"/>
            </a:xfrm>
            <a:custGeom>
              <a:avLst/>
              <a:gdLst/>
              <a:ahLst/>
              <a:cxnLst/>
              <a:rect l="l" t="t" r="r" b="b"/>
              <a:pathLst>
                <a:path w="29385" h="46019" extrusionOk="0">
                  <a:moveTo>
                    <a:pt x="25382" y="13511"/>
                  </a:moveTo>
                  <a:cubicBezTo>
                    <a:pt x="23538" y="8382"/>
                    <a:pt x="16423" y="8927"/>
                    <a:pt x="11853" y="9517"/>
                  </a:cubicBezTo>
                  <a:cubicBezTo>
                    <a:pt x="196" y="11022"/>
                    <a:pt x="213" y="0"/>
                    <a:pt x="213" y="0"/>
                  </a:cubicBezTo>
                  <a:cubicBezTo>
                    <a:pt x="213" y="0"/>
                    <a:pt x="1" y="46019"/>
                    <a:pt x="213" y="45970"/>
                  </a:cubicBezTo>
                  <a:cubicBezTo>
                    <a:pt x="11423" y="26788"/>
                    <a:pt x="29384" y="24640"/>
                    <a:pt x="25382" y="1351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5"/>
          <p:cNvSpPr/>
          <p:nvPr/>
        </p:nvSpPr>
        <p:spPr>
          <a:xfrm rot="10800000">
            <a:off x="7735476" y="4011462"/>
            <a:ext cx="1469696" cy="1167590"/>
          </a:xfrm>
          <a:custGeom>
            <a:avLst/>
            <a:gdLst/>
            <a:ahLst/>
            <a:cxnLst/>
            <a:rect l="l" t="t" r="r" b="b"/>
            <a:pathLst>
              <a:path w="38043" h="30223" extrusionOk="0">
                <a:moveTo>
                  <a:pt x="185" y="30072"/>
                </a:moveTo>
                <a:cubicBezTo>
                  <a:pt x="2158" y="28363"/>
                  <a:pt x="3182" y="25873"/>
                  <a:pt x="3635" y="23351"/>
                </a:cubicBezTo>
                <a:cubicBezTo>
                  <a:pt x="4087" y="20833"/>
                  <a:pt x="4074" y="18340"/>
                  <a:pt x="5068" y="15934"/>
                </a:cubicBezTo>
                <a:cubicBezTo>
                  <a:pt x="5886" y="13953"/>
                  <a:pt x="7217" y="12260"/>
                  <a:pt x="8974" y="11029"/>
                </a:cubicBezTo>
                <a:cubicBezTo>
                  <a:pt x="12024" y="8895"/>
                  <a:pt x="15814" y="8399"/>
                  <a:pt x="19399" y="7836"/>
                </a:cubicBezTo>
                <a:cubicBezTo>
                  <a:pt x="23442" y="7200"/>
                  <a:pt x="27578" y="6665"/>
                  <a:pt x="31444" y="5264"/>
                </a:cubicBezTo>
                <a:cubicBezTo>
                  <a:pt x="34225" y="4255"/>
                  <a:pt x="36883" y="2633"/>
                  <a:pt x="38042" y="0"/>
                </a:cubicBezTo>
                <a:lnTo>
                  <a:pt x="0" y="0"/>
                </a:lnTo>
                <a:lnTo>
                  <a:pt x="0" y="30223"/>
                </a:lnTo>
                <a:cubicBezTo>
                  <a:pt x="61" y="30172"/>
                  <a:pt x="124" y="30125"/>
                  <a:pt x="185" y="300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713225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1"/>
          </p:nvPr>
        </p:nvSpPr>
        <p:spPr>
          <a:xfrm>
            <a:off x="713225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7"/>
          <p:cNvSpPr/>
          <p:nvPr/>
        </p:nvSpPr>
        <p:spPr>
          <a:xfrm rot="5400000">
            <a:off x="-248834" y="155414"/>
            <a:ext cx="930464" cy="513349"/>
          </a:xfrm>
          <a:custGeom>
            <a:avLst/>
            <a:gdLst/>
            <a:ahLst/>
            <a:cxnLst/>
            <a:rect l="l" t="t" r="r" b="b"/>
            <a:pathLst>
              <a:path w="24085" h="13288" extrusionOk="0">
                <a:moveTo>
                  <a:pt x="20458" y="1584"/>
                </a:moveTo>
                <a:cubicBezTo>
                  <a:pt x="17423" y="0"/>
                  <a:pt x="13955" y="1934"/>
                  <a:pt x="11838" y="4139"/>
                </a:cubicBezTo>
                <a:cubicBezTo>
                  <a:pt x="9721" y="6343"/>
                  <a:pt x="7912" y="8696"/>
                  <a:pt x="5412" y="10501"/>
                </a:cubicBezTo>
                <a:cubicBezTo>
                  <a:pt x="3731" y="11714"/>
                  <a:pt x="1921" y="12633"/>
                  <a:pt x="0" y="13287"/>
                </a:cubicBezTo>
                <a:lnTo>
                  <a:pt x="22579" y="13287"/>
                </a:lnTo>
                <a:cubicBezTo>
                  <a:pt x="22579" y="13287"/>
                  <a:pt x="24084" y="10013"/>
                  <a:pt x="23756" y="7411"/>
                </a:cubicBezTo>
                <a:cubicBezTo>
                  <a:pt x="23450" y="5000"/>
                  <a:pt x="22461" y="2629"/>
                  <a:pt x="20458" y="1584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7"/>
          <p:cNvGrpSpPr/>
          <p:nvPr/>
        </p:nvGrpSpPr>
        <p:grpSpPr>
          <a:xfrm rot="-5400000">
            <a:off x="-189170" y="3883630"/>
            <a:ext cx="1457671" cy="1159886"/>
            <a:chOff x="3648694" y="2557077"/>
            <a:chExt cx="1200223" cy="955032"/>
          </a:xfrm>
        </p:grpSpPr>
        <p:sp>
          <p:nvSpPr>
            <p:cNvPr id="84" name="Google Shape;84;p7"/>
            <p:cNvSpPr/>
            <p:nvPr/>
          </p:nvSpPr>
          <p:spPr>
            <a:xfrm>
              <a:off x="3648694" y="2557077"/>
              <a:ext cx="1200223" cy="955032"/>
            </a:xfrm>
            <a:custGeom>
              <a:avLst/>
              <a:gdLst/>
              <a:ahLst/>
              <a:cxnLst/>
              <a:rect l="l" t="t" r="r" b="b"/>
              <a:pathLst>
                <a:path w="37731" h="30023" extrusionOk="0">
                  <a:moveTo>
                    <a:pt x="1095" y="28046"/>
                  </a:moveTo>
                  <a:cubicBezTo>
                    <a:pt x="3250" y="24680"/>
                    <a:pt x="6428" y="22087"/>
                    <a:pt x="10015" y="20371"/>
                  </a:cubicBezTo>
                  <a:cubicBezTo>
                    <a:pt x="13724" y="18596"/>
                    <a:pt x="17766" y="18165"/>
                    <a:pt x="21616" y="16833"/>
                  </a:cubicBezTo>
                  <a:cubicBezTo>
                    <a:pt x="29094" y="14247"/>
                    <a:pt x="37557" y="8633"/>
                    <a:pt x="37730" y="1"/>
                  </a:cubicBezTo>
                  <a:lnTo>
                    <a:pt x="1" y="1"/>
                  </a:lnTo>
                  <a:lnTo>
                    <a:pt x="1" y="30022"/>
                  </a:lnTo>
                  <a:cubicBezTo>
                    <a:pt x="324" y="29347"/>
                    <a:pt x="686" y="28686"/>
                    <a:pt x="1095" y="280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3648694" y="2557077"/>
              <a:ext cx="679557" cy="540738"/>
            </a:xfrm>
            <a:custGeom>
              <a:avLst/>
              <a:gdLst/>
              <a:ahLst/>
              <a:cxnLst/>
              <a:rect l="l" t="t" r="r" b="b"/>
              <a:pathLst>
                <a:path w="21363" h="16999" extrusionOk="0">
                  <a:moveTo>
                    <a:pt x="620" y="15879"/>
                  </a:moveTo>
                  <a:cubicBezTo>
                    <a:pt x="1840" y="13974"/>
                    <a:pt x="3639" y="12506"/>
                    <a:pt x="5671" y="11534"/>
                  </a:cubicBezTo>
                  <a:cubicBezTo>
                    <a:pt x="7770" y="10528"/>
                    <a:pt x="10059" y="10285"/>
                    <a:pt x="12239" y="9531"/>
                  </a:cubicBezTo>
                  <a:cubicBezTo>
                    <a:pt x="16472" y="8066"/>
                    <a:pt x="21264" y="4888"/>
                    <a:pt x="21363" y="1"/>
                  </a:cubicBezTo>
                  <a:lnTo>
                    <a:pt x="1" y="1"/>
                  </a:lnTo>
                  <a:lnTo>
                    <a:pt x="1" y="16999"/>
                  </a:lnTo>
                  <a:cubicBezTo>
                    <a:pt x="184" y="16616"/>
                    <a:pt x="389" y="16242"/>
                    <a:pt x="620" y="1587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7"/>
          <p:cNvGrpSpPr/>
          <p:nvPr/>
        </p:nvGrpSpPr>
        <p:grpSpPr>
          <a:xfrm rot="-5400000">
            <a:off x="7876039" y="-561506"/>
            <a:ext cx="906568" cy="1947187"/>
            <a:chOff x="5038278" y="2362628"/>
            <a:chExt cx="746453" cy="1603283"/>
          </a:xfrm>
        </p:grpSpPr>
        <p:sp>
          <p:nvSpPr>
            <p:cNvPr id="87" name="Google Shape;87;p7"/>
            <p:cNvSpPr/>
            <p:nvPr/>
          </p:nvSpPr>
          <p:spPr>
            <a:xfrm>
              <a:off x="5038278" y="2556505"/>
              <a:ext cx="746453" cy="1409406"/>
            </a:xfrm>
            <a:custGeom>
              <a:avLst/>
              <a:gdLst/>
              <a:ahLst/>
              <a:cxnLst/>
              <a:rect l="l" t="t" r="r" b="b"/>
              <a:pathLst>
                <a:path w="23466" h="44307" extrusionOk="0">
                  <a:moveTo>
                    <a:pt x="17593" y="5741"/>
                  </a:moveTo>
                  <a:cubicBezTo>
                    <a:pt x="13881" y="8007"/>
                    <a:pt x="9771" y="9555"/>
                    <a:pt x="6116" y="11919"/>
                  </a:cubicBezTo>
                  <a:cubicBezTo>
                    <a:pt x="2655" y="14156"/>
                    <a:pt x="0" y="17315"/>
                    <a:pt x="635" y="21674"/>
                  </a:cubicBezTo>
                  <a:cubicBezTo>
                    <a:pt x="1128" y="25057"/>
                    <a:pt x="3384" y="27027"/>
                    <a:pt x="6023" y="28925"/>
                  </a:cubicBezTo>
                  <a:cubicBezTo>
                    <a:pt x="8349" y="30599"/>
                    <a:pt x="10622" y="32276"/>
                    <a:pt x="11659" y="35058"/>
                  </a:cubicBezTo>
                  <a:cubicBezTo>
                    <a:pt x="12804" y="38133"/>
                    <a:pt x="12439" y="41536"/>
                    <a:pt x="10927" y="44306"/>
                  </a:cubicBezTo>
                  <a:lnTo>
                    <a:pt x="23466" y="44306"/>
                  </a:lnTo>
                  <a:lnTo>
                    <a:pt x="23466" y="0"/>
                  </a:lnTo>
                  <a:cubicBezTo>
                    <a:pt x="22230" y="2406"/>
                    <a:pt x="20019" y="4261"/>
                    <a:pt x="17593" y="5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5254199" y="2362628"/>
              <a:ext cx="530527" cy="1305101"/>
            </a:xfrm>
            <a:custGeom>
              <a:avLst/>
              <a:gdLst/>
              <a:ahLst/>
              <a:cxnLst/>
              <a:rect l="l" t="t" r="r" b="b"/>
              <a:pathLst>
                <a:path w="16678" h="41028" extrusionOk="0">
                  <a:moveTo>
                    <a:pt x="1652" y="15597"/>
                  </a:moveTo>
                  <a:cubicBezTo>
                    <a:pt x="0" y="20540"/>
                    <a:pt x="3015" y="26058"/>
                    <a:pt x="6432" y="29657"/>
                  </a:cubicBezTo>
                  <a:cubicBezTo>
                    <a:pt x="9893" y="33303"/>
                    <a:pt x="14198" y="36745"/>
                    <a:pt x="16678" y="41028"/>
                  </a:cubicBezTo>
                  <a:lnTo>
                    <a:pt x="16678" y="1"/>
                  </a:lnTo>
                  <a:cubicBezTo>
                    <a:pt x="14319" y="7787"/>
                    <a:pt x="4427" y="7292"/>
                    <a:pt x="1652" y="1559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713225" y="1538900"/>
            <a:ext cx="6367800" cy="19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1" name="Google Shape;91;p8"/>
          <p:cNvSpPr/>
          <p:nvPr/>
        </p:nvSpPr>
        <p:spPr>
          <a:xfrm flipH="1">
            <a:off x="7339615" y="3626105"/>
            <a:ext cx="1798961" cy="1517407"/>
          </a:xfrm>
          <a:custGeom>
            <a:avLst/>
            <a:gdLst/>
            <a:ahLst/>
            <a:cxnLst/>
            <a:rect l="l" t="t" r="r" b="b"/>
            <a:pathLst>
              <a:path w="46566" h="39278" extrusionOk="0">
                <a:moveTo>
                  <a:pt x="43111" y="25940"/>
                </a:moveTo>
                <a:cubicBezTo>
                  <a:pt x="37702" y="24155"/>
                  <a:pt x="32596" y="26060"/>
                  <a:pt x="27241" y="27001"/>
                </a:cubicBezTo>
                <a:cubicBezTo>
                  <a:pt x="24848" y="27422"/>
                  <a:pt x="22365" y="27603"/>
                  <a:pt x="19999" y="26914"/>
                </a:cubicBezTo>
                <a:cubicBezTo>
                  <a:pt x="17750" y="26258"/>
                  <a:pt x="15849" y="24814"/>
                  <a:pt x="14271" y="23024"/>
                </a:cubicBezTo>
                <a:cubicBezTo>
                  <a:pt x="11100" y="19424"/>
                  <a:pt x="9364" y="14746"/>
                  <a:pt x="7452" y="10338"/>
                </a:cubicBezTo>
                <a:cubicBezTo>
                  <a:pt x="6529" y="8210"/>
                  <a:pt x="5537" y="6092"/>
                  <a:pt x="4408" y="4078"/>
                </a:cubicBezTo>
                <a:cubicBezTo>
                  <a:pt x="3330" y="2158"/>
                  <a:pt x="1919" y="537"/>
                  <a:pt x="1" y="0"/>
                </a:cubicBezTo>
                <a:lnTo>
                  <a:pt x="1" y="39278"/>
                </a:lnTo>
                <a:lnTo>
                  <a:pt x="46565" y="39278"/>
                </a:lnTo>
                <a:lnTo>
                  <a:pt x="46565" y="27552"/>
                </a:lnTo>
                <a:cubicBezTo>
                  <a:pt x="45482" y="26891"/>
                  <a:pt x="44331" y="26343"/>
                  <a:pt x="43111" y="2594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/>
          <p:nvPr/>
        </p:nvSpPr>
        <p:spPr>
          <a:xfrm rot="-5400000">
            <a:off x="8154541" y="-393924"/>
            <a:ext cx="622485" cy="1410318"/>
          </a:xfrm>
          <a:custGeom>
            <a:avLst/>
            <a:gdLst/>
            <a:ahLst/>
            <a:cxnLst/>
            <a:rect l="l" t="t" r="r" b="b"/>
            <a:pathLst>
              <a:path w="16113" h="36506" extrusionOk="0">
                <a:moveTo>
                  <a:pt x="0" y="36505"/>
                </a:moveTo>
                <a:lnTo>
                  <a:pt x="16112" y="36505"/>
                </a:lnTo>
                <a:lnTo>
                  <a:pt x="16112" y="0"/>
                </a:lnTo>
                <a:cubicBezTo>
                  <a:pt x="13972" y="20203"/>
                  <a:pt x="794" y="23131"/>
                  <a:pt x="0" y="3650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8"/>
          <p:cNvGrpSpPr/>
          <p:nvPr/>
        </p:nvGrpSpPr>
        <p:grpSpPr>
          <a:xfrm rot="5400000">
            <a:off x="546065" y="-578818"/>
            <a:ext cx="1231666" cy="2348283"/>
            <a:chOff x="3656933" y="420360"/>
            <a:chExt cx="1014134" cy="1933539"/>
          </a:xfrm>
        </p:grpSpPr>
        <p:sp>
          <p:nvSpPr>
            <p:cNvPr id="94" name="Google Shape;94;p8"/>
            <p:cNvSpPr/>
            <p:nvPr/>
          </p:nvSpPr>
          <p:spPr>
            <a:xfrm>
              <a:off x="3663708" y="420360"/>
              <a:ext cx="1007359" cy="1933539"/>
            </a:xfrm>
            <a:custGeom>
              <a:avLst/>
              <a:gdLst/>
              <a:ahLst/>
              <a:cxnLst/>
              <a:rect l="l" t="t" r="r" b="b"/>
              <a:pathLst>
                <a:path w="31668" h="60784" extrusionOk="0">
                  <a:moveTo>
                    <a:pt x="12435" y="52882"/>
                  </a:moveTo>
                  <a:cubicBezTo>
                    <a:pt x="16528" y="46533"/>
                    <a:pt x="22581" y="41681"/>
                    <a:pt x="26926" y="35505"/>
                  </a:cubicBezTo>
                  <a:cubicBezTo>
                    <a:pt x="29494" y="31853"/>
                    <a:pt x="31667" y="27201"/>
                    <a:pt x="31535" y="22646"/>
                  </a:cubicBezTo>
                  <a:cubicBezTo>
                    <a:pt x="31274" y="13651"/>
                    <a:pt x="22745" y="11867"/>
                    <a:pt x="15391" y="12584"/>
                  </a:cubicBezTo>
                  <a:cubicBezTo>
                    <a:pt x="11475" y="12966"/>
                    <a:pt x="7378" y="12610"/>
                    <a:pt x="5843" y="8374"/>
                  </a:cubicBezTo>
                  <a:cubicBezTo>
                    <a:pt x="4868" y="5677"/>
                    <a:pt x="5269" y="2673"/>
                    <a:pt x="6231" y="1"/>
                  </a:cubicBezTo>
                  <a:lnTo>
                    <a:pt x="0" y="1"/>
                  </a:lnTo>
                  <a:lnTo>
                    <a:pt x="0" y="60784"/>
                  </a:lnTo>
                  <a:lnTo>
                    <a:pt x="9139" y="60784"/>
                  </a:lnTo>
                  <a:cubicBezTo>
                    <a:pt x="9664" y="57951"/>
                    <a:pt x="10877" y="55298"/>
                    <a:pt x="12435" y="528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656933" y="744050"/>
              <a:ext cx="934737" cy="1463864"/>
            </a:xfrm>
            <a:custGeom>
              <a:avLst/>
              <a:gdLst/>
              <a:ahLst/>
              <a:cxnLst/>
              <a:rect l="l" t="t" r="r" b="b"/>
              <a:pathLst>
                <a:path w="29385" h="46019" extrusionOk="0">
                  <a:moveTo>
                    <a:pt x="25382" y="13511"/>
                  </a:moveTo>
                  <a:cubicBezTo>
                    <a:pt x="23538" y="8382"/>
                    <a:pt x="16423" y="8927"/>
                    <a:pt x="11853" y="9517"/>
                  </a:cubicBezTo>
                  <a:cubicBezTo>
                    <a:pt x="196" y="11022"/>
                    <a:pt x="213" y="0"/>
                    <a:pt x="213" y="0"/>
                  </a:cubicBezTo>
                  <a:cubicBezTo>
                    <a:pt x="213" y="0"/>
                    <a:pt x="1" y="46019"/>
                    <a:pt x="213" y="45970"/>
                  </a:cubicBezTo>
                  <a:cubicBezTo>
                    <a:pt x="11423" y="26788"/>
                    <a:pt x="29384" y="24640"/>
                    <a:pt x="25382" y="1351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8"/>
          <p:cNvGrpSpPr/>
          <p:nvPr/>
        </p:nvGrpSpPr>
        <p:grpSpPr>
          <a:xfrm rot="10800000" flipH="1">
            <a:off x="-21028" y="3983613"/>
            <a:ext cx="1457671" cy="1159886"/>
            <a:chOff x="3648694" y="2557077"/>
            <a:chExt cx="1200223" cy="955032"/>
          </a:xfrm>
        </p:grpSpPr>
        <p:sp>
          <p:nvSpPr>
            <p:cNvPr id="97" name="Google Shape;97;p8"/>
            <p:cNvSpPr/>
            <p:nvPr/>
          </p:nvSpPr>
          <p:spPr>
            <a:xfrm>
              <a:off x="3648694" y="2557077"/>
              <a:ext cx="1200223" cy="955032"/>
            </a:xfrm>
            <a:custGeom>
              <a:avLst/>
              <a:gdLst/>
              <a:ahLst/>
              <a:cxnLst/>
              <a:rect l="l" t="t" r="r" b="b"/>
              <a:pathLst>
                <a:path w="37731" h="30023" extrusionOk="0">
                  <a:moveTo>
                    <a:pt x="1095" y="28046"/>
                  </a:moveTo>
                  <a:cubicBezTo>
                    <a:pt x="3250" y="24680"/>
                    <a:pt x="6428" y="22087"/>
                    <a:pt x="10015" y="20371"/>
                  </a:cubicBezTo>
                  <a:cubicBezTo>
                    <a:pt x="13724" y="18596"/>
                    <a:pt x="17766" y="18165"/>
                    <a:pt x="21616" y="16833"/>
                  </a:cubicBezTo>
                  <a:cubicBezTo>
                    <a:pt x="29094" y="14247"/>
                    <a:pt x="37557" y="8633"/>
                    <a:pt x="37730" y="1"/>
                  </a:cubicBezTo>
                  <a:lnTo>
                    <a:pt x="1" y="1"/>
                  </a:lnTo>
                  <a:lnTo>
                    <a:pt x="1" y="30022"/>
                  </a:lnTo>
                  <a:cubicBezTo>
                    <a:pt x="324" y="29347"/>
                    <a:pt x="686" y="28686"/>
                    <a:pt x="1095" y="280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3648694" y="2557077"/>
              <a:ext cx="679557" cy="540738"/>
            </a:xfrm>
            <a:custGeom>
              <a:avLst/>
              <a:gdLst/>
              <a:ahLst/>
              <a:cxnLst/>
              <a:rect l="l" t="t" r="r" b="b"/>
              <a:pathLst>
                <a:path w="21363" h="16999" extrusionOk="0">
                  <a:moveTo>
                    <a:pt x="620" y="15879"/>
                  </a:moveTo>
                  <a:cubicBezTo>
                    <a:pt x="1840" y="13974"/>
                    <a:pt x="3639" y="12506"/>
                    <a:pt x="5671" y="11534"/>
                  </a:cubicBezTo>
                  <a:cubicBezTo>
                    <a:pt x="7770" y="10528"/>
                    <a:pt x="10059" y="10285"/>
                    <a:pt x="12239" y="9531"/>
                  </a:cubicBezTo>
                  <a:cubicBezTo>
                    <a:pt x="16472" y="8066"/>
                    <a:pt x="21264" y="4888"/>
                    <a:pt x="21363" y="1"/>
                  </a:cubicBezTo>
                  <a:lnTo>
                    <a:pt x="1" y="1"/>
                  </a:lnTo>
                  <a:lnTo>
                    <a:pt x="1" y="16999"/>
                  </a:lnTo>
                  <a:cubicBezTo>
                    <a:pt x="184" y="16616"/>
                    <a:pt x="389" y="16242"/>
                    <a:pt x="620" y="1587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8"/>
          <p:cNvSpPr/>
          <p:nvPr/>
        </p:nvSpPr>
        <p:spPr>
          <a:xfrm rot="-4325420" flipH="1">
            <a:off x="-852901" y="3369598"/>
            <a:ext cx="2262406" cy="1390250"/>
          </a:xfrm>
          <a:custGeom>
            <a:avLst/>
            <a:gdLst/>
            <a:ahLst/>
            <a:cxnLst/>
            <a:rect l="l" t="t" r="r" b="b"/>
            <a:pathLst>
              <a:path w="58563" h="35987" extrusionOk="0">
                <a:moveTo>
                  <a:pt x="114" y="263"/>
                </a:moveTo>
                <a:cubicBezTo>
                  <a:pt x="5021" y="0"/>
                  <a:pt x="9637" y="2497"/>
                  <a:pt x="13072" y="5839"/>
                </a:cubicBezTo>
                <a:cubicBezTo>
                  <a:pt x="16796" y="9461"/>
                  <a:pt x="19336" y="14067"/>
                  <a:pt x="21964" y="18494"/>
                </a:cubicBezTo>
                <a:cubicBezTo>
                  <a:pt x="24476" y="22726"/>
                  <a:pt x="27186" y="26994"/>
                  <a:pt x="31043" y="30139"/>
                </a:cubicBezTo>
                <a:cubicBezTo>
                  <a:pt x="34535" y="32986"/>
                  <a:pt x="38826" y="34675"/>
                  <a:pt x="43263" y="35325"/>
                </a:cubicBezTo>
                <a:cubicBezTo>
                  <a:pt x="47777" y="35986"/>
                  <a:pt x="52424" y="35631"/>
                  <a:pt x="56829" y="34479"/>
                </a:cubicBezTo>
                <a:cubicBezTo>
                  <a:pt x="57374" y="34336"/>
                  <a:pt x="57916" y="34181"/>
                  <a:pt x="58455" y="34013"/>
                </a:cubicBezTo>
                <a:cubicBezTo>
                  <a:pt x="58563" y="33980"/>
                  <a:pt x="58517" y="33810"/>
                  <a:pt x="58408" y="33844"/>
                </a:cubicBezTo>
                <a:cubicBezTo>
                  <a:pt x="54006" y="35210"/>
                  <a:pt x="49329" y="35777"/>
                  <a:pt x="44733" y="35329"/>
                </a:cubicBezTo>
                <a:cubicBezTo>
                  <a:pt x="40197" y="34886"/>
                  <a:pt x="35732" y="33402"/>
                  <a:pt x="32040" y="30689"/>
                </a:cubicBezTo>
                <a:cubicBezTo>
                  <a:pt x="27981" y="27707"/>
                  <a:pt x="25135" y="23440"/>
                  <a:pt x="22577" y="19177"/>
                </a:cubicBezTo>
                <a:cubicBezTo>
                  <a:pt x="19955" y="14813"/>
                  <a:pt x="17513" y="10260"/>
                  <a:pt x="13995" y="6527"/>
                </a:cubicBezTo>
                <a:cubicBezTo>
                  <a:pt x="10821" y="3159"/>
                  <a:pt x="6570" y="456"/>
                  <a:pt x="1860" y="104"/>
                </a:cubicBezTo>
                <a:cubicBezTo>
                  <a:pt x="1279" y="60"/>
                  <a:pt x="696" y="57"/>
                  <a:pt x="114" y="88"/>
                </a:cubicBezTo>
                <a:cubicBezTo>
                  <a:pt x="2" y="94"/>
                  <a:pt x="1" y="270"/>
                  <a:pt x="114" y="2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"/>
          <p:cNvSpPr/>
          <p:nvPr/>
        </p:nvSpPr>
        <p:spPr>
          <a:xfrm rot="5400000" flipH="1">
            <a:off x="2334177" y="-181719"/>
            <a:ext cx="496775" cy="819202"/>
          </a:xfrm>
          <a:custGeom>
            <a:avLst/>
            <a:gdLst/>
            <a:ahLst/>
            <a:cxnLst/>
            <a:rect l="l" t="t" r="r" b="b"/>
            <a:pathLst>
              <a:path w="12859" h="21205" extrusionOk="0">
                <a:moveTo>
                  <a:pt x="9397" y="5871"/>
                </a:moveTo>
                <a:cubicBezTo>
                  <a:pt x="7581" y="7363"/>
                  <a:pt x="5232" y="8010"/>
                  <a:pt x="3388" y="9457"/>
                </a:cubicBezTo>
                <a:cubicBezTo>
                  <a:pt x="202" y="11957"/>
                  <a:pt x="0" y="17245"/>
                  <a:pt x="3299" y="19763"/>
                </a:cubicBezTo>
                <a:cubicBezTo>
                  <a:pt x="4513" y="20690"/>
                  <a:pt x="6034" y="21123"/>
                  <a:pt x="7547" y="21175"/>
                </a:cubicBezTo>
                <a:cubicBezTo>
                  <a:pt x="8407" y="21205"/>
                  <a:pt x="9268" y="21112"/>
                  <a:pt x="10107" y="20929"/>
                </a:cubicBezTo>
                <a:cubicBezTo>
                  <a:pt x="10421" y="20861"/>
                  <a:pt x="12859" y="20291"/>
                  <a:pt x="12859" y="19987"/>
                </a:cubicBezTo>
                <a:lnTo>
                  <a:pt x="12859" y="1"/>
                </a:lnTo>
                <a:cubicBezTo>
                  <a:pt x="11813" y="4040"/>
                  <a:pt x="10483" y="4978"/>
                  <a:pt x="9397" y="587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8"/>
          <p:cNvSpPr/>
          <p:nvPr/>
        </p:nvSpPr>
        <p:spPr>
          <a:xfrm flipH="1">
            <a:off x="7017312" y="4591834"/>
            <a:ext cx="999949" cy="551651"/>
          </a:xfrm>
          <a:custGeom>
            <a:avLst/>
            <a:gdLst/>
            <a:ahLst/>
            <a:cxnLst/>
            <a:rect l="l" t="t" r="r" b="b"/>
            <a:pathLst>
              <a:path w="24085" h="13288" extrusionOk="0">
                <a:moveTo>
                  <a:pt x="20458" y="1584"/>
                </a:moveTo>
                <a:cubicBezTo>
                  <a:pt x="17423" y="0"/>
                  <a:pt x="13955" y="1934"/>
                  <a:pt x="11838" y="4139"/>
                </a:cubicBezTo>
                <a:cubicBezTo>
                  <a:pt x="9721" y="6343"/>
                  <a:pt x="7912" y="8696"/>
                  <a:pt x="5412" y="10501"/>
                </a:cubicBezTo>
                <a:cubicBezTo>
                  <a:pt x="3731" y="11714"/>
                  <a:pt x="1921" y="12633"/>
                  <a:pt x="0" y="13287"/>
                </a:cubicBezTo>
                <a:lnTo>
                  <a:pt x="22579" y="13287"/>
                </a:lnTo>
                <a:cubicBezTo>
                  <a:pt x="22579" y="13287"/>
                  <a:pt x="24084" y="10013"/>
                  <a:pt x="23756" y="7411"/>
                </a:cubicBezTo>
                <a:cubicBezTo>
                  <a:pt x="23450" y="5000"/>
                  <a:pt x="22461" y="2629"/>
                  <a:pt x="20458" y="1584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 rot="5400000" flipH="1">
            <a:off x="6696834" y="-197058"/>
            <a:ext cx="982907" cy="1336014"/>
            <a:chOff x="6948642" y="1126523"/>
            <a:chExt cx="809310" cy="1100053"/>
          </a:xfrm>
        </p:grpSpPr>
        <p:sp>
          <p:nvSpPr>
            <p:cNvPr id="103" name="Google Shape;103;p8"/>
            <p:cNvSpPr/>
            <p:nvPr/>
          </p:nvSpPr>
          <p:spPr>
            <a:xfrm>
              <a:off x="6948642" y="1143605"/>
              <a:ext cx="809310" cy="1082971"/>
            </a:xfrm>
            <a:custGeom>
              <a:avLst/>
              <a:gdLst/>
              <a:ahLst/>
              <a:cxnLst/>
              <a:rect l="l" t="t" r="r" b="b"/>
              <a:pathLst>
                <a:path w="25442" h="34045" extrusionOk="0">
                  <a:moveTo>
                    <a:pt x="3855" y="13742"/>
                  </a:moveTo>
                  <a:cubicBezTo>
                    <a:pt x="1278" y="15968"/>
                    <a:pt x="0" y="19616"/>
                    <a:pt x="314" y="22971"/>
                  </a:cubicBezTo>
                  <a:cubicBezTo>
                    <a:pt x="1315" y="33675"/>
                    <a:pt x="13550" y="34044"/>
                    <a:pt x="21470" y="31519"/>
                  </a:cubicBezTo>
                  <a:cubicBezTo>
                    <a:pt x="21585" y="31482"/>
                    <a:pt x="21700" y="31445"/>
                    <a:pt x="21815" y="31406"/>
                  </a:cubicBezTo>
                  <a:cubicBezTo>
                    <a:pt x="23062" y="30993"/>
                    <a:pt x="24285" y="30493"/>
                    <a:pt x="25442" y="29868"/>
                  </a:cubicBezTo>
                  <a:lnTo>
                    <a:pt x="25442" y="0"/>
                  </a:lnTo>
                  <a:cubicBezTo>
                    <a:pt x="25442" y="377"/>
                    <a:pt x="24559" y="1250"/>
                    <a:pt x="24323" y="1560"/>
                  </a:cubicBezTo>
                  <a:cubicBezTo>
                    <a:pt x="23910" y="2104"/>
                    <a:pt x="23479" y="2636"/>
                    <a:pt x="23029" y="3149"/>
                  </a:cubicBezTo>
                  <a:cubicBezTo>
                    <a:pt x="22281" y="4001"/>
                    <a:pt x="21477" y="4804"/>
                    <a:pt x="20606" y="5530"/>
                  </a:cubicBezTo>
                  <a:cubicBezTo>
                    <a:pt x="19197" y="6704"/>
                    <a:pt x="17622" y="7639"/>
                    <a:pt x="15933" y="8348"/>
                  </a:cubicBezTo>
                  <a:cubicBezTo>
                    <a:pt x="12816" y="9658"/>
                    <a:pt x="9470" y="10295"/>
                    <a:pt x="6488" y="11944"/>
                  </a:cubicBezTo>
                  <a:cubicBezTo>
                    <a:pt x="5537" y="12472"/>
                    <a:pt x="4644" y="13060"/>
                    <a:pt x="3855" y="137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6978892" y="1126523"/>
              <a:ext cx="779059" cy="1076419"/>
            </a:xfrm>
            <a:custGeom>
              <a:avLst/>
              <a:gdLst/>
              <a:ahLst/>
              <a:cxnLst/>
              <a:rect l="l" t="t" r="r" b="b"/>
              <a:pathLst>
                <a:path w="24491" h="33839" extrusionOk="0">
                  <a:moveTo>
                    <a:pt x="23053" y="1336"/>
                  </a:moveTo>
                  <a:cubicBezTo>
                    <a:pt x="20429" y="3480"/>
                    <a:pt x="17180" y="4563"/>
                    <a:pt x="13971" y="5498"/>
                  </a:cubicBezTo>
                  <a:cubicBezTo>
                    <a:pt x="10288" y="6570"/>
                    <a:pt x="6665" y="7555"/>
                    <a:pt x="4009" y="10495"/>
                  </a:cubicBezTo>
                  <a:cubicBezTo>
                    <a:pt x="1269" y="13526"/>
                    <a:pt x="1" y="17759"/>
                    <a:pt x="775" y="21790"/>
                  </a:cubicBezTo>
                  <a:cubicBezTo>
                    <a:pt x="2767" y="32152"/>
                    <a:pt x="17149" y="33839"/>
                    <a:pt x="24491" y="29868"/>
                  </a:cubicBezTo>
                  <a:lnTo>
                    <a:pt x="24491" y="0"/>
                  </a:lnTo>
                  <a:cubicBezTo>
                    <a:pt x="24041" y="475"/>
                    <a:pt x="23560" y="922"/>
                    <a:pt x="23053" y="133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8"/>
          <p:cNvSpPr/>
          <p:nvPr/>
        </p:nvSpPr>
        <p:spPr>
          <a:xfrm rot="6300127" flipH="1">
            <a:off x="7800605" y="-634735"/>
            <a:ext cx="821581" cy="2567773"/>
          </a:xfrm>
          <a:custGeom>
            <a:avLst/>
            <a:gdLst/>
            <a:ahLst/>
            <a:cxnLst/>
            <a:rect l="l" t="t" r="r" b="b"/>
            <a:pathLst>
              <a:path w="21267" h="66468" extrusionOk="0">
                <a:moveTo>
                  <a:pt x="8902" y="156"/>
                </a:moveTo>
                <a:cubicBezTo>
                  <a:pt x="10340" y="5257"/>
                  <a:pt x="9471" y="10605"/>
                  <a:pt x="7931" y="15573"/>
                </a:cubicBezTo>
                <a:cubicBezTo>
                  <a:pt x="6367" y="20618"/>
                  <a:pt x="4066" y="25393"/>
                  <a:pt x="2451" y="30419"/>
                </a:cubicBezTo>
                <a:cubicBezTo>
                  <a:pt x="905" y="35230"/>
                  <a:pt x="1" y="40354"/>
                  <a:pt x="1121" y="45359"/>
                </a:cubicBezTo>
                <a:cubicBezTo>
                  <a:pt x="2123" y="49841"/>
                  <a:pt x="4546" y="53931"/>
                  <a:pt x="7678" y="57256"/>
                </a:cubicBezTo>
                <a:cubicBezTo>
                  <a:pt x="11001" y="60782"/>
                  <a:pt x="15106" y="63485"/>
                  <a:pt x="19425" y="65631"/>
                </a:cubicBezTo>
                <a:cubicBezTo>
                  <a:pt x="19971" y="65903"/>
                  <a:pt x="20522" y="66165"/>
                  <a:pt x="21075" y="66421"/>
                </a:cubicBezTo>
                <a:cubicBezTo>
                  <a:pt x="21177" y="66468"/>
                  <a:pt x="21266" y="66317"/>
                  <a:pt x="21164" y="66268"/>
                </a:cubicBezTo>
                <a:cubicBezTo>
                  <a:pt x="16756" y="64234"/>
                  <a:pt x="12526" y="61698"/>
                  <a:pt x="8998" y="58332"/>
                </a:cubicBezTo>
                <a:cubicBezTo>
                  <a:pt x="5617" y="55107"/>
                  <a:pt x="2911" y="51087"/>
                  <a:pt x="1612" y="46571"/>
                </a:cubicBezTo>
                <a:cubicBezTo>
                  <a:pt x="185" y="41611"/>
                  <a:pt x="822" y="36464"/>
                  <a:pt x="2272" y="31589"/>
                </a:cubicBezTo>
                <a:cubicBezTo>
                  <a:pt x="3768" y="26563"/>
                  <a:pt x="6044" y="21823"/>
                  <a:pt x="7703" y="16855"/>
                </a:cubicBezTo>
                <a:cubicBezTo>
                  <a:pt x="9287" y="12106"/>
                  <a:pt x="10393" y="6996"/>
                  <a:pt x="9504" y="1989"/>
                </a:cubicBezTo>
                <a:cubicBezTo>
                  <a:pt x="9392" y="1356"/>
                  <a:pt x="9247" y="730"/>
                  <a:pt x="9071" y="110"/>
                </a:cubicBezTo>
                <a:cubicBezTo>
                  <a:pt x="9040" y="1"/>
                  <a:pt x="8872" y="48"/>
                  <a:pt x="8902" y="15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"/>
          <p:cNvSpPr/>
          <p:nvPr/>
        </p:nvSpPr>
        <p:spPr>
          <a:xfrm rot="3237327" flipH="1">
            <a:off x="1144657" y="4733770"/>
            <a:ext cx="651438" cy="864154"/>
          </a:xfrm>
          <a:custGeom>
            <a:avLst/>
            <a:gdLst/>
            <a:ahLst/>
            <a:cxnLst/>
            <a:rect l="l" t="t" r="r" b="b"/>
            <a:pathLst>
              <a:path w="16862" h="22368" extrusionOk="0">
                <a:moveTo>
                  <a:pt x="111" y="194"/>
                </a:moveTo>
                <a:cubicBezTo>
                  <a:pt x="1962" y="600"/>
                  <a:pt x="3754" y="1262"/>
                  <a:pt x="5427" y="2150"/>
                </a:cubicBezTo>
                <a:cubicBezTo>
                  <a:pt x="7096" y="3037"/>
                  <a:pt x="8647" y="4143"/>
                  <a:pt x="10024" y="5436"/>
                </a:cubicBezTo>
                <a:cubicBezTo>
                  <a:pt x="11435" y="6761"/>
                  <a:pt x="12657" y="8281"/>
                  <a:pt x="13642" y="9946"/>
                </a:cubicBezTo>
                <a:cubicBezTo>
                  <a:pt x="14670" y="11681"/>
                  <a:pt x="15441" y="13565"/>
                  <a:pt x="15938" y="15518"/>
                </a:cubicBezTo>
                <a:cubicBezTo>
                  <a:pt x="16435" y="17472"/>
                  <a:pt x="16654" y="19494"/>
                  <a:pt x="16575" y="21509"/>
                </a:cubicBezTo>
                <a:cubicBezTo>
                  <a:pt x="16565" y="21758"/>
                  <a:pt x="16551" y="22007"/>
                  <a:pt x="16532" y="22255"/>
                </a:cubicBezTo>
                <a:cubicBezTo>
                  <a:pt x="16523" y="22368"/>
                  <a:pt x="16699" y="22368"/>
                  <a:pt x="16708" y="22255"/>
                </a:cubicBezTo>
                <a:cubicBezTo>
                  <a:pt x="16861" y="20223"/>
                  <a:pt x="16710" y="18171"/>
                  <a:pt x="16275" y="16180"/>
                </a:cubicBezTo>
                <a:cubicBezTo>
                  <a:pt x="15843" y="14203"/>
                  <a:pt x="15131" y="12285"/>
                  <a:pt x="14163" y="10507"/>
                </a:cubicBezTo>
                <a:cubicBezTo>
                  <a:pt x="13220" y="8775"/>
                  <a:pt x="12030" y="7182"/>
                  <a:pt x="10638" y="5788"/>
                </a:cubicBezTo>
                <a:cubicBezTo>
                  <a:pt x="9298" y="4444"/>
                  <a:pt x="7775" y="3282"/>
                  <a:pt x="6129" y="2338"/>
                </a:cubicBezTo>
                <a:cubicBezTo>
                  <a:pt x="4473" y="1387"/>
                  <a:pt x="2689" y="657"/>
                  <a:pt x="839" y="186"/>
                </a:cubicBezTo>
                <a:cubicBezTo>
                  <a:pt x="612" y="129"/>
                  <a:pt x="385" y="75"/>
                  <a:pt x="157" y="24"/>
                </a:cubicBezTo>
                <a:cubicBezTo>
                  <a:pt x="48" y="0"/>
                  <a:pt x="0" y="170"/>
                  <a:pt x="111" y="1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713225" y="1233175"/>
            <a:ext cx="38589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ubTitle" idx="1"/>
          </p:nvPr>
        </p:nvSpPr>
        <p:spPr>
          <a:xfrm>
            <a:off x="713225" y="2803075"/>
            <a:ext cx="3858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body" idx="2"/>
          </p:nvPr>
        </p:nvSpPr>
        <p:spPr>
          <a:xfrm>
            <a:off x="4572125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9"/>
          <p:cNvSpPr/>
          <p:nvPr/>
        </p:nvSpPr>
        <p:spPr>
          <a:xfrm rot="1189540">
            <a:off x="-314634" y="3794704"/>
            <a:ext cx="1798951" cy="1517399"/>
          </a:xfrm>
          <a:custGeom>
            <a:avLst/>
            <a:gdLst/>
            <a:ahLst/>
            <a:cxnLst/>
            <a:rect l="l" t="t" r="r" b="b"/>
            <a:pathLst>
              <a:path w="46566" h="39278" extrusionOk="0">
                <a:moveTo>
                  <a:pt x="43111" y="25940"/>
                </a:moveTo>
                <a:cubicBezTo>
                  <a:pt x="37702" y="24155"/>
                  <a:pt x="32596" y="26060"/>
                  <a:pt x="27241" y="27001"/>
                </a:cubicBezTo>
                <a:cubicBezTo>
                  <a:pt x="24848" y="27422"/>
                  <a:pt x="22365" y="27603"/>
                  <a:pt x="19999" y="26914"/>
                </a:cubicBezTo>
                <a:cubicBezTo>
                  <a:pt x="17750" y="26258"/>
                  <a:pt x="15849" y="24814"/>
                  <a:pt x="14271" y="23024"/>
                </a:cubicBezTo>
                <a:cubicBezTo>
                  <a:pt x="11100" y="19424"/>
                  <a:pt x="9364" y="14746"/>
                  <a:pt x="7452" y="10338"/>
                </a:cubicBezTo>
                <a:cubicBezTo>
                  <a:pt x="6529" y="8210"/>
                  <a:pt x="5537" y="6092"/>
                  <a:pt x="4408" y="4078"/>
                </a:cubicBezTo>
                <a:cubicBezTo>
                  <a:pt x="3330" y="2158"/>
                  <a:pt x="1919" y="537"/>
                  <a:pt x="1" y="0"/>
                </a:cubicBezTo>
                <a:lnTo>
                  <a:pt x="1" y="39278"/>
                </a:lnTo>
                <a:lnTo>
                  <a:pt x="46565" y="39278"/>
                </a:lnTo>
                <a:lnTo>
                  <a:pt x="46565" y="27552"/>
                </a:lnTo>
                <a:cubicBezTo>
                  <a:pt x="45482" y="26891"/>
                  <a:pt x="44331" y="26343"/>
                  <a:pt x="43111" y="2594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9"/>
          <p:cNvGrpSpPr/>
          <p:nvPr/>
        </p:nvGrpSpPr>
        <p:grpSpPr>
          <a:xfrm>
            <a:off x="8472294" y="1601130"/>
            <a:ext cx="982907" cy="1336014"/>
            <a:chOff x="6948642" y="1126523"/>
            <a:chExt cx="809310" cy="1100053"/>
          </a:xfrm>
        </p:grpSpPr>
        <p:sp>
          <p:nvSpPr>
            <p:cNvPr id="113" name="Google Shape;113;p9"/>
            <p:cNvSpPr/>
            <p:nvPr/>
          </p:nvSpPr>
          <p:spPr>
            <a:xfrm>
              <a:off x="6948642" y="1143605"/>
              <a:ext cx="809310" cy="1082971"/>
            </a:xfrm>
            <a:custGeom>
              <a:avLst/>
              <a:gdLst/>
              <a:ahLst/>
              <a:cxnLst/>
              <a:rect l="l" t="t" r="r" b="b"/>
              <a:pathLst>
                <a:path w="25442" h="34045" extrusionOk="0">
                  <a:moveTo>
                    <a:pt x="3855" y="13742"/>
                  </a:moveTo>
                  <a:cubicBezTo>
                    <a:pt x="1278" y="15968"/>
                    <a:pt x="0" y="19616"/>
                    <a:pt x="314" y="22971"/>
                  </a:cubicBezTo>
                  <a:cubicBezTo>
                    <a:pt x="1315" y="33675"/>
                    <a:pt x="13550" y="34044"/>
                    <a:pt x="21470" y="31519"/>
                  </a:cubicBezTo>
                  <a:cubicBezTo>
                    <a:pt x="21585" y="31482"/>
                    <a:pt x="21700" y="31445"/>
                    <a:pt x="21815" y="31406"/>
                  </a:cubicBezTo>
                  <a:cubicBezTo>
                    <a:pt x="23062" y="30993"/>
                    <a:pt x="24285" y="30493"/>
                    <a:pt x="25442" y="29868"/>
                  </a:cubicBezTo>
                  <a:lnTo>
                    <a:pt x="25442" y="0"/>
                  </a:lnTo>
                  <a:cubicBezTo>
                    <a:pt x="25442" y="377"/>
                    <a:pt x="24559" y="1250"/>
                    <a:pt x="24323" y="1560"/>
                  </a:cubicBezTo>
                  <a:cubicBezTo>
                    <a:pt x="23910" y="2104"/>
                    <a:pt x="23479" y="2636"/>
                    <a:pt x="23029" y="3149"/>
                  </a:cubicBezTo>
                  <a:cubicBezTo>
                    <a:pt x="22281" y="4001"/>
                    <a:pt x="21477" y="4804"/>
                    <a:pt x="20606" y="5530"/>
                  </a:cubicBezTo>
                  <a:cubicBezTo>
                    <a:pt x="19197" y="6704"/>
                    <a:pt x="17622" y="7639"/>
                    <a:pt x="15933" y="8348"/>
                  </a:cubicBezTo>
                  <a:cubicBezTo>
                    <a:pt x="12816" y="9658"/>
                    <a:pt x="9470" y="10295"/>
                    <a:pt x="6488" y="11944"/>
                  </a:cubicBezTo>
                  <a:cubicBezTo>
                    <a:pt x="5537" y="12472"/>
                    <a:pt x="4644" y="13060"/>
                    <a:pt x="3855" y="137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6978892" y="1126523"/>
              <a:ext cx="779059" cy="1076419"/>
            </a:xfrm>
            <a:custGeom>
              <a:avLst/>
              <a:gdLst/>
              <a:ahLst/>
              <a:cxnLst/>
              <a:rect l="l" t="t" r="r" b="b"/>
              <a:pathLst>
                <a:path w="24491" h="33839" extrusionOk="0">
                  <a:moveTo>
                    <a:pt x="23053" y="1336"/>
                  </a:moveTo>
                  <a:cubicBezTo>
                    <a:pt x="20429" y="3480"/>
                    <a:pt x="17180" y="4563"/>
                    <a:pt x="13971" y="5498"/>
                  </a:cubicBezTo>
                  <a:cubicBezTo>
                    <a:pt x="10288" y="6570"/>
                    <a:pt x="6665" y="7555"/>
                    <a:pt x="4009" y="10495"/>
                  </a:cubicBezTo>
                  <a:cubicBezTo>
                    <a:pt x="1269" y="13526"/>
                    <a:pt x="1" y="17759"/>
                    <a:pt x="775" y="21790"/>
                  </a:cubicBezTo>
                  <a:cubicBezTo>
                    <a:pt x="2767" y="32152"/>
                    <a:pt x="17149" y="33839"/>
                    <a:pt x="24491" y="29868"/>
                  </a:cubicBezTo>
                  <a:lnTo>
                    <a:pt x="24491" y="0"/>
                  </a:lnTo>
                  <a:cubicBezTo>
                    <a:pt x="24041" y="475"/>
                    <a:pt x="23560" y="922"/>
                    <a:pt x="23053" y="133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9"/>
          <p:cNvSpPr/>
          <p:nvPr/>
        </p:nvSpPr>
        <p:spPr>
          <a:xfrm rot="5400000" flipH="1">
            <a:off x="370549" y="-407788"/>
            <a:ext cx="622485" cy="1410318"/>
          </a:xfrm>
          <a:custGeom>
            <a:avLst/>
            <a:gdLst/>
            <a:ahLst/>
            <a:cxnLst/>
            <a:rect l="l" t="t" r="r" b="b"/>
            <a:pathLst>
              <a:path w="16113" h="36506" extrusionOk="0">
                <a:moveTo>
                  <a:pt x="0" y="36505"/>
                </a:moveTo>
                <a:lnTo>
                  <a:pt x="16112" y="36505"/>
                </a:lnTo>
                <a:lnTo>
                  <a:pt x="16112" y="0"/>
                </a:lnTo>
                <a:cubicBezTo>
                  <a:pt x="13972" y="20203"/>
                  <a:pt x="794" y="23131"/>
                  <a:pt x="0" y="3650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>
            <a:spLocks noGrp="1"/>
          </p:cNvSpPr>
          <p:nvPr>
            <p:ph type="body" idx="1"/>
          </p:nvPr>
        </p:nvSpPr>
        <p:spPr>
          <a:xfrm>
            <a:off x="1572600" y="4003475"/>
            <a:ext cx="5998800" cy="605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</a:lstStyle>
          <a:p>
            <a:endParaRPr/>
          </a:p>
        </p:txBody>
      </p:sp>
      <p:sp>
        <p:nvSpPr>
          <p:cNvPr id="118" name="Google Shape;118;p10"/>
          <p:cNvSpPr/>
          <p:nvPr/>
        </p:nvSpPr>
        <p:spPr>
          <a:xfrm>
            <a:off x="-685791" y="3626105"/>
            <a:ext cx="1798961" cy="1517407"/>
          </a:xfrm>
          <a:custGeom>
            <a:avLst/>
            <a:gdLst/>
            <a:ahLst/>
            <a:cxnLst/>
            <a:rect l="l" t="t" r="r" b="b"/>
            <a:pathLst>
              <a:path w="46566" h="39278" extrusionOk="0">
                <a:moveTo>
                  <a:pt x="43111" y="25940"/>
                </a:moveTo>
                <a:cubicBezTo>
                  <a:pt x="37702" y="24155"/>
                  <a:pt x="32596" y="26060"/>
                  <a:pt x="27241" y="27001"/>
                </a:cubicBezTo>
                <a:cubicBezTo>
                  <a:pt x="24848" y="27422"/>
                  <a:pt x="22365" y="27603"/>
                  <a:pt x="19999" y="26914"/>
                </a:cubicBezTo>
                <a:cubicBezTo>
                  <a:pt x="17750" y="26258"/>
                  <a:pt x="15849" y="24814"/>
                  <a:pt x="14271" y="23024"/>
                </a:cubicBezTo>
                <a:cubicBezTo>
                  <a:pt x="11100" y="19424"/>
                  <a:pt x="9364" y="14746"/>
                  <a:pt x="7452" y="10338"/>
                </a:cubicBezTo>
                <a:cubicBezTo>
                  <a:pt x="6529" y="8210"/>
                  <a:pt x="5537" y="6092"/>
                  <a:pt x="4408" y="4078"/>
                </a:cubicBezTo>
                <a:cubicBezTo>
                  <a:pt x="3330" y="2158"/>
                  <a:pt x="1919" y="537"/>
                  <a:pt x="1" y="0"/>
                </a:cubicBezTo>
                <a:lnTo>
                  <a:pt x="1" y="39278"/>
                </a:lnTo>
                <a:lnTo>
                  <a:pt x="46565" y="39278"/>
                </a:lnTo>
                <a:lnTo>
                  <a:pt x="46565" y="27552"/>
                </a:lnTo>
                <a:cubicBezTo>
                  <a:pt x="45482" y="26891"/>
                  <a:pt x="44331" y="26343"/>
                  <a:pt x="43111" y="2594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0"/>
          <p:cNvGrpSpPr/>
          <p:nvPr/>
        </p:nvGrpSpPr>
        <p:grpSpPr>
          <a:xfrm rot="-5400000" flipH="1">
            <a:off x="7360854" y="-578818"/>
            <a:ext cx="1231666" cy="2348283"/>
            <a:chOff x="3656933" y="420360"/>
            <a:chExt cx="1014134" cy="1933539"/>
          </a:xfrm>
        </p:grpSpPr>
        <p:sp>
          <p:nvSpPr>
            <p:cNvPr id="120" name="Google Shape;120;p10"/>
            <p:cNvSpPr/>
            <p:nvPr/>
          </p:nvSpPr>
          <p:spPr>
            <a:xfrm>
              <a:off x="3663708" y="420360"/>
              <a:ext cx="1007359" cy="1933539"/>
            </a:xfrm>
            <a:custGeom>
              <a:avLst/>
              <a:gdLst/>
              <a:ahLst/>
              <a:cxnLst/>
              <a:rect l="l" t="t" r="r" b="b"/>
              <a:pathLst>
                <a:path w="31668" h="60784" extrusionOk="0">
                  <a:moveTo>
                    <a:pt x="12435" y="52882"/>
                  </a:moveTo>
                  <a:cubicBezTo>
                    <a:pt x="16528" y="46533"/>
                    <a:pt x="22581" y="41681"/>
                    <a:pt x="26926" y="35505"/>
                  </a:cubicBezTo>
                  <a:cubicBezTo>
                    <a:pt x="29494" y="31853"/>
                    <a:pt x="31667" y="27201"/>
                    <a:pt x="31535" y="22646"/>
                  </a:cubicBezTo>
                  <a:cubicBezTo>
                    <a:pt x="31274" y="13651"/>
                    <a:pt x="22745" y="11867"/>
                    <a:pt x="15391" y="12584"/>
                  </a:cubicBezTo>
                  <a:cubicBezTo>
                    <a:pt x="11475" y="12966"/>
                    <a:pt x="7378" y="12610"/>
                    <a:pt x="5843" y="8374"/>
                  </a:cubicBezTo>
                  <a:cubicBezTo>
                    <a:pt x="4868" y="5677"/>
                    <a:pt x="5269" y="2673"/>
                    <a:pt x="6231" y="1"/>
                  </a:cubicBezTo>
                  <a:lnTo>
                    <a:pt x="0" y="1"/>
                  </a:lnTo>
                  <a:lnTo>
                    <a:pt x="0" y="60784"/>
                  </a:lnTo>
                  <a:lnTo>
                    <a:pt x="9139" y="60784"/>
                  </a:lnTo>
                  <a:cubicBezTo>
                    <a:pt x="9664" y="57951"/>
                    <a:pt x="10877" y="55298"/>
                    <a:pt x="12435" y="528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3656933" y="744050"/>
              <a:ext cx="934737" cy="1463864"/>
            </a:xfrm>
            <a:custGeom>
              <a:avLst/>
              <a:gdLst/>
              <a:ahLst/>
              <a:cxnLst/>
              <a:rect l="l" t="t" r="r" b="b"/>
              <a:pathLst>
                <a:path w="29385" h="46019" extrusionOk="0">
                  <a:moveTo>
                    <a:pt x="25382" y="13511"/>
                  </a:moveTo>
                  <a:cubicBezTo>
                    <a:pt x="23538" y="8382"/>
                    <a:pt x="16423" y="8927"/>
                    <a:pt x="11853" y="9517"/>
                  </a:cubicBezTo>
                  <a:cubicBezTo>
                    <a:pt x="196" y="11022"/>
                    <a:pt x="213" y="0"/>
                    <a:pt x="213" y="0"/>
                  </a:cubicBezTo>
                  <a:cubicBezTo>
                    <a:pt x="213" y="0"/>
                    <a:pt x="1" y="46019"/>
                    <a:pt x="213" y="45970"/>
                  </a:cubicBezTo>
                  <a:cubicBezTo>
                    <a:pt x="11423" y="26788"/>
                    <a:pt x="29384" y="24640"/>
                    <a:pt x="25382" y="1351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0"/>
          <p:cNvSpPr/>
          <p:nvPr/>
        </p:nvSpPr>
        <p:spPr>
          <a:xfrm rot="-5400000">
            <a:off x="6307633" y="-181719"/>
            <a:ext cx="496775" cy="819202"/>
          </a:xfrm>
          <a:custGeom>
            <a:avLst/>
            <a:gdLst/>
            <a:ahLst/>
            <a:cxnLst/>
            <a:rect l="l" t="t" r="r" b="b"/>
            <a:pathLst>
              <a:path w="12859" h="21205" extrusionOk="0">
                <a:moveTo>
                  <a:pt x="9397" y="5871"/>
                </a:moveTo>
                <a:cubicBezTo>
                  <a:pt x="7581" y="7363"/>
                  <a:pt x="5232" y="8010"/>
                  <a:pt x="3388" y="9457"/>
                </a:cubicBezTo>
                <a:cubicBezTo>
                  <a:pt x="202" y="11957"/>
                  <a:pt x="0" y="17245"/>
                  <a:pt x="3299" y="19763"/>
                </a:cubicBezTo>
                <a:cubicBezTo>
                  <a:pt x="4513" y="20690"/>
                  <a:pt x="6034" y="21123"/>
                  <a:pt x="7547" y="21175"/>
                </a:cubicBezTo>
                <a:cubicBezTo>
                  <a:pt x="8407" y="21205"/>
                  <a:pt x="9268" y="21112"/>
                  <a:pt x="10107" y="20929"/>
                </a:cubicBezTo>
                <a:cubicBezTo>
                  <a:pt x="10421" y="20861"/>
                  <a:pt x="12859" y="20291"/>
                  <a:pt x="12859" y="19987"/>
                </a:cubicBezTo>
                <a:lnTo>
                  <a:pt x="12859" y="1"/>
                </a:lnTo>
                <a:cubicBezTo>
                  <a:pt x="11813" y="4040"/>
                  <a:pt x="10483" y="4978"/>
                  <a:pt x="9397" y="587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0"/>
          <p:cNvSpPr/>
          <p:nvPr/>
        </p:nvSpPr>
        <p:spPr>
          <a:xfrm>
            <a:off x="435525" y="4591834"/>
            <a:ext cx="999949" cy="551651"/>
          </a:xfrm>
          <a:custGeom>
            <a:avLst/>
            <a:gdLst/>
            <a:ahLst/>
            <a:cxnLst/>
            <a:rect l="l" t="t" r="r" b="b"/>
            <a:pathLst>
              <a:path w="24085" h="13288" extrusionOk="0">
                <a:moveTo>
                  <a:pt x="20458" y="1584"/>
                </a:moveTo>
                <a:cubicBezTo>
                  <a:pt x="17423" y="0"/>
                  <a:pt x="13955" y="1934"/>
                  <a:pt x="11838" y="4139"/>
                </a:cubicBezTo>
                <a:cubicBezTo>
                  <a:pt x="9721" y="6343"/>
                  <a:pt x="7912" y="8696"/>
                  <a:pt x="5412" y="10501"/>
                </a:cubicBezTo>
                <a:cubicBezTo>
                  <a:pt x="3731" y="11714"/>
                  <a:pt x="1921" y="12633"/>
                  <a:pt x="0" y="13287"/>
                </a:cubicBezTo>
                <a:lnTo>
                  <a:pt x="22579" y="13287"/>
                </a:lnTo>
                <a:cubicBezTo>
                  <a:pt x="22579" y="13287"/>
                  <a:pt x="24084" y="10013"/>
                  <a:pt x="23756" y="7411"/>
                </a:cubicBezTo>
                <a:cubicBezTo>
                  <a:pt x="23450" y="5000"/>
                  <a:pt x="22461" y="2629"/>
                  <a:pt x="20458" y="1584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531950" y="898300"/>
            <a:ext cx="6080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531950" y="2944400"/>
            <a:ext cx="6080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/>
          <p:nvPr/>
        </p:nvSpPr>
        <p:spPr>
          <a:xfrm flipH="1">
            <a:off x="7339615" y="3626105"/>
            <a:ext cx="1798961" cy="1517407"/>
          </a:xfrm>
          <a:custGeom>
            <a:avLst/>
            <a:gdLst/>
            <a:ahLst/>
            <a:cxnLst/>
            <a:rect l="l" t="t" r="r" b="b"/>
            <a:pathLst>
              <a:path w="46566" h="39278" extrusionOk="0">
                <a:moveTo>
                  <a:pt x="43111" y="25940"/>
                </a:moveTo>
                <a:cubicBezTo>
                  <a:pt x="37702" y="24155"/>
                  <a:pt x="32596" y="26060"/>
                  <a:pt x="27241" y="27001"/>
                </a:cubicBezTo>
                <a:cubicBezTo>
                  <a:pt x="24848" y="27422"/>
                  <a:pt x="22365" y="27603"/>
                  <a:pt x="19999" y="26914"/>
                </a:cubicBezTo>
                <a:cubicBezTo>
                  <a:pt x="17750" y="26258"/>
                  <a:pt x="15849" y="24814"/>
                  <a:pt x="14271" y="23024"/>
                </a:cubicBezTo>
                <a:cubicBezTo>
                  <a:pt x="11100" y="19424"/>
                  <a:pt x="9364" y="14746"/>
                  <a:pt x="7452" y="10338"/>
                </a:cubicBezTo>
                <a:cubicBezTo>
                  <a:pt x="6529" y="8210"/>
                  <a:pt x="5537" y="6092"/>
                  <a:pt x="4408" y="4078"/>
                </a:cubicBezTo>
                <a:cubicBezTo>
                  <a:pt x="3330" y="2158"/>
                  <a:pt x="1919" y="537"/>
                  <a:pt x="1" y="0"/>
                </a:cubicBezTo>
                <a:lnTo>
                  <a:pt x="1" y="39278"/>
                </a:lnTo>
                <a:lnTo>
                  <a:pt x="46565" y="39278"/>
                </a:lnTo>
                <a:lnTo>
                  <a:pt x="46565" y="27552"/>
                </a:lnTo>
                <a:cubicBezTo>
                  <a:pt x="45482" y="26891"/>
                  <a:pt x="44331" y="26343"/>
                  <a:pt x="43111" y="2594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1"/>
          <p:cNvSpPr/>
          <p:nvPr/>
        </p:nvSpPr>
        <p:spPr>
          <a:xfrm rot="-5400000">
            <a:off x="8154541" y="-393924"/>
            <a:ext cx="622485" cy="1410318"/>
          </a:xfrm>
          <a:custGeom>
            <a:avLst/>
            <a:gdLst/>
            <a:ahLst/>
            <a:cxnLst/>
            <a:rect l="l" t="t" r="r" b="b"/>
            <a:pathLst>
              <a:path w="16113" h="36506" extrusionOk="0">
                <a:moveTo>
                  <a:pt x="0" y="36505"/>
                </a:moveTo>
                <a:lnTo>
                  <a:pt x="16112" y="36505"/>
                </a:lnTo>
                <a:lnTo>
                  <a:pt x="16112" y="0"/>
                </a:lnTo>
                <a:cubicBezTo>
                  <a:pt x="13972" y="20203"/>
                  <a:pt x="794" y="23131"/>
                  <a:pt x="0" y="3650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11"/>
          <p:cNvGrpSpPr/>
          <p:nvPr/>
        </p:nvGrpSpPr>
        <p:grpSpPr>
          <a:xfrm rot="5400000">
            <a:off x="546065" y="-578818"/>
            <a:ext cx="1231666" cy="2348283"/>
            <a:chOff x="3656933" y="420360"/>
            <a:chExt cx="1014134" cy="1933539"/>
          </a:xfrm>
        </p:grpSpPr>
        <p:sp>
          <p:nvSpPr>
            <p:cNvPr id="130" name="Google Shape;130;p11"/>
            <p:cNvSpPr/>
            <p:nvPr/>
          </p:nvSpPr>
          <p:spPr>
            <a:xfrm>
              <a:off x="3663708" y="420360"/>
              <a:ext cx="1007359" cy="1933539"/>
            </a:xfrm>
            <a:custGeom>
              <a:avLst/>
              <a:gdLst/>
              <a:ahLst/>
              <a:cxnLst/>
              <a:rect l="l" t="t" r="r" b="b"/>
              <a:pathLst>
                <a:path w="31668" h="60784" extrusionOk="0">
                  <a:moveTo>
                    <a:pt x="12435" y="52882"/>
                  </a:moveTo>
                  <a:cubicBezTo>
                    <a:pt x="16528" y="46533"/>
                    <a:pt x="22581" y="41681"/>
                    <a:pt x="26926" y="35505"/>
                  </a:cubicBezTo>
                  <a:cubicBezTo>
                    <a:pt x="29494" y="31853"/>
                    <a:pt x="31667" y="27201"/>
                    <a:pt x="31535" y="22646"/>
                  </a:cubicBezTo>
                  <a:cubicBezTo>
                    <a:pt x="31274" y="13651"/>
                    <a:pt x="22745" y="11867"/>
                    <a:pt x="15391" y="12584"/>
                  </a:cubicBezTo>
                  <a:cubicBezTo>
                    <a:pt x="11475" y="12966"/>
                    <a:pt x="7378" y="12610"/>
                    <a:pt x="5843" y="8374"/>
                  </a:cubicBezTo>
                  <a:cubicBezTo>
                    <a:pt x="4868" y="5677"/>
                    <a:pt x="5269" y="2673"/>
                    <a:pt x="6231" y="1"/>
                  </a:cubicBezTo>
                  <a:lnTo>
                    <a:pt x="0" y="1"/>
                  </a:lnTo>
                  <a:lnTo>
                    <a:pt x="0" y="60784"/>
                  </a:lnTo>
                  <a:lnTo>
                    <a:pt x="9139" y="60784"/>
                  </a:lnTo>
                  <a:cubicBezTo>
                    <a:pt x="9664" y="57951"/>
                    <a:pt x="10877" y="55298"/>
                    <a:pt x="12435" y="528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3656933" y="744050"/>
              <a:ext cx="934737" cy="1463864"/>
            </a:xfrm>
            <a:custGeom>
              <a:avLst/>
              <a:gdLst/>
              <a:ahLst/>
              <a:cxnLst/>
              <a:rect l="l" t="t" r="r" b="b"/>
              <a:pathLst>
                <a:path w="29385" h="46019" extrusionOk="0">
                  <a:moveTo>
                    <a:pt x="25382" y="13511"/>
                  </a:moveTo>
                  <a:cubicBezTo>
                    <a:pt x="23538" y="8382"/>
                    <a:pt x="16423" y="8927"/>
                    <a:pt x="11853" y="9517"/>
                  </a:cubicBezTo>
                  <a:cubicBezTo>
                    <a:pt x="196" y="11022"/>
                    <a:pt x="213" y="0"/>
                    <a:pt x="213" y="0"/>
                  </a:cubicBezTo>
                  <a:cubicBezTo>
                    <a:pt x="213" y="0"/>
                    <a:pt x="1" y="46019"/>
                    <a:pt x="213" y="45970"/>
                  </a:cubicBezTo>
                  <a:cubicBezTo>
                    <a:pt x="11423" y="26788"/>
                    <a:pt x="29384" y="24640"/>
                    <a:pt x="25382" y="1351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11"/>
          <p:cNvGrpSpPr/>
          <p:nvPr/>
        </p:nvGrpSpPr>
        <p:grpSpPr>
          <a:xfrm rot="10800000" flipH="1">
            <a:off x="-21028" y="3983613"/>
            <a:ext cx="1457671" cy="1159886"/>
            <a:chOff x="3648694" y="2557077"/>
            <a:chExt cx="1200223" cy="955032"/>
          </a:xfrm>
        </p:grpSpPr>
        <p:sp>
          <p:nvSpPr>
            <p:cNvPr id="133" name="Google Shape;133;p11"/>
            <p:cNvSpPr/>
            <p:nvPr/>
          </p:nvSpPr>
          <p:spPr>
            <a:xfrm>
              <a:off x="3648694" y="2557077"/>
              <a:ext cx="1200223" cy="955032"/>
            </a:xfrm>
            <a:custGeom>
              <a:avLst/>
              <a:gdLst/>
              <a:ahLst/>
              <a:cxnLst/>
              <a:rect l="l" t="t" r="r" b="b"/>
              <a:pathLst>
                <a:path w="37731" h="30023" extrusionOk="0">
                  <a:moveTo>
                    <a:pt x="1095" y="28046"/>
                  </a:moveTo>
                  <a:cubicBezTo>
                    <a:pt x="3250" y="24680"/>
                    <a:pt x="6428" y="22087"/>
                    <a:pt x="10015" y="20371"/>
                  </a:cubicBezTo>
                  <a:cubicBezTo>
                    <a:pt x="13724" y="18596"/>
                    <a:pt x="17766" y="18165"/>
                    <a:pt x="21616" y="16833"/>
                  </a:cubicBezTo>
                  <a:cubicBezTo>
                    <a:pt x="29094" y="14247"/>
                    <a:pt x="37557" y="8633"/>
                    <a:pt x="37730" y="1"/>
                  </a:cubicBezTo>
                  <a:lnTo>
                    <a:pt x="1" y="1"/>
                  </a:lnTo>
                  <a:lnTo>
                    <a:pt x="1" y="30022"/>
                  </a:lnTo>
                  <a:cubicBezTo>
                    <a:pt x="324" y="29347"/>
                    <a:pt x="686" y="28686"/>
                    <a:pt x="1095" y="280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3648694" y="2557077"/>
              <a:ext cx="679557" cy="540738"/>
            </a:xfrm>
            <a:custGeom>
              <a:avLst/>
              <a:gdLst/>
              <a:ahLst/>
              <a:cxnLst/>
              <a:rect l="l" t="t" r="r" b="b"/>
              <a:pathLst>
                <a:path w="21363" h="16999" extrusionOk="0">
                  <a:moveTo>
                    <a:pt x="620" y="15879"/>
                  </a:moveTo>
                  <a:cubicBezTo>
                    <a:pt x="1840" y="13974"/>
                    <a:pt x="3639" y="12506"/>
                    <a:pt x="5671" y="11534"/>
                  </a:cubicBezTo>
                  <a:cubicBezTo>
                    <a:pt x="7770" y="10528"/>
                    <a:pt x="10059" y="10285"/>
                    <a:pt x="12239" y="9531"/>
                  </a:cubicBezTo>
                  <a:cubicBezTo>
                    <a:pt x="16472" y="8066"/>
                    <a:pt x="21264" y="4888"/>
                    <a:pt x="21363" y="1"/>
                  </a:cubicBezTo>
                  <a:lnTo>
                    <a:pt x="1" y="1"/>
                  </a:lnTo>
                  <a:lnTo>
                    <a:pt x="1" y="16999"/>
                  </a:lnTo>
                  <a:cubicBezTo>
                    <a:pt x="184" y="16616"/>
                    <a:pt x="389" y="16242"/>
                    <a:pt x="620" y="1587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11"/>
          <p:cNvSpPr/>
          <p:nvPr/>
        </p:nvSpPr>
        <p:spPr>
          <a:xfrm rot="-4325420" flipH="1">
            <a:off x="-852901" y="3369598"/>
            <a:ext cx="2262406" cy="1390250"/>
          </a:xfrm>
          <a:custGeom>
            <a:avLst/>
            <a:gdLst/>
            <a:ahLst/>
            <a:cxnLst/>
            <a:rect l="l" t="t" r="r" b="b"/>
            <a:pathLst>
              <a:path w="58563" h="35987" extrusionOk="0">
                <a:moveTo>
                  <a:pt x="114" y="263"/>
                </a:moveTo>
                <a:cubicBezTo>
                  <a:pt x="5021" y="0"/>
                  <a:pt x="9637" y="2497"/>
                  <a:pt x="13072" y="5839"/>
                </a:cubicBezTo>
                <a:cubicBezTo>
                  <a:pt x="16796" y="9461"/>
                  <a:pt x="19336" y="14067"/>
                  <a:pt x="21964" y="18494"/>
                </a:cubicBezTo>
                <a:cubicBezTo>
                  <a:pt x="24476" y="22726"/>
                  <a:pt x="27186" y="26994"/>
                  <a:pt x="31043" y="30139"/>
                </a:cubicBezTo>
                <a:cubicBezTo>
                  <a:pt x="34535" y="32986"/>
                  <a:pt x="38826" y="34675"/>
                  <a:pt x="43263" y="35325"/>
                </a:cubicBezTo>
                <a:cubicBezTo>
                  <a:pt x="47777" y="35986"/>
                  <a:pt x="52424" y="35631"/>
                  <a:pt x="56829" y="34479"/>
                </a:cubicBezTo>
                <a:cubicBezTo>
                  <a:pt x="57374" y="34336"/>
                  <a:pt x="57916" y="34181"/>
                  <a:pt x="58455" y="34013"/>
                </a:cubicBezTo>
                <a:cubicBezTo>
                  <a:pt x="58563" y="33980"/>
                  <a:pt x="58517" y="33810"/>
                  <a:pt x="58408" y="33844"/>
                </a:cubicBezTo>
                <a:cubicBezTo>
                  <a:pt x="54006" y="35210"/>
                  <a:pt x="49329" y="35777"/>
                  <a:pt x="44733" y="35329"/>
                </a:cubicBezTo>
                <a:cubicBezTo>
                  <a:pt x="40197" y="34886"/>
                  <a:pt x="35732" y="33402"/>
                  <a:pt x="32040" y="30689"/>
                </a:cubicBezTo>
                <a:cubicBezTo>
                  <a:pt x="27981" y="27707"/>
                  <a:pt x="25135" y="23440"/>
                  <a:pt x="22577" y="19177"/>
                </a:cubicBezTo>
                <a:cubicBezTo>
                  <a:pt x="19955" y="14813"/>
                  <a:pt x="17513" y="10260"/>
                  <a:pt x="13995" y="6527"/>
                </a:cubicBezTo>
                <a:cubicBezTo>
                  <a:pt x="10821" y="3159"/>
                  <a:pt x="6570" y="456"/>
                  <a:pt x="1860" y="104"/>
                </a:cubicBezTo>
                <a:cubicBezTo>
                  <a:pt x="1279" y="60"/>
                  <a:pt x="696" y="57"/>
                  <a:pt x="114" y="88"/>
                </a:cubicBezTo>
                <a:cubicBezTo>
                  <a:pt x="2" y="94"/>
                  <a:pt x="1" y="270"/>
                  <a:pt x="114" y="2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1"/>
          <p:cNvSpPr/>
          <p:nvPr/>
        </p:nvSpPr>
        <p:spPr>
          <a:xfrm rot="5400000" flipH="1">
            <a:off x="2334177" y="-181719"/>
            <a:ext cx="496775" cy="819202"/>
          </a:xfrm>
          <a:custGeom>
            <a:avLst/>
            <a:gdLst/>
            <a:ahLst/>
            <a:cxnLst/>
            <a:rect l="l" t="t" r="r" b="b"/>
            <a:pathLst>
              <a:path w="12859" h="21205" extrusionOk="0">
                <a:moveTo>
                  <a:pt x="9397" y="5871"/>
                </a:moveTo>
                <a:cubicBezTo>
                  <a:pt x="7581" y="7363"/>
                  <a:pt x="5232" y="8010"/>
                  <a:pt x="3388" y="9457"/>
                </a:cubicBezTo>
                <a:cubicBezTo>
                  <a:pt x="202" y="11957"/>
                  <a:pt x="0" y="17245"/>
                  <a:pt x="3299" y="19763"/>
                </a:cubicBezTo>
                <a:cubicBezTo>
                  <a:pt x="4513" y="20690"/>
                  <a:pt x="6034" y="21123"/>
                  <a:pt x="7547" y="21175"/>
                </a:cubicBezTo>
                <a:cubicBezTo>
                  <a:pt x="8407" y="21205"/>
                  <a:pt x="9268" y="21112"/>
                  <a:pt x="10107" y="20929"/>
                </a:cubicBezTo>
                <a:cubicBezTo>
                  <a:pt x="10421" y="20861"/>
                  <a:pt x="12859" y="20291"/>
                  <a:pt x="12859" y="19987"/>
                </a:cubicBezTo>
                <a:lnTo>
                  <a:pt x="12859" y="1"/>
                </a:lnTo>
                <a:cubicBezTo>
                  <a:pt x="11813" y="4040"/>
                  <a:pt x="10483" y="4978"/>
                  <a:pt x="9397" y="587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"/>
          <p:cNvSpPr/>
          <p:nvPr/>
        </p:nvSpPr>
        <p:spPr>
          <a:xfrm flipH="1">
            <a:off x="7017312" y="4591834"/>
            <a:ext cx="999949" cy="551651"/>
          </a:xfrm>
          <a:custGeom>
            <a:avLst/>
            <a:gdLst/>
            <a:ahLst/>
            <a:cxnLst/>
            <a:rect l="l" t="t" r="r" b="b"/>
            <a:pathLst>
              <a:path w="24085" h="13288" extrusionOk="0">
                <a:moveTo>
                  <a:pt x="20458" y="1584"/>
                </a:moveTo>
                <a:cubicBezTo>
                  <a:pt x="17423" y="0"/>
                  <a:pt x="13955" y="1934"/>
                  <a:pt x="11838" y="4139"/>
                </a:cubicBezTo>
                <a:cubicBezTo>
                  <a:pt x="9721" y="6343"/>
                  <a:pt x="7912" y="8696"/>
                  <a:pt x="5412" y="10501"/>
                </a:cubicBezTo>
                <a:cubicBezTo>
                  <a:pt x="3731" y="11714"/>
                  <a:pt x="1921" y="12633"/>
                  <a:pt x="0" y="13287"/>
                </a:cubicBezTo>
                <a:lnTo>
                  <a:pt x="22579" y="13287"/>
                </a:lnTo>
                <a:cubicBezTo>
                  <a:pt x="22579" y="13287"/>
                  <a:pt x="24084" y="10013"/>
                  <a:pt x="23756" y="7411"/>
                </a:cubicBezTo>
                <a:cubicBezTo>
                  <a:pt x="23450" y="5000"/>
                  <a:pt x="22461" y="2629"/>
                  <a:pt x="20458" y="1584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11"/>
          <p:cNvGrpSpPr/>
          <p:nvPr/>
        </p:nvGrpSpPr>
        <p:grpSpPr>
          <a:xfrm rot="5400000" flipH="1">
            <a:off x="6696834" y="-197058"/>
            <a:ext cx="982907" cy="1336014"/>
            <a:chOff x="6948642" y="1126523"/>
            <a:chExt cx="809310" cy="1100053"/>
          </a:xfrm>
        </p:grpSpPr>
        <p:sp>
          <p:nvSpPr>
            <p:cNvPr id="139" name="Google Shape;139;p11"/>
            <p:cNvSpPr/>
            <p:nvPr/>
          </p:nvSpPr>
          <p:spPr>
            <a:xfrm>
              <a:off x="6948642" y="1143605"/>
              <a:ext cx="809310" cy="1082971"/>
            </a:xfrm>
            <a:custGeom>
              <a:avLst/>
              <a:gdLst/>
              <a:ahLst/>
              <a:cxnLst/>
              <a:rect l="l" t="t" r="r" b="b"/>
              <a:pathLst>
                <a:path w="25442" h="34045" extrusionOk="0">
                  <a:moveTo>
                    <a:pt x="3855" y="13742"/>
                  </a:moveTo>
                  <a:cubicBezTo>
                    <a:pt x="1278" y="15968"/>
                    <a:pt x="0" y="19616"/>
                    <a:pt x="314" y="22971"/>
                  </a:cubicBezTo>
                  <a:cubicBezTo>
                    <a:pt x="1315" y="33675"/>
                    <a:pt x="13550" y="34044"/>
                    <a:pt x="21470" y="31519"/>
                  </a:cubicBezTo>
                  <a:cubicBezTo>
                    <a:pt x="21585" y="31482"/>
                    <a:pt x="21700" y="31445"/>
                    <a:pt x="21815" y="31406"/>
                  </a:cubicBezTo>
                  <a:cubicBezTo>
                    <a:pt x="23062" y="30993"/>
                    <a:pt x="24285" y="30493"/>
                    <a:pt x="25442" y="29868"/>
                  </a:cubicBezTo>
                  <a:lnTo>
                    <a:pt x="25442" y="0"/>
                  </a:lnTo>
                  <a:cubicBezTo>
                    <a:pt x="25442" y="377"/>
                    <a:pt x="24559" y="1250"/>
                    <a:pt x="24323" y="1560"/>
                  </a:cubicBezTo>
                  <a:cubicBezTo>
                    <a:pt x="23910" y="2104"/>
                    <a:pt x="23479" y="2636"/>
                    <a:pt x="23029" y="3149"/>
                  </a:cubicBezTo>
                  <a:cubicBezTo>
                    <a:pt x="22281" y="4001"/>
                    <a:pt x="21477" y="4804"/>
                    <a:pt x="20606" y="5530"/>
                  </a:cubicBezTo>
                  <a:cubicBezTo>
                    <a:pt x="19197" y="6704"/>
                    <a:pt x="17622" y="7639"/>
                    <a:pt x="15933" y="8348"/>
                  </a:cubicBezTo>
                  <a:cubicBezTo>
                    <a:pt x="12816" y="9658"/>
                    <a:pt x="9470" y="10295"/>
                    <a:pt x="6488" y="11944"/>
                  </a:cubicBezTo>
                  <a:cubicBezTo>
                    <a:pt x="5537" y="12472"/>
                    <a:pt x="4644" y="13060"/>
                    <a:pt x="3855" y="137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6978892" y="1126523"/>
              <a:ext cx="779059" cy="1076419"/>
            </a:xfrm>
            <a:custGeom>
              <a:avLst/>
              <a:gdLst/>
              <a:ahLst/>
              <a:cxnLst/>
              <a:rect l="l" t="t" r="r" b="b"/>
              <a:pathLst>
                <a:path w="24491" h="33839" extrusionOk="0">
                  <a:moveTo>
                    <a:pt x="23053" y="1336"/>
                  </a:moveTo>
                  <a:cubicBezTo>
                    <a:pt x="20429" y="3480"/>
                    <a:pt x="17180" y="4563"/>
                    <a:pt x="13971" y="5498"/>
                  </a:cubicBezTo>
                  <a:cubicBezTo>
                    <a:pt x="10288" y="6570"/>
                    <a:pt x="6665" y="7555"/>
                    <a:pt x="4009" y="10495"/>
                  </a:cubicBezTo>
                  <a:cubicBezTo>
                    <a:pt x="1269" y="13526"/>
                    <a:pt x="1" y="17759"/>
                    <a:pt x="775" y="21790"/>
                  </a:cubicBezTo>
                  <a:cubicBezTo>
                    <a:pt x="2767" y="32152"/>
                    <a:pt x="17149" y="33839"/>
                    <a:pt x="24491" y="29868"/>
                  </a:cubicBezTo>
                  <a:lnTo>
                    <a:pt x="24491" y="0"/>
                  </a:lnTo>
                  <a:cubicBezTo>
                    <a:pt x="24041" y="475"/>
                    <a:pt x="23560" y="922"/>
                    <a:pt x="23053" y="133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1"/>
          <p:cNvSpPr/>
          <p:nvPr/>
        </p:nvSpPr>
        <p:spPr>
          <a:xfrm rot="6300127" flipH="1">
            <a:off x="7800605" y="-634735"/>
            <a:ext cx="821581" cy="2567773"/>
          </a:xfrm>
          <a:custGeom>
            <a:avLst/>
            <a:gdLst/>
            <a:ahLst/>
            <a:cxnLst/>
            <a:rect l="l" t="t" r="r" b="b"/>
            <a:pathLst>
              <a:path w="21267" h="66468" extrusionOk="0">
                <a:moveTo>
                  <a:pt x="8902" y="156"/>
                </a:moveTo>
                <a:cubicBezTo>
                  <a:pt x="10340" y="5257"/>
                  <a:pt x="9471" y="10605"/>
                  <a:pt x="7931" y="15573"/>
                </a:cubicBezTo>
                <a:cubicBezTo>
                  <a:pt x="6367" y="20618"/>
                  <a:pt x="4066" y="25393"/>
                  <a:pt x="2451" y="30419"/>
                </a:cubicBezTo>
                <a:cubicBezTo>
                  <a:pt x="905" y="35230"/>
                  <a:pt x="1" y="40354"/>
                  <a:pt x="1121" y="45359"/>
                </a:cubicBezTo>
                <a:cubicBezTo>
                  <a:pt x="2123" y="49841"/>
                  <a:pt x="4546" y="53931"/>
                  <a:pt x="7678" y="57256"/>
                </a:cubicBezTo>
                <a:cubicBezTo>
                  <a:pt x="11001" y="60782"/>
                  <a:pt x="15106" y="63485"/>
                  <a:pt x="19425" y="65631"/>
                </a:cubicBezTo>
                <a:cubicBezTo>
                  <a:pt x="19971" y="65903"/>
                  <a:pt x="20522" y="66165"/>
                  <a:pt x="21075" y="66421"/>
                </a:cubicBezTo>
                <a:cubicBezTo>
                  <a:pt x="21177" y="66468"/>
                  <a:pt x="21266" y="66317"/>
                  <a:pt x="21164" y="66268"/>
                </a:cubicBezTo>
                <a:cubicBezTo>
                  <a:pt x="16756" y="64234"/>
                  <a:pt x="12526" y="61698"/>
                  <a:pt x="8998" y="58332"/>
                </a:cubicBezTo>
                <a:cubicBezTo>
                  <a:pt x="5617" y="55107"/>
                  <a:pt x="2911" y="51087"/>
                  <a:pt x="1612" y="46571"/>
                </a:cubicBezTo>
                <a:cubicBezTo>
                  <a:pt x="185" y="41611"/>
                  <a:pt x="822" y="36464"/>
                  <a:pt x="2272" y="31589"/>
                </a:cubicBezTo>
                <a:cubicBezTo>
                  <a:pt x="3768" y="26563"/>
                  <a:pt x="6044" y="21823"/>
                  <a:pt x="7703" y="16855"/>
                </a:cubicBezTo>
                <a:cubicBezTo>
                  <a:pt x="9287" y="12106"/>
                  <a:pt x="10393" y="6996"/>
                  <a:pt x="9504" y="1989"/>
                </a:cubicBezTo>
                <a:cubicBezTo>
                  <a:pt x="9392" y="1356"/>
                  <a:pt x="9247" y="730"/>
                  <a:pt x="9071" y="110"/>
                </a:cubicBezTo>
                <a:cubicBezTo>
                  <a:pt x="9040" y="1"/>
                  <a:pt x="8872" y="48"/>
                  <a:pt x="8902" y="15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/>
          <p:nvPr/>
        </p:nvSpPr>
        <p:spPr>
          <a:xfrm rot="3237327" flipH="1">
            <a:off x="1144657" y="4733770"/>
            <a:ext cx="651438" cy="864154"/>
          </a:xfrm>
          <a:custGeom>
            <a:avLst/>
            <a:gdLst/>
            <a:ahLst/>
            <a:cxnLst/>
            <a:rect l="l" t="t" r="r" b="b"/>
            <a:pathLst>
              <a:path w="16862" h="22368" extrusionOk="0">
                <a:moveTo>
                  <a:pt x="111" y="194"/>
                </a:moveTo>
                <a:cubicBezTo>
                  <a:pt x="1962" y="600"/>
                  <a:pt x="3754" y="1262"/>
                  <a:pt x="5427" y="2150"/>
                </a:cubicBezTo>
                <a:cubicBezTo>
                  <a:pt x="7096" y="3037"/>
                  <a:pt x="8647" y="4143"/>
                  <a:pt x="10024" y="5436"/>
                </a:cubicBezTo>
                <a:cubicBezTo>
                  <a:pt x="11435" y="6761"/>
                  <a:pt x="12657" y="8281"/>
                  <a:pt x="13642" y="9946"/>
                </a:cubicBezTo>
                <a:cubicBezTo>
                  <a:pt x="14670" y="11681"/>
                  <a:pt x="15441" y="13565"/>
                  <a:pt x="15938" y="15518"/>
                </a:cubicBezTo>
                <a:cubicBezTo>
                  <a:pt x="16435" y="17472"/>
                  <a:pt x="16654" y="19494"/>
                  <a:pt x="16575" y="21509"/>
                </a:cubicBezTo>
                <a:cubicBezTo>
                  <a:pt x="16565" y="21758"/>
                  <a:pt x="16551" y="22007"/>
                  <a:pt x="16532" y="22255"/>
                </a:cubicBezTo>
                <a:cubicBezTo>
                  <a:pt x="16523" y="22368"/>
                  <a:pt x="16699" y="22368"/>
                  <a:pt x="16708" y="22255"/>
                </a:cubicBezTo>
                <a:cubicBezTo>
                  <a:pt x="16861" y="20223"/>
                  <a:pt x="16710" y="18171"/>
                  <a:pt x="16275" y="16180"/>
                </a:cubicBezTo>
                <a:cubicBezTo>
                  <a:pt x="15843" y="14203"/>
                  <a:pt x="15131" y="12285"/>
                  <a:pt x="14163" y="10507"/>
                </a:cubicBezTo>
                <a:cubicBezTo>
                  <a:pt x="13220" y="8775"/>
                  <a:pt x="12030" y="7182"/>
                  <a:pt x="10638" y="5788"/>
                </a:cubicBezTo>
                <a:cubicBezTo>
                  <a:pt x="9298" y="4444"/>
                  <a:pt x="7775" y="3282"/>
                  <a:pt x="6129" y="2338"/>
                </a:cubicBezTo>
                <a:cubicBezTo>
                  <a:pt x="4473" y="1387"/>
                  <a:pt x="2689" y="657"/>
                  <a:pt x="839" y="186"/>
                </a:cubicBezTo>
                <a:cubicBezTo>
                  <a:pt x="612" y="129"/>
                  <a:pt x="385" y="75"/>
                  <a:pt x="157" y="24"/>
                </a:cubicBezTo>
                <a:cubicBezTo>
                  <a:pt x="48" y="0"/>
                  <a:pt x="0" y="170"/>
                  <a:pt x="111" y="1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46962"/>
          </p15:clr>
        </p15:guide>
        <p15:guide id="2" pos="5311">
          <p15:clr>
            <a:srgbClr val="E46962"/>
          </p15:clr>
        </p15:guide>
        <p15:guide id="3" orient="horz" pos="340">
          <p15:clr>
            <a:srgbClr val="E46962"/>
          </p15:clr>
        </p15:guide>
        <p15:guide id="4" orient="horz" pos="2903">
          <p15:clr>
            <a:srgbClr val="E46962"/>
          </p15:clr>
        </p15:guide>
        <p15:guide id="5" pos="2880">
          <p15:clr>
            <a:srgbClr val="E46962"/>
          </p15:clr>
        </p15:guide>
        <p15:guide id="6" orient="horz" pos="162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>
            <a:spLocks noGrp="1"/>
          </p:cNvSpPr>
          <p:nvPr>
            <p:ph type="ctrTitle"/>
          </p:nvPr>
        </p:nvSpPr>
        <p:spPr>
          <a:xfrm>
            <a:off x="1196250" y="1728474"/>
            <a:ext cx="6751500" cy="1686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 28 </a:t>
            </a:r>
            <a:br>
              <a:rPr lang="en" dirty="0"/>
            </a:br>
            <a:r>
              <a:rPr lang="en" dirty="0"/>
              <a:t>Update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5A3ED52-DBD6-36C0-203E-D85F6F92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/>
              <a:t>Code  </a:t>
            </a:r>
          </a:p>
        </p:txBody>
      </p:sp>
      <p:sp>
        <p:nvSpPr>
          <p:cNvPr id="17" name="Google Shape;328;p29">
            <a:extLst>
              <a:ext uri="{FF2B5EF4-FFF2-40B4-BE49-F238E27FC236}">
                <a16:creationId xmlns:a16="http://schemas.microsoft.com/office/drawing/2014/main" id="{61720898-3127-C85C-DA5D-6A7F3E82172E}"/>
              </a:ext>
            </a:extLst>
          </p:cNvPr>
          <p:cNvSpPr txBox="1">
            <a:spLocks/>
          </p:cNvSpPr>
          <p:nvPr/>
        </p:nvSpPr>
        <p:spPr>
          <a:xfrm>
            <a:off x="713228" y="834845"/>
            <a:ext cx="7635244" cy="90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0" indent="0">
              <a:buFont typeface="Raleway Medium"/>
              <a:buNone/>
            </a:pPr>
            <a:r>
              <a:rPr lang="en-CA" dirty="0"/>
              <a:t>- few questions, otherwise I think I know what is going on (will probably have more questions as I progress)</a:t>
            </a:r>
          </a:p>
          <a:p>
            <a:pPr marL="0" indent="0">
              <a:buFont typeface="Raleway Medium"/>
              <a:buNone/>
            </a:pPr>
            <a:r>
              <a:rPr lang="en-CA" dirty="0"/>
              <a:t>- pi? </a:t>
            </a:r>
          </a:p>
        </p:txBody>
      </p:sp>
      <p:sp>
        <p:nvSpPr>
          <p:cNvPr id="20" name="Title 14">
            <a:extLst>
              <a:ext uri="{FF2B5EF4-FFF2-40B4-BE49-F238E27FC236}">
                <a16:creationId xmlns:a16="http://schemas.microsoft.com/office/drawing/2014/main" id="{099DDDCB-0413-992D-7C0A-3303AF143ABD}"/>
              </a:ext>
            </a:extLst>
          </p:cNvPr>
          <p:cNvSpPr txBox="1">
            <a:spLocks/>
          </p:cNvSpPr>
          <p:nvPr/>
        </p:nvSpPr>
        <p:spPr>
          <a:xfrm>
            <a:off x="713228" y="1820794"/>
            <a:ext cx="7717500" cy="38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-US" sz="2000" b="0" dirty="0"/>
              <a:t>Adam’s Paper/Clements’ Paper  </a:t>
            </a:r>
          </a:p>
        </p:txBody>
      </p:sp>
      <p:sp>
        <p:nvSpPr>
          <p:cNvPr id="21" name="Google Shape;328;p29">
            <a:extLst>
              <a:ext uri="{FF2B5EF4-FFF2-40B4-BE49-F238E27FC236}">
                <a16:creationId xmlns:a16="http://schemas.microsoft.com/office/drawing/2014/main" id="{3AA84105-A6F0-B765-9089-220157ACA8A8}"/>
              </a:ext>
            </a:extLst>
          </p:cNvPr>
          <p:cNvSpPr txBox="1">
            <a:spLocks/>
          </p:cNvSpPr>
          <p:nvPr/>
        </p:nvSpPr>
        <p:spPr>
          <a:xfrm>
            <a:off x="713228" y="2210614"/>
            <a:ext cx="6144772" cy="1208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0" indent="0">
              <a:buFont typeface="Raleway Medium"/>
              <a:buNone/>
            </a:pPr>
            <a:r>
              <a:rPr lang="en-CA" dirty="0"/>
              <a:t>- Unitary diagonal – this nulls it (what is in the middle?)</a:t>
            </a:r>
          </a:p>
          <a:p>
            <a:pPr marL="0" indent="0">
              <a:buFont typeface="Raleway Medium"/>
              <a:buNone/>
            </a:pPr>
            <a:r>
              <a:rPr lang="en-CA" dirty="0"/>
              <a:t>- confirm naming convention</a:t>
            </a:r>
          </a:p>
          <a:p>
            <a:pPr marL="0" indent="0">
              <a:buFont typeface="Raleway Medium"/>
              <a:buNone/>
            </a:pPr>
            <a:r>
              <a:rPr lang="en-CA" dirty="0"/>
              <a:t>- T</a:t>
            </a:r>
            <a:r>
              <a:rPr lang="en-CA" baseline="-25000" dirty="0"/>
              <a:t>1,2 </a:t>
            </a:r>
            <a:r>
              <a:rPr lang="en-CA" dirty="0"/>
              <a:t>why does it not apply to 2 columns</a:t>
            </a:r>
          </a:p>
          <a:p>
            <a:pPr marL="0" indent="0">
              <a:buFont typeface="Raleway Medium"/>
              <a:buNone/>
            </a:pPr>
            <a:r>
              <a:rPr lang="en-CA" dirty="0"/>
              <a:t>-2theta range?</a:t>
            </a:r>
          </a:p>
        </p:txBody>
      </p:sp>
      <p:sp>
        <p:nvSpPr>
          <p:cNvPr id="22" name="Title 14">
            <a:extLst>
              <a:ext uri="{FF2B5EF4-FFF2-40B4-BE49-F238E27FC236}">
                <a16:creationId xmlns:a16="http://schemas.microsoft.com/office/drawing/2014/main" id="{F44FF14B-B793-9872-A55A-DD2FD5D1BF26}"/>
              </a:ext>
            </a:extLst>
          </p:cNvPr>
          <p:cNvSpPr txBox="1">
            <a:spLocks/>
          </p:cNvSpPr>
          <p:nvPr/>
        </p:nvSpPr>
        <p:spPr>
          <a:xfrm>
            <a:off x="713228" y="3339936"/>
            <a:ext cx="7717500" cy="38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-US" sz="2000" b="0" dirty="0"/>
              <a:t>Next steps</a:t>
            </a:r>
          </a:p>
        </p:txBody>
      </p:sp>
      <p:sp>
        <p:nvSpPr>
          <p:cNvPr id="23" name="Google Shape;328;p29">
            <a:extLst>
              <a:ext uri="{FF2B5EF4-FFF2-40B4-BE49-F238E27FC236}">
                <a16:creationId xmlns:a16="http://schemas.microsoft.com/office/drawing/2014/main" id="{7CD4CBF2-056C-CBCB-5A93-74194C25DA3A}"/>
              </a:ext>
            </a:extLst>
          </p:cNvPr>
          <p:cNvSpPr txBox="1">
            <a:spLocks/>
          </p:cNvSpPr>
          <p:nvPr/>
        </p:nvSpPr>
        <p:spPr>
          <a:xfrm>
            <a:off x="713228" y="3721611"/>
            <a:ext cx="6144772" cy="90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0" indent="0">
              <a:buNone/>
            </a:pPr>
            <a:r>
              <a:rPr lang="en-CA" dirty="0"/>
              <a:t>- begin drafting some code and looking at the necessary math</a:t>
            </a:r>
          </a:p>
          <a:p>
            <a:pPr marL="0" indent="0">
              <a:buNone/>
            </a:pPr>
            <a:r>
              <a:rPr lang="en-CA" dirty="0"/>
              <a:t>- see how to incorporate time/distance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w to Convert Standard Form to Slope Intercept Form by Slidesgo">
  <a:themeElements>
    <a:clrScheme name="Simple Light">
      <a:dk1>
        <a:srgbClr val="25252C"/>
      </a:dk1>
      <a:lt1>
        <a:srgbClr val="EFEFF3"/>
      </a:lt1>
      <a:dk2>
        <a:srgbClr val="D0D0E2"/>
      </a:dk2>
      <a:lt2>
        <a:srgbClr val="D673AD"/>
      </a:lt2>
      <a:accent1>
        <a:srgbClr val="3C48A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25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90</Words>
  <Application>Microsoft Macintosh PowerPoint</Application>
  <PresentationFormat>On-screen Show (16:9)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Raleway Medium</vt:lpstr>
      <vt:lpstr>Outfit</vt:lpstr>
      <vt:lpstr>Arial</vt:lpstr>
      <vt:lpstr>How to Convert Standard Form to Slope Intercept Form by Slidesgo</vt:lpstr>
      <vt:lpstr>September 28  Update</vt:lpstr>
      <vt:lpstr>Code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September 27  Update</dc:title>
  <cp:lastModifiedBy>Ivanna Montserrat Boras Vazquez</cp:lastModifiedBy>
  <cp:revision>4</cp:revision>
  <dcterms:modified xsi:type="dcterms:W3CDTF">2023-09-28T14:14:53Z</dcterms:modified>
</cp:coreProperties>
</file>