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8"/>
  </p:notesMasterIdLst>
  <p:sldIdLst>
    <p:sldId id="256" r:id="rId5"/>
    <p:sldId id="258" r:id="rId6"/>
    <p:sldId id="257" r:id="rId7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9"/>
    </p:embeddedFont>
    <p:embeddedFont>
      <p:font typeface="Baloo 2" panose="03080502040302020200" pitchFamily="66" charset="77"/>
      <p:regular r:id="rId10"/>
      <p:bold r:id="rId11"/>
    </p:embeddedFont>
    <p:embeddedFont>
      <p:font typeface="Bebas Neue" panose="020B0606020202050201" pitchFamily="34" charset="77"/>
      <p:regular r:id="rId12"/>
    </p:embeddedFont>
    <p:embeddedFont>
      <p:font typeface="Luckiest Guy" panose="02000506000000020004" pitchFamily="2" charset="0"/>
      <p:regular r:id="rId13"/>
    </p:embeddedFont>
    <p:embeddedFont>
      <p:font typeface="Nunito Light" panose="020F0302020204030204" pitchFamily="34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2EE3C-57E2-4123-81E3-F2F4A7086552}">
  <a:tblStyle styleId="{AAF2EE3C-57E2-4123-81E3-F2F4A7086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453975"/>
            <a:ext cx="6350100" cy="19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solidFill>
                  <a:srgbClr val="FF006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35475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00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9802" y="4367339"/>
            <a:ext cx="9321572" cy="610513"/>
            <a:chOff x="-79800" y="4367238"/>
            <a:chExt cx="9223800" cy="610513"/>
          </a:xfrm>
        </p:grpSpPr>
        <p:sp>
          <p:nvSpPr>
            <p:cNvPr id="12" name="Google Shape;12;p2"/>
            <p:cNvSpPr/>
            <p:nvPr/>
          </p:nvSpPr>
          <p:spPr>
            <a:xfrm>
              <a:off x="3167525" y="4367238"/>
              <a:ext cx="2985600" cy="610500"/>
            </a:xfrm>
            <a:prstGeom prst="rect">
              <a:avLst/>
            </a:prstGeom>
            <a:solidFill>
              <a:srgbClr val="FFA7C3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9800" y="4367251"/>
              <a:ext cx="3242100" cy="610500"/>
            </a:xfrm>
            <a:prstGeom prst="rect">
              <a:avLst/>
            </a:prstGeom>
            <a:solidFill>
              <a:srgbClr val="FFFFFF">
                <a:alpha val="37740"/>
              </a:srgbClr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58400" y="4367238"/>
              <a:ext cx="2985600" cy="610500"/>
            </a:xfrm>
            <a:prstGeom prst="rect">
              <a:avLst/>
            </a:prstGeom>
            <a:solidFill>
              <a:srgbClr val="FF0065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5375" y="198738"/>
            <a:ext cx="8967350" cy="610500"/>
            <a:chOff x="-285375" y="198738"/>
            <a:chExt cx="8967350" cy="610500"/>
          </a:xfrm>
        </p:grpSpPr>
        <p:sp>
          <p:nvSpPr>
            <p:cNvPr id="16" name="Google Shape;16;p2"/>
            <p:cNvSpPr/>
            <p:nvPr/>
          </p:nvSpPr>
          <p:spPr>
            <a:xfrm flipH="1">
              <a:off x="2705500" y="198738"/>
              <a:ext cx="2985600" cy="610500"/>
            </a:xfrm>
            <a:prstGeom prst="rect">
              <a:avLst/>
            </a:prstGeom>
            <a:solidFill>
              <a:srgbClr val="FFA7C3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696375" y="198738"/>
              <a:ext cx="2985600" cy="610500"/>
            </a:xfrm>
            <a:prstGeom prst="rect">
              <a:avLst/>
            </a:prstGeom>
            <a:solidFill>
              <a:srgbClr val="FFFFFF">
                <a:alpha val="37740"/>
              </a:srgbClr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285375" y="198738"/>
              <a:ext cx="2985600" cy="610500"/>
            </a:xfrm>
            <a:prstGeom prst="rect">
              <a:avLst/>
            </a:prstGeom>
            <a:solidFill>
              <a:srgbClr val="FF0065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13598" y="293764"/>
            <a:ext cx="8581830" cy="4595101"/>
            <a:chOff x="138398" y="293764"/>
            <a:chExt cx="8581830" cy="4595101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359760" y="4462265"/>
              <a:ext cx="2360467" cy="426600"/>
              <a:chOff x="6359760" y="4526989"/>
              <a:chExt cx="2360467" cy="4266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359760" y="4526989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012897" y="4526989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640490" y="4526989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93627" y="4526989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38398" y="293764"/>
              <a:ext cx="2360467" cy="426600"/>
              <a:chOff x="138398" y="293764"/>
              <a:chExt cx="2360467" cy="426600"/>
            </a:xfrm>
          </p:grpSpPr>
          <p:sp>
            <p:nvSpPr>
              <p:cNvPr id="26" name="Google Shape;26;p2"/>
              <p:cNvSpPr/>
              <p:nvPr/>
            </p:nvSpPr>
            <p:spPr>
              <a:xfrm flipH="1">
                <a:off x="2072265" y="293764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>
                <a:off x="1419128" y="293764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791535" y="293764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>
                <a:off x="138398" y="293764"/>
                <a:ext cx="426600" cy="4266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7396725" y="-821600"/>
            <a:ext cx="2794522" cy="2844222"/>
            <a:chOff x="7396725" y="-821600"/>
            <a:chExt cx="2794522" cy="2844222"/>
          </a:xfrm>
        </p:grpSpPr>
        <p:sp>
          <p:nvSpPr>
            <p:cNvPr id="31" name="Google Shape;31;p2"/>
            <p:cNvSpPr/>
            <p:nvPr/>
          </p:nvSpPr>
          <p:spPr>
            <a:xfrm>
              <a:off x="7475425" y="-821600"/>
              <a:ext cx="2715822" cy="2715822"/>
            </a:xfrm>
            <a:prstGeom prst="irregularSeal1">
              <a:avLst/>
            </a:prstGeom>
            <a:solidFill>
              <a:srgbClr val="FF0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96725" y="-693200"/>
              <a:ext cx="2715822" cy="2715822"/>
            </a:xfrm>
            <a:prstGeom prst="irregularSeal1">
              <a:avLst/>
            </a:pr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103000"/>
            <a:ext cx="77040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102713" y="-547850"/>
            <a:ext cx="610500" cy="5976475"/>
            <a:chOff x="102713" y="-547850"/>
            <a:chExt cx="610500" cy="5976475"/>
          </a:xfrm>
        </p:grpSpPr>
        <p:sp>
          <p:nvSpPr>
            <p:cNvPr id="57" name="Google Shape;57;p4"/>
            <p:cNvSpPr/>
            <p:nvPr/>
          </p:nvSpPr>
          <p:spPr>
            <a:xfrm rot="5400000" flipH="1">
              <a:off x="-1084837" y="3630575"/>
              <a:ext cx="2985600" cy="610500"/>
            </a:xfrm>
            <a:prstGeom prst="rect">
              <a:avLst/>
            </a:prstGeom>
            <a:solidFill>
              <a:srgbClr val="FFA7C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 rot="5400000" flipH="1">
              <a:off x="-1084837" y="639700"/>
              <a:ext cx="2985600" cy="6105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8441340" y="-547850"/>
            <a:ext cx="610500" cy="5976475"/>
            <a:chOff x="8441340" y="-547850"/>
            <a:chExt cx="610500" cy="5976475"/>
          </a:xfrm>
        </p:grpSpPr>
        <p:sp>
          <p:nvSpPr>
            <p:cNvPr id="60" name="Google Shape;60;p4"/>
            <p:cNvSpPr/>
            <p:nvPr/>
          </p:nvSpPr>
          <p:spPr>
            <a:xfrm rot="5400000" flipH="1">
              <a:off x="7253790" y="3630575"/>
              <a:ext cx="2985600" cy="610500"/>
            </a:xfrm>
            <a:prstGeom prst="rect">
              <a:avLst/>
            </a:prstGeom>
            <a:solidFill>
              <a:srgbClr val="FFA7C3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5400000" flipH="1">
              <a:off x="7253790" y="639700"/>
              <a:ext cx="2985600" cy="6105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251521" y="2628554"/>
            <a:ext cx="8645078" cy="2403475"/>
            <a:chOff x="251521" y="2740017"/>
            <a:chExt cx="8645078" cy="2403475"/>
          </a:xfrm>
        </p:grpSpPr>
        <p:sp>
          <p:nvSpPr>
            <p:cNvPr id="63" name="Google Shape;63;p4"/>
            <p:cNvSpPr/>
            <p:nvPr/>
          </p:nvSpPr>
          <p:spPr>
            <a:xfrm flipH="1">
              <a:off x="251521" y="4830592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251521" y="4133733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251521" y="3436875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1521" y="2740017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>
              <a:off x="8583699" y="4830592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flipH="1">
              <a:off x="8583699" y="4133733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flipH="1">
              <a:off x="8583699" y="3436875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8583699" y="2740017"/>
              <a:ext cx="312900" cy="312900"/>
            </a:xfrm>
            <a:prstGeom prst="heart">
              <a:avLst/>
            </a:prstGeom>
            <a:solidFill>
              <a:srgbClr val="FFFFFF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720000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419271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3"/>
          </p:nvPr>
        </p:nvSpPr>
        <p:spPr>
          <a:xfrm>
            <a:off x="720000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419271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6118549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6118549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8" hasCustomPrompt="1"/>
          </p:nvPr>
        </p:nvSpPr>
        <p:spPr>
          <a:xfrm>
            <a:off x="818402" y="29330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7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7" y="29330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5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52" y="29330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6"/>
          </p:nvPr>
        </p:nvSpPr>
        <p:spPr>
          <a:xfrm>
            <a:off x="720000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7"/>
          </p:nvPr>
        </p:nvSpPr>
        <p:spPr>
          <a:xfrm>
            <a:off x="3419275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8"/>
          </p:nvPr>
        </p:nvSpPr>
        <p:spPr>
          <a:xfrm>
            <a:off x="6118550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9"/>
          </p:nvPr>
        </p:nvSpPr>
        <p:spPr>
          <a:xfrm>
            <a:off x="720000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20"/>
          </p:nvPr>
        </p:nvSpPr>
        <p:spPr>
          <a:xfrm>
            <a:off x="3419275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21"/>
          </p:nvPr>
        </p:nvSpPr>
        <p:spPr>
          <a:xfrm>
            <a:off x="6118550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-251350" y="76196"/>
            <a:ext cx="9647400" cy="447604"/>
            <a:chOff x="-251350" y="76196"/>
            <a:chExt cx="9647400" cy="447604"/>
          </a:xfrm>
        </p:grpSpPr>
        <p:sp>
          <p:nvSpPr>
            <p:cNvPr id="207" name="Google Shape;207;p13"/>
            <p:cNvSpPr/>
            <p:nvPr/>
          </p:nvSpPr>
          <p:spPr>
            <a:xfrm flipH="1">
              <a:off x="-251350" y="76200"/>
              <a:ext cx="9647400" cy="4476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 flipH="1">
              <a:off x="3477451" y="76196"/>
              <a:ext cx="2189100" cy="447600"/>
            </a:xfrm>
            <a:prstGeom prst="rect">
              <a:avLst/>
            </a:prstGeom>
            <a:solidFill>
              <a:srgbClr val="FF0065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-251350" y="4606046"/>
            <a:ext cx="9647400" cy="447604"/>
            <a:chOff x="-251350" y="4606046"/>
            <a:chExt cx="9647400" cy="447604"/>
          </a:xfrm>
        </p:grpSpPr>
        <p:sp>
          <p:nvSpPr>
            <p:cNvPr id="210" name="Google Shape;210;p13"/>
            <p:cNvSpPr/>
            <p:nvPr/>
          </p:nvSpPr>
          <p:spPr>
            <a:xfrm flipH="1">
              <a:off x="-251350" y="4606050"/>
              <a:ext cx="9647400" cy="4476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 flipH="1">
              <a:off x="3477451" y="4606046"/>
              <a:ext cx="2189100" cy="447600"/>
            </a:xfrm>
            <a:prstGeom prst="rect">
              <a:avLst/>
            </a:prstGeom>
            <a:solidFill>
              <a:srgbClr val="FF0065"/>
            </a:solidFill>
            <a:ln w="28575" cap="flat" cmpd="sng">
              <a:solidFill>
                <a:srgbClr val="FF6C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12" name="Google Shape;212;p13"/>
          <p:cNvGrpSpPr/>
          <p:nvPr/>
        </p:nvGrpSpPr>
        <p:grpSpPr>
          <a:xfrm>
            <a:off x="3706625" y="145867"/>
            <a:ext cx="1730752" cy="4838475"/>
            <a:chOff x="3706625" y="145867"/>
            <a:chExt cx="1730752" cy="4838475"/>
          </a:xfrm>
        </p:grpSpPr>
        <p:grpSp>
          <p:nvGrpSpPr>
            <p:cNvPr id="213" name="Google Shape;213;p13"/>
            <p:cNvGrpSpPr/>
            <p:nvPr/>
          </p:nvGrpSpPr>
          <p:grpSpPr>
            <a:xfrm>
              <a:off x="3706625" y="145867"/>
              <a:ext cx="1730752" cy="312900"/>
              <a:chOff x="3788167" y="69667"/>
              <a:chExt cx="1730752" cy="312900"/>
            </a:xfrm>
          </p:grpSpPr>
          <p:sp>
            <p:nvSpPr>
              <p:cNvPr id="214" name="Google Shape;214;p13"/>
              <p:cNvSpPr/>
              <p:nvPr/>
            </p:nvSpPr>
            <p:spPr>
              <a:xfrm flipH="1">
                <a:off x="5206020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flipH="1">
                <a:off x="4727160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 flipH="1">
                <a:off x="4267028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 flipH="1">
                <a:off x="3788167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8" name="Google Shape;218;p13"/>
            <p:cNvGrpSpPr/>
            <p:nvPr/>
          </p:nvGrpSpPr>
          <p:grpSpPr>
            <a:xfrm>
              <a:off x="3706625" y="4671442"/>
              <a:ext cx="1730752" cy="312900"/>
              <a:chOff x="3788167" y="69667"/>
              <a:chExt cx="1730752" cy="312900"/>
            </a:xfrm>
          </p:grpSpPr>
          <p:sp>
            <p:nvSpPr>
              <p:cNvPr id="219" name="Google Shape;219;p13"/>
              <p:cNvSpPr/>
              <p:nvPr/>
            </p:nvSpPr>
            <p:spPr>
              <a:xfrm flipH="1">
                <a:off x="5206020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 flipH="1">
                <a:off x="4727160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 flipH="1">
                <a:off x="4267028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flipH="1">
                <a:off x="3788167" y="69667"/>
                <a:ext cx="312900" cy="312900"/>
              </a:xfrm>
              <a:prstGeom prst="heart">
                <a:avLst/>
              </a:pr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223" name="Google Shape;223;p13"/>
          <p:cNvGrpSpPr/>
          <p:nvPr/>
        </p:nvGrpSpPr>
        <p:grpSpPr>
          <a:xfrm rot="2337360">
            <a:off x="171956" y="738297"/>
            <a:ext cx="390185" cy="270565"/>
            <a:chOff x="4572250" y="610175"/>
            <a:chExt cx="390200" cy="270575"/>
          </a:xfrm>
        </p:grpSpPr>
        <p:sp>
          <p:nvSpPr>
            <p:cNvPr id="224" name="Google Shape;224;p13"/>
            <p:cNvSpPr/>
            <p:nvPr/>
          </p:nvSpPr>
          <p:spPr>
            <a:xfrm>
              <a:off x="4572250" y="610175"/>
              <a:ext cx="267750" cy="226225"/>
            </a:xfrm>
            <a:custGeom>
              <a:avLst/>
              <a:gdLst/>
              <a:ahLst/>
              <a:cxnLst/>
              <a:rect l="l" t="t" r="r" b="b"/>
              <a:pathLst>
                <a:path w="10710" h="9049" extrusionOk="0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825050" y="705250"/>
              <a:ext cx="137400" cy="175500"/>
            </a:xfrm>
            <a:custGeom>
              <a:avLst/>
              <a:gdLst/>
              <a:ahLst/>
              <a:cxnLst/>
              <a:rect l="l" t="t" r="r" b="b"/>
              <a:pathLst>
                <a:path w="5496" h="7020" extrusionOk="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3"/>
          <p:cNvGrpSpPr/>
          <p:nvPr/>
        </p:nvGrpSpPr>
        <p:grpSpPr>
          <a:xfrm rot="-2337360" flipH="1">
            <a:off x="8640706" y="738297"/>
            <a:ext cx="390185" cy="270565"/>
            <a:chOff x="4572250" y="610175"/>
            <a:chExt cx="390200" cy="270575"/>
          </a:xfrm>
        </p:grpSpPr>
        <p:sp>
          <p:nvSpPr>
            <p:cNvPr id="227" name="Google Shape;227;p13"/>
            <p:cNvSpPr/>
            <p:nvPr/>
          </p:nvSpPr>
          <p:spPr>
            <a:xfrm>
              <a:off x="4572250" y="610175"/>
              <a:ext cx="267750" cy="226225"/>
            </a:xfrm>
            <a:custGeom>
              <a:avLst/>
              <a:gdLst/>
              <a:ahLst/>
              <a:cxnLst/>
              <a:rect l="l" t="t" r="r" b="b"/>
              <a:pathLst>
                <a:path w="10710" h="9049" extrusionOk="0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825050" y="705250"/>
              <a:ext cx="137400" cy="175500"/>
            </a:xfrm>
            <a:custGeom>
              <a:avLst/>
              <a:gdLst/>
              <a:ahLst/>
              <a:cxnLst/>
              <a:rect l="l" t="t" r="r" b="b"/>
              <a:pathLst>
                <a:path w="5496" h="7020" extrusionOk="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3"/>
          <p:cNvGrpSpPr/>
          <p:nvPr/>
        </p:nvGrpSpPr>
        <p:grpSpPr>
          <a:xfrm rot="8462640" flipH="1">
            <a:off x="171956" y="4205272"/>
            <a:ext cx="390185" cy="270565"/>
            <a:chOff x="4572250" y="610175"/>
            <a:chExt cx="390200" cy="270575"/>
          </a:xfrm>
        </p:grpSpPr>
        <p:sp>
          <p:nvSpPr>
            <p:cNvPr id="230" name="Google Shape;230;p13"/>
            <p:cNvSpPr/>
            <p:nvPr/>
          </p:nvSpPr>
          <p:spPr>
            <a:xfrm>
              <a:off x="4572250" y="610175"/>
              <a:ext cx="267750" cy="226225"/>
            </a:xfrm>
            <a:custGeom>
              <a:avLst/>
              <a:gdLst/>
              <a:ahLst/>
              <a:cxnLst/>
              <a:rect l="l" t="t" r="r" b="b"/>
              <a:pathLst>
                <a:path w="10710" h="9049" extrusionOk="0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825050" y="705250"/>
              <a:ext cx="137400" cy="175500"/>
            </a:xfrm>
            <a:custGeom>
              <a:avLst/>
              <a:gdLst/>
              <a:ahLst/>
              <a:cxnLst/>
              <a:rect l="l" t="t" r="r" b="b"/>
              <a:pathLst>
                <a:path w="5496" h="7020" extrusionOk="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 rot="-8462640">
            <a:off x="8640706" y="4205272"/>
            <a:ext cx="390185" cy="270565"/>
            <a:chOff x="4572250" y="610175"/>
            <a:chExt cx="390200" cy="270575"/>
          </a:xfrm>
        </p:grpSpPr>
        <p:sp>
          <p:nvSpPr>
            <p:cNvPr id="233" name="Google Shape;233;p13"/>
            <p:cNvSpPr/>
            <p:nvPr/>
          </p:nvSpPr>
          <p:spPr>
            <a:xfrm>
              <a:off x="4572250" y="610175"/>
              <a:ext cx="267750" cy="226225"/>
            </a:xfrm>
            <a:custGeom>
              <a:avLst/>
              <a:gdLst/>
              <a:ahLst/>
              <a:cxnLst/>
              <a:rect l="l" t="t" r="r" b="b"/>
              <a:pathLst>
                <a:path w="10710" h="9049" extrusionOk="0">
                  <a:moveTo>
                    <a:pt x="7815" y="0"/>
                  </a:moveTo>
                  <a:cubicBezTo>
                    <a:pt x="5048" y="0"/>
                    <a:pt x="0" y="5974"/>
                    <a:pt x="2416" y="8468"/>
                  </a:cubicBezTo>
                  <a:cubicBezTo>
                    <a:pt x="2807" y="8871"/>
                    <a:pt x="3248" y="9048"/>
                    <a:pt x="3714" y="9048"/>
                  </a:cubicBezTo>
                  <a:cubicBezTo>
                    <a:pt x="6705" y="9048"/>
                    <a:pt x="10709" y="1773"/>
                    <a:pt x="8689" y="269"/>
                  </a:cubicBezTo>
                  <a:cubicBezTo>
                    <a:pt x="8441" y="84"/>
                    <a:pt x="8144" y="0"/>
                    <a:pt x="7815" y="0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825050" y="705250"/>
              <a:ext cx="137400" cy="175500"/>
            </a:xfrm>
            <a:custGeom>
              <a:avLst/>
              <a:gdLst/>
              <a:ahLst/>
              <a:cxnLst/>
              <a:rect l="l" t="t" r="r" b="b"/>
              <a:pathLst>
                <a:path w="5496" h="7020" extrusionOk="0">
                  <a:moveTo>
                    <a:pt x="3359" y="1"/>
                  </a:moveTo>
                  <a:cubicBezTo>
                    <a:pt x="718" y="1"/>
                    <a:pt x="0" y="7019"/>
                    <a:pt x="2740" y="7019"/>
                  </a:cubicBezTo>
                  <a:cubicBezTo>
                    <a:pt x="5495" y="7019"/>
                    <a:pt x="5204" y="63"/>
                    <a:pt x="3410" y="2"/>
                  </a:cubicBezTo>
                  <a:cubicBezTo>
                    <a:pt x="3393" y="1"/>
                    <a:pt x="3376" y="1"/>
                    <a:pt x="3359" y="1"/>
                  </a:cubicBezTo>
                  <a:close/>
                </a:path>
              </a:pathLst>
            </a:custGeom>
            <a:solidFill>
              <a:srgbClr val="FF6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3"/>
          <p:cNvGrpSpPr/>
          <p:nvPr/>
        </p:nvGrpSpPr>
        <p:grpSpPr>
          <a:xfrm>
            <a:off x="-1107956" y="-205422"/>
            <a:ext cx="10326656" cy="5563722"/>
            <a:chOff x="-1107956" y="-205422"/>
            <a:chExt cx="10326656" cy="5563722"/>
          </a:xfrm>
        </p:grpSpPr>
        <p:grpSp>
          <p:nvGrpSpPr>
            <p:cNvPr id="717" name="Google Shape;717;p33"/>
            <p:cNvGrpSpPr/>
            <p:nvPr/>
          </p:nvGrpSpPr>
          <p:grpSpPr>
            <a:xfrm>
              <a:off x="8608190" y="-159577"/>
              <a:ext cx="610510" cy="5455202"/>
              <a:chOff x="8438715" y="-159577"/>
              <a:chExt cx="610510" cy="5455202"/>
            </a:xfrm>
          </p:grpSpPr>
          <p:sp>
            <p:nvSpPr>
              <p:cNvPr id="718" name="Google Shape;718;p33"/>
              <p:cNvSpPr/>
              <p:nvPr/>
            </p:nvSpPr>
            <p:spPr>
              <a:xfrm rot="5400000" flipH="1">
                <a:off x="6033765" y="2245373"/>
                <a:ext cx="5420400" cy="6105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FF6C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 rot="5400000" flipH="1">
                <a:off x="7091275" y="3337675"/>
                <a:ext cx="3305400" cy="610500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20" name="Google Shape;720;p33"/>
            <p:cNvGrpSpPr/>
            <p:nvPr/>
          </p:nvGrpSpPr>
          <p:grpSpPr>
            <a:xfrm rot="5400000" flipH="1">
              <a:off x="1384358" y="-2697736"/>
              <a:ext cx="610672" cy="5595300"/>
              <a:chOff x="86158" y="-338011"/>
              <a:chExt cx="610672" cy="5595300"/>
            </a:xfrm>
          </p:grpSpPr>
          <p:sp>
            <p:nvSpPr>
              <p:cNvPr id="721" name="Google Shape;721;p33"/>
              <p:cNvSpPr/>
              <p:nvPr/>
            </p:nvSpPr>
            <p:spPr>
              <a:xfrm rot="5400000" flipH="1">
                <a:off x="-2406070" y="2154389"/>
                <a:ext cx="5595300" cy="6105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 rot="5400000" flipH="1">
                <a:off x="-1211042" y="1219676"/>
                <a:ext cx="3204900" cy="610500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23" name="Google Shape;723;p33"/>
            <p:cNvGrpSpPr/>
            <p:nvPr/>
          </p:nvGrpSpPr>
          <p:grpSpPr>
            <a:xfrm rot="-5400000">
              <a:off x="3971058" y="2255314"/>
              <a:ext cx="610672" cy="5595300"/>
              <a:chOff x="86158" y="-338011"/>
              <a:chExt cx="610672" cy="5595300"/>
            </a:xfrm>
          </p:grpSpPr>
          <p:sp>
            <p:nvSpPr>
              <p:cNvPr id="724" name="Google Shape;724;p33"/>
              <p:cNvSpPr/>
              <p:nvPr/>
            </p:nvSpPr>
            <p:spPr>
              <a:xfrm rot="5400000" flipH="1">
                <a:off x="-2406070" y="2154389"/>
                <a:ext cx="5595300" cy="6105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 rot="5400000" flipH="1">
                <a:off x="-1211042" y="1219676"/>
                <a:ext cx="3204900" cy="610500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726" name="Google Shape;726;p33"/>
          <p:cNvGrpSpPr/>
          <p:nvPr/>
        </p:nvGrpSpPr>
        <p:grpSpPr>
          <a:xfrm>
            <a:off x="188453" y="948655"/>
            <a:ext cx="312900" cy="3954800"/>
            <a:chOff x="188453" y="948655"/>
            <a:chExt cx="312900" cy="3954800"/>
          </a:xfrm>
        </p:grpSpPr>
        <p:sp>
          <p:nvSpPr>
            <p:cNvPr id="727" name="Google Shape;727;p33"/>
            <p:cNvSpPr/>
            <p:nvPr/>
          </p:nvSpPr>
          <p:spPr>
            <a:xfrm flipH="1">
              <a:off x="188453" y="4590555"/>
              <a:ext cx="312900" cy="312900"/>
            </a:xfrm>
            <a:prstGeom prst="hear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188453" y="2769605"/>
              <a:ext cx="312900" cy="312900"/>
            </a:xfrm>
            <a:prstGeom prst="hear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188453" y="948655"/>
              <a:ext cx="312900" cy="312900"/>
            </a:xfrm>
            <a:prstGeom prst="hear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34"/>
          <p:cNvGrpSpPr/>
          <p:nvPr/>
        </p:nvGrpSpPr>
        <p:grpSpPr>
          <a:xfrm>
            <a:off x="-155819" y="91900"/>
            <a:ext cx="9521719" cy="4959700"/>
            <a:chOff x="-155819" y="91900"/>
            <a:chExt cx="9521719" cy="4959700"/>
          </a:xfrm>
        </p:grpSpPr>
        <p:grpSp>
          <p:nvGrpSpPr>
            <p:cNvPr id="732" name="Google Shape;732;p34"/>
            <p:cNvGrpSpPr/>
            <p:nvPr/>
          </p:nvGrpSpPr>
          <p:grpSpPr>
            <a:xfrm>
              <a:off x="-155819" y="91900"/>
              <a:ext cx="4760721" cy="447600"/>
              <a:chOff x="-174501" y="50650"/>
              <a:chExt cx="11110200" cy="447600"/>
            </a:xfrm>
          </p:grpSpPr>
          <p:sp>
            <p:nvSpPr>
              <p:cNvPr id="733" name="Google Shape;733;p34"/>
              <p:cNvSpPr/>
              <p:nvPr/>
            </p:nvSpPr>
            <p:spPr>
              <a:xfrm flipH="1">
                <a:off x="5380599" y="50650"/>
                <a:ext cx="5555100" cy="447600"/>
              </a:xfrm>
              <a:prstGeom prst="rect">
                <a:avLst/>
              </a:prstGeom>
              <a:solidFill>
                <a:schemeClr val="dk1"/>
              </a:solidFill>
              <a:ln w="28575" cap="flat" cmpd="sng">
                <a:solidFill>
                  <a:srgbClr val="FF6C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 flipH="1">
                <a:off x="-174501" y="50650"/>
                <a:ext cx="5555100" cy="44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rgbClr val="FF6C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35" name="Google Shape;735;p34"/>
            <p:cNvGrpSpPr/>
            <p:nvPr/>
          </p:nvGrpSpPr>
          <p:grpSpPr>
            <a:xfrm>
              <a:off x="-155819" y="4604000"/>
              <a:ext cx="4760721" cy="447600"/>
              <a:chOff x="-174501" y="50650"/>
              <a:chExt cx="11110200" cy="447600"/>
            </a:xfrm>
          </p:grpSpPr>
          <p:sp>
            <p:nvSpPr>
              <p:cNvPr id="736" name="Google Shape;736;p34"/>
              <p:cNvSpPr/>
              <p:nvPr/>
            </p:nvSpPr>
            <p:spPr>
              <a:xfrm flipH="1">
                <a:off x="5380599" y="50650"/>
                <a:ext cx="5555100" cy="447600"/>
              </a:xfrm>
              <a:prstGeom prst="rect">
                <a:avLst/>
              </a:prstGeom>
              <a:solidFill>
                <a:schemeClr val="dk1"/>
              </a:solidFill>
              <a:ln w="28575" cap="flat" cmpd="sng">
                <a:solidFill>
                  <a:srgbClr val="FF6C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 flipH="1">
                <a:off x="-174501" y="50650"/>
                <a:ext cx="5555100" cy="44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rgbClr val="FF6C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38" name="Google Shape;738;p34"/>
            <p:cNvGrpSpPr/>
            <p:nvPr/>
          </p:nvGrpSpPr>
          <p:grpSpPr>
            <a:xfrm>
              <a:off x="4605179" y="91900"/>
              <a:ext cx="4760721" cy="4959700"/>
              <a:chOff x="4605179" y="91900"/>
              <a:chExt cx="4760721" cy="4959700"/>
            </a:xfrm>
          </p:grpSpPr>
          <p:grpSp>
            <p:nvGrpSpPr>
              <p:cNvPr id="739" name="Google Shape;739;p34"/>
              <p:cNvGrpSpPr/>
              <p:nvPr/>
            </p:nvGrpSpPr>
            <p:grpSpPr>
              <a:xfrm>
                <a:off x="4605179" y="91900"/>
                <a:ext cx="4760721" cy="447600"/>
                <a:chOff x="-174501" y="50650"/>
                <a:chExt cx="11110200" cy="447600"/>
              </a:xfrm>
            </p:grpSpPr>
            <p:sp>
              <p:nvSpPr>
                <p:cNvPr id="740" name="Google Shape;740;p34"/>
                <p:cNvSpPr/>
                <p:nvPr/>
              </p:nvSpPr>
              <p:spPr>
                <a:xfrm flipH="1">
                  <a:off x="5380599" y="50650"/>
                  <a:ext cx="5555100" cy="447600"/>
                </a:xfrm>
                <a:prstGeom prst="rect">
                  <a:avLst/>
                </a:prstGeom>
                <a:solidFill>
                  <a:schemeClr val="dk1"/>
                </a:solidFill>
                <a:ln w="28575" cap="flat" cmpd="sng">
                  <a:solidFill>
                    <a:srgbClr val="FF6C9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741" name="Google Shape;741;p34"/>
                <p:cNvSpPr/>
                <p:nvPr/>
              </p:nvSpPr>
              <p:spPr>
                <a:xfrm flipH="1">
                  <a:off x="-174501" y="50650"/>
                  <a:ext cx="5555100" cy="447600"/>
                </a:xfrm>
                <a:prstGeom prst="rect">
                  <a:avLst/>
                </a:prstGeom>
                <a:solidFill>
                  <a:schemeClr val="dk2"/>
                </a:solidFill>
                <a:ln w="28575" cap="flat" cmpd="sng">
                  <a:solidFill>
                    <a:srgbClr val="FF6C9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742" name="Google Shape;742;p34"/>
              <p:cNvGrpSpPr/>
              <p:nvPr/>
            </p:nvGrpSpPr>
            <p:grpSpPr>
              <a:xfrm>
                <a:off x="4605179" y="4604000"/>
                <a:ext cx="4760721" cy="447600"/>
                <a:chOff x="-174501" y="50650"/>
                <a:chExt cx="11110200" cy="447600"/>
              </a:xfrm>
            </p:grpSpPr>
            <p:sp>
              <p:nvSpPr>
                <p:cNvPr id="743" name="Google Shape;743;p34"/>
                <p:cNvSpPr/>
                <p:nvPr/>
              </p:nvSpPr>
              <p:spPr>
                <a:xfrm flipH="1">
                  <a:off x="5380599" y="50650"/>
                  <a:ext cx="5555100" cy="447600"/>
                </a:xfrm>
                <a:prstGeom prst="rect">
                  <a:avLst/>
                </a:prstGeom>
                <a:solidFill>
                  <a:schemeClr val="dk1"/>
                </a:solidFill>
                <a:ln w="28575" cap="flat" cmpd="sng">
                  <a:solidFill>
                    <a:srgbClr val="FF6C9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744" name="Google Shape;744;p34"/>
                <p:cNvSpPr/>
                <p:nvPr/>
              </p:nvSpPr>
              <p:spPr>
                <a:xfrm flipH="1">
                  <a:off x="-174501" y="50650"/>
                  <a:ext cx="5555100" cy="447600"/>
                </a:xfrm>
                <a:prstGeom prst="rect">
                  <a:avLst/>
                </a:prstGeom>
                <a:solidFill>
                  <a:schemeClr val="dk2"/>
                </a:solidFill>
                <a:ln w="28575" cap="flat" cmpd="sng">
                  <a:solidFill>
                    <a:srgbClr val="FF6C9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grpSp>
        <p:nvGrpSpPr>
          <p:cNvPr id="745" name="Google Shape;745;p34"/>
          <p:cNvGrpSpPr/>
          <p:nvPr/>
        </p:nvGrpSpPr>
        <p:grpSpPr>
          <a:xfrm>
            <a:off x="-1403801" y="1069140"/>
            <a:ext cx="12119640" cy="2660040"/>
            <a:chOff x="-1403801" y="1069140"/>
            <a:chExt cx="12119640" cy="2660040"/>
          </a:xfrm>
        </p:grpSpPr>
        <p:grpSp>
          <p:nvGrpSpPr>
            <p:cNvPr id="746" name="Google Shape;746;p34"/>
            <p:cNvGrpSpPr/>
            <p:nvPr/>
          </p:nvGrpSpPr>
          <p:grpSpPr>
            <a:xfrm>
              <a:off x="-1403801" y="1069140"/>
              <a:ext cx="2762740" cy="2660040"/>
              <a:chOff x="-1403801" y="1069140"/>
              <a:chExt cx="2762740" cy="2660040"/>
            </a:xfrm>
          </p:grpSpPr>
          <p:sp>
            <p:nvSpPr>
              <p:cNvPr id="747" name="Google Shape;747;p34"/>
              <p:cNvSpPr/>
              <p:nvPr/>
            </p:nvSpPr>
            <p:spPr>
              <a:xfrm rot="-6481730">
                <a:off x="-1129020" y="1343921"/>
                <a:ext cx="2110479" cy="2110479"/>
              </a:xfrm>
              <a:prstGeom prst="irregularSeal1">
                <a:avLst/>
              </a:pr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 rot="-6481730">
                <a:off x="-1026320" y="1343921"/>
                <a:ext cx="2110479" cy="2110479"/>
              </a:xfrm>
              <a:prstGeom prst="irregularSeal1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49" name="Google Shape;749;p34"/>
            <p:cNvGrpSpPr/>
            <p:nvPr/>
          </p:nvGrpSpPr>
          <p:grpSpPr>
            <a:xfrm>
              <a:off x="7953099" y="1069140"/>
              <a:ext cx="2762740" cy="2660040"/>
              <a:chOff x="-1403801" y="1069140"/>
              <a:chExt cx="2762740" cy="2660040"/>
            </a:xfrm>
          </p:grpSpPr>
          <p:sp>
            <p:nvSpPr>
              <p:cNvPr id="750" name="Google Shape;750;p34"/>
              <p:cNvSpPr/>
              <p:nvPr/>
            </p:nvSpPr>
            <p:spPr>
              <a:xfrm rot="-6481730">
                <a:off x="-1129020" y="1343921"/>
                <a:ext cx="2110479" cy="2110479"/>
              </a:xfrm>
              <a:prstGeom prst="irregularSeal1">
                <a:avLst/>
              </a:pr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 rot="-6481730">
                <a:off x="-1026320" y="1343921"/>
                <a:ext cx="2110479" cy="2110479"/>
              </a:xfrm>
              <a:prstGeom prst="irregularSeal1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752" name="Google Shape;752;p34"/>
          <p:cNvGrpSpPr/>
          <p:nvPr/>
        </p:nvGrpSpPr>
        <p:grpSpPr>
          <a:xfrm>
            <a:off x="2963292" y="140367"/>
            <a:ext cx="5645025" cy="4841950"/>
            <a:chOff x="2963292" y="140367"/>
            <a:chExt cx="5645025" cy="4841950"/>
          </a:xfrm>
        </p:grpSpPr>
        <p:sp>
          <p:nvSpPr>
            <p:cNvPr id="753" name="Google Shape;753;p34"/>
            <p:cNvSpPr/>
            <p:nvPr/>
          </p:nvSpPr>
          <p:spPr>
            <a:xfrm flipH="1">
              <a:off x="2963292" y="466941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 flipH="1">
              <a:off x="3495567" y="466941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 flipH="1">
              <a:off x="2963292" y="14036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 flipH="1">
              <a:off x="3495567" y="14036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 flipH="1">
              <a:off x="7763142" y="466941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 flipH="1">
              <a:off x="8295417" y="466941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 flipH="1">
              <a:off x="7763142" y="14036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 flipH="1">
              <a:off x="8295417" y="140367"/>
              <a:ext cx="312900" cy="312900"/>
            </a:xfrm>
            <a:prstGeom prst="hear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EE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>
            <a:spLocks noGrp="1"/>
          </p:cNvSpPr>
          <p:nvPr>
            <p:ph type="ctrTitle"/>
          </p:nvPr>
        </p:nvSpPr>
        <p:spPr>
          <a:xfrm>
            <a:off x="1396950" y="1453975"/>
            <a:ext cx="6350100" cy="19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14 </a:t>
            </a:r>
            <a:br>
              <a:rPr lang="en" dirty="0"/>
            </a:br>
            <a:r>
              <a:rPr lang="en" dirty="0"/>
              <a:t>Update</a:t>
            </a:r>
            <a:endParaRPr dirty="0"/>
          </a:p>
        </p:txBody>
      </p:sp>
      <p:sp>
        <p:nvSpPr>
          <p:cNvPr id="772" name="Google Shape;772;p38"/>
          <p:cNvSpPr txBox="1">
            <a:spLocks noGrp="1"/>
          </p:cNvSpPr>
          <p:nvPr>
            <p:ph type="subTitle" idx="1"/>
          </p:nvPr>
        </p:nvSpPr>
        <p:spPr>
          <a:xfrm>
            <a:off x="2307675" y="34354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</a:t>
            </a:r>
            <a:r>
              <a:rPr lang="en" dirty="0"/>
              <a:t>o dreams this time </a:t>
            </a:r>
            <a:r>
              <a:rPr lang="en" dirty="0">
                <a:sym typeface="Wingdings" panose="05000000000000000000" pitchFamily="2" charset="2"/>
              </a:rPr>
              <a:t></a:t>
            </a:r>
            <a:endParaRPr dirty="0"/>
          </a:p>
        </p:txBody>
      </p:sp>
      <p:grpSp>
        <p:nvGrpSpPr>
          <p:cNvPr id="773" name="Google Shape;773;p38"/>
          <p:cNvGrpSpPr/>
          <p:nvPr/>
        </p:nvGrpSpPr>
        <p:grpSpPr>
          <a:xfrm rot="-1831067">
            <a:off x="120330" y="3079290"/>
            <a:ext cx="2436062" cy="1995014"/>
            <a:chOff x="75679" y="3262397"/>
            <a:chExt cx="2367553" cy="1939071"/>
          </a:xfrm>
        </p:grpSpPr>
        <p:grpSp>
          <p:nvGrpSpPr>
            <p:cNvPr id="774" name="Google Shape;774;p38"/>
            <p:cNvGrpSpPr/>
            <p:nvPr/>
          </p:nvGrpSpPr>
          <p:grpSpPr>
            <a:xfrm>
              <a:off x="75679" y="3557730"/>
              <a:ext cx="1419634" cy="1342854"/>
              <a:chOff x="2872393" y="3792706"/>
              <a:chExt cx="1167462" cy="1104321"/>
            </a:xfrm>
          </p:grpSpPr>
          <p:sp>
            <p:nvSpPr>
              <p:cNvPr id="775" name="Google Shape;775;p38"/>
              <p:cNvSpPr/>
              <p:nvPr/>
            </p:nvSpPr>
            <p:spPr>
              <a:xfrm rot="-848980">
                <a:off x="2985697" y="3938146"/>
                <a:ext cx="964410" cy="853958"/>
              </a:xfrm>
              <a:custGeom>
                <a:avLst/>
                <a:gdLst/>
                <a:ahLst/>
                <a:cxnLst/>
                <a:rect l="l" t="t" r="r" b="b"/>
                <a:pathLst>
                  <a:path w="50782" h="44966" extrusionOk="0">
                    <a:moveTo>
                      <a:pt x="38226" y="0"/>
                    </a:moveTo>
                    <a:cubicBezTo>
                      <a:pt x="38027" y="0"/>
                      <a:pt x="37827" y="5"/>
                      <a:pt x="37628" y="16"/>
                    </a:cubicBezTo>
                    <a:cubicBezTo>
                      <a:pt x="32677" y="277"/>
                      <a:pt x="28111" y="3574"/>
                      <a:pt x="25903" y="8013"/>
                    </a:cubicBezTo>
                    <a:cubicBezTo>
                      <a:pt x="22242" y="5729"/>
                      <a:pt x="17640" y="3585"/>
                      <a:pt x="12794" y="3585"/>
                    </a:cubicBezTo>
                    <a:cubicBezTo>
                      <a:pt x="12757" y="3585"/>
                      <a:pt x="12719" y="3585"/>
                      <a:pt x="12682" y="3585"/>
                    </a:cubicBezTo>
                    <a:cubicBezTo>
                      <a:pt x="7796" y="3619"/>
                      <a:pt x="2694" y="6315"/>
                      <a:pt x="1029" y="10907"/>
                    </a:cubicBezTo>
                    <a:cubicBezTo>
                      <a:pt x="0" y="13750"/>
                      <a:pt x="372" y="16911"/>
                      <a:pt x="1128" y="19836"/>
                    </a:cubicBezTo>
                    <a:cubicBezTo>
                      <a:pt x="3872" y="30432"/>
                      <a:pt x="11754" y="39406"/>
                      <a:pt x="21642" y="44090"/>
                    </a:cubicBezTo>
                    <a:cubicBezTo>
                      <a:pt x="22888" y="44680"/>
                      <a:pt x="24221" y="44966"/>
                      <a:pt x="25546" y="44966"/>
                    </a:cubicBezTo>
                    <a:cubicBezTo>
                      <a:pt x="27846" y="44966"/>
                      <a:pt x="30121" y="44101"/>
                      <a:pt x="31867" y="42462"/>
                    </a:cubicBezTo>
                    <a:cubicBezTo>
                      <a:pt x="34630" y="39867"/>
                      <a:pt x="37367" y="37068"/>
                      <a:pt x="39870" y="34061"/>
                    </a:cubicBezTo>
                    <a:cubicBezTo>
                      <a:pt x="43662" y="29504"/>
                      <a:pt x="46923" y="24430"/>
                      <a:pt x="48853" y="18824"/>
                    </a:cubicBezTo>
                    <a:cubicBezTo>
                      <a:pt x="50119" y="15148"/>
                      <a:pt x="50782" y="11049"/>
                      <a:pt x="49408" y="7412"/>
                    </a:cubicBezTo>
                    <a:cubicBezTo>
                      <a:pt x="47723" y="2960"/>
                      <a:pt x="42984" y="0"/>
                      <a:pt x="38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 rot="-848980">
                <a:off x="2959887" y="3898053"/>
                <a:ext cx="965607" cy="835669"/>
              </a:xfrm>
              <a:custGeom>
                <a:avLst/>
                <a:gdLst/>
                <a:ahLst/>
                <a:cxnLst/>
                <a:rect l="l" t="t" r="r" b="b"/>
                <a:pathLst>
                  <a:path w="50845" h="44003" extrusionOk="0">
                    <a:moveTo>
                      <a:pt x="38292" y="0"/>
                    </a:moveTo>
                    <a:cubicBezTo>
                      <a:pt x="33412" y="0"/>
                      <a:pt x="28727" y="2936"/>
                      <a:pt x="26246" y="7146"/>
                    </a:cubicBezTo>
                    <a:cubicBezTo>
                      <a:pt x="22729" y="4587"/>
                      <a:pt x="18248" y="2100"/>
                      <a:pt x="13374" y="1787"/>
                    </a:cubicBezTo>
                    <a:cubicBezTo>
                      <a:pt x="13081" y="1768"/>
                      <a:pt x="12787" y="1758"/>
                      <a:pt x="12492" y="1758"/>
                    </a:cubicBezTo>
                    <a:cubicBezTo>
                      <a:pt x="7877" y="1758"/>
                      <a:pt x="3096" y="4065"/>
                      <a:pt x="1229" y="8261"/>
                    </a:cubicBezTo>
                    <a:cubicBezTo>
                      <a:pt x="0" y="11022"/>
                      <a:pt x="146" y="14201"/>
                      <a:pt x="693" y="17175"/>
                    </a:cubicBezTo>
                    <a:cubicBezTo>
                      <a:pt x="2674" y="27939"/>
                      <a:pt x="9896" y="37450"/>
                      <a:pt x="19426" y="42827"/>
                    </a:cubicBezTo>
                    <a:cubicBezTo>
                      <a:pt x="20825" y="43616"/>
                      <a:pt x="22371" y="44002"/>
                      <a:pt x="23912" y="44002"/>
                    </a:cubicBezTo>
                    <a:cubicBezTo>
                      <a:pt x="25991" y="44002"/>
                      <a:pt x="28059" y="43299"/>
                      <a:pt x="29741" y="41931"/>
                    </a:cubicBezTo>
                    <a:cubicBezTo>
                      <a:pt x="32681" y="39539"/>
                      <a:pt x="35610" y="36943"/>
                      <a:pt x="38320" y="34122"/>
                    </a:cubicBezTo>
                    <a:cubicBezTo>
                      <a:pt x="42427" y="29845"/>
                      <a:pt x="46042" y="25017"/>
                      <a:pt x="48368" y="19563"/>
                    </a:cubicBezTo>
                    <a:cubicBezTo>
                      <a:pt x="49891" y="15986"/>
                      <a:pt x="50845" y="11944"/>
                      <a:pt x="49732" y="8218"/>
                    </a:cubicBezTo>
                    <a:cubicBezTo>
                      <a:pt x="48313" y="3467"/>
                      <a:pt x="43469" y="94"/>
                      <a:pt x="38511" y="2"/>
                    </a:cubicBezTo>
                    <a:cubicBezTo>
                      <a:pt x="38438" y="1"/>
                      <a:pt x="38365" y="0"/>
                      <a:pt x="38292" y="0"/>
                    </a:cubicBezTo>
                    <a:close/>
                  </a:path>
                </a:pathLst>
              </a:cu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 rot="-848980">
                <a:off x="2981134" y="4036331"/>
                <a:ext cx="961524" cy="694773"/>
              </a:xfrm>
              <a:custGeom>
                <a:avLst/>
                <a:gdLst/>
                <a:ahLst/>
                <a:cxnLst/>
                <a:rect l="l" t="t" r="r" b="b"/>
                <a:pathLst>
                  <a:path w="50630" h="36584" extrusionOk="0">
                    <a:moveTo>
                      <a:pt x="49239" y="1"/>
                    </a:moveTo>
                    <a:cubicBezTo>
                      <a:pt x="49024" y="8674"/>
                      <a:pt x="40478" y="21598"/>
                      <a:pt x="33657" y="27363"/>
                    </a:cubicBezTo>
                    <a:cubicBezTo>
                      <a:pt x="30545" y="29993"/>
                      <a:pt x="28145" y="31535"/>
                      <a:pt x="25412" y="31535"/>
                    </a:cubicBezTo>
                    <a:cubicBezTo>
                      <a:pt x="21979" y="31535"/>
                      <a:pt x="18021" y="29102"/>
                      <a:pt x="11468" y="23336"/>
                    </a:cubicBezTo>
                    <a:cubicBezTo>
                      <a:pt x="4029" y="16787"/>
                      <a:pt x="1197" y="9288"/>
                      <a:pt x="120" y="4657"/>
                    </a:cubicBezTo>
                    <a:lnTo>
                      <a:pt x="120" y="4657"/>
                    </a:lnTo>
                    <a:cubicBezTo>
                      <a:pt x="0" y="6348"/>
                      <a:pt x="170" y="8082"/>
                      <a:pt x="476" y="9755"/>
                    </a:cubicBezTo>
                    <a:cubicBezTo>
                      <a:pt x="2459" y="20519"/>
                      <a:pt x="9681" y="30030"/>
                      <a:pt x="19211" y="35407"/>
                    </a:cubicBezTo>
                    <a:cubicBezTo>
                      <a:pt x="20611" y="36197"/>
                      <a:pt x="22157" y="36583"/>
                      <a:pt x="23697" y="36583"/>
                    </a:cubicBezTo>
                    <a:cubicBezTo>
                      <a:pt x="25776" y="36583"/>
                      <a:pt x="27844" y="35879"/>
                      <a:pt x="29526" y="34511"/>
                    </a:cubicBezTo>
                    <a:cubicBezTo>
                      <a:pt x="32466" y="32119"/>
                      <a:pt x="35395" y="29523"/>
                      <a:pt x="38105" y="26702"/>
                    </a:cubicBezTo>
                    <a:cubicBezTo>
                      <a:pt x="42212" y="22425"/>
                      <a:pt x="45827" y="17597"/>
                      <a:pt x="48153" y="12143"/>
                    </a:cubicBezTo>
                    <a:cubicBezTo>
                      <a:pt x="49678" y="8566"/>
                      <a:pt x="50630" y="4524"/>
                      <a:pt x="49517" y="798"/>
                    </a:cubicBezTo>
                    <a:cubicBezTo>
                      <a:pt x="49437" y="527"/>
                      <a:pt x="49342" y="262"/>
                      <a:pt x="49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 rot="-848980">
                <a:off x="2996292" y="4134653"/>
                <a:ext cx="921414" cy="483364"/>
              </a:xfrm>
              <a:custGeom>
                <a:avLst/>
                <a:gdLst/>
                <a:ahLst/>
                <a:cxnLst/>
                <a:rect l="l" t="t" r="r" b="b"/>
                <a:pathLst>
                  <a:path w="48518" h="25452" extrusionOk="0">
                    <a:moveTo>
                      <a:pt x="319" y="1"/>
                    </a:moveTo>
                    <a:cubicBezTo>
                      <a:pt x="303" y="1"/>
                      <a:pt x="286" y="2"/>
                      <a:pt x="270" y="5"/>
                    </a:cubicBezTo>
                    <a:cubicBezTo>
                      <a:pt x="111" y="33"/>
                      <a:pt x="1" y="182"/>
                      <a:pt x="23" y="343"/>
                    </a:cubicBezTo>
                    <a:cubicBezTo>
                      <a:pt x="624" y="3936"/>
                      <a:pt x="2530" y="7155"/>
                      <a:pt x="3914" y="9264"/>
                    </a:cubicBezTo>
                    <a:cubicBezTo>
                      <a:pt x="6869" y="13771"/>
                      <a:pt x="10490" y="17803"/>
                      <a:pt x="14655" y="21225"/>
                    </a:cubicBezTo>
                    <a:cubicBezTo>
                      <a:pt x="18137" y="24085"/>
                      <a:pt x="21129" y="25451"/>
                      <a:pt x="23956" y="25451"/>
                    </a:cubicBezTo>
                    <a:cubicBezTo>
                      <a:pt x="24387" y="25451"/>
                      <a:pt x="24816" y="25420"/>
                      <a:pt x="25244" y="25356"/>
                    </a:cubicBezTo>
                    <a:cubicBezTo>
                      <a:pt x="28210" y="24914"/>
                      <a:pt x="30689" y="22875"/>
                      <a:pt x="32679" y="21238"/>
                    </a:cubicBezTo>
                    <a:cubicBezTo>
                      <a:pt x="36934" y="17741"/>
                      <a:pt x="42230" y="13388"/>
                      <a:pt x="45622" y="7879"/>
                    </a:cubicBezTo>
                    <a:cubicBezTo>
                      <a:pt x="46903" y="5801"/>
                      <a:pt x="47890" y="3501"/>
                      <a:pt x="48476" y="1231"/>
                    </a:cubicBezTo>
                    <a:cubicBezTo>
                      <a:pt x="48517" y="1071"/>
                      <a:pt x="48422" y="908"/>
                      <a:pt x="48262" y="867"/>
                    </a:cubicBezTo>
                    <a:cubicBezTo>
                      <a:pt x="48236" y="861"/>
                      <a:pt x="48211" y="858"/>
                      <a:pt x="48186" y="858"/>
                    </a:cubicBezTo>
                    <a:cubicBezTo>
                      <a:pt x="48053" y="858"/>
                      <a:pt x="47932" y="947"/>
                      <a:pt x="47898" y="1082"/>
                    </a:cubicBezTo>
                    <a:cubicBezTo>
                      <a:pt x="47324" y="3294"/>
                      <a:pt x="46361" y="5536"/>
                      <a:pt x="45112" y="7565"/>
                    </a:cubicBezTo>
                    <a:cubicBezTo>
                      <a:pt x="41773" y="12988"/>
                      <a:pt x="36519" y="17306"/>
                      <a:pt x="32300" y="20777"/>
                    </a:cubicBezTo>
                    <a:cubicBezTo>
                      <a:pt x="30364" y="22366"/>
                      <a:pt x="27958" y="24346"/>
                      <a:pt x="25156" y="24762"/>
                    </a:cubicBezTo>
                    <a:cubicBezTo>
                      <a:pt x="24761" y="24821"/>
                      <a:pt x="24363" y="24851"/>
                      <a:pt x="23961" y="24851"/>
                    </a:cubicBezTo>
                    <a:cubicBezTo>
                      <a:pt x="21275" y="24851"/>
                      <a:pt x="18405" y="23530"/>
                      <a:pt x="15036" y="20762"/>
                    </a:cubicBezTo>
                    <a:cubicBezTo>
                      <a:pt x="10918" y="17379"/>
                      <a:pt x="7335" y="13392"/>
                      <a:pt x="4416" y="8936"/>
                    </a:cubicBezTo>
                    <a:cubicBezTo>
                      <a:pt x="3062" y="6871"/>
                      <a:pt x="1195" y="3725"/>
                      <a:pt x="613" y="244"/>
                    </a:cubicBezTo>
                    <a:cubicBezTo>
                      <a:pt x="586" y="100"/>
                      <a:pt x="460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 rot="-848980">
                <a:off x="3241162" y="4409137"/>
                <a:ext cx="31184" cy="4669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59" extrusionOk="0">
                    <a:moveTo>
                      <a:pt x="1301" y="0"/>
                    </a:moveTo>
                    <a:cubicBezTo>
                      <a:pt x="1195" y="0"/>
                      <a:pt x="1093" y="57"/>
                      <a:pt x="1039" y="155"/>
                    </a:cubicBezTo>
                    <a:lnTo>
                      <a:pt x="77" y="2022"/>
                    </a:lnTo>
                    <a:cubicBezTo>
                      <a:pt x="1" y="2170"/>
                      <a:pt x="58" y="2351"/>
                      <a:pt x="206" y="2425"/>
                    </a:cubicBezTo>
                    <a:cubicBezTo>
                      <a:pt x="249" y="2448"/>
                      <a:pt x="296" y="2459"/>
                      <a:pt x="342" y="2459"/>
                    </a:cubicBezTo>
                    <a:cubicBezTo>
                      <a:pt x="456" y="2459"/>
                      <a:pt x="559" y="2397"/>
                      <a:pt x="609" y="2298"/>
                    </a:cubicBezTo>
                    <a:lnTo>
                      <a:pt x="1571" y="431"/>
                    </a:lnTo>
                    <a:cubicBezTo>
                      <a:pt x="1642" y="284"/>
                      <a:pt x="1584" y="107"/>
                      <a:pt x="1438" y="34"/>
                    </a:cubicBezTo>
                    <a:cubicBezTo>
                      <a:pt x="1394" y="11"/>
                      <a:pt x="1347" y="0"/>
                      <a:pt x="1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 rot="-848980">
                <a:off x="3086866" y="4304189"/>
                <a:ext cx="33918" cy="3669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932" extrusionOk="0">
                    <a:moveTo>
                      <a:pt x="1448" y="1"/>
                    </a:moveTo>
                    <a:cubicBezTo>
                      <a:pt x="1360" y="1"/>
                      <a:pt x="1273" y="39"/>
                      <a:pt x="1214" y="113"/>
                    </a:cubicBezTo>
                    <a:lnTo>
                      <a:pt x="158" y="1446"/>
                    </a:lnTo>
                    <a:cubicBezTo>
                      <a:pt x="1" y="1640"/>
                      <a:pt x="141" y="1930"/>
                      <a:pt x="391" y="1932"/>
                    </a:cubicBezTo>
                    <a:cubicBezTo>
                      <a:pt x="482" y="1932"/>
                      <a:pt x="568" y="1891"/>
                      <a:pt x="626" y="1818"/>
                    </a:cubicBezTo>
                    <a:lnTo>
                      <a:pt x="1683" y="487"/>
                    </a:lnTo>
                    <a:cubicBezTo>
                      <a:pt x="1785" y="358"/>
                      <a:pt x="1765" y="169"/>
                      <a:pt x="1634" y="67"/>
                    </a:cubicBezTo>
                    <a:cubicBezTo>
                      <a:pt x="1579" y="22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 rot="-848980">
                <a:off x="3024210" y="4237680"/>
                <a:ext cx="38799" cy="26759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409" extrusionOk="0">
                    <a:moveTo>
                      <a:pt x="345" y="1"/>
                    </a:moveTo>
                    <a:cubicBezTo>
                      <a:pt x="245" y="1"/>
                      <a:pt x="147" y="51"/>
                      <a:pt x="90" y="141"/>
                    </a:cubicBezTo>
                    <a:cubicBezTo>
                      <a:pt x="1" y="281"/>
                      <a:pt x="44" y="466"/>
                      <a:pt x="184" y="554"/>
                    </a:cubicBezTo>
                    <a:lnTo>
                      <a:pt x="1470" y="1362"/>
                    </a:lnTo>
                    <a:cubicBezTo>
                      <a:pt x="1517" y="1392"/>
                      <a:pt x="1571" y="1409"/>
                      <a:pt x="1629" y="1409"/>
                    </a:cubicBezTo>
                    <a:lnTo>
                      <a:pt x="1629" y="1407"/>
                    </a:lnTo>
                    <a:cubicBezTo>
                      <a:pt x="1929" y="1407"/>
                      <a:pt x="2043" y="1015"/>
                      <a:pt x="1787" y="854"/>
                    </a:cubicBezTo>
                    <a:lnTo>
                      <a:pt x="503" y="46"/>
                    </a:lnTo>
                    <a:cubicBezTo>
                      <a:pt x="454" y="15"/>
                      <a:pt x="399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 rot="-848980">
                <a:off x="3202555" y="4108423"/>
                <a:ext cx="14053" cy="4145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183" extrusionOk="0">
                    <a:moveTo>
                      <a:pt x="427" y="1"/>
                    </a:moveTo>
                    <a:cubicBezTo>
                      <a:pt x="271" y="1"/>
                      <a:pt x="140" y="123"/>
                      <a:pt x="129" y="282"/>
                    </a:cubicBezTo>
                    <a:lnTo>
                      <a:pt x="12" y="1861"/>
                    </a:lnTo>
                    <a:cubicBezTo>
                      <a:pt x="1" y="2025"/>
                      <a:pt x="124" y="2169"/>
                      <a:pt x="290" y="2182"/>
                    </a:cubicBezTo>
                    <a:lnTo>
                      <a:pt x="312" y="2182"/>
                    </a:lnTo>
                    <a:cubicBezTo>
                      <a:pt x="467" y="2182"/>
                      <a:pt x="598" y="2061"/>
                      <a:pt x="609" y="1906"/>
                    </a:cubicBezTo>
                    <a:lnTo>
                      <a:pt x="727" y="325"/>
                    </a:lnTo>
                    <a:cubicBezTo>
                      <a:pt x="740" y="158"/>
                      <a:pt x="617" y="15"/>
                      <a:pt x="451" y="2"/>
                    </a:cubicBezTo>
                    <a:cubicBezTo>
                      <a:pt x="443" y="1"/>
                      <a:pt x="435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 rot="-848980">
                <a:off x="3484701" y="4512981"/>
                <a:ext cx="36425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44" extrusionOk="0">
                    <a:moveTo>
                      <a:pt x="1588" y="0"/>
                    </a:moveTo>
                    <a:cubicBezTo>
                      <a:pt x="1509" y="0"/>
                      <a:pt x="1430" y="31"/>
                      <a:pt x="1371" y="93"/>
                    </a:cubicBezTo>
                    <a:lnTo>
                      <a:pt x="182" y="1336"/>
                    </a:lnTo>
                    <a:cubicBezTo>
                      <a:pt x="1" y="1526"/>
                      <a:pt x="135" y="1842"/>
                      <a:pt x="398" y="1844"/>
                    </a:cubicBezTo>
                    <a:cubicBezTo>
                      <a:pt x="480" y="1844"/>
                      <a:pt x="557" y="1810"/>
                      <a:pt x="615" y="1750"/>
                    </a:cubicBezTo>
                    <a:lnTo>
                      <a:pt x="1804" y="505"/>
                    </a:lnTo>
                    <a:cubicBezTo>
                      <a:pt x="1918" y="386"/>
                      <a:pt x="1914" y="197"/>
                      <a:pt x="1795" y="83"/>
                    </a:cubicBezTo>
                    <a:cubicBezTo>
                      <a:pt x="1737" y="28"/>
                      <a:pt x="1662" y="0"/>
                      <a:pt x="1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 rot="-848980">
                <a:off x="3310753" y="4627565"/>
                <a:ext cx="14851" cy="407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145" extrusionOk="0">
                    <a:moveTo>
                      <a:pt x="471" y="1"/>
                    </a:moveTo>
                    <a:cubicBezTo>
                      <a:pt x="319" y="1"/>
                      <a:pt x="187" y="116"/>
                      <a:pt x="169" y="271"/>
                    </a:cubicBezTo>
                    <a:lnTo>
                      <a:pt x="16" y="1816"/>
                    </a:lnTo>
                    <a:cubicBezTo>
                      <a:pt x="1" y="1981"/>
                      <a:pt x="120" y="2126"/>
                      <a:pt x="285" y="2143"/>
                    </a:cubicBezTo>
                    <a:cubicBezTo>
                      <a:pt x="296" y="2145"/>
                      <a:pt x="305" y="2145"/>
                      <a:pt x="315" y="2145"/>
                    </a:cubicBezTo>
                    <a:cubicBezTo>
                      <a:pt x="468" y="2145"/>
                      <a:pt x="596" y="2027"/>
                      <a:pt x="611" y="1874"/>
                    </a:cubicBezTo>
                    <a:lnTo>
                      <a:pt x="764" y="328"/>
                    </a:lnTo>
                    <a:cubicBezTo>
                      <a:pt x="781" y="164"/>
                      <a:pt x="660" y="19"/>
                      <a:pt x="496" y="2"/>
                    </a:cubicBezTo>
                    <a:cubicBezTo>
                      <a:pt x="488" y="1"/>
                      <a:pt x="479" y="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 rot="-848980">
                <a:off x="3470284" y="4643522"/>
                <a:ext cx="28411" cy="41382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2179" extrusionOk="0">
                    <a:moveTo>
                      <a:pt x="342" y="1"/>
                    </a:moveTo>
                    <a:cubicBezTo>
                      <a:pt x="297" y="1"/>
                      <a:pt x="252" y="11"/>
                      <a:pt x="210" y="32"/>
                    </a:cubicBezTo>
                    <a:cubicBezTo>
                      <a:pt x="62" y="106"/>
                      <a:pt x="1" y="286"/>
                      <a:pt x="75" y="435"/>
                    </a:cubicBezTo>
                    <a:lnTo>
                      <a:pt x="859" y="2012"/>
                    </a:lnTo>
                    <a:cubicBezTo>
                      <a:pt x="910" y="2113"/>
                      <a:pt x="1014" y="2179"/>
                      <a:pt x="1128" y="2179"/>
                    </a:cubicBezTo>
                    <a:lnTo>
                      <a:pt x="1128" y="2177"/>
                    </a:lnTo>
                    <a:cubicBezTo>
                      <a:pt x="1350" y="2177"/>
                      <a:pt x="1496" y="1943"/>
                      <a:pt x="1397" y="1744"/>
                    </a:cubicBezTo>
                    <a:lnTo>
                      <a:pt x="611" y="168"/>
                    </a:lnTo>
                    <a:cubicBezTo>
                      <a:pt x="559" y="62"/>
                      <a:pt x="452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 rot="-848980">
                <a:off x="3646933" y="4541674"/>
                <a:ext cx="13503" cy="3973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092" extrusionOk="0">
                    <a:moveTo>
                      <a:pt x="304" y="0"/>
                    </a:moveTo>
                    <a:cubicBezTo>
                      <a:pt x="298" y="0"/>
                      <a:pt x="292" y="0"/>
                      <a:pt x="287" y="1"/>
                    </a:cubicBezTo>
                    <a:cubicBezTo>
                      <a:pt x="124" y="12"/>
                      <a:pt x="1" y="150"/>
                      <a:pt x="7" y="312"/>
                    </a:cubicBezTo>
                    <a:lnTo>
                      <a:pt x="102" y="1811"/>
                    </a:lnTo>
                    <a:cubicBezTo>
                      <a:pt x="113" y="1968"/>
                      <a:pt x="244" y="2091"/>
                      <a:pt x="400" y="2091"/>
                    </a:cubicBezTo>
                    <a:lnTo>
                      <a:pt x="419" y="2091"/>
                    </a:lnTo>
                    <a:cubicBezTo>
                      <a:pt x="585" y="2080"/>
                      <a:pt x="710" y="1938"/>
                      <a:pt x="699" y="1774"/>
                    </a:cubicBezTo>
                    <a:lnTo>
                      <a:pt x="604" y="273"/>
                    </a:lnTo>
                    <a:cubicBezTo>
                      <a:pt x="591" y="118"/>
                      <a:pt x="459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 rot="-848980">
                <a:off x="2933986" y="4024405"/>
                <a:ext cx="404113" cy="147296"/>
              </a:xfrm>
              <a:custGeom>
                <a:avLst/>
                <a:gdLst/>
                <a:ahLst/>
                <a:cxnLst/>
                <a:rect l="l" t="t" r="r" b="b"/>
                <a:pathLst>
                  <a:path w="21279" h="7756" extrusionOk="0">
                    <a:moveTo>
                      <a:pt x="9380" y="0"/>
                    </a:moveTo>
                    <a:cubicBezTo>
                      <a:pt x="8476" y="0"/>
                      <a:pt x="7597" y="97"/>
                      <a:pt x="6773" y="321"/>
                    </a:cubicBezTo>
                    <a:cubicBezTo>
                      <a:pt x="943" y="1914"/>
                      <a:pt x="1" y="7755"/>
                      <a:pt x="1" y="7755"/>
                    </a:cubicBezTo>
                    <a:cubicBezTo>
                      <a:pt x="1" y="7755"/>
                      <a:pt x="1571" y="3622"/>
                      <a:pt x="7429" y="2696"/>
                    </a:cubicBezTo>
                    <a:cubicBezTo>
                      <a:pt x="8627" y="2507"/>
                      <a:pt x="9915" y="2431"/>
                      <a:pt x="11206" y="2431"/>
                    </a:cubicBezTo>
                    <a:cubicBezTo>
                      <a:pt x="16223" y="2431"/>
                      <a:pt x="21279" y="3570"/>
                      <a:pt x="21279" y="3570"/>
                    </a:cubicBezTo>
                    <a:cubicBezTo>
                      <a:pt x="21279" y="3570"/>
                      <a:pt x="14881" y="0"/>
                      <a:pt x="9380" y="0"/>
                    </a:cubicBezTo>
                    <a:close/>
                  </a:path>
                </a:pathLst>
              </a:cu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 rot="-848980">
                <a:off x="3684856" y="3957785"/>
                <a:ext cx="35381" cy="3781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91" extrusionOk="0">
                    <a:moveTo>
                      <a:pt x="336" y="0"/>
                    </a:moveTo>
                    <a:cubicBezTo>
                      <a:pt x="270" y="0"/>
                      <a:pt x="203" y="22"/>
                      <a:pt x="147" y="68"/>
                    </a:cubicBezTo>
                    <a:cubicBezTo>
                      <a:pt x="17" y="174"/>
                      <a:pt x="0" y="366"/>
                      <a:pt x="108" y="493"/>
                    </a:cubicBezTo>
                    <a:lnTo>
                      <a:pt x="1240" y="1880"/>
                    </a:lnTo>
                    <a:cubicBezTo>
                      <a:pt x="1297" y="1951"/>
                      <a:pt x="1381" y="1990"/>
                      <a:pt x="1472" y="1991"/>
                    </a:cubicBezTo>
                    <a:lnTo>
                      <a:pt x="1472" y="1991"/>
                    </a:lnTo>
                    <a:cubicBezTo>
                      <a:pt x="1725" y="1990"/>
                      <a:pt x="1863" y="1697"/>
                      <a:pt x="1704" y="1501"/>
                    </a:cubicBezTo>
                    <a:lnTo>
                      <a:pt x="573" y="116"/>
                    </a:lnTo>
                    <a:cubicBezTo>
                      <a:pt x="514" y="40"/>
                      <a:pt x="426" y="0"/>
                      <a:pt x="336" y="0"/>
                    </a:cubicBezTo>
                    <a:close/>
                    <a:moveTo>
                      <a:pt x="1472" y="1991"/>
                    </a:moveTo>
                    <a:cubicBezTo>
                      <a:pt x="1472" y="1991"/>
                      <a:pt x="1471" y="1991"/>
                      <a:pt x="1471" y="1991"/>
                    </a:cubicBezTo>
                    <a:lnTo>
                      <a:pt x="1473" y="1991"/>
                    </a:lnTo>
                    <a:cubicBezTo>
                      <a:pt x="1473" y="1991"/>
                      <a:pt x="1472" y="1991"/>
                      <a:pt x="1472" y="19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 rot="-848980">
                <a:off x="3633613" y="3929706"/>
                <a:ext cx="15117" cy="48257"/>
              </a:xfrm>
              <a:custGeom>
                <a:avLst/>
                <a:gdLst/>
                <a:ahLst/>
                <a:cxnLst/>
                <a:rect l="l" t="t" r="r" b="b"/>
                <a:pathLst>
                  <a:path w="796" h="2541" extrusionOk="0">
                    <a:moveTo>
                      <a:pt x="481" y="0"/>
                    </a:moveTo>
                    <a:cubicBezTo>
                      <a:pt x="328" y="0"/>
                      <a:pt x="198" y="117"/>
                      <a:pt x="183" y="274"/>
                    </a:cubicBezTo>
                    <a:lnTo>
                      <a:pt x="15" y="2214"/>
                    </a:lnTo>
                    <a:cubicBezTo>
                      <a:pt x="0" y="2378"/>
                      <a:pt x="122" y="2524"/>
                      <a:pt x="286" y="2539"/>
                    </a:cubicBezTo>
                    <a:cubicBezTo>
                      <a:pt x="295" y="2539"/>
                      <a:pt x="305" y="2541"/>
                      <a:pt x="314" y="2541"/>
                    </a:cubicBezTo>
                    <a:cubicBezTo>
                      <a:pt x="469" y="2539"/>
                      <a:pt x="598" y="2421"/>
                      <a:pt x="611" y="2266"/>
                    </a:cubicBezTo>
                    <a:lnTo>
                      <a:pt x="781" y="325"/>
                    </a:lnTo>
                    <a:cubicBezTo>
                      <a:pt x="796" y="160"/>
                      <a:pt x="673" y="15"/>
                      <a:pt x="508" y="2"/>
                    </a:cubicBezTo>
                    <a:cubicBezTo>
                      <a:pt x="499" y="1"/>
                      <a:pt x="490" y="0"/>
                      <a:pt x="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 rot="-848980">
                <a:off x="3688372" y="4110328"/>
                <a:ext cx="39749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725" extrusionOk="0">
                    <a:moveTo>
                      <a:pt x="1758" y="1"/>
                    </a:moveTo>
                    <a:cubicBezTo>
                      <a:pt x="1691" y="1"/>
                      <a:pt x="1624" y="23"/>
                      <a:pt x="1568" y="68"/>
                    </a:cubicBezTo>
                    <a:lnTo>
                      <a:pt x="215" y="1196"/>
                    </a:lnTo>
                    <a:cubicBezTo>
                      <a:pt x="0" y="1375"/>
                      <a:pt x="127" y="1724"/>
                      <a:pt x="407" y="1724"/>
                    </a:cubicBezTo>
                    <a:cubicBezTo>
                      <a:pt x="410" y="1724"/>
                      <a:pt x="412" y="1724"/>
                      <a:pt x="414" y="1724"/>
                    </a:cubicBezTo>
                    <a:cubicBezTo>
                      <a:pt x="483" y="1724"/>
                      <a:pt x="547" y="1699"/>
                      <a:pt x="599" y="1655"/>
                    </a:cubicBezTo>
                    <a:lnTo>
                      <a:pt x="1953" y="528"/>
                    </a:lnTo>
                    <a:cubicBezTo>
                      <a:pt x="2078" y="421"/>
                      <a:pt x="2093" y="235"/>
                      <a:pt x="1988" y="108"/>
                    </a:cubicBezTo>
                    <a:cubicBezTo>
                      <a:pt x="1930" y="37"/>
                      <a:pt x="1844" y="1"/>
                      <a:pt x="1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 rot="1909854">
              <a:off x="1190542" y="4040195"/>
              <a:ext cx="1020008" cy="964841"/>
              <a:chOff x="2872393" y="3792706"/>
              <a:chExt cx="1167462" cy="1104321"/>
            </a:xfrm>
          </p:grpSpPr>
          <p:sp>
            <p:nvSpPr>
              <p:cNvPr id="792" name="Google Shape;792;p38"/>
              <p:cNvSpPr/>
              <p:nvPr/>
            </p:nvSpPr>
            <p:spPr>
              <a:xfrm rot="-848980">
                <a:off x="2985697" y="3938146"/>
                <a:ext cx="964410" cy="853958"/>
              </a:xfrm>
              <a:custGeom>
                <a:avLst/>
                <a:gdLst/>
                <a:ahLst/>
                <a:cxnLst/>
                <a:rect l="l" t="t" r="r" b="b"/>
                <a:pathLst>
                  <a:path w="50782" h="44966" extrusionOk="0">
                    <a:moveTo>
                      <a:pt x="38226" y="0"/>
                    </a:moveTo>
                    <a:cubicBezTo>
                      <a:pt x="38027" y="0"/>
                      <a:pt x="37827" y="5"/>
                      <a:pt x="37628" y="16"/>
                    </a:cubicBezTo>
                    <a:cubicBezTo>
                      <a:pt x="32677" y="277"/>
                      <a:pt x="28111" y="3574"/>
                      <a:pt x="25903" y="8013"/>
                    </a:cubicBezTo>
                    <a:cubicBezTo>
                      <a:pt x="22242" y="5729"/>
                      <a:pt x="17640" y="3585"/>
                      <a:pt x="12794" y="3585"/>
                    </a:cubicBezTo>
                    <a:cubicBezTo>
                      <a:pt x="12757" y="3585"/>
                      <a:pt x="12719" y="3585"/>
                      <a:pt x="12682" y="3585"/>
                    </a:cubicBezTo>
                    <a:cubicBezTo>
                      <a:pt x="7796" y="3619"/>
                      <a:pt x="2694" y="6315"/>
                      <a:pt x="1029" y="10907"/>
                    </a:cubicBezTo>
                    <a:cubicBezTo>
                      <a:pt x="0" y="13750"/>
                      <a:pt x="372" y="16911"/>
                      <a:pt x="1128" y="19836"/>
                    </a:cubicBezTo>
                    <a:cubicBezTo>
                      <a:pt x="3872" y="30432"/>
                      <a:pt x="11754" y="39406"/>
                      <a:pt x="21642" y="44090"/>
                    </a:cubicBezTo>
                    <a:cubicBezTo>
                      <a:pt x="22888" y="44680"/>
                      <a:pt x="24221" y="44966"/>
                      <a:pt x="25546" y="44966"/>
                    </a:cubicBezTo>
                    <a:cubicBezTo>
                      <a:pt x="27846" y="44966"/>
                      <a:pt x="30121" y="44101"/>
                      <a:pt x="31867" y="42462"/>
                    </a:cubicBezTo>
                    <a:cubicBezTo>
                      <a:pt x="34630" y="39867"/>
                      <a:pt x="37367" y="37068"/>
                      <a:pt x="39870" y="34061"/>
                    </a:cubicBezTo>
                    <a:cubicBezTo>
                      <a:pt x="43662" y="29504"/>
                      <a:pt x="46923" y="24430"/>
                      <a:pt x="48853" y="18824"/>
                    </a:cubicBezTo>
                    <a:cubicBezTo>
                      <a:pt x="50119" y="15148"/>
                      <a:pt x="50782" y="11049"/>
                      <a:pt x="49408" y="7412"/>
                    </a:cubicBezTo>
                    <a:cubicBezTo>
                      <a:pt x="47723" y="2960"/>
                      <a:pt x="42984" y="0"/>
                      <a:pt x="38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 rot="-848980">
                <a:off x="2959887" y="3898053"/>
                <a:ext cx="965607" cy="835669"/>
              </a:xfrm>
              <a:custGeom>
                <a:avLst/>
                <a:gdLst/>
                <a:ahLst/>
                <a:cxnLst/>
                <a:rect l="l" t="t" r="r" b="b"/>
                <a:pathLst>
                  <a:path w="50845" h="44003" extrusionOk="0">
                    <a:moveTo>
                      <a:pt x="38292" y="0"/>
                    </a:moveTo>
                    <a:cubicBezTo>
                      <a:pt x="33412" y="0"/>
                      <a:pt x="28727" y="2936"/>
                      <a:pt x="26246" y="7146"/>
                    </a:cubicBezTo>
                    <a:cubicBezTo>
                      <a:pt x="22729" y="4587"/>
                      <a:pt x="18248" y="2100"/>
                      <a:pt x="13374" y="1787"/>
                    </a:cubicBezTo>
                    <a:cubicBezTo>
                      <a:pt x="13081" y="1768"/>
                      <a:pt x="12787" y="1758"/>
                      <a:pt x="12492" y="1758"/>
                    </a:cubicBezTo>
                    <a:cubicBezTo>
                      <a:pt x="7877" y="1758"/>
                      <a:pt x="3096" y="4065"/>
                      <a:pt x="1229" y="8261"/>
                    </a:cubicBezTo>
                    <a:cubicBezTo>
                      <a:pt x="0" y="11022"/>
                      <a:pt x="146" y="14201"/>
                      <a:pt x="693" y="17175"/>
                    </a:cubicBezTo>
                    <a:cubicBezTo>
                      <a:pt x="2674" y="27939"/>
                      <a:pt x="9896" y="37450"/>
                      <a:pt x="19426" y="42827"/>
                    </a:cubicBezTo>
                    <a:cubicBezTo>
                      <a:pt x="20825" y="43616"/>
                      <a:pt x="22371" y="44002"/>
                      <a:pt x="23912" y="44002"/>
                    </a:cubicBezTo>
                    <a:cubicBezTo>
                      <a:pt x="25991" y="44002"/>
                      <a:pt x="28059" y="43299"/>
                      <a:pt x="29741" y="41931"/>
                    </a:cubicBezTo>
                    <a:cubicBezTo>
                      <a:pt x="32681" y="39539"/>
                      <a:pt x="35610" y="36943"/>
                      <a:pt x="38320" y="34122"/>
                    </a:cubicBezTo>
                    <a:cubicBezTo>
                      <a:pt x="42427" y="29845"/>
                      <a:pt x="46042" y="25017"/>
                      <a:pt x="48368" y="19563"/>
                    </a:cubicBezTo>
                    <a:cubicBezTo>
                      <a:pt x="49891" y="15986"/>
                      <a:pt x="50845" y="11944"/>
                      <a:pt x="49732" y="8218"/>
                    </a:cubicBezTo>
                    <a:cubicBezTo>
                      <a:pt x="48313" y="3467"/>
                      <a:pt x="43469" y="94"/>
                      <a:pt x="38511" y="2"/>
                    </a:cubicBezTo>
                    <a:cubicBezTo>
                      <a:pt x="38438" y="1"/>
                      <a:pt x="38365" y="0"/>
                      <a:pt x="38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 rot="-848980">
                <a:off x="2981134" y="4036331"/>
                <a:ext cx="961524" cy="694773"/>
              </a:xfrm>
              <a:custGeom>
                <a:avLst/>
                <a:gdLst/>
                <a:ahLst/>
                <a:cxnLst/>
                <a:rect l="l" t="t" r="r" b="b"/>
                <a:pathLst>
                  <a:path w="50630" h="36584" extrusionOk="0">
                    <a:moveTo>
                      <a:pt x="49239" y="1"/>
                    </a:moveTo>
                    <a:cubicBezTo>
                      <a:pt x="49024" y="8674"/>
                      <a:pt x="40478" y="21598"/>
                      <a:pt x="33657" y="27363"/>
                    </a:cubicBezTo>
                    <a:cubicBezTo>
                      <a:pt x="30545" y="29993"/>
                      <a:pt x="28145" y="31535"/>
                      <a:pt x="25412" y="31535"/>
                    </a:cubicBezTo>
                    <a:cubicBezTo>
                      <a:pt x="21979" y="31535"/>
                      <a:pt x="18021" y="29102"/>
                      <a:pt x="11468" y="23336"/>
                    </a:cubicBezTo>
                    <a:cubicBezTo>
                      <a:pt x="4029" y="16787"/>
                      <a:pt x="1197" y="9288"/>
                      <a:pt x="120" y="4657"/>
                    </a:cubicBezTo>
                    <a:lnTo>
                      <a:pt x="120" y="4657"/>
                    </a:lnTo>
                    <a:cubicBezTo>
                      <a:pt x="0" y="6348"/>
                      <a:pt x="170" y="8082"/>
                      <a:pt x="476" y="9755"/>
                    </a:cubicBezTo>
                    <a:cubicBezTo>
                      <a:pt x="2459" y="20519"/>
                      <a:pt x="9681" y="30030"/>
                      <a:pt x="19211" y="35407"/>
                    </a:cubicBezTo>
                    <a:cubicBezTo>
                      <a:pt x="20611" y="36197"/>
                      <a:pt x="22157" y="36583"/>
                      <a:pt x="23697" y="36583"/>
                    </a:cubicBezTo>
                    <a:cubicBezTo>
                      <a:pt x="25776" y="36583"/>
                      <a:pt x="27844" y="35879"/>
                      <a:pt x="29526" y="34511"/>
                    </a:cubicBezTo>
                    <a:cubicBezTo>
                      <a:pt x="32466" y="32119"/>
                      <a:pt x="35395" y="29523"/>
                      <a:pt x="38105" y="26702"/>
                    </a:cubicBezTo>
                    <a:cubicBezTo>
                      <a:pt x="42212" y="22425"/>
                      <a:pt x="45827" y="17597"/>
                      <a:pt x="48153" y="12143"/>
                    </a:cubicBezTo>
                    <a:cubicBezTo>
                      <a:pt x="49678" y="8566"/>
                      <a:pt x="50630" y="4524"/>
                      <a:pt x="49517" y="798"/>
                    </a:cubicBezTo>
                    <a:cubicBezTo>
                      <a:pt x="49437" y="527"/>
                      <a:pt x="49342" y="262"/>
                      <a:pt x="49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 rot="-848980">
                <a:off x="2996292" y="4134653"/>
                <a:ext cx="921414" cy="483364"/>
              </a:xfrm>
              <a:custGeom>
                <a:avLst/>
                <a:gdLst/>
                <a:ahLst/>
                <a:cxnLst/>
                <a:rect l="l" t="t" r="r" b="b"/>
                <a:pathLst>
                  <a:path w="48518" h="25452" extrusionOk="0">
                    <a:moveTo>
                      <a:pt x="319" y="1"/>
                    </a:moveTo>
                    <a:cubicBezTo>
                      <a:pt x="303" y="1"/>
                      <a:pt x="286" y="2"/>
                      <a:pt x="270" y="5"/>
                    </a:cubicBezTo>
                    <a:cubicBezTo>
                      <a:pt x="111" y="33"/>
                      <a:pt x="1" y="182"/>
                      <a:pt x="23" y="343"/>
                    </a:cubicBezTo>
                    <a:cubicBezTo>
                      <a:pt x="624" y="3936"/>
                      <a:pt x="2530" y="7155"/>
                      <a:pt x="3914" y="9264"/>
                    </a:cubicBezTo>
                    <a:cubicBezTo>
                      <a:pt x="6869" y="13771"/>
                      <a:pt x="10490" y="17803"/>
                      <a:pt x="14655" y="21225"/>
                    </a:cubicBezTo>
                    <a:cubicBezTo>
                      <a:pt x="18137" y="24085"/>
                      <a:pt x="21129" y="25451"/>
                      <a:pt x="23956" y="25451"/>
                    </a:cubicBezTo>
                    <a:cubicBezTo>
                      <a:pt x="24387" y="25451"/>
                      <a:pt x="24816" y="25420"/>
                      <a:pt x="25244" y="25356"/>
                    </a:cubicBezTo>
                    <a:cubicBezTo>
                      <a:pt x="28210" y="24914"/>
                      <a:pt x="30689" y="22875"/>
                      <a:pt x="32679" y="21238"/>
                    </a:cubicBezTo>
                    <a:cubicBezTo>
                      <a:pt x="36934" y="17741"/>
                      <a:pt x="42230" y="13388"/>
                      <a:pt x="45622" y="7879"/>
                    </a:cubicBezTo>
                    <a:cubicBezTo>
                      <a:pt x="46903" y="5801"/>
                      <a:pt x="47890" y="3501"/>
                      <a:pt x="48476" y="1231"/>
                    </a:cubicBezTo>
                    <a:cubicBezTo>
                      <a:pt x="48517" y="1071"/>
                      <a:pt x="48422" y="908"/>
                      <a:pt x="48262" y="867"/>
                    </a:cubicBezTo>
                    <a:cubicBezTo>
                      <a:pt x="48236" y="861"/>
                      <a:pt x="48211" y="858"/>
                      <a:pt x="48186" y="858"/>
                    </a:cubicBezTo>
                    <a:cubicBezTo>
                      <a:pt x="48053" y="858"/>
                      <a:pt x="47932" y="947"/>
                      <a:pt x="47898" y="1082"/>
                    </a:cubicBezTo>
                    <a:cubicBezTo>
                      <a:pt x="47324" y="3294"/>
                      <a:pt x="46361" y="5536"/>
                      <a:pt x="45112" y="7565"/>
                    </a:cubicBezTo>
                    <a:cubicBezTo>
                      <a:pt x="41773" y="12988"/>
                      <a:pt x="36519" y="17306"/>
                      <a:pt x="32300" y="20777"/>
                    </a:cubicBezTo>
                    <a:cubicBezTo>
                      <a:pt x="30364" y="22366"/>
                      <a:pt x="27958" y="24346"/>
                      <a:pt x="25156" y="24762"/>
                    </a:cubicBezTo>
                    <a:cubicBezTo>
                      <a:pt x="24761" y="24821"/>
                      <a:pt x="24363" y="24851"/>
                      <a:pt x="23961" y="24851"/>
                    </a:cubicBezTo>
                    <a:cubicBezTo>
                      <a:pt x="21275" y="24851"/>
                      <a:pt x="18405" y="23530"/>
                      <a:pt x="15036" y="20762"/>
                    </a:cubicBezTo>
                    <a:cubicBezTo>
                      <a:pt x="10918" y="17379"/>
                      <a:pt x="7335" y="13392"/>
                      <a:pt x="4416" y="8936"/>
                    </a:cubicBezTo>
                    <a:cubicBezTo>
                      <a:pt x="3062" y="6871"/>
                      <a:pt x="1195" y="3725"/>
                      <a:pt x="613" y="244"/>
                    </a:cubicBezTo>
                    <a:cubicBezTo>
                      <a:pt x="586" y="100"/>
                      <a:pt x="460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 rot="-848980">
                <a:off x="3241162" y="4409137"/>
                <a:ext cx="31184" cy="4669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59" extrusionOk="0">
                    <a:moveTo>
                      <a:pt x="1301" y="0"/>
                    </a:moveTo>
                    <a:cubicBezTo>
                      <a:pt x="1195" y="0"/>
                      <a:pt x="1093" y="57"/>
                      <a:pt x="1039" y="155"/>
                    </a:cubicBezTo>
                    <a:lnTo>
                      <a:pt x="77" y="2022"/>
                    </a:lnTo>
                    <a:cubicBezTo>
                      <a:pt x="1" y="2170"/>
                      <a:pt x="58" y="2351"/>
                      <a:pt x="206" y="2425"/>
                    </a:cubicBezTo>
                    <a:cubicBezTo>
                      <a:pt x="249" y="2448"/>
                      <a:pt x="296" y="2459"/>
                      <a:pt x="342" y="2459"/>
                    </a:cubicBezTo>
                    <a:cubicBezTo>
                      <a:pt x="456" y="2459"/>
                      <a:pt x="559" y="2397"/>
                      <a:pt x="609" y="2298"/>
                    </a:cubicBezTo>
                    <a:lnTo>
                      <a:pt x="1571" y="431"/>
                    </a:lnTo>
                    <a:cubicBezTo>
                      <a:pt x="1642" y="284"/>
                      <a:pt x="1584" y="107"/>
                      <a:pt x="1438" y="34"/>
                    </a:cubicBezTo>
                    <a:cubicBezTo>
                      <a:pt x="1394" y="11"/>
                      <a:pt x="1347" y="0"/>
                      <a:pt x="1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 rot="-848980">
                <a:off x="3086866" y="4304189"/>
                <a:ext cx="33918" cy="3669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932" extrusionOk="0">
                    <a:moveTo>
                      <a:pt x="1448" y="1"/>
                    </a:moveTo>
                    <a:cubicBezTo>
                      <a:pt x="1360" y="1"/>
                      <a:pt x="1273" y="39"/>
                      <a:pt x="1214" y="113"/>
                    </a:cubicBezTo>
                    <a:lnTo>
                      <a:pt x="158" y="1446"/>
                    </a:lnTo>
                    <a:cubicBezTo>
                      <a:pt x="1" y="1640"/>
                      <a:pt x="141" y="1930"/>
                      <a:pt x="391" y="1932"/>
                    </a:cubicBezTo>
                    <a:cubicBezTo>
                      <a:pt x="482" y="1932"/>
                      <a:pt x="568" y="1891"/>
                      <a:pt x="626" y="1818"/>
                    </a:cubicBezTo>
                    <a:lnTo>
                      <a:pt x="1683" y="487"/>
                    </a:lnTo>
                    <a:cubicBezTo>
                      <a:pt x="1785" y="358"/>
                      <a:pt x="1765" y="169"/>
                      <a:pt x="1634" y="67"/>
                    </a:cubicBezTo>
                    <a:cubicBezTo>
                      <a:pt x="1579" y="22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 rot="-848980">
                <a:off x="3024210" y="4237680"/>
                <a:ext cx="38799" cy="26759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409" extrusionOk="0">
                    <a:moveTo>
                      <a:pt x="345" y="1"/>
                    </a:moveTo>
                    <a:cubicBezTo>
                      <a:pt x="245" y="1"/>
                      <a:pt x="147" y="51"/>
                      <a:pt x="90" y="141"/>
                    </a:cubicBezTo>
                    <a:cubicBezTo>
                      <a:pt x="1" y="281"/>
                      <a:pt x="44" y="466"/>
                      <a:pt x="184" y="554"/>
                    </a:cubicBezTo>
                    <a:lnTo>
                      <a:pt x="1470" y="1362"/>
                    </a:lnTo>
                    <a:cubicBezTo>
                      <a:pt x="1517" y="1392"/>
                      <a:pt x="1571" y="1409"/>
                      <a:pt x="1629" y="1409"/>
                    </a:cubicBezTo>
                    <a:lnTo>
                      <a:pt x="1629" y="1407"/>
                    </a:lnTo>
                    <a:cubicBezTo>
                      <a:pt x="1929" y="1407"/>
                      <a:pt x="2043" y="1015"/>
                      <a:pt x="1787" y="854"/>
                    </a:cubicBezTo>
                    <a:lnTo>
                      <a:pt x="503" y="46"/>
                    </a:lnTo>
                    <a:cubicBezTo>
                      <a:pt x="454" y="15"/>
                      <a:pt x="399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 rot="-848980">
                <a:off x="3202555" y="4108423"/>
                <a:ext cx="14053" cy="4145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183" extrusionOk="0">
                    <a:moveTo>
                      <a:pt x="427" y="1"/>
                    </a:moveTo>
                    <a:cubicBezTo>
                      <a:pt x="271" y="1"/>
                      <a:pt x="140" y="123"/>
                      <a:pt x="129" y="282"/>
                    </a:cubicBezTo>
                    <a:lnTo>
                      <a:pt x="12" y="1861"/>
                    </a:lnTo>
                    <a:cubicBezTo>
                      <a:pt x="1" y="2025"/>
                      <a:pt x="124" y="2169"/>
                      <a:pt x="290" y="2182"/>
                    </a:cubicBezTo>
                    <a:lnTo>
                      <a:pt x="312" y="2182"/>
                    </a:lnTo>
                    <a:cubicBezTo>
                      <a:pt x="467" y="2182"/>
                      <a:pt x="598" y="2061"/>
                      <a:pt x="609" y="1906"/>
                    </a:cubicBezTo>
                    <a:lnTo>
                      <a:pt x="727" y="325"/>
                    </a:lnTo>
                    <a:cubicBezTo>
                      <a:pt x="740" y="158"/>
                      <a:pt x="617" y="15"/>
                      <a:pt x="451" y="2"/>
                    </a:cubicBezTo>
                    <a:cubicBezTo>
                      <a:pt x="443" y="1"/>
                      <a:pt x="435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 rot="-848980">
                <a:off x="3484701" y="4512981"/>
                <a:ext cx="36425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44" extrusionOk="0">
                    <a:moveTo>
                      <a:pt x="1588" y="0"/>
                    </a:moveTo>
                    <a:cubicBezTo>
                      <a:pt x="1509" y="0"/>
                      <a:pt x="1430" y="31"/>
                      <a:pt x="1371" y="93"/>
                    </a:cubicBezTo>
                    <a:lnTo>
                      <a:pt x="182" y="1336"/>
                    </a:lnTo>
                    <a:cubicBezTo>
                      <a:pt x="1" y="1526"/>
                      <a:pt x="135" y="1842"/>
                      <a:pt x="398" y="1844"/>
                    </a:cubicBezTo>
                    <a:cubicBezTo>
                      <a:pt x="480" y="1844"/>
                      <a:pt x="557" y="1810"/>
                      <a:pt x="615" y="1750"/>
                    </a:cubicBezTo>
                    <a:lnTo>
                      <a:pt x="1804" y="505"/>
                    </a:lnTo>
                    <a:cubicBezTo>
                      <a:pt x="1918" y="386"/>
                      <a:pt x="1914" y="197"/>
                      <a:pt x="1795" y="83"/>
                    </a:cubicBezTo>
                    <a:cubicBezTo>
                      <a:pt x="1737" y="28"/>
                      <a:pt x="1662" y="0"/>
                      <a:pt x="1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 rot="-848980">
                <a:off x="3310753" y="4627565"/>
                <a:ext cx="14851" cy="407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145" extrusionOk="0">
                    <a:moveTo>
                      <a:pt x="471" y="1"/>
                    </a:moveTo>
                    <a:cubicBezTo>
                      <a:pt x="319" y="1"/>
                      <a:pt x="187" y="116"/>
                      <a:pt x="169" y="271"/>
                    </a:cubicBezTo>
                    <a:lnTo>
                      <a:pt x="16" y="1816"/>
                    </a:lnTo>
                    <a:cubicBezTo>
                      <a:pt x="1" y="1981"/>
                      <a:pt x="120" y="2126"/>
                      <a:pt x="285" y="2143"/>
                    </a:cubicBezTo>
                    <a:cubicBezTo>
                      <a:pt x="296" y="2145"/>
                      <a:pt x="305" y="2145"/>
                      <a:pt x="315" y="2145"/>
                    </a:cubicBezTo>
                    <a:cubicBezTo>
                      <a:pt x="468" y="2145"/>
                      <a:pt x="596" y="2027"/>
                      <a:pt x="611" y="1874"/>
                    </a:cubicBezTo>
                    <a:lnTo>
                      <a:pt x="764" y="328"/>
                    </a:lnTo>
                    <a:cubicBezTo>
                      <a:pt x="781" y="164"/>
                      <a:pt x="660" y="19"/>
                      <a:pt x="496" y="2"/>
                    </a:cubicBezTo>
                    <a:cubicBezTo>
                      <a:pt x="488" y="1"/>
                      <a:pt x="479" y="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 rot="-848980">
                <a:off x="3470284" y="4643522"/>
                <a:ext cx="28411" cy="41382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2179" extrusionOk="0">
                    <a:moveTo>
                      <a:pt x="342" y="1"/>
                    </a:moveTo>
                    <a:cubicBezTo>
                      <a:pt x="297" y="1"/>
                      <a:pt x="252" y="11"/>
                      <a:pt x="210" y="32"/>
                    </a:cubicBezTo>
                    <a:cubicBezTo>
                      <a:pt x="62" y="106"/>
                      <a:pt x="1" y="286"/>
                      <a:pt x="75" y="435"/>
                    </a:cubicBezTo>
                    <a:lnTo>
                      <a:pt x="859" y="2012"/>
                    </a:lnTo>
                    <a:cubicBezTo>
                      <a:pt x="910" y="2113"/>
                      <a:pt x="1014" y="2179"/>
                      <a:pt x="1128" y="2179"/>
                    </a:cubicBezTo>
                    <a:lnTo>
                      <a:pt x="1128" y="2177"/>
                    </a:lnTo>
                    <a:cubicBezTo>
                      <a:pt x="1350" y="2177"/>
                      <a:pt x="1496" y="1943"/>
                      <a:pt x="1397" y="1744"/>
                    </a:cubicBezTo>
                    <a:lnTo>
                      <a:pt x="611" y="168"/>
                    </a:lnTo>
                    <a:cubicBezTo>
                      <a:pt x="559" y="62"/>
                      <a:pt x="452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 rot="-848980">
                <a:off x="3646933" y="4541674"/>
                <a:ext cx="13503" cy="3973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092" extrusionOk="0">
                    <a:moveTo>
                      <a:pt x="304" y="0"/>
                    </a:moveTo>
                    <a:cubicBezTo>
                      <a:pt x="298" y="0"/>
                      <a:pt x="292" y="0"/>
                      <a:pt x="287" y="1"/>
                    </a:cubicBezTo>
                    <a:cubicBezTo>
                      <a:pt x="124" y="12"/>
                      <a:pt x="1" y="150"/>
                      <a:pt x="7" y="312"/>
                    </a:cubicBezTo>
                    <a:lnTo>
                      <a:pt x="102" y="1811"/>
                    </a:lnTo>
                    <a:cubicBezTo>
                      <a:pt x="113" y="1968"/>
                      <a:pt x="244" y="2091"/>
                      <a:pt x="400" y="2091"/>
                    </a:cubicBezTo>
                    <a:lnTo>
                      <a:pt x="419" y="2091"/>
                    </a:lnTo>
                    <a:cubicBezTo>
                      <a:pt x="585" y="2080"/>
                      <a:pt x="710" y="1938"/>
                      <a:pt x="699" y="1774"/>
                    </a:cubicBezTo>
                    <a:lnTo>
                      <a:pt x="604" y="273"/>
                    </a:lnTo>
                    <a:cubicBezTo>
                      <a:pt x="591" y="118"/>
                      <a:pt x="459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 rot="-848980">
                <a:off x="2933986" y="4024405"/>
                <a:ext cx="404113" cy="147296"/>
              </a:xfrm>
              <a:custGeom>
                <a:avLst/>
                <a:gdLst/>
                <a:ahLst/>
                <a:cxnLst/>
                <a:rect l="l" t="t" r="r" b="b"/>
                <a:pathLst>
                  <a:path w="21279" h="7756" extrusionOk="0">
                    <a:moveTo>
                      <a:pt x="9380" y="0"/>
                    </a:moveTo>
                    <a:cubicBezTo>
                      <a:pt x="8476" y="0"/>
                      <a:pt x="7597" y="97"/>
                      <a:pt x="6773" y="321"/>
                    </a:cubicBezTo>
                    <a:cubicBezTo>
                      <a:pt x="943" y="1914"/>
                      <a:pt x="1" y="7755"/>
                      <a:pt x="1" y="7755"/>
                    </a:cubicBezTo>
                    <a:cubicBezTo>
                      <a:pt x="1" y="7755"/>
                      <a:pt x="1571" y="3622"/>
                      <a:pt x="7429" y="2696"/>
                    </a:cubicBezTo>
                    <a:cubicBezTo>
                      <a:pt x="8627" y="2507"/>
                      <a:pt x="9915" y="2431"/>
                      <a:pt x="11206" y="2431"/>
                    </a:cubicBezTo>
                    <a:cubicBezTo>
                      <a:pt x="16223" y="2431"/>
                      <a:pt x="21279" y="3570"/>
                      <a:pt x="21279" y="3570"/>
                    </a:cubicBezTo>
                    <a:cubicBezTo>
                      <a:pt x="21279" y="3570"/>
                      <a:pt x="14881" y="0"/>
                      <a:pt x="9380" y="0"/>
                    </a:cubicBezTo>
                    <a:close/>
                  </a:path>
                </a:pathLst>
              </a:custGeom>
              <a:solidFill>
                <a:srgbClr val="FFFFFF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 rot="-848980">
                <a:off x="3684856" y="3957785"/>
                <a:ext cx="35381" cy="3781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91" extrusionOk="0">
                    <a:moveTo>
                      <a:pt x="336" y="0"/>
                    </a:moveTo>
                    <a:cubicBezTo>
                      <a:pt x="270" y="0"/>
                      <a:pt x="203" y="22"/>
                      <a:pt x="147" y="68"/>
                    </a:cubicBezTo>
                    <a:cubicBezTo>
                      <a:pt x="17" y="174"/>
                      <a:pt x="0" y="366"/>
                      <a:pt x="108" y="493"/>
                    </a:cubicBezTo>
                    <a:lnTo>
                      <a:pt x="1240" y="1880"/>
                    </a:lnTo>
                    <a:cubicBezTo>
                      <a:pt x="1297" y="1951"/>
                      <a:pt x="1381" y="1990"/>
                      <a:pt x="1472" y="1991"/>
                    </a:cubicBezTo>
                    <a:lnTo>
                      <a:pt x="1472" y="1991"/>
                    </a:lnTo>
                    <a:cubicBezTo>
                      <a:pt x="1725" y="1990"/>
                      <a:pt x="1863" y="1697"/>
                      <a:pt x="1704" y="1501"/>
                    </a:cubicBezTo>
                    <a:lnTo>
                      <a:pt x="573" y="116"/>
                    </a:lnTo>
                    <a:cubicBezTo>
                      <a:pt x="514" y="40"/>
                      <a:pt x="426" y="0"/>
                      <a:pt x="336" y="0"/>
                    </a:cubicBezTo>
                    <a:close/>
                    <a:moveTo>
                      <a:pt x="1472" y="1991"/>
                    </a:moveTo>
                    <a:cubicBezTo>
                      <a:pt x="1472" y="1991"/>
                      <a:pt x="1471" y="1991"/>
                      <a:pt x="1471" y="1991"/>
                    </a:cubicBezTo>
                    <a:lnTo>
                      <a:pt x="1473" y="1991"/>
                    </a:lnTo>
                    <a:cubicBezTo>
                      <a:pt x="1473" y="1991"/>
                      <a:pt x="1472" y="1991"/>
                      <a:pt x="1472" y="19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 rot="-848980">
                <a:off x="3633613" y="3929706"/>
                <a:ext cx="15117" cy="48257"/>
              </a:xfrm>
              <a:custGeom>
                <a:avLst/>
                <a:gdLst/>
                <a:ahLst/>
                <a:cxnLst/>
                <a:rect l="l" t="t" r="r" b="b"/>
                <a:pathLst>
                  <a:path w="796" h="2541" extrusionOk="0">
                    <a:moveTo>
                      <a:pt x="481" y="0"/>
                    </a:moveTo>
                    <a:cubicBezTo>
                      <a:pt x="328" y="0"/>
                      <a:pt x="198" y="117"/>
                      <a:pt x="183" y="274"/>
                    </a:cubicBezTo>
                    <a:lnTo>
                      <a:pt x="15" y="2214"/>
                    </a:lnTo>
                    <a:cubicBezTo>
                      <a:pt x="0" y="2378"/>
                      <a:pt x="122" y="2524"/>
                      <a:pt x="286" y="2539"/>
                    </a:cubicBezTo>
                    <a:cubicBezTo>
                      <a:pt x="295" y="2539"/>
                      <a:pt x="305" y="2541"/>
                      <a:pt x="314" y="2541"/>
                    </a:cubicBezTo>
                    <a:cubicBezTo>
                      <a:pt x="469" y="2539"/>
                      <a:pt x="598" y="2421"/>
                      <a:pt x="611" y="2266"/>
                    </a:cubicBezTo>
                    <a:lnTo>
                      <a:pt x="781" y="325"/>
                    </a:lnTo>
                    <a:cubicBezTo>
                      <a:pt x="796" y="160"/>
                      <a:pt x="673" y="15"/>
                      <a:pt x="508" y="2"/>
                    </a:cubicBezTo>
                    <a:cubicBezTo>
                      <a:pt x="499" y="1"/>
                      <a:pt x="490" y="0"/>
                      <a:pt x="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 rot="-848980">
                <a:off x="3688372" y="4110328"/>
                <a:ext cx="39749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725" extrusionOk="0">
                    <a:moveTo>
                      <a:pt x="1758" y="1"/>
                    </a:moveTo>
                    <a:cubicBezTo>
                      <a:pt x="1691" y="1"/>
                      <a:pt x="1624" y="23"/>
                      <a:pt x="1568" y="68"/>
                    </a:cubicBezTo>
                    <a:lnTo>
                      <a:pt x="215" y="1196"/>
                    </a:lnTo>
                    <a:cubicBezTo>
                      <a:pt x="0" y="1375"/>
                      <a:pt x="127" y="1724"/>
                      <a:pt x="407" y="1724"/>
                    </a:cubicBezTo>
                    <a:cubicBezTo>
                      <a:pt x="410" y="1724"/>
                      <a:pt x="412" y="1724"/>
                      <a:pt x="414" y="1724"/>
                    </a:cubicBezTo>
                    <a:cubicBezTo>
                      <a:pt x="483" y="1724"/>
                      <a:pt x="547" y="1699"/>
                      <a:pt x="599" y="1655"/>
                    </a:cubicBezTo>
                    <a:lnTo>
                      <a:pt x="1953" y="528"/>
                    </a:lnTo>
                    <a:cubicBezTo>
                      <a:pt x="2078" y="421"/>
                      <a:pt x="2093" y="235"/>
                      <a:pt x="1988" y="108"/>
                    </a:cubicBezTo>
                    <a:cubicBezTo>
                      <a:pt x="1930" y="37"/>
                      <a:pt x="1844" y="1"/>
                      <a:pt x="1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38"/>
            <p:cNvGrpSpPr/>
            <p:nvPr/>
          </p:nvGrpSpPr>
          <p:grpSpPr>
            <a:xfrm rot="6387796">
              <a:off x="333094" y="3352551"/>
              <a:ext cx="390199" cy="270575"/>
              <a:chOff x="4572250" y="610175"/>
              <a:chExt cx="390200" cy="270575"/>
            </a:xfrm>
          </p:grpSpPr>
          <p:sp>
            <p:nvSpPr>
              <p:cNvPr id="809" name="Google Shape;809;p38"/>
              <p:cNvSpPr/>
              <p:nvPr/>
            </p:nvSpPr>
            <p:spPr>
              <a:xfrm>
                <a:off x="4572250" y="610175"/>
                <a:ext cx="267750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9049" extrusionOk="0">
                    <a:moveTo>
                      <a:pt x="7815" y="0"/>
                    </a:moveTo>
                    <a:cubicBezTo>
                      <a:pt x="5048" y="0"/>
                      <a:pt x="0" y="5974"/>
                      <a:pt x="2416" y="8468"/>
                    </a:cubicBezTo>
                    <a:cubicBezTo>
                      <a:pt x="2807" y="8871"/>
                      <a:pt x="3248" y="9048"/>
                      <a:pt x="3714" y="9048"/>
                    </a:cubicBezTo>
                    <a:cubicBezTo>
                      <a:pt x="6705" y="9048"/>
                      <a:pt x="10709" y="1773"/>
                      <a:pt x="8689" y="269"/>
                    </a:cubicBezTo>
                    <a:cubicBezTo>
                      <a:pt x="8441" y="84"/>
                      <a:pt x="8144" y="0"/>
                      <a:pt x="7815" y="0"/>
                    </a:cubicBezTo>
                    <a:close/>
                  </a:path>
                </a:pathLst>
              </a:cu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4825050" y="705250"/>
                <a:ext cx="137400" cy="1755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7020" extrusionOk="0">
                    <a:moveTo>
                      <a:pt x="3359" y="1"/>
                    </a:moveTo>
                    <a:cubicBezTo>
                      <a:pt x="718" y="1"/>
                      <a:pt x="0" y="7019"/>
                      <a:pt x="2740" y="7019"/>
                    </a:cubicBezTo>
                    <a:cubicBezTo>
                      <a:pt x="5495" y="7019"/>
                      <a:pt x="5204" y="63"/>
                      <a:pt x="3410" y="2"/>
                    </a:cubicBezTo>
                    <a:cubicBezTo>
                      <a:pt x="3393" y="1"/>
                      <a:pt x="3376" y="1"/>
                      <a:pt x="3359" y="1"/>
                    </a:cubicBezTo>
                    <a:close/>
                  </a:path>
                </a:pathLst>
              </a:cu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38"/>
            <p:cNvGrpSpPr/>
            <p:nvPr/>
          </p:nvGrpSpPr>
          <p:grpSpPr>
            <a:xfrm rot="-6130175">
              <a:off x="2074767" y="4687955"/>
              <a:ext cx="390189" cy="270567"/>
              <a:chOff x="4572250" y="610175"/>
              <a:chExt cx="390200" cy="270575"/>
            </a:xfrm>
          </p:grpSpPr>
          <p:sp>
            <p:nvSpPr>
              <p:cNvPr id="812" name="Google Shape;812;p38"/>
              <p:cNvSpPr/>
              <p:nvPr/>
            </p:nvSpPr>
            <p:spPr>
              <a:xfrm>
                <a:off x="4572250" y="610175"/>
                <a:ext cx="267750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9049" extrusionOk="0">
                    <a:moveTo>
                      <a:pt x="7815" y="0"/>
                    </a:moveTo>
                    <a:cubicBezTo>
                      <a:pt x="5048" y="0"/>
                      <a:pt x="0" y="5974"/>
                      <a:pt x="2416" y="8468"/>
                    </a:cubicBezTo>
                    <a:cubicBezTo>
                      <a:pt x="2807" y="8871"/>
                      <a:pt x="3248" y="9048"/>
                      <a:pt x="3714" y="9048"/>
                    </a:cubicBezTo>
                    <a:cubicBezTo>
                      <a:pt x="6705" y="9048"/>
                      <a:pt x="10709" y="1773"/>
                      <a:pt x="8689" y="269"/>
                    </a:cubicBezTo>
                    <a:cubicBezTo>
                      <a:pt x="8441" y="84"/>
                      <a:pt x="8144" y="0"/>
                      <a:pt x="7815" y="0"/>
                    </a:cubicBezTo>
                    <a:close/>
                  </a:path>
                </a:pathLst>
              </a:cu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4825050" y="705250"/>
                <a:ext cx="137400" cy="1755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7020" extrusionOk="0">
                    <a:moveTo>
                      <a:pt x="3359" y="1"/>
                    </a:moveTo>
                    <a:cubicBezTo>
                      <a:pt x="718" y="1"/>
                      <a:pt x="0" y="7019"/>
                      <a:pt x="2740" y="7019"/>
                    </a:cubicBezTo>
                    <a:cubicBezTo>
                      <a:pt x="5495" y="7019"/>
                      <a:pt x="5204" y="63"/>
                      <a:pt x="3410" y="2"/>
                    </a:cubicBezTo>
                    <a:cubicBezTo>
                      <a:pt x="3393" y="1"/>
                      <a:pt x="3376" y="1"/>
                      <a:pt x="3359" y="1"/>
                    </a:cubicBezTo>
                    <a:close/>
                  </a:path>
                </a:pathLst>
              </a:custGeom>
              <a:solidFill>
                <a:srgbClr val="FF6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</a:t>
            </a:r>
            <a:r>
              <a:rPr lang="en" dirty="0"/>
              <a:t>his past week !</a:t>
            </a:r>
            <a:endParaRPr dirty="0"/>
          </a:p>
        </p:txBody>
      </p:sp>
      <p:pic>
        <p:nvPicPr>
          <p:cNvPr id="1026" name="Picture 2" descr="Elmo Rise | Know Your Meme">
            <a:extLst>
              <a:ext uri="{FF2B5EF4-FFF2-40B4-BE49-F238E27FC236}">
                <a16:creationId xmlns:a16="http://schemas.microsoft.com/office/drawing/2014/main" id="{2E226738-3796-200D-8B78-8390EFFA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0" y="1127629"/>
            <a:ext cx="2773177" cy="15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118B33-D691-0441-B4A8-31D18ADDA4F2}"/>
              </a:ext>
            </a:extLst>
          </p:cNvPr>
          <p:cNvSpPr txBox="1"/>
          <p:nvPr/>
        </p:nvSpPr>
        <p:spPr>
          <a:xfrm>
            <a:off x="2077240" y="1342480"/>
            <a:ext cx="484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The </a:t>
            </a:r>
            <a:r>
              <a:rPr lang="en-US" sz="14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elmo</a:t>
            </a: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meme I was talking about last week -&gt;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765DC-0FF9-44EB-3737-A15B3E2A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56" y="3012296"/>
            <a:ext cx="5967344" cy="8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9E5546-53EE-9567-423D-87C447B226EC}"/>
              </a:ext>
            </a:extLst>
          </p:cNvPr>
          <p:cNvSpPr txBox="1"/>
          <p:nvPr/>
        </p:nvSpPr>
        <p:spPr>
          <a:xfrm>
            <a:off x="0" y="2991408"/>
            <a:ext cx="3220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My friend updated your wiki page live -&gt;  in front of me in nano (note that its NOT a </a:t>
            </a:r>
            <a:r>
              <a:rPr lang="en-US" sz="14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nanophotnics</a:t>
            </a: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course)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-83082" y="822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Ok actual stuff this time</a:t>
            </a:r>
          </a:p>
        </p:txBody>
      </p:sp>
      <p:sp>
        <p:nvSpPr>
          <p:cNvPr id="819" name="Google Shape;819;p39"/>
          <p:cNvSpPr txBox="1">
            <a:spLocks noGrp="1"/>
          </p:cNvSpPr>
          <p:nvPr>
            <p:ph type="body" idx="1"/>
          </p:nvPr>
        </p:nvSpPr>
        <p:spPr>
          <a:xfrm>
            <a:off x="720000" y="654995"/>
            <a:ext cx="7704000" cy="28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been busy but started incorporating stuff into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have decided that having a visual interface for the loops would be the best idea </a:t>
            </a:r>
            <a:r>
              <a:rPr lang="en-CA" dirty="0"/>
              <a:t>I</a:t>
            </a:r>
            <a:r>
              <a:rPr lang="en" dirty="0"/>
              <a:t> think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- been thinking how to incorporate it into a clements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- its well known / easy enough to follow … not sure how… don’t like coloured 			scheme too much </a:t>
            </a:r>
            <a:r>
              <a:rPr lang="en" dirty="0" err="1"/>
              <a:t>rn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404D3A-6E40-72DE-618B-7FC349B7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68" y="1741101"/>
            <a:ext cx="1667638" cy="3076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1DE76-3604-A4AA-820E-22296735EC83}"/>
              </a:ext>
            </a:extLst>
          </p:cNvPr>
          <p:cNvSpPr txBox="1"/>
          <p:nvPr/>
        </p:nvSpPr>
        <p:spPr>
          <a:xfrm>
            <a:off x="2652175" y="1891284"/>
            <a:ext cx="3341693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                  The output </a:t>
            </a:r>
            <a:r>
              <a:rPr lang="en-US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ive</a:t>
            </a: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got going so far</a:t>
            </a: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-&gt;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(as of 2:44 it does NOT look like that at all, </a:t>
            </a: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its once again broken … trust the process)</a:t>
            </a:r>
            <a:endParaRPr lang="en-US" sz="14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Maybe I make mode 1=0 ? In the output  or also I could just not </a:t>
            </a:r>
            <a:r>
              <a:rPr lang="en-US" sz="14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ive</a:t>
            </a: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got an idea do +1  </a:t>
            </a:r>
            <a:r>
              <a:rPr lang="en-US" sz="14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yknow</a:t>
            </a: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Need to workshop this more since its not really doing what I want it to do , shouldn’t take me long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Also started thinking about the circles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36E17-24BB-68C4-207D-1F7AA1EB6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6" y="2155459"/>
            <a:ext cx="1730903" cy="1931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21B3B-E092-56D9-BBEF-E35BAE76B590}"/>
              </a:ext>
            </a:extLst>
          </p:cNvPr>
          <p:cNvSpPr txBox="1"/>
          <p:nvPr/>
        </p:nvSpPr>
        <p:spPr>
          <a:xfrm>
            <a:off x="820636" y="4604847"/>
            <a:ext cx="1730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Circles that have been thought</a:t>
            </a:r>
            <a:endParaRPr lang="en-US" sz="14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258CCE-9D61-DFD1-D327-E2D38795AAB6}"/>
              </a:ext>
            </a:extLst>
          </p:cNvPr>
          <p:cNvCxnSpPr/>
          <p:nvPr/>
        </p:nvCxnSpPr>
        <p:spPr>
          <a:xfrm flipV="1">
            <a:off x="1423283" y="4086632"/>
            <a:ext cx="127221" cy="57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104444-A550-D09C-6E63-88BC89D3E285}"/>
              </a:ext>
            </a:extLst>
          </p:cNvPr>
          <p:cNvSpPr txBox="1"/>
          <p:nvPr/>
        </p:nvSpPr>
        <p:spPr>
          <a:xfrm>
            <a:off x="6592463" y="4866457"/>
            <a:ext cx="2952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Also got any </a:t>
            </a:r>
            <a:r>
              <a:rPr lang="en-US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ogs</a:t>
            </a: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tips?</a:t>
            </a:r>
            <a:endParaRPr lang="en-US" sz="14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vely Candy Hearts by Slidego">
  <a:themeElements>
    <a:clrScheme name="Simple Light">
      <a:dk1>
        <a:srgbClr val="FF0065"/>
      </a:dk1>
      <a:lt1>
        <a:srgbClr val="FFE8EE"/>
      </a:lt1>
      <a:dk2>
        <a:srgbClr val="FFD8E1"/>
      </a:dk2>
      <a:lt2>
        <a:srgbClr val="FFB7D3"/>
      </a:lt2>
      <a:accent1>
        <a:srgbClr val="FF6C9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EAF49E8F9C14195AFCC5718C14F2F" ma:contentTypeVersion="17" ma:contentTypeDescription="Create a new document." ma:contentTypeScope="" ma:versionID="a93637dabc99edb2f952b4e4734837fc">
  <xsd:schema xmlns:xsd="http://www.w3.org/2001/XMLSchema" xmlns:xs="http://www.w3.org/2001/XMLSchema" xmlns:p="http://schemas.microsoft.com/office/2006/metadata/properties" xmlns:ns3="8bebdc84-4821-49ad-bf36-74ab7b721f48" xmlns:ns4="b52e97e9-961b-4299-a565-c92411644408" targetNamespace="http://schemas.microsoft.com/office/2006/metadata/properties" ma:root="true" ma:fieldsID="b2c322d00945768a4ad10f752deb794c" ns3:_="" ns4:_="">
    <xsd:import namespace="8bebdc84-4821-49ad-bf36-74ab7b721f48"/>
    <xsd:import namespace="b52e97e9-961b-4299-a565-c924116444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bdc84-4821-49ad-bf36-74ab7b721f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e97e9-961b-4299-a565-c924116444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ebdc84-4821-49ad-bf36-74ab7b721f48" xsi:nil="true"/>
  </documentManagement>
</p:properties>
</file>

<file path=customXml/itemProps1.xml><?xml version="1.0" encoding="utf-8"?>
<ds:datastoreItem xmlns:ds="http://schemas.openxmlformats.org/officeDocument/2006/customXml" ds:itemID="{067A2ACD-DEE2-4D5E-BBAF-5E30486D8C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20D97-6F34-4AA6-98D2-32CC69ABA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bdc84-4821-49ad-bf36-74ab7b721f48"/>
    <ds:schemaRef ds:uri="b52e97e9-961b-4299-a565-c924116444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09A627-1A70-4E53-A1DD-6A54CC2123CD}">
  <ds:schemaRefs>
    <ds:schemaRef ds:uri="http://purl.org/dc/dcmitype/"/>
    <ds:schemaRef ds:uri="http://schemas.microsoft.com/office/infopath/2007/PartnerControls"/>
    <ds:schemaRef ds:uri="b52e97e9-961b-4299-a565-c92411644408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bebdc84-4821-49ad-bf36-74ab7b721f4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210</Words>
  <Application>Microsoft Macintosh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Wingdings</vt:lpstr>
      <vt:lpstr>Baloo 2</vt:lpstr>
      <vt:lpstr>Arial</vt:lpstr>
      <vt:lpstr>Nunito Light</vt:lpstr>
      <vt:lpstr>Anaheim</vt:lpstr>
      <vt:lpstr>Bebas Neue</vt:lpstr>
      <vt:lpstr>Luckiest Guy</vt:lpstr>
      <vt:lpstr>Lovely Candy Hearts by Slidego</vt:lpstr>
      <vt:lpstr>February 14  Update</vt:lpstr>
      <vt:lpstr>This past week !</vt:lpstr>
      <vt:lpstr>Ok actual stuff this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14  Update</dc:title>
  <cp:lastModifiedBy>Ivanna Montserrat Boras Vazquez</cp:lastModifiedBy>
  <cp:revision>6</cp:revision>
  <dcterms:modified xsi:type="dcterms:W3CDTF">2024-02-14T20:49:17Z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0x0101008F6EAF49E8F9C14195AFCC5718C14F2F</vt:lpwstr>
  </property>
</Properties>
</file>