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Vidaloka" panose="02000504000000020004" pitchFamily="2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57F462-E4AE-4719-A8DC-5D70FA67F232}">
  <a:tblStyle styleId="{4E57F462-E4AE-4719-A8DC-5D70FA67F2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54" d="100"/>
          <a:sy n="154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Loss vs mesh size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 21</a:t>
            </a:r>
            <a:br>
              <a:rPr lang="en" dirty="0"/>
            </a:br>
            <a:r>
              <a:rPr lang="en" dirty="0"/>
              <a:t>Update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Lost in the Loop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</a:t>
            </a:r>
            <a:r>
              <a:rPr lang="en" dirty="0"/>
              <a:t>oops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16C79-557A-F0BA-1A8B-30F9416BE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193"/>
          <a:stretch/>
        </p:blipFill>
        <p:spPr>
          <a:xfrm>
            <a:off x="3985702" y="445025"/>
            <a:ext cx="5054932" cy="290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FDA35-693A-CC36-ABDB-998289BB10F7}"/>
              </a:ext>
            </a:extLst>
          </p:cNvPr>
          <p:cNvSpPr txBox="1"/>
          <p:nvPr/>
        </p:nvSpPr>
        <p:spPr>
          <a:xfrm>
            <a:off x="625677" y="1112224"/>
            <a:ext cx="3278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Slight change, but that’s ok a lot of the same stuff still applies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Working on finishing the algorithm in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E11AE-15C8-D994-8887-B973828FC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32" r="19374" b="4951"/>
          <a:stretch/>
        </p:blipFill>
        <p:spPr>
          <a:xfrm>
            <a:off x="3985702" y="3429276"/>
            <a:ext cx="5054931" cy="14299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E096-25CA-E258-FD3C-2F2BA13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ED8F-1112-8748-75E7-2797285C6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9AE6E-97A8-5ED2-96E9-CDE742FC0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93"/>
          <a:stretch/>
        </p:blipFill>
        <p:spPr>
          <a:xfrm>
            <a:off x="789277" y="277421"/>
            <a:ext cx="7313102" cy="42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5592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9E0F0"/>
      </a:lt1>
      <a:dk2>
        <a:srgbClr val="000000"/>
      </a:dk2>
      <a:lt2>
        <a:srgbClr val="E9E0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</Words>
  <Application>Microsoft Macintosh PowerPoint</Application>
  <PresentationFormat>On-screen Show (16:9)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Montserrat</vt:lpstr>
      <vt:lpstr>Lato</vt:lpstr>
      <vt:lpstr>Arial</vt:lpstr>
      <vt:lpstr>Vidaloka</vt:lpstr>
      <vt:lpstr>Minimalist Business Slides XL by Slidesgo</vt:lpstr>
      <vt:lpstr>Feb 21 Update</vt:lpstr>
      <vt:lpstr>Loops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21 Update</dc:title>
  <cp:lastModifiedBy>Ivanna Montserrat Boras Vazquez</cp:lastModifiedBy>
  <cp:revision>2</cp:revision>
  <dcterms:modified xsi:type="dcterms:W3CDTF">2024-02-21T20:10:03Z</dcterms:modified>
</cp:coreProperties>
</file>