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11" d="100"/>
          <a:sy n="111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0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4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F9E-7364-7DC6-C2D3-DA00F438D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28 update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B9BABA-532F-62FD-0F9E-E2C2864B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r Wars: Episode II - Attack of the Clones | Rotten Tomatoes">
            <a:extLst>
              <a:ext uri="{FF2B5EF4-FFF2-40B4-BE49-F238E27FC236}">
                <a16:creationId xmlns:a16="http://schemas.microsoft.com/office/drawing/2014/main" id="{FA172B44-257E-6D0E-FD62-E8556C61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61" y="1235140"/>
            <a:ext cx="5365073" cy="40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08C4-BC67-B1CE-051D-7238E40ED460}"/>
              </a:ext>
            </a:extLst>
          </p:cNvPr>
          <p:cNvSpPr txBox="1"/>
          <p:nvPr/>
        </p:nvSpPr>
        <p:spPr>
          <a:xfrm>
            <a:off x="9167620" y="1834118"/>
            <a:ext cx="994952" cy="338554"/>
          </a:xfrm>
          <a:prstGeom prst="rect">
            <a:avLst/>
          </a:prstGeom>
          <a:solidFill>
            <a:srgbClr val="4A331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codes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Star Wars&quot; R2D2 Temporary Tattoo - Kutame">
            <a:extLst>
              <a:ext uri="{FF2B5EF4-FFF2-40B4-BE49-F238E27FC236}">
                <a16:creationId xmlns:a16="http://schemas.microsoft.com/office/drawing/2014/main" id="{A0A008D7-1812-869E-16AC-FB8611145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4" t="15398" r="21085" b="14673"/>
          <a:stretch/>
        </p:blipFill>
        <p:spPr bwMode="auto">
          <a:xfrm>
            <a:off x="509285" y="4523618"/>
            <a:ext cx="1747778" cy="20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1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D45-3E5B-0D88-5BDF-E02EC46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1638-2E36-173C-6820-2B66B270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094114" cy="5120640"/>
          </a:xfrm>
        </p:spPr>
        <p:txBody>
          <a:bodyPr/>
          <a:lstStyle/>
          <a:p>
            <a:r>
              <a:rPr lang="en-US" dirty="0"/>
              <a:t>Got the algorithm working for N=4….. It gets weird when I add modes but I know the problem and should be an easy fix </a:t>
            </a:r>
          </a:p>
          <a:p>
            <a:r>
              <a:rPr lang="en-US" dirty="0"/>
              <a:t>Know how to add the time dependence, forgot to do that (commented it out at the start but is easy) </a:t>
            </a:r>
          </a:p>
          <a:p>
            <a:r>
              <a:rPr lang="en-US" dirty="0"/>
              <a:t>The phases ….. Math…. Help</a:t>
            </a:r>
          </a:p>
          <a:p>
            <a:pPr lvl="1"/>
            <a:r>
              <a:rPr lang="en-US" dirty="0"/>
              <a:t>I think I can start incorporating it now !</a:t>
            </a:r>
          </a:p>
          <a:p>
            <a:pPr lvl="1"/>
            <a:r>
              <a:rPr lang="en-US" dirty="0"/>
              <a:t>Phases should be the same each time as its still </a:t>
            </a:r>
            <a:r>
              <a:rPr lang="en-US" dirty="0" err="1"/>
              <a:t>clements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know when the pi shift occurs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60124-D7F3-6F23-7754-6D3F58AF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305" y="0"/>
            <a:ext cx="3365695" cy="6858000"/>
          </a:xfrm>
          <a:prstGeom prst="rect">
            <a:avLst/>
          </a:prstGeom>
        </p:spPr>
      </p:pic>
      <p:pic>
        <p:nvPicPr>
          <p:cNvPr id="2050" name="Picture 2" descr="Red Lightsaber PNG High-Quality Image | PNG Arts">
            <a:extLst>
              <a:ext uri="{FF2B5EF4-FFF2-40B4-BE49-F238E27FC236}">
                <a16:creationId xmlns:a16="http://schemas.microsoft.com/office/drawing/2014/main" id="{7605B54D-6351-3210-FD87-F7902395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20850">
            <a:off x="447913" y="2924046"/>
            <a:ext cx="1749543" cy="17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rth Vader Outline PNG Transparent Images Free Download | Vector Files |  Pngtree">
            <a:extLst>
              <a:ext uri="{FF2B5EF4-FFF2-40B4-BE49-F238E27FC236}">
                <a16:creationId xmlns:a16="http://schemas.microsoft.com/office/drawing/2014/main" id="{666BAA90-AD88-9A57-8728-4E5E937A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21" y="5342070"/>
            <a:ext cx="784185" cy="7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898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1664</TotalTime>
  <Words>90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 2</vt:lpstr>
      <vt:lpstr>Frame</vt:lpstr>
      <vt:lpstr>Feb 28 update </vt:lpstr>
      <vt:lpstr>What’s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28 update </dc:title>
  <dc:creator>Ivanna Montserrat Boras Vazquez</dc:creator>
  <cp:lastModifiedBy>Ivanna Montserrat Boras Vazquez</cp:lastModifiedBy>
  <cp:revision>1</cp:revision>
  <dcterms:created xsi:type="dcterms:W3CDTF">2024-02-28T18:29:37Z</dcterms:created>
  <dcterms:modified xsi:type="dcterms:W3CDTF">2024-02-29T22:13:42Z</dcterms:modified>
</cp:coreProperties>
</file>