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Quicksand" pitchFamily="2" charset="77"/>
      <p:regular r:id="rId5"/>
      <p:bold r:id="rId6"/>
    </p:embeddedFont>
    <p:embeddedFont>
      <p:font typeface="Vidaloka" panose="02000504000000020004" pitchFamily="2" charset="0"/>
      <p:regular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96D538-E1CD-45DF-8401-A197107135AC}">
  <a:tblStyle styleId="{0A96D538-E1CD-45DF-8401-A197107135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962c8e87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962c8e87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f9ff414050_0_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f9ff414050_0_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309825"/>
            <a:ext cx="4910100" cy="178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091222"/>
            <a:ext cx="47151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361125" y="-720125"/>
            <a:ext cx="2314477" cy="1706206"/>
          </a:xfrm>
          <a:custGeom>
            <a:avLst/>
            <a:gdLst/>
            <a:ahLst/>
            <a:cxnLst/>
            <a:rect l="l" t="t" r="r" b="b"/>
            <a:pathLst>
              <a:path w="24919" h="18370" extrusionOk="0">
                <a:moveTo>
                  <a:pt x="20893" y="117"/>
                </a:moveTo>
                <a:cubicBezTo>
                  <a:pt x="21937" y="117"/>
                  <a:pt x="22746" y="415"/>
                  <a:pt x="23194" y="1012"/>
                </a:cubicBezTo>
                <a:cubicBezTo>
                  <a:pt x="24770" y="3163"/>
                  <a:pt x="21064" y="8572"/>
                  <a:pt x="14909" y="13087"/>
                </a:cubicBezTo>
                <a:cubicBezTo>
                  <a:pt x="11927" y="15281"/>
                  <a:pt x="8818" y="16921"/>
                  <a:pt x="6155" y="17730"/>
                </a:cubicBezTo>
                <a:cubicBezTo>
                  <a:pt x="5014" y="18071"/>
                  <a:pt x="4019" y="18240"/>
                  <a:pt x="3196" y="18240"/>
                </a:cubicBezTo>
                <a:cubicBezTo>
                  <a:pt x="2115" y="18240"/>
                  <a:pt x="1330" y="17948"/>
                  <a:pt x="895" y="17368"/>
                </a:cubicBezTo>
                <a:cubicBezTo>
                  <a:pt x="150" y="16324"/>
                  <a:pt x="575" y="14514"/>
                  <a:pt x="2130" y="12235"/>
                </a:cubicBezTo>
                <a:cubicBezTo>
                  <a:pt x="3685" y="9935"/>
                  <a:pt x="6198" y="7486"/>
                  <a:pt x="9180" y="5292"/>
                </a:cubicBezTo>
                <a:cubicBezTo>
                  <a:pt x="13610" y="2034"/>
                  <a:pt x="18125" y="117"/>
                  <a:pt x="20893" y="117"/>
                </a:cubicBezTo>
                <a:close/>
                <a:moveTo>
                  <a:pt x="20889" y="1"/>
                </a:moveTo>
                <a:cubicBezTo>
                  <a:pt x="18081" y="1"/>
                  <a:pt x="13550" y="1899"/>
                  <a:pt x="9095" y="5165"/>
                </a:cubicBezTo>
                <a:cubicBezTo>
                  <a:pt x="6092" y="7379"/>
                  <a:pt x="3578" y="9850"/>
                  <a:pt x="2002" y="12150"/>
                </a:cubicBezTo>
                <a:cubicBezTo>
                  <a:pt x="426" y="14472"/>
                  <a:pt x="0" y="16367"/>
                  <a:pt x="788" y="17453"/>
                </a:cubicBezTo>
                <a:cubicBezTo>
                  <a:pt x="1236" y="18071"/>
                  <a:pt x="2066" y="18369"/>
                  <a:pt x="3195" y="18369"/>
                </a:cubicBezTo>
                <a:cubicBezTo>
                  <a:pt x="4047" y="18369"/>
                  <a:pt x="5048" y="18199"/>
                  <a:pt x="6198" y="17858"/>
                </a:cubicBezTo>
                <a:cubicBezTo>
                  <a:pt x="8860" y="17049"/>
                  <a:pt x="11991" y="15387"/>
                  <a:pt x="14994" y="13194"/>
                </a:cubicBezTo>
                <a:cubicBezTo>
                  <a:pt x="21192" y="8636"/>
                  <a:pt x="24919" y="3141"/>
                  <a:pt x="23300" y="926"/>
                </a:cubicBezTo>
                <a:cubicBezTo>
                  <a:pt x="22841" y="298"/>
                  <a:pt x="22000" y="1"/>
                  <a:pt x="20889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745794" y="208593"/>
            <a:ext cx="334461" cy="334368"/>
          </a:xfrm>
          <a:custGeom>
            <a:avLst/>
            <a:gdLst/>
            <a:ahLst/>
            <a:cxnLst/>
            <a:rect l="l" t="t" r="r" b="b"/>
            <a:pathLst>
              <a:path w="3601" h="3600" extrusionOk="0">
                <a:moveTo>
                  <a:pt x="1811" y="0"/>
                </a:moveTo>
                <a:cubicBezTo>
                  <a:pt x="1790" y="128"/>
                  <a:pt x="1790" y="277"/>
                  <a:pt x="1768" y="405"/>
                </a:cubicBezTo>
                <a:cubicBezTo>
                  <a:pt x="1726" y="1129"/>
                  <a:pt x="1130" y="1725"/>
                  <a:pt x="405" y="1768"/>
                </a:cubicBezTo>
                <a:cubicBezTo>
                  <a:pt x="278" y="1789"/>
                  <a:pt x="129" y="1789"/>
                  <a:pt x="1" y="1810"/>
                </a:cubicBezTo>
                <a:cubicBezTo>
                  <a:pt x="129" y="1810"/>
                  <a:pt x="278" y="1832"/>
                  <a:pt x="405" y="1832"/>
                </a:cubicBezTo>
                <a:cubicBezTo>
                  <a:pt x="1130" y="1896"/>
                  <a:pt x="1726" y="2471"/>
                  <a:pt x="1768" y="3216"/>
                </a:cubicBezTo>
                <a:cubicBezTo>
                  <a:pt x="1790" y="3344"/>
                  <a:pt x="1790" y="3472"/>
                  <a:pt x="1811" y="3599"/>
                </a:cubicBezTo>
                <a:cubicBezTo>
                  <a:pt x="1811" y="3472"/>
                  <a:pt x="1832" y="3344"/>
                  <a:pt x="1832" y="3216"/>
                </a:cubicBezTo>
                <a:cubicBezTo>
                  <a:pt x="1896" y="2471"/>
                  <a:pt x="2471" y="1896"/>
                  <a:pt x="3217" y="1832"/>
                </a:cubicBezTo>
                <a:cubicBezTo>
                  <a:pt x="3344" y="1832"/>
                  <a:pt x="3472" y="1810"/>
                  <a:pt x="3600" y="1810"/>
                </a:cubicBezTo>
                <a:cubicBezTo>
                  <a:pt x="3472" y="1789"/>
                  <a:pt x="3344" y="1789"/>
                  <a:pt x="3217" y="1768"/>
                </a:cubicBezTo>
                <a:cubicBezTo>
                  <a:pt x="2471" y="1725"/>
                  <a:pt x="1896" y="1129"/>
                  <a:pt x="1832" y="405"/>
                </a:cubicBezTo>
                <a:cubicBezTo>
                  <a:pt x="1832" y="277"/>
                  <a:pt x="1811" y="128"/>
                  <a:pt x="181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394748" y="194753"/>
            <a:ext cx="334368" cy="334368"/>
          </a:xfrm>
          <a:custGeom>
            <a:avLst/>
            <a:gdLst/>
            <a:ahLst/>
            <a:cxnLst/>
            <a:rect l="l" t="t" r="r" b="b"/>
            <a:pathLst>
              <a:path w="3600" h="3600" extrusionOk="0">
                <a:moveTo>
                  <a:pt x="1811" y="0"/>
                </a:moveTo>
                <a:cubicBezTo>
                  <a:pt x="1789" y="128"/>
                  <a:pt x="1789" y="277"/>
                  <a:pt x="1768" y="405"/>
                </a:cubicBezTo>
                <a:cubicBezTo>
                  <a:pt x="1726" y="1129"/>
                  <a:pt x="1129" y="1725"/>
                  <a:pt x="405" y="1768"/>
                </a:cubicBezTo>
                <a:cubicBezTo>
                  <a:pt x="277" y="1789"/>
                  <a:pt x="128" y="1789"/>
                  <a:pt x="0" y="1810"/>
                </a:cubicBezTo>
                <a:cubicBezTo>
                  <a:pt x="128" y="1810"/>
                  <a:pt x="277" y="1832"/>
                  <a:pt x="405" y="1832"/>
                </a:cubicBezTo>
                <a:cubicBezTo>
                  <a:pt x="1129" y="1895"/>
                  <a:pt x="1726" y="2471"/>
                  <a:pt x="1768" y="3216"/>
                </a:cubicBezTo>
                <a:cubicBezTo>
                  <a:pt x="1789" y="3344"/>
                  <a:pt x="1789" y="3472"/>
                  <a:pt x="1811" y="3599"/>
                </a:cubicBezTo>
                <a:cubicBezTo>
                  <a:pt x="1811" y="3472"/>
                  <a:pt x="1832" y="3344"/>
                  <a:pt x="1832" y="3216"/>
                </a:cubicBezTo>
                <a:cubicBezTo>
                  <a:pt x="1896" y="2471"/>
                  <a:pt x="2471" y="1895"/>
                  <a:pt x="3216" y="1832"/>
                </a:cubicBezTo>
                <a:cubicBezTo>
                  <a:pt x="3344" y="1832"/>
                  <a:pt x="3472" y="1810"/>
                  <a:pt x="3600" y="1810"/>
                </a:cubicBezTo>
                <a:cubicBezTo>
                  <a:pt x="3472" y="1789"/>
                  <a:pt x="3344" y="1789"/>
                  <a:pt x="3216" y="1768"/>
                </a:cubicBezTo>
                <a:cubicBezTo>
                  <a:pt x="2471" y="1725"/>
                  <a:pt x="1896" y="1129"/>
                  <a:pt x="1832" y="405"/>
                </a:cubicBezTo>
                <a:cubicBezTo>
                  <a:pt x="1832" y="277"/>
                  <a:pt x="1811" y="128"/>
                  <a:pt x="181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298150" y="-360275"/>
            <a:ext cx="1433700" cy="143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373775" y="3712325"/>
            <a:ext cx="2010900" cy="3686400"/>
          </a:xfrm>
          <a:prstGeom prst="round2SameRect">
            <a:avLst>
              <a:gd name="adj1" fmla="val 50000"/>
              <a:gd name="adj2" fmla="val 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78769" y="4387518"/>
            <a:ext cx="334461" cy="334368"/>
          </a:xfrm>
          <a:custGeom>
            <a:avLst/>
            <a:gdLst/>
            <a:ahLst/>
            <a:cxnLst/>
            <a:rect l="l" t="t" r="r" b="b"/>
            <a:pathLst>
              <a:path w="3601" h="3600" extrusionOk="0">
                <a:moveTo>
                  <a:pt x="1811" y="0"/>
                </a:moveTo>
                <a:cubicBezTo>
                  <a:pt x="1790" y="128"/>
                  <a:pt x="1790" y="277"/>
                  <a:pt x="1768" y="405"/>
                </a:cubicBezTo>
                <a:cubicBezTo>
                  <a:pt x="1726" y="1129"/>
                  <a:pt x="1130" y="1725"/>
                  <a:pt x="405" y="1768"/>
                </a:cubicBezTo>
                <a:cubicBezTo>
                  <a:pt x="278" y="1789"/>
                  <a:pt x="129" y="1789"/>
                  <a:pt x="1" y="1810"/>
                </a:cubicBezTo>
                <a:cubicBezTo>
                  <a:pt x="129" y="1810"/>
                  <a:pt x="278" y="1832"/>
                  <a:pt x="405" y="1832"/>
                </a:cubicBezTo>
                <a:cubicBezTo>
                  <a:pt x="1130" y="1896"/>
                  <a:pt x="1726" y="2471"/>
                  <a:pt x="1768" y="3216"/>
                </a:cubicBezTo>
                <a:cubicBezTo>
                  <a:pt x="1790" y="3344"/>
                  <a:pt x="1790" y="3472"/>
                  <a:pt x="1811" y="3599"/>
                </a:cubicBezTo>
                <a:cubicBezTo>
                  <a:pt x="1811" y="3472"/>
                  <a:pt x="1832" y="3344"/>
                  <a:pt x="1832" y="3216"/>
                </a:cubicBezTo>
                <a:cubicBezTo>
                  <a:pt x="1896" y="2471"/>
                  <a:pt x="2471" y="1896"/>
                  <a:pt x="3217" y="1832"/>
                </a:cubicBezTo>
                <a:cubicBezTo>
                  <a:pt x="3344" y="1832"/>
                  <a:pt x="3472" y="1810"/>
                  <a:pt x="3600" y="1810"/>
                </a:cubicBezTo>
                <a:cubicBezTo>
                  <a:pt x="3472" y="1789"/>
                  <a:pt x="3344" y="1789"/>
                  <a:pt x="3217" y="1768"/>
                </a:cubicBezTo>
                <a:cubicBezTo>
                  <a:pt x="2471" y="1725"/>
                  <a:pt x="1896" y="1129"/>
                  <a:pt x="1832" y="405"/>
                </a:cubicBezTo>
                <a:cubicBezTo>
                  <a:pt x="1832" y="277"/>
                  <a:pt x="1811" y="128"/>
                  <a:pt x="181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3811074" y="3763994"/>
            <a:ext cx="2222001" cy="2224206"/>
            <a:chOff x="3811074" y="3763994"/>
            <a:chExt cx="2222001" cy="2224206"/>
          </a:xfrm>
        </p:grpSpPr>
        <p:sp>
          <p:nvSpPr>
            <p:cNvPr id="18" name="Google Shape;18;p2"/>
            <p:cNvSpPr/>
            <p:nvPr/>
          </p:nvSpPr>
          <p:spPr>
            <a:xfrm>
              <a:off x="4010073" y="3965150"/>
              <a:ext cx="1823994" cy="1824052"/>
            </a:xfrm>
            <a:custGeom>
              <a:avLst/>
              <a:gdLst/>
              <a:ahLst/>
              <a:cxnLst/>
              <a:rect l="l" t="t" r="r" b="b"/>
              <a:pathLst>
                <a:path w="17763" h="17764" extrusionOk="0">
                  <a:moveTo>
                    <a:pt x="22" y="1"/>
                  </a:moveTo>
                  <a:lnTo>
                    <a:pt x="0" y="22"/>
                  </a:lnTo>
                  <a:lnTo>
                    <a:pt x="17741" y="17763"/>
                  </a:lnTo>
                  <a:lnTo>
                    <a:pt x="17763" y="17720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856973" y="4205736"/>
              <a:ext cx="2128044" cy="1342882"/>
            </a:xfrm>
            <a:custGeom>
              <a:avLst/>
              <a:gdLst/>
              <a:ahLst/>
              <a:cxnLst/>
              <a:rect l="l" t="t" r="r" b="b"/>
              <a:pathLst>
                <a:path w="20724" h="13078" extrusionOk="0">
                  <a:moveTo>
                    <a:pt x="22" y="1"/>
                  </a:moveTo>
                  <a:lnTo>
                    <a:pt x="1" y="43"/>
                  </a:lnTo>
                  <a:lnTo>
                    <a:pt x="20702" y="13077"/>
                  </a:lnTo>
                  <a:lnTo>
                    <a:pt x="20723" y="13035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11074" y="4511937"/>
              <a:ext cx="2222001" cy="728327"/>
            </a:xfrm>
            <a:custGeom>
              <a:avLst/>
              <a:gdLst/>
              <a:ahLst/>
              <a:cxnLst/>
              <a:rect l="l" t="t" r="r" b="b"/>
              <a:pathLst>
                <a:path w="21639" h="7093" extrusionOk="0">
                  <a:moveTo>
                    <a:pt x="0" y="0"/>
                  </a:moveTo>
                  <a:lnTo>
                    <a:pt x="0" y="43"/>
                  </a:lnTo>
                  <a:lnTo>
                    <a:pt x="21639" y="7092"/>
                  </a:lnTo>
                  <a:lnTo>
                    <a:pt x="21639" y="70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872273" y="4855206"/>
              <a:ext cx="2099600" cy="43845"/>
            </a:xfrm>
            <a:custGeom>
              <a:avLst/>
              <a:gdLst/>
              <a:ahLst/>
              <a:cxnLst/>
              <a:rect l="l" t="t" r="r" b="b"/>
              <a:pathLst>
                <a:path w="20447" h="427" extrusionOk="0">
                  <a:moveTo>
                    <a:pt x="1" y="1"/>
                  </a:moveTo>
                  <a:lnTo>
                    <a:pt x="1" y="44"/>
                  </a:lnTo>
                  <a:lnTo>
                    <a:pt x="20446" y="427"/>
                  </a:lnTo>
                  <a:lnTo>
                    <a:pt x="20446" y="3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34101" y="4551264"/>
              <a:ext cx="1775937" cy="651829"/>
            </a:xfrm>
            <a:custGeom>
              <a:avLst/>
              <a:gdLst/>
              <a:ahLst/>
              <a:cxnLst/>
              <a:rect l="l" t="t" r="r" b="b"/>
              <a:pathLst>
                <a:path w="17295" h="6348" extrusionOk="0">
                  <a:moveTo>
                    <a:pt x="17273" y="1"/>
                  </a:moveTo>
                  <a:lnTo>
                    <a:pt x="1" y="6305"/>
                  </a:lnTo>
                  <a:lnTo>
                    <a:pt x="22" y="6347"/>
                  </a:lnTo>
                  <a:lnTo>
                    <a:pt x="17294" y="43"/>
                  </a:lnTo>
                  <a:lnTo>
                    <a:pt x="1727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283414" y="4238595"/>
              <a:ext cx="1277299" cy="1277165"/>
            </a:xfrm>
            <a:custGeom>
              <a:avLst/>
              <a:gdLst/>
              <a:ahLst/>
              <a:cxnLst/>
              <a:rect l="l" t="t" r="r" b="b"/>
              <a:pathLst>
                <a:path w="12439" h="12438" extrusionOk="0">
                  <a:moveTo>
                    <a:pt x="12396" y="0"/>
                  </a:moveTo>
                  <a:lnTo>
                    <a:pt x="1" y="12395"/>
                  </a:lnTo>
                  <a:lnTo>
                    <a:pt x="43" y="12438"/>
                  </a:lnTo>
                  <a:lnTo>
                    <a:pt x="12438" y="21"/>
                  </a:lnTo>
                  <a:lnTo>
                    <a:pt x="1239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596185" y="3989281"/>
              <a:ext cx="651742" cy="1775791"/>
            </a:xfrm>
            <a:custGeom>
              <a:avLst/>
              <a:gdLst/>
              <a:ahLst/>
              <a:cxnLst/>
              <a:rect l="l" t="t" r="r" b="b"/>
              <a:pathLst>
                <a:path w="6347" h="17294" extrusionOk="0">
                  <a:moveTo>
                    <a:pt x="6304" y="0"/>
                  </a:moveTo>
                  <a:lnTo>
                    <a:pt x="0" y="17272"/>
                  </a:lnTo>
                  <a:lnTo>
                    <a:pt x="43" y="17294"/>
                  </a:lnTo>
                  <a:lnTo>
                    <a:pt x="6347" y="21"/>
                  </a:lnTo>
                  <a:lnTo>
                    <a:pt x="630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900125" y="3827452"/>
              <a:ext cx="43846" cy="2099446"/>
            </a:xfrm>
            <a:custGeom>
              <a:avLst/>
              <a:gdLst/>
              <a:ahLst/>
              <a:cxnLst/>
              <a:rect l="l" t="t" r="r" b="b"/>
              <a:pathLst>
                <a:path w="427" h="20446" extrusionOk="0">
                  <a:moveTo>
                    <a:pt x="0" y="0"/>
                  </a:moveTo>
                  <a:lnTo>
                    <a:pt x="384" y="20446"/>
                  </a:lnTo>
                  <a:lnTo>
                    <a:pt x="426" y="2044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556755" y="3763994"/>
              <a:ext cx="730604" cy="2224206"/>
            </a:xfrm>
            <a:custGeom>
              <a:avLst/>
              <a:gdLst/>
              <a:ahLst/>
              <a:cxnLst/>
              <a:rect l="l" t="t" r="r" b="b"/>
              <a:pathLst>
                <a:path w="7115" h="21661" extrusionOk="0">
                  <a:moveTo>
                    <a:pt x="43" y="0"/>
                  </a:moveTo>
                  <a:lnTo>
                    <a:pt x="1" y="22"/>
                  </a:lnTo>
                  <a:lnTo>
                    <a:pt x="7072" y="21660"/>
                  </a:lnTo>
                  <a:lnTo>
                    <a:pt x="7114" y="2166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250658" y="3812153"/>
              <a:ext cx="1342812" cy="2127889"/>
            </a:xfrm>
            <a:custGeom>
              <a:avLst/>
              <a:gdLst/>
              <a:ahLst/>
              <a:cxnLst/>
              <a:rect l="l" t="t" r="r" b="b"/>
              <a:pathLst>
                <a:path w="13077" h="20723" extrusionOk="0">
                  <a:moveTo>
                    <a:pt x="43" y="0"/>
                  </a:moveTo>
                  <a:lnTo>
                    <a:pt x="0" y="21"/>
                  </a:lnTo>
                  <a:lnTo>
                    <a:pt x="13034" y="20723"/>
                  </a:lnTo>
                  <a:lnTo>
                    <a:pt x="13077" y="2070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-298150" y="4599425"/>
            <a:ext cx="1433700" cy="1433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8496646" y="164148"/>
            <a:ext cx="1168045" cy="490875"/>
          </a:xfrm>
          <a:custGeom>
            <a:avLst/>
            <a:gdLst/>
            <a:ahLst/>
            <a:cxnLst/>
            <a:rect l="l" t="t" r="r" b="b"/>
            <a:pathLst>
              <a:path w="6539" h="2748" extrusionOk="0">
                <a:moveTo>
                  <a:pt x="3259" y="107"/>
                </a:moveTo>
                <a:cubicBezTo>
                  <a:pt x="5027" y="107"/>
                  <a:pt x="6454" y="660"/>
                  <a:pt x="6454" y="1385"/>
                </a:cubicBezTo>
                <a:cubicBezTo>
                  <a:pt x="6454" y="2087"/>
                  <a:pt x="5027" y="2641"/>
                  <a:pt x="3259" y="2641"/>
                </a:cubicBezTo>
                <a:cubicBezTo>
                  <a:pt x="1513" y="2641"/>
                  <a:pt x="86" y="2066"/>
                  <a:pt x="86" y="1385"/>
                </a:cubicBezTo>
                <a:cubicBezTo>
                  <a:pt x="86" y="660"/>
                  <a:pt x="1513" y="107"/>
                  <a:pt x="3259" y="107"/>
                </a:cubicBezTo>
                <a:close/>
                <a:moveTo>
                  <a:pt x="3259" y="0"/>
                </a:moveTo>
                <a:cubicBezTo>
                  <a:pt x="1428" y="0"/>
                  <a:pt x="1" y="618"/>
                  <a:pt x="1" y="1385"/>
                </a:cubicBezTo>
                <a:cubicBezTo>
                  <a:pt x="1" y="2151"/>
                  <a:pt x="1428" y="2748"/>
                  <a:pt x="3259" y="2748"/>
                </a:cubicBezTo>
                <a:cubicBezTo>
                  <a:pt x="5112" y="2748"/>
                  <a:pt x="6539" y="2151"/>
                  <a:pt x="6539" y="1385"/>
                </a:cubicBezTo>
                <a:cubicBezTo>
                  <a:pt x="6539" y="618"/>
                  <a:pt x="5112" y="0"/>
                  <a:pt x="32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8496646" y="410062"/>
            <a:ext cx="1168045" cy="491054"/>
          </a:xfrm>
          <a:custGeom>
            <a:avLst/>
            <a:gdLst/>
            <a:ahLst/>
            <a:cxnLst/>
            <a:rect l="l" t="t" r="r" b="b"/>
            <a:pathLst>
              <a:path w="6539" h="2749" extrusionOk="0">
                <a:moveTo>
                  <a:pt x="3259" y="107"/>
                </a:moveTo>
                <a:cubicBezTo>
                  <a:pt x="5027" y="107"/>
                  <a:pt x="6454" y="682"/>
                  <a:pt x="6454" y="1385"/>
                </a:cubicBezTo>
                <a:cubicBezTo>
                  <a:pt x="6454" y="2088"/>
                  <a:pt x="5027" y="2642"/>
                  <a:pt x="3259" y="2642"/>
                </a:cubicBezTo>
                <a:cubicBezTo>
                  <a:pt x="1513" y="2642"/>
                  <a:pt x="86" y="2088"/>
                  <a:pt x="86" y="1385"/>
                </a:cubicBezTo>
                <a:cubicBezTo>
                  <a:pt x="86" y="682"/>
                  <a:pt x="1513" y="107"/>
                  <a:pt x="3259" y="107"/>
                </a:cubicBezTo>
                <a:close/>
                <a:moveTo>
                  <a:pt x="3259" y="1"/>
                </a:moveTo>
                <a:cubicBezTo>
                  <a:pt x="1428" y="1"/>
                  <a:pt x="1" y="618"/>
                  <a:pt x="1" y="1385"/>
                </a:cubicBezTo>
                <a:cubicBezTo>
                  <a:pt x="1" y="2152"/>
                  <a:pt x="1428" y="2748"/>
                  <a:pt x="3259" y="2748"/>
                </a:cubicBezTo>
                <a:cubicBezTo>
                  <a:pt x="5112" y="2748"/>
                  <a:pt x="6539" y="2152"/>
                  <a:pt x="6539" y="1385"/>
                </a:cubicBezTo>
                <a:cubicBezTo>
                  <a:pt x="6539" y="618"/>
                  <a:pt x="5112" y="1"/>
                  <a:pt x="325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8496646" y="656155"/>
            <a:ext cx="1168045" cy="490875"/>
          </a:xfrm>
          <a:custGeom>
            <a:avLst/>
            <a:gdLst/>
            <a:ahLst/>
            <a:cxnLst/>
            <a:rect l="l" t="t" r="r" b="b"/>
            <a:pathLst>
              <a:path w="6539" h="2748" extrusionOk="0">
                <a:moveTo>
                  <a:pt x="3259" y="86"/>
                </a:moveTo>
                <a:cubicBezTo>
                  <a:pt x="5027" y="86"/>
                  <a:pt x="6454" y="661"/>
                  <a:pt x="6454" y="1364"/>
                </a:cubicBezTo>
                <a:cubicBezTo>
                  <a:pt x="6454" y="2066"/>
                  <a:pt x="5027" y="2641"/>
                  <a:pt x="3259" y="2641"/>
                </a:cubicBezTo>
                <a:cubicBezTo>
                  <a:pt x="1513" y="2641"/>
                  <a:pt x="86" y="2066"/>
                  <a:pt x="86" y="1364"/>
                </a:cubicBezTo>
                <a:cubicBezTo>
                  <a:pt x="86" y="661"/>
                  <a:pt x="1513" y="86"/>
                  <a:pt x="3259" y="86"/>
                </a:cubicBezTo>
                <a:close/>
                <a:moveTo>
                  <a:pt x="3259" y="1"/>
                </a:moveTo>
                <a:cubicBezTo>
                  <a:pt x="1428" y="1"/>
                  <a:pt x="1" y="597"/>
                  <a:pt x="1" y="1364"/>
                </a:cubicBezTo>
                <a:cubicBezTo>
                  <a:pt x="1" y="2130"/>
                  <a:pt x="1428" y="2748"/>
                  <a:pt x="3259" y="2748"/>
                </a:cubicBezTo>
                <a:cubicBezTo>
                  <a:pt x="5112" y="2748"/>
                  <a:pt x="6539" y="2130"/>
                  <a:pt x="6539" y="1364"/>
                </a:cubicBezTo>
                <a:cubicBezTo>
                  <a:pt x="6539" y="597"/>
                  <a:pt x="5112" y="1"/>
                  <a:pt x="325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8496646" y="902069"/>
            <a:ext cx="1168045" cy="491054"/>
          </a:xfrm>
          <a:custGeom>
            <a:avLst/>
            <a:gdLst/>
            <a:ahLst/>
            <a:cxnLst/>
            <a:rect l="l" t="t" r="r" b="b"/>
            <a:pathLst>
              <a:path w="6539" h="2749" extrusionOk="0">
                <a:moveTo>
                  <a:pt x="3259" y="107"/>
                </a:moveTo>
                <a:cubicBezTo>
                  <a:pt x="5027" y="107"/>
                  <a:pt x="6454" y="661"/>
                  <a:pt x="6454" y="1364"/>
                </a:cubicBezTo>
                <a:cubicBezTo>
                  <a:pt x="6454" y="2067"/>
                  <a:pt x="5027" y="2642"/>
                  <a:pt x="3259" y="2642"/>
                </a:cubicBezTo>
                <a:cubicBezTo>
                  <a:pt x="1513" y="2642"/>
                  <a:pt x="86" y="2067"/>
                  <a:pt x="86" y="1364"/>
                </a:cubicBezTo>
                <a:cubicBezTo>
                  <a:pt x="86" y="661"/>
                  <a:pt x="1513" y="107"/>
                  <a:pt x="3259" y="107"/>
                </a:cubicBezTo>
                <a:close/>
                <a:moveTo>
                  <a:pt x="3259" y="1"/>
                </a:moveTo>
                <a:cubicBezTo>
                  <a:pt x="1428" y="1"/>
                  <a:pt x="1" y="597"/>
                  <a:pt x="1" y="1364"/>
                </a:cubicBezTo>
                <a:cubicBezTo>
                  <a:pt x="1" y="2131"/>
                  <a:pt x="1428" y="2748"/>
                  <a:pt x="3259" y="2748"/>
                </a:cubicBezTo>
                <a:cubicBezTo>
                  <a:pt x="5112" y="2748"/>
                  <a:pt x="6539" y="2131"/>
                  <a:pt x="6539" y="1364"/>
                </a:cubicBezTo>
                <a:cubicBezTo>
                  <a:pt x="6539" y="597"/>
                  <a:pt x="5112" y="1"/>
                  <a:pt x="325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1363600" y="210675"/>
            <a:ext cx="2010900" cy="3686400"/>
          </a:xfrm>
          <a:prstGeom prst="round2SameRect">
            <a:avLst>
              <a:gd name="adj1" fmla="val 50000"/>
              <a:gd name="adj2" fmla="val 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251469" y="372318"/>
            <a:ext cx="334461" cy="334368"/>
          </a:xfrm>
          <a:custGeom>
            <a:avLst/>
            <a:gdLst/>
            <a:ahLst/>
            <a:cxnLst/>
            <a:rect l="l" t="t" r="r" b="b"/>
            <a:pathLst>
              <a:path w="3601" h="3600" extrusionOk="0">
                <a:moveTo>
                  <a:pt x="1811" y="0"/>
                </a:moveTo>
                <a:cubicBezTo>
                  <a:pt x="1790" y="128"/>
                  <a:pt x="1790" y="277"/>
                  <a:pt x="1768" y="405"/>
                </a:cubicBezTo>
                <a:cubicBezTo>
                  <a:pt x="1726" y="1129"/>
                  <a:pt x="1130" y="1725"/>
                  <a:pt x="405" y="1768"/>
                </a:cubicBezTo>
                <a:cubicBezTo>
                  <a:pt x="278" y="1789"/>
                  <a:pt x="129" y="1789"/>
                  <a:pt x="1" y="1810"/>
                </a:cubicBezTo>
                <a:cubicBezTo>
                  <a:pt x="129" y="1810"/>
                  <a:pt x="278" y="1832"/>
                  <a:pt x="405" y="1832"/>
                </a:cubicBezTo>
                <a:cubicBezTo>
                  <a:pt x="1130" y="1896"/>
                  <a:pt x="1726" y="2471"/>
                  <a:pt x="1768" y="3216"/>
                </a:cubicBezTo>
                <a:cubicBezTo>
                  <a:pt x="1790" y="3344"/>
                  <a:pt x="1790" y="3472"/>
                  <a:pt x="1811" y="3599"/>
                </a:cubicBezTo>
                <a:cubicBezTo>
                  <a:pt x="1811" y="3472"/>
                  <a:pt x="1832" y="3344"/>
                  <a:pt x="1832" y="3216"/>
                </a:cubicBezTo>
                <a:cubicBezTo>
                  <a:pt x="1896" y="2471"/>
                  <a:pt x="2471" y="1896"/>
                  <a:pt x="3217" y="1832"/>
                </a:cubicBezTo>
                <a:cubicBezTo>
                  <a:pt x="3344" y="1832"/>
                  <a:pt x="3472" y="1810"/>
                  <a:pt x="3600" y="1810"/>
                </a:cubicBezTo>
                <a:cubicBezTo>
                  <a:pt x="3472" y="1789"/>
                  <a:pt x="3344" y="1789"/>
                  <a:pt x="3217" y="1768"/>
                </a:cubicBezTo>
                <a:cubicBezTo>
                  <a:pt x="2471" y="1725"/>
                  <a:pt x="1896" y="1129"/>
                  <a:pt x="1832" y="405"/>
                </a:cubicBezTo>
                <a:cubicBezTo>
                  <a:pt x="1832" y="277"/>
                  <a:pt x="1811" y="128"/>
                  <a:pt x="18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7740625" y="4154350"/>
            <a:ext cx="2314477" cy="1706206"/>
          </a:xfrm>
          <a:custGeom>
            <a:avLst/>
            <a:gdLst/>
            <a:ahLst/>
            <a:cxnLst/>
            <a:rect l="l" t="t" r="r" b="b"/>
            <a:pathLst>
              <a:path w="24919" h="18370" extrusionOk="0">
                <a:moveTo>
                  <a:pt x="20893" y="117"/>
                </a:moveTo>
                <a:cubicBezTo>
                  <a:pt x="21937" y="117"/>
                  <a:pt x="22746" y="415"/>
                  <a:pt x="23194" y="1012"/>
                </a:cubicBezTo>
                <a:cubicBezTo>
                  <a:pt x="24770" y="3163"/>
                  <a:pt x="21064" y="8572"/>
                  <a:pt x="14909" y="13087"/>
                </a:cubicBezTo>
                <a:cubicBezTo>
                  <a:pt x="11927" y="15281"/>
                  <a:pt x="8818" y="16921"/>
                  <a:pt x="6155" y="17730"/>
                </a:cubicBezTo>
                <a:cubicBezTo>
                  <a:pt x="5014" y="18071"/>
                  <a:pt x="4019" y="18240"/>
                  <a:pt x="3196" y="18240"/>
                </a:cubicBezTo>
                <a:cubicBezTo>
                  <a:pt x="2115" y="18240"/>
                  <a:pt x="1330" y="17948"/>
                  <a:pt x="895" y="17368"/>
                </a:cubicBezTo>
                <a:cubicBezTo>
                  <a:pt x="150" y="16324"/>
                  <a:pt x="575" y="14514"/>
                  <a:pt x="2130" y="12235"/>
                </a:cubicBezTo>
                <a:cubicBezTo>
                  <a:pt x="3685" y="9935"/>
                  <a:pt x="6198" y="7486"/>
                  <a:pt x="9180" y="5292"/>
                </a:cubicBezTo>
                <a:cubicBezTo>
                  <a:pt x="13610" y="2034"/>
                  <a:pt x="18125" y="117"/>
                  <a:pt x="20893" y="117"/>
                </a:cubicBezTo>
                <a:close/>
                <a:moveTo>
                  <a:pt x="20889" y="1"/>
                </a:moveTo>
                <a:cubicBezTo>
                  <a:pt x="18081" y="1"/>
                  <a:pt x="13550" y="1899"/>
                  <a:pt x="9095" y="5165"/>
                </a:cubicBezTo>
                <a:cubicBezTo>
                  <a:pt x="6092" y="7379"/>
                  <a:pt x="3578" y="9850"/>
                  <a:pt x="2002" y="12150"/>
                </a:cubicBezTo>
                <a:cubicBezTo>
                  <a:pt x="426" y="14472"/>
                  <a:pt x="0" y="16367"/>
                  <a:pt x="788" y="17453"/>
                </a:cubicBezTo>
                <a:cubicBezTo>
                  <a:pt x="1236" y="18071"/>
                  <a:pt x="2066" y="18369"/>
                  <a:pt x="3195" y="18369"/>
                </a:cubicBezTo>
                <a:cubicBezTo>
                  <a:pt x="4047" y="18369"/>
                  <a:pt x="5048" y="18199"/>
                  <a:pt x="6198" y="17858"/>
                </a:cubicBezTo>
                <a:cubicBezTo>
                  <a:pt x="8860" y="17049"/>
                  <a:pt x="11991" y="15387"/>
                  <a:pt x="14994" y="13194"/>
                </a:cubicBezTo>
                <a:cubicBezTo>
                  <a:pt x="21192" y="8636"/>
                  <a:pt x="24919" y="3141"/>
                  <a:pt x="23300" y="926"/>
                </a:cubicBezTo>
                <a:cubicBezTo>
                  <a:pt x="22841" y="298"/>
                  <a:pt x="22000" y="1"/>
                  <a:pt x="20889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8400035" y="4453703"/>
            <a:ext cx="334368" cy="334368"/>
          </a:xfrm>
          <a:custGeom>
            <a:avLst/>
            <a:gdLst/>
            <a:ahLst/>
            <a:cxnLst/>
            <a:rect l="l" t="t" r="r" b="b"/>
            <a:pathLst>
              <a:path w="3600" h="3600" extrusionOk="0">
                <a:moveTo>
                  <a:pt x="1811" y="0"/>
                </a:moveTo>
                <a:cubicBezTo>
                  <a:pt x="1789" y="128"/>
                  <a:pt x="1789" y="277"/>
                  <a:pt x="1768" y="405"/>
                </a:cubicBezTo>
                <a:cubicBezTo>
                  <a:pt x="1726" y="1129"/>
                  <a:pt x="1129" y="1725"/>
                  <a:pt x="405" y="1768"/>
                </a:cubicBezTo>
                <a:cubicBezTo>
                  <a:pt x="277" y="1789"/>
                  <a:pt x="128" y="1789"/>
                  <a:pt x="0" y="1810"/>
                </a:cubicBezTo>
                <a:cubicBezTo>
                  <a:pt x="128" y="1810"/>
                  <a:pt x="277" y="1832"/>
                  <a:pt x="405" y="1832"/>
                </a:cubicBezTo>
                <a:cubicBezTo>
                  <a:pt x="1129" y="1895"/>
                  <a:pt x="1726" y="2471"/>
                  <a:pt x="1768" y="3216"/>
                </a:cubicBezTo>
                <a:cubicBezTo>
                  <a:pt x="1789" y="3344"/>
                  <a:pt x="1789" y="3472"/>
                  <a:pt x="1811" y="3599"/>
                </a:cubicBezTo>
                <a:cubicBezTo>
                  <a:pt x="1811" y="3472"/>
                  <a:pt x="1832" y="3344"/>
                  <a:pt x="1832" y="3216"/>
                </a:cubicBezTo>
                <a:cubicBezTo>
                  <a:pt x="1896" y="2471"/>
                  <a:pt x="2471" y="1895"/>
                  <a:pt x="3216" y="1832"/>
                </a:cubicBezTo>
                <a:cubicBezTo>
                  <a:pt x="3344" y="1832"/>
                  <a:pt x="3472" y="1810"/>
                  <a:pt x="3600" y="1810"/>
                </a:cubicBezTo>
                <a:cubicBezTo>
                  <a:pt x="3472" y="1789"/>
                  <a:pt x="3344" y="1789"/>
                  <a:pt x="3216" y="1768"/>
                </a:cubicBezTo>
                <a:cubicBezTo>
                  <a:pt x="2471" y="1725"/>
                  <a:pt x="1896" y="1129"/>
                  <a:pt x="1832" y="405"/>
                </a:cubicBezTo>
                <a:cubicBezTo>
                  <a:pt x="1832" y="277"/>
                  <a:pt x="1811" y="128"/>
                  <a:pt x="18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8770600" y="1955425"/>
            <a:ext cx="130800" cy="130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305025" y="3145050"/>
            <a:ext cx="63300" cy="6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2"/>
        </a:solidFill>
        <a:effectLst/>
      </p:bgPr>
    </p:bg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33"/>
          <p:cNvSpPr/>
          <p:nvPr/>
        </p:nvSpPr>
        <p:spPr>
          <a:xfrm>
            <a:off x="-409229" y="164148"/>
            <a:ext cx="1168045" cy="490875"/>
          </a:xfrm>
          <a:custGeom>
            <a:avLst/>
            <a:gdLst/>
            <a:ahLst/>
            <a:cxnLst/>
            <a:rect l="l" t="t" r="r" b="b"/>
            <a:pathLst>
              <a:path w="6539" h="2748" extrusionOk="0">
                <a:moveTo>
                  <a:pt x="3259" y="107"/>
                </a:moveTo>
                <a:cubicBezTo>
                  <a:pt x="5027" y="107"/>
                  <a:pt x="6454" y="660"/>
                  <a:pt x="6454" y="1385"/>
                </a:cubicBezTo>
                <a:cubicBezTo>
                  <a:pt x="6454" y="2087"/>
                  <a:pt x="5027" y="2641"/>
                  <a:pt x="3259" y="2641"/>
                </a:cubicBezTo>
                <a:cubicBezTo>
                  <a:pt x="1513" y="2641"/>
                  <a:pt x="86" y="2066"/>
                  <a:pt x="86" y="1385"/>
                </a:cubicBezTo>
                <a:cubicBezTo>
                  <a:pt x="86" y="660"/>
                  <a:pt x="1513" y="107"/>
                  <a:pt x="3259" y="107"/>
                </a:cubicBezTo>
                <a:close/>
                <a:moveTo>
                  <a:pt x="3259" y="0"/>
                </a:moveTo>
                <a:cubicBezTo>
                  <a:pt x="1428" y="0"/>
                  <a:pt x="1" y="618"/>
                  <a:pt x="1" y="1385"/>
                </a:cubicBezTo>
                <a:cubicBezTo>
                  <a:pt x="1" y="2151"/>
                  <a:pt x="1428" y="2748"/>
                  <a:pt x="3259" y="2748"/>
                </a:cubicBezTo>
                <a:cubicBezTo>
                  <a:pt x="5112" y="2748"/>
                  <a:pt x="6539" y="2151"/>
                  <a:pt x="6539" y="1385"/>
                </a:cubicBezTo>
                <a:cubicBezTo>
                  <a:pt x="6539" y="618"/>
                  <a:pt x="5112" y="0"/>
                  <a:pt x="32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33"/>
          <p:cNvSpPr/>
          <p:nvPr/>
        </p:nvSpPr>
        <p:spPr>
          <a:xfrm>
            <a:off x="-409229" y="410062"/>
            <a:ext cx="1168045" cy="491054"/>
          </a:xfrm>
          <a:custGeom>
            <a:avLst/>
            <a:gdLst/>
            <a:ahLst/>
            <a:cxnLst/>
            <a:rect l="l" t="t" r="r" b="b"/>
            <a:pathLst>
              <a:path w="6539" h="2749" extrusionOk="0">
                <a:moveTo>
                  <a:pt x="3259" y="107"/>
                </a:moveTo>
                <a:cubicBezTo>
                  <a:pt x="5027" y="107"/>
                  <a:pt x="6454" y="682"/>
                  <a:pt x="6454" y="1385"/>
                </a:cubicBezTo>
                <a:cubicBezTo>
                  <a:pt x="6454" y="2088"/>
                  <a:pt x="5027" y="2642"/>
                  <a:pt x="3259" y="2642"/>
                </a:cubicBezTo>
                <a:cubicBezTo>
                  <a:pt x="1513" y="2642"/>
                  <a:pt x="86" y="2088"/>
                  <a:pt x="86" y="1385"/>
                </a:cubicBezTo>
                <a:cubicBezTo>
                  <a:pt x="86" y="682"/>
                  <a:pt x="1513" y="107"/>
                  <a:pt x="3259" y="107"/>
                </a:cubicBezTo>
                <a:close/>
                <a:moveTo>
                  <a:pt x="3259" y="1"/>
                </a:moveTo>
                <a:cubicBezTo>
                  <a:pt x="1428" y="1"/>
                  <a:pt x="1" y="618"/>
                  <a:pt x="1" y="1385"/>
                </a:cubicBezTo>
                <a:cubicBezTo>
                  <a:pt x="1" y="2152"/>
                  <a:pt x="1428" y="2748"/>
                  <a:pt x="3259" y="2748"/>
                </a:cubicBezTo>
                <a:cubicBezTo>
                  <a:pt x="5112" y="2748"/>
                  <a:pt x="6539" y="2152"/>
                  <a:pt x="6539" y="1385"/>
                </a:cubicBezTo>
                <a:cubicBezTo>
                  <a:pt x="6539" y="618"/>
                  <a:pt x="5112" y="1"/>
                  <a:pt x="325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33"/>
          <p:cNvSpPr/>
          <p:nvPr/>
        </p:nvSpPr>
        <p:spPr>
          <a:xfrm>
            <a:off x="-409229" y="656155"/>
            <a:ext cx="1168045" cy="490875"/>
          </a:xfrm>
          <a:custGeom>
            <a:avLst/>
            <a:gdLst/>
            <a:ahLst/>
            <a:cxnLst/>
            <a:rect l="l" t="t" r="r" b="b"/>
            <a:pathLst>
              <a:path w="6539" h="2748" extrusionOk="0">
                <a:moveTo>
                  <a:pt x="3259" y="86"/>
                </a:moveTo>
                <a:cubicBezTo>
                  <a:pt x="5027" y="86"/>
                  <a:pt x="6454" y="661"/>
                  <a:pt x="6454" y="1364"/>
                </a:cubicBezTo>
                <a:cubicBezTo>
                  <a:pt x="6454" y="2066"/>
                  <a:pt x="5027" y="2641"/>
                  <a:pt x="3259" y="2641"/>
                </a:cubicBezTo>
                <a:cubicBezTo>
                  <a:pt x="1513" y="2641"/>
                  <a:pt x="86" y="2066"/>
                  <a:pt x="86" y="1364"/>
                </a:cubicBezTo>
                <a:cubicBezTo>
                  <a:pt x="86" y="661"/>
                  <a:pt x="1513" y="86"/>
                  <a:pt x="3259" y="86"/>
                </a:cubicBezTo>
                <a:close/>
                <a:moveTo>
                  <a:pt x="3259" y="1"/>
                </a:moveTo>
                <a:cubicBezTo>
                  <a:pt x="1428" y="1"/>
                  <a:pt x="1" y="597"/>
                  <a:pt x="1" y="1364"/>
                </a:cubicBezTo>
                <a:cubicBezTo>
                  <a:pt x="1" y="2130"/>
                  <a:pt x="1428" y="2748"/>
                  <a:pt x="3259" y="2748"/>
                </a:cubicBezTo>
                <a:cubicBezTo>
                  <a:pt x="5112" y="2748"/>
                  <a:pt x="6539" y="2130"/>
                  <a:pt x="6539" y="1364"/>
                </a:cubicBezTo>
                <a:cubicBezTo>
                  <a:pt x="6539" y="597"/>
                  <a:pt x="5112" y="1"/>
                  <a:pt x="325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33"/>
          <p:cNvSpPr/>
          <p:nvPr/>
        </p:nvSpPr>
        <p:spPr>
          <a:xfrm>
            <a:off x="-409229" y="902069"/>
            <a:ext cx="1168045" cy="491054"/>
          </a:xfrm>
          <a:custGeom>
            <a:avLst/>
            <a:gdLst/>
            <a:ahLst/>
            <a:cxnLst/>
            <a:rect l="l" t="t" r="r" b="b"/>
            <a:pathLst>
              <a:path w="6539" h="2749" extrusionOk="0">
                <a:moveTo>
                  <a:pt x="3259" y="107"/>
                </a:moveTo>
                <a:cubicBezTo>
                  <a:pt x="5027" y="107"/>
                  <a:pt x="6454" y="661"/>
                  <a:pt x="6454" y="1364"/>
                </a:cubicBezTo>
                <a:cubicBezTo>
                  <a:pt x="6454" y="2067"/>
                  <a:pt x="5027" y="2642"/>
                  <a:pt x="3259" y="2642"/>
                </a:cubicBezTo>
                <a:cubicBezTo>
                  <a:pt x="1513" y="2642"/>
                  <a:pt x="86" y="2067"/>
                  <a:pt x="86" y="1364"/>
                </a:cubicBezTo>
                <a:cubicBezTo>
                  <a:pt x="86" y="661"/>
                  <a:pt x="1513" y="107"/>
                  <a:pt x="3259" y="107"/>
                </a:cubicBezTo>
                <a:close/>
                <a:moveTo>
                  <a:pt x="3259" y="1"/>
                </a:moveTo>
                <a:cubicBezTo>
                  <a:pt x="1428" y="1"/>
                  <a:pt x="1" y="597"/>
                  <a:pt x="1" y="1364"/>
                </a:cubicBezTo>
                <a:cubicBezTo>
                  <a:pt x="1" y="2131"/>
                  <a:pt x="1428" y="2748"/>
                  <a:pt x="3259" y="2748"/>
                </a:cubicBezTo>
                <a:cubicBezTo>
                  <a:pt x="5112" y="2748"/>
                  <a:pt x="6539" y="2131"/>
                  <a:pt x="6539" y="1364"/>
                </a:cubicBezTo>
                <a:cubicBezTo>
                  <a:pt x="6539" y="597"/>
                  <a:pt x="5112" y="1"/>
                  <a:pt x="325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33"/>
          <p:cNvSpPr/>
          <p:nvPr/>
        </p:nvSpPr>
        <p:spPr>
          <a:xfrm>
            <a:off x="8167025" y="4409175"/>
            <a:ext cx="1433700" cy="1433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33"/>
          <p:cNvSpPr/>
          <p:nvPr/>
        </p:nvSpPr>
        <p:spPr>
          <a:xfrm rot="5400000" flipH="1">
            <a:off x="390455" y="3722375"/>
            <a:ext cx="2010900" cy="3686400"/>
          </a:xfrm>
          <a:prstGeom prst="round2SameRect">
            <a:avLst>
              <a:gd name="adj1" fmla="val 50000"/>
              <a:gd name="adj2" fmla="val 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33"/>
          <p:cNvSpPr/>
          <p:nvPr/>
        </p:nvSpPr>
        <p:spPr>
          <a:xfrm rot="5400000" flipH="1">
            <a:off x="545998" y="4398067"/>
            <a:ext cx="334461" cy="334368"/>
          </a:xfrm>
          <a:custGeom>
            <a:avLst/>
            <a:gdLst/>
            <a:ahLst/>
            <a:cxnLst/>
            <a:rect l="l" t="t" r="r" b="b"/>
            <a:pathLst>
              <a:path w="3601" h="3600" extrusionOk="0">
                <a:moveTo>
                  <a:pt x="1811" y="0"/>
                </a:moveTo>
                <a:cubicBezTo>
                  <a:pt x="1790" y="128"/>
                  <a:pt x="1790" y="277"/>
                  <a:pt x="1768" y="405"/>
                </a:cubicBezTo>
                <a:cubicBezTo>
                  <a:pt x="1726" y="1129"/>
                  <a:pt x="1130" y="1725"/>
                  <a:pt x="405" y="1768"/>
                </a:cubicBezTo>
                <a:cubicBezTo>
                  <a:pt x="278" y="1789"/>
                  <a:pt x="129" y="1789"/>
                  <a:pt x="1" y="1810"/>
                </a:cubicBezTo>
                <a:cubicBezTo>
                  <a:pt x="129" y="1810"/>
                  <a:pt x="278" y="1832"/>
                  <a:pt x="405" y="1832"/>
                </a:cubicBezTo>
                <a:cubicBezTo>
                  <a:pt x="1130" y="1896"/>
                  <a:pt x="1726" y="2471"/>
                  <a:pt x="1768" y="3216"/>
                </a:cubicBezTo>
                <a:cubicBezTo>
                  <a:pt x="1790" y="3344"/>
                  <a:pt x="1790" y="3472"/>
                  <a:pt x="1811" y="3599"/>
                </a:cubicBezTo>
                <a:cubicBezTo>
                  <a:pt x="1811" y="3472"/>
                  <a:pt x="1832" y="3344"/>
                  <a:pt x="1832" y="3216"/>
                </a:cubicBezTo>
                <a:cubicBezTo>
                  <a:pt x="1896" y="2471"/>
                  <a:pt x="2471" y="1896"/>
                  <a:pt x="3217" y="1832"/>
                </a:cubicBezTo>
                <a:cubicBezTo>
                  <a:pt x="3344" y="1832"/>
                  <a:pt x="3472" y="1810"/>
                  <a:pt x="3600" y="1810"/>
                </a:cubicBezTo>
                <a:cubicBezTo>
                  <a:pt x="3472" y="1789"/>
                  <a:pt x="3344" y="1789"/>
                  <a:pt x="3217" y="1768"/>
                </a:cubicBezTo>
                <a:cubicBezTo>
                  <a:pt x="2471" y="1725"/>
                  <a:pt x="1896" y="1129"/>
                  <a:pt x="1832" y="405"/>
                </a:cubicBezTo>
                <a:cubicBezTo>
                  <a:pt x="1832" y="277"/>
                  <a:pt x="1811" y="128"/>
                  <a:pt x="18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33"/>
          <p:cNvSpPr/>
          <p:nvPr/>
        </p:nvSpPr>
        <p:spPr>
          <a:xfrm>
            <a:off x="297113" y="3900175"/>
            <a:ext cx="130800" cy="1308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33"/>
          <p:cNvSpPr/>
          <p:nvPr/>
        </p:nvSpPr>
        <p:spPr>
          <a:xfrm>
            <a:off x="3199838" y="4658850"/>
            <a:ext cx="130800" cy="130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33"/>
          <p:cNvSpPr/>
          <p:nvPr/>
        </p:nvSpPr>
        <p:spPr>
          <a:xfrm>
            <a:off x="546038" y="1586125"/>
            <a:ext cx="130800" cy="130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0" name="Google Shape;1120;p33"/>
          <p:cNvGrpSpPr/>
          <p:nvPr/>
        </p:nvGrpSpPr>
        <p:grpSpPr>
          <a:xfrm>
            <a:off x="8523988" y="641971"/>
            <a:ext cx="273000" cy="273300"/>
            <a:chOff x="6527963" y="1842121"/>
            <a:chExt cx="273000" cy="273300"/>
          </a:xfrm>
        </p:grpSpPr>
        <p:cxnSp>
          <p:nvCxnSpPr>
            <p:cNvPr id="1121" name="Google Shape;1121;p33"/>
            <p:cNvCxnSpPr/>
            <p:nvPr/>
          </p:nvCxnSpPr>
          <p:spPr>
            <a:xfrm>
              <a:off x="6664446" y="1842121"/>
              <a:ext cx="0" cy="2733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2" name="Google Shape;1122;p33"/>
            <p:cNvCxnSpPr/>
            <p:nvPr/>
          </p:nvCxnSpPr>
          <p:spPr>
            <a:xfrm rot="10800000">
              <a:off x="6527963" y="1978637"/>
              <a:ext cx="273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3" name="Google Shape;1123;p33"/>
            <p:cNvCxnSpPr/>
            <p:nvPr/>
          </p:nvCxnSpPr>
          <p:spPr>
            <a:xfrm>
              <a:off x="6664477" y="1841806"/>
              <a:ext cx="0" cy="273226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4" name="Google Shape;1124;p33"/>
            <p:cNvCxnSpPr/>
            <p:nvPr/>
          </p:nvCxnSpPr>
          <p:spPr>
            <a:xfrm>
              <a:off x="6664397" y="1841806"/>
              <a:ext cx="0" cy="273226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34"/>
          <p:cNvSpPr/>
          <p:nvPr/>
        </p:nvSpPr>
        <p:spPr>
          <a:xfrm rot="10800000">
            <a:off x="-1228270" y="-734962"/>
            <a:ext cx="2010900" cy="3686400"/>
          </a:xfrm>
          <a:prstGeom prst="round2SameRect">
            <a:avLst>
              <a:gd name="adj1" fmla="val 50000"/>
              <a:gd name="adj2" fmla="val 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34"/>
          <p:cNvSpPr/>
          <p:nvPr/>
        </p:nvSpPr>
        <p:spPr>
          <a:xfrm rot="10800000">
            <a:off x="236450" y="2557764"/>
            <a:ext cx="334461" cy="334368"/>
          </a:xfrm>
          <a:custGeom>
            <a:avLst/>
            <a:gdLst/>
            <a:ahLst/>
            <a:cxnLst/>
            <a:rect l="l" t="t" r="r" b="b"/>
            <a:pathLst>
              <a:path w="3601" h="3600" extrusionOk="0">
                <a:moveTo>
                  <a:pt x="1811" y="0"/>
                </a:moveTo>
                <a:cubicBezTo>
                  <a:pt x="1790" y="128"/>
                  <a:pt x="1790" y="277"/>
                  <a:pt x="1768" y="405"/>
                </a:cubicBezTo>
                <a:cubicBezTo>
                  <a:pt x="1726" y="1129"/>
                  <a:pt x="1130" y="1725"/>
                  <a:pt x="405" y="1768"/>
                </a:cubicBezTo>
                <a:cubicBezTo>
                  <a:pt x="278" y="1789"/>
                  <a:pt x="129" y="1789"/>
                  <a:pt x="1" y="1810"/>
                </a:cubicBezTo>
                <a:cubicBezTo>
                  <a:pt x="129" y="1810"/>
                  <a:pt x="278" y="1832"/>
                  <a:pt x="405" y="1832"/>
                </a:cubicBezTo>
                <a:cubicBezTo>
                  <a:pt x="1130" y="1896"/>
                  <a:pt x="1726" y="2471"/>
                  <a:pt x="1768" y="3216"/>
                </a:cubicBezTo>
                <a:cubicBezTo>
                  <a:pt x="1790" y="3344"/>
                  <a:pt x="1790" y="3472"/>
                  <a:pt x="1811" y="3599"/>
                </a:cubicBezTo>
                <a:cubicBezTo>
                  <a:pt x="1811" y="3472"/>
                  <a:pt x="1832" y="3344"/>
                  <a:pt x="1832" y="3216"/>
                </a:cubicBezTo>
                <a:cubicBezTo>
                  <a:pt x="1896" y="2471"/>
                  <a:pt x="2471" y="1896"/>
                  <a:pt x="3217" y="1832"/>
                </a:cubicBezTo>
                <a:cubicBezTo>
                  <a:pt x="3344" y="1832"/>
                  <a:pt x="3472" y="1810"/>
                  <a:pt x="3600" y="1810"/>
                </a:cubicBezTo>
                <a:cubicBezTo>
                  <a:pt x="3472" y="1789"/>
                  <a:pt x="3344" y="1789"/>
                  <a:pt x="3217" y="1768"/>
                </a:cubicBezTo>
                <a:cubicBezTo>
                  <a:pt x="2471" y="1725"/>
                  <a:pt x="1896" y="1129"/>
                  <a:pt x="1832" y="405"/>
                </a:cubicBezTo>
                <a:cubicBezTo>
                  <a:pt x="1832" y="277"/>
                  <a:pt x="1811" y="128"/>
                  <a:pt x="18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34"/>
          <p:cNvSpPr/>
          <p:nvPr/>
        </p:nvSpPr>
        <p:spPr>
          <a:xfrm>
            <a:off x="765450" y="3675275"/>
            <a:ext cx="130800" cy="1308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9" name="Google Shape;1129;p34"/>
          <p:cNvGrpSpPr/>
          <p:nvPr/>
        </p:nvGrpSpPr>
        <p:grpSpPr>
          <a:xfrm>
            <a:off x="7673449" y="3675269"/>
            <a:ext cx="2222001" cy="2224206"/>
            <a:chOff x="7673449" y="3675269"/>
            <a:chExt cx="2222001" cy="2224206"/>
          </a:xfrm>
        </p:grpSpPr>
        <p:sp>
          <p:nvSpPr>
            <p:cNvPr id="1130" name="Google Shape;1130;p34"/>
            <p:cNvSpPr/>
            <p:nvPr/>
          </p:nvSpPr>
          <p:spPr>
            <a:xfrm flipH="1">
              <a:off x="7872458" y="3876425"/>
              <a:ext cx="1823994" cy="1824052"/>
            </a:xfrm>
            <a:custGeom>
              <a:avLst/>
              <a:gdLst/>
              <a:ahLst/>
              <a:cxnLst/>
              <a:rect l="l" t="t" r="r" b="b"/>
              <a:pathLst>
                <a:path w="17763" h="17764" extrusionOk="0">
                  <a:moveTo>
                    <a:pt x="22" y="1"/>
                  </a:moveTo>
                  <a:lnTo>
                    <a:pt x="0" y="22"/>
                  </a:lnTo>
                  <a:lnTo>
                    <a:pt x="17741" y="17763"/>
                  </a:lnTo>
                  <a:lnTo>
                    <a:pt x="17763" y="17720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 flipH="1">
              <a:off x="7721507" y="4117011"/>
              <a:ext cx="2128044" cy="1342882"/>
            </a:xfrm>
            <a:custGeom>
              <a:avLst/>
              <a:gdLst/>
              <a:ahLst/>
              <a:cxnLst/>
              <a:rect l="l" t="t" r="r" b="b"/>
              <a:pathLst>
                <a:path w="20724" h="13078" extrusionOk="0">
                  <a:moveTo>
                    <a:pt x="22" y="1"/>
                  </a:moveTo>
                  <a:lnTo>
                    <a:pt x="1" y="43"/>
                  </a:lnTo>
                  <a:lnTo>
                    <a:pt x="20702" y="13077"/>
                  </a:lnTo>
                  <a:lnTo>
                    <a:pt x="20723" y="13035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 flipH="1">
              <a:off x="7673449" y="4423212"/>
              <a:ext cx="2222001" cy="728327"/>
            </a:xfrm>
            <a:custGeom>
              <a:avLst/>
              <a:gdLst/>
              <a:ahLst/>
              <a:cxnLst/>
              <a:rect l="l" t="t" r="r" b="b"/>
              <a:pathLst>
                <a:path w="21639" h="7093" extrusionOk="0">
                  <a:moveTo>
                    <a:pt x="0" y="0"/>
                  </a:moveTo>
                  <a:lnTo>
                    <a:pt x="0" y="43"/>
                  </a:lnTo>
                  <a:lnTo>
                    <a:pt x="21639" y="7092"/>
                  </a:lnTo>
                  <a:lnTo>
                    <a:pt x="21639" y="70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 flipH="1">
              <a:off x="7734651" y="4766481"/>
              <a:ext cx="2099600" cy="43845"/>
            </a:xfrm>
            <a:custGeom>
              <a:avLst/>
              <a:gdLst/>
              <a:ahLst/>
              <a:cxnLst/>
              <a:rect l="l" t="t" r="r" b="b"/>
              <a:pathLst>
                <a:path w="20447" h="427" extrusionOk="0">
                  <a:moveTo>
                    <a:pt x="1" y="1"/>
                  </a:moveTo>
                  <a:lnTo>
                    <a:pt x="1" y="44"/>
                  </a:lnTo>
                  <a:lnTo>
                    <a:pt x="20446" y="427"/>
                  </a:lnTo>
                  <a:lnTo>
                    <a:pt x="20446" y="3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 flipH="1">
              <a:off x="7896486" y="4462539"/>
              <a:ext cx="1775937" cy="651829"/>
            </a:xfrm>
            <a:custGeom>
              <a:avLst/>
              <a:gdLst/>
              <a:ahLst/>
              <a:cxnLst/>
              <a:rect l="l" t="t" r="r" b="b"/>
              <a:pathLst>
                <a:path w="17295" h="6348" extrusionOk="0">
                  <a:moveTo>
                    <a:pt x="17273" y="1"/>
                  </a:moveTo>
                  <a:lnTo>
                    <a:pt x="1" y="6305"/>
                  </a:lnTo>
                  <a:lnTo>
                    <a:pt x="22" y="6347"/>
                  </a:lnTo>
                  <a:lnTo>
                    <a:pt x="17294" y="43"/>
                  </a:lnTo>
                  <a:lnTo>
                    <a:pt x="1727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 flipH="1">
              <a:off x="8145812" y="4149870"/>
              <a:ext cx="1277299" cy="1277165"/>
            </a:xfrm>
            <a:custGeom>
              <a:avLst/>
              <a:gdLst/>
              <a:ahLst/>
              <a:cxnLst/>
              <a:rect l="l" t="t" r="r" b="b"/>
              <a:pathLst>
                <a:path w="12439" h="12438" extrusionOk="0">
                  <a:moveTo>
                    <a:pt x="12396" y="0"/>
                  </a:moveTo>
                  <a:lnTo>
                    <a:pt x="1" y="12395"/>
                  </a:lnTo>
                  <a:lnTo>
                    <a:pt x="43" y="12438"/>
                  </a:lnTo>
                  <a:lnTo>
                    <a:pt x="12438" y="21"/>
                  </a:lnTo>
                  <a:lnTo>
                    <a:pt x="1239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 flipH="1">
              <a:off x="8458598" y="3900556"/>
              <a:ext cx="651742" cy="1775791"/>
            </a:xfrm>
            <a:custGeom>
              <a:avLst/>
              <a:gdLst/>
              <a:ahLst/>
              <a:cxnLst/>
              <a:rect l="l" t="t" r="r" b="b"/>
              <a:pathLst>
                <a:path w="6347" h="17294" extrusionOk="0">
                  <a:moveTo>
                    <a:pt x="6304" y="0"/>
                  </a:moveTo>
                  <a:lnTo>
                    <a:pt x="0" y="17272"/>
                  </a:lnTo>
                  <a:lnTo>
                    <a:pt x="43" y="17294"/>
                  </a:lnTo>
                  <a:lnTo>
                    <a:pt x="6347" y="21"/>
                  </a:lnTo>
                  <a:lnTo>
                    <a:pt x="630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 flipH="1">
              <a:off x="8762553" y="3738727"/>
              <a:ext cx="43846" cy="2099446"/>
            </a:xfrm>
            <a:custGeom>
              <a:avLst/>
              <a:gdLst/>
              <a:ahLst/>
              <a:cxnLst/>
              <a:rect l="l" t="t" r="r" b="b"/>
              <a:pathLst>
                <a:path w="427" h="20446" extrusionOk="0">
                  <a:moveTo>
                    <a:pt x="0" y="0"/>
                  </a:moveTo>
                  <a:lnTo>
                    <a:pt x="384" y="20446"/>
                  </a:lnTo>
                  <a:lnTo>
                    <a:pt x="426" y="2044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 flipH="1">
              <a:off x="8419166" y="3675269"/>
              <a:ext cx="730604" cy="2224206"/>
            </a:xfrm>
            <a:custGeom>
              <a:avLst/>
              <a:gdLst/>
              <a:ahLst/>
              <a:cxnLst/>
              <a:rect l="l" t="t" r="r" b="b"/>
              <a:pathLst>
                <a:path w="7115" h="21661" extrusionOk="0">
                  <a:moveTo>
                    <a:pt x="43" y="0"/>
                  </a:moveTo>
                  <a:lnTo>
                    <a:pt x="1" y="22"/>
                  </a:lnTo>
                  <a:lnTo>
                    <a:pt x="7072" y="21660"/>
                  </a:lnTo>
                  <a:lnTo>
                    <a:pt x="7114" y="2166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 flipH="1">
              <a:off x="8113054" y="3723428"/>
              <a:ext cx="1342812" cy="2127889"/>
            </a:xfrm>
            <a:custGeom>
              <a:avLst/>
              <a:gdLst/>
              <a:ahLst/>
              <a:cxnLst/>
              <a:rect l="l" t="t" r="r" b="b"/>
              <a:pathLst>
                <a:path w="13077" h="20723" extrusionOk="0">
                  <a:moveTo>
                    <a:pt x="43" y="0"/>
                  </a:moveTo>
                  <a:lnTo>
                    <a:pt x="0" y="21"/>
                  </a:lnTo>
                  <a:lnTo>
                    <a:pt x="13034" y="20723"/>
                  </a:lnTo>
                  <a:lnTo>
                    <a:pt x="13077" y="2070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34"/>
          <p:cNvGrpSpPr/>
          <p:nvPr/>
        </p:nvGrpSpPr>
        <p:grpSpPr>
          <a:xfrm>
            <a:off x="353625" y="4432246"/>
            <a:ext cx="273000" cy="273300"/>
            <a:chOff x="-1642400" y="5632396"/>
            <a:chExt cx="273000" cy="273300"/>
          </a:xfrm>
        </p:grpSpPr>
        <p:cxnSp>
          <p:nvCxnSpPr>
            <p:cNvPr id="1141" name="Google Shape;1141;p34"/>
            <p:cNvCxnSpPr/>
            <p:nvPr/>
          </p:nvCxnSpPr>
          <p:spPr>
            <a:xfrm>
              <a:off x="-1505916" y="5632396"/>
              <a:ext cx="0" cy="2733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2" name="Google Shape;1142;p34"/>
            <p:cNvCxnSpPr/>
            <p:nvPr/>
          </p:nvCxnSpPr>
          <p:spPr>
            <a:xfrm rot="10800000">
              <a:off x="-1642400" y="5768912"/>
              <a:ext cx="273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3" name="Google Shape;1143;p34"/>
            <p:cNvCxnSpPr/>
            <p:nvPr/>
          </p:nvCxnSpPr>
          <p:spPr>
            <a:xfrm>
              <a:off x="-1505885" y="5632081"/>
              <a:ext cx="0" cy="273226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4" name="Google Shape;1144;p34"/>
            <p:cNvCxnSpPr/>
            <p:nvPr/>
          </p:nvCxnSpPr>
          <p:spPr>
            <a:xfrm>
              <a:off x="-1505966" y="5632081"/>
              <a:ext cx="0" cy="273226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45" name="Google Shape;1145;p34"/>
          <p:cNvGrpSpPr/>
          <p:nvPr/>
        </p:nvGrpSpPr>
        <p:grpSpPr>
          <a:xfrm>
            <a:off x="8430775" y="1408646"/>
            <a:ext cx="273000" cy="273300"/>
            <a:chOff x="-1642400" y="5722996"/>
            <a:chExt cx="273000" cy="273300"/>
          </a:xfrm>
        </p:grpSpPr>
        <p:cxnSp>
          <p:nvCxnSpPr>
            <p:cNvPr id="1146" name="Google Shape;1146;p34"/>
            <p:cNvCxnSpPr/>
            <p:nvPr/>
          </p:nvCxnSpPr>
          <p:spPr>
            <a:xfrm>
              <a:off x="-1505916" y="5722996"/>
              <a:ext cx="0" cy="2733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7" name="Google Shape;1147;p34"/>
            <p:cNvCxnSpPr/>
            <p:nvPr/>
          </p:nvCxnSpPr>
          <p:spPr>
            <a:xfrm rot="10800000">
              <a:off x="-1642400" y="5859512"/>
              <a:ext cx="273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8" name="Google Shape;1148;p34"/>
            <p:cNvCxnSpPr/>
            <p:nvPr/>
          </p:nvCxnSpPr>
          <p:spPr>
            <a:xfrm>
              <a:off x="-1505885" y="5722681"/>
              <a:ext cx="0" cy="273226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9" name="Google Shape;1149;p34"/>
            <p:cNvCxnSpPr/>
            <p:nvPr/>
          </p:nvCxnSpPr>
          <p:spPr>
            <a:xfrm>
              <a:off x="-1505966" y="5722681"/>
              <a:ext cx="0" cy="273226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50" name="Google Shape;1150;p34"/>
          <p:cNvGrpSpPr/>
          <p:nvPr/>
        </p:nvGrpSpPr>
        <p:grpSpPr>
          <a:xfrm>
            <a:off x="353625" y="262606"/>
            <a:ext cx="186900" cy="187200"/>
            <a:chOff x="5475725" y="484931"/>
            <a:chExt cx="186900" cy="187200"/>
          </a:xfrm>
        </p:grpSpPr>
        <p:cxnSp>
          <p:nvCxnSpPr>
            <p:cNvPr id="1151" name="Google Shape;1151;p34"/>
            <p:cNvCxnSpPr/>
            <p:nvPr/>
          </p:nvCxnSpPr>
          <p:spPr>
            <a:xfrm>
              <a:off x="5569177" y="484931"/>
              <a:ext cx="0" cy="187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2" name="Google Shape;1152;p34"/>
            <p:cNvCxnSpPr/>
            <p:nvPr/>
          </p:nvCxnSpPr>
          <p:spPr>
            <a:xfrm rot="10800000">
              <a:off x="5475725" y="578379"/>
              <a:ext cx="186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3" name="Google Shape;1153;p34"/>
            <p:cNvCxnSpPr/>
            <p:nvPr/>
          </p:nvCxnSpPr>
          <p:spPr>
            <a:xfrm>
              <a:off x="5569173" y="484705"/>
              <a:ext cx="0" cy="1871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4" name="Google Shape;1154;p34"/>
            <p:cNvCxnSpPr/>
            <p:nvPr/>
          </p:nvCxnSpPr>
          <p:spPr>
            <a:xfrm>
              <a:off x="5569168" y="484705"/>
              <a:ext cx="0" cy="1871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Vidaloka"/>
              <a:buNone/>
              <a:defRPr sz="33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Vidaloka"/>
              <a:buNone/>
              <a:defRPr sz="33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Vidaloka"/>
              <a:buNone/>
              <a:defRPr sz="33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Vidaloka"/>
              <a:buNone/>
              <a:defRPr sz="33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Vidaloka"/>
              <a:buNone/>
              <a:defRPr sz="33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Vidaloka"/>
              <a:buNone/>
              <a:defRPr sz="33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Vidaloka"/>
              <a:buNone/>
              <a:defRPr sz="33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Vidaloka"/>
              <a:buNone/>
              <a:defRPr sz="33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Vidaloka"/>
              <a:buNone/>
              <a:defRPr sz="33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9" r:id="rId4"/>
    <p:sldLayoutId id="214748368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5" name="Google Shape;1165;p38"/>
          <p:cNvGrpSpPr/>
          <p:nvPr/>
        </p:nvGrpSpPr>
        <p:grpSpPr>
          <a:xfrm>
            <a:off x="5739400" y="-45325"/>
            <a:ext cx="1863000" cy="2286900"/>
            <a:chOff x="-3195825" y="3850050"/>
            <a:chExt cx="1863000" cy="2286900"/>
          </a:xfrm>
        </p:grpSpPr>
        <p:sp>
          <p:nvSpPr>
            <p:cNvPr id="1166" name="Google Shape;1166;p38"/>
            <p:cNvSpPr/>
            <p:nvPr/>
          </p:nvSpPr>
          <p:spPr>
            <a:xfrm>
              <a:off x="-3195825" y="3850050"/>
              <a:ext cx="1863000" cy="2286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-3104775" y="4206363"/>
              <a:ext cx="1680900" cy="16809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-2997277" y="4315033"/>
              <a:ext cx="1463700" cy="1463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-2375904" y="4470974"/>
              <a:ext cx="225037" cy="11883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lt2"/>
                  </a:solidFill>
                  <a:latin typeface="Vidaloka"/>
                </a:rPr>
                <a:t>XII</a:t>
              </a:r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-2346242" y="5502140"/>
              <a:ext cx="165709" cy="12053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lt2"/>
                  </a:solidFill>
                  <a:latin typeface="Vidaloka"/>
                </a:rPr>
                <a:t>VI</a:t>
              </a:r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-1830660" y="4986568"/>
              <a:ext cx="165198" cy="11883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lt2"/>
                  </a:solidFill>
                  <a:latin typeface="Vidaloka"/>
                </a:rPr>
                <a:t>III</a:t>
              </a:r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-2863187" y="4986568"/>
              <a:ext cx="167073" cy="11883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lt2"/>
                  </a:solidFill>
                  <a:latin typeface="Vidaloka"/>
                </a:rPr>
                <a:t>IX</a:t>
              </a:r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-1887485" y="4739667"/>
              <a:ext cx="106040" cy="11883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lt2"/>
                  </a:solidFill>
                  <a:latin typeface="Vidaloka"/>
                </a:rPr>
                <a:t>II</a:t>
              </a:r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-2034431" y="4550136"/>
              <a:ext cx="46883" cy="11883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lt2"/>
                  </a:solidFill>
                  <a:latin typeface="Vidaloka"/>
                </a:rPr>
                <a:t>I</a:t>
              </a:r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-1852815" y="5224067"/>
              <a:ext cx="162470" cy="12053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lt2"/>
                  </a:solidFill>
                  <a:latin typeface="Vidaloka"/>
                </a:rPr>
                <a:t>IV</a:t>
              </a:r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-2034431" y="5407760"/>
              <a:ext cx="112689" cy="12053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lt2"/>
                  </a:solidFill>
                  <a:latin typeface="Vidaloka"/>
                </a:rPr>
                <a:t>V</a:t>
              </a:r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-2660507" y="5407760"/>
              <a:ext cx="224696" cy="12053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lt2"/>
                  </a:solidFill>
                  <a:latin typeface="Vidaloka"/>
                </a:rPr>
                <a:t>VII</a:t>
              </a:r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-2837080" y="5224067"/>
              <a:ext cx="283853" cy="12053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lt2"/>
                  </a:solidFill>
                  <a:latin typeface="Vidaloka"/>
                </a:rPr>
                <a:t>VIII</a:t>
              </a:r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-2754193" y="4739667"/>
              <a:ext cx="114905" cy="11883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lt2"/>
                  </a:solidFill>
                  <a:latin typeface="Vidaloka"/>
                </a:rPr>
                <a:t>X</a:t>
              </a:r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-2591655" y="4550136"/>
              <a:ext cx="165879" cy="11883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lt2"/>
                  </a:solidFill>
                  <a:latin typeface="Vidaloka"/>
                </a:rPr>
                <a:t>XI</a:t>
              </a:r>
            </a:p>
          </p:txBody>
        </p:sp>
        <p:grpSp>
          <p:nvGrpSpPr>
            <p:cNvPr id="1181" name="Google Shape;1181;p38"/>
            <p:cNvGrpSpPr/>
            <p:nvPr/>
          </p:nvGrpSpPr>
          <p:grpSpPr>
            <a:xfrm>
              <a:off x="-2313799" y="4453104"/>
              <a:ext cx="106800" cy="638100"/>
              <a:chOff x="6500651" y="557729"/>
              <a:chExt cx="106800" cy="638100"/>
            </a:xfrm>
          </p:grpSpPr>
          <p:cxnSp>
            <p:nvCxnSpPr>
              <p:cNvPr id="1182" name="Google Shape;1182;p38"/>
              <p:cNvCxnSpPr/>
              <p:nvPr/>
            </p:nvCxnSpPr>
            <p:spPr>
              <a:xfrm rot="10800000">
                <a:off x="6537631" y="622814"/>
                <a:ext cx="22800" cy="510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1183" name="Google Shape;1183;p38"/>
              <p:cNvCxnSpPr>
                <a:stCxn id="1184" idx="0"/>
              </p:cNvCxnSpPr>
              <p:nvPr/>
            </p:nvCxnSpPr>
            <p:spPr>
              <a:xfrm rot="10800000">
                <a:off x="6554051" y="557729"/>
                <a:ext cx="0" cy="531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sp>
            <p:nvSpPr>
              <p:cNvPr id="1184" name="Google Shape;1184;p38"/>
              <p:cNvSpPr/>
              <p:nvPr/>
            </p:nvSpPr>
            <p:spPr>
              <a:xfrm>
                <a:off x="6500651" y="1089029"/>
                <a:ext cx="106800" cy="106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5" name="Google Shape;1185;p38"/>
            <p:cNvSpPr/>
            <p:nvPr/>
          </p:nvSpPr>
          <p:spPr>
            <a:xfrm>
              <a:off x="-2905837" y="4403538"/>
              <a:ext cx="1284900" cy="1284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86" name="Google Shape;1186;p38"/>
          <p:cNvCxnSpPr/>
          <p:nvPr/>
        </p:nvCxnSpPr>
        <p:spPr>
          <a:xfrm>
            <a:off x="823825" y="3033300"/>
            <a:ext cx="4378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38"/>
          <p:cNvGrpSpPr/>
          <p:nvPr/>
        </p:nvGrpSpPr>
        <p:grpSpPr>
          <a:xfrm>
            <a:off x="6434750" y="2332300"/>
            <a:ext cx="400800" cy="401100"/>
            <a:chOff x="6434750" y="2332300"/>
            <a:chExt cx="400800" cy="401100"/>
          </a:xfrm>
        </p:grpSpPr>
        <p:cxnSp>
          <p:nvCxnSpPr>
            <p:cNvPr id="1188" name="Google Shape;1188;p38"/>
            <p:cNvCxnSpPr/>
            <p:nvPr/>
          </p:nvCxnSpPr>
          <p:spPr>
            <a:xfrm>
              <a:off x="6635126" y="2332300"/>
              <a:ext cx="0" cy="401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9" name="Google Shape;1189;p38"/>
            <p:cNvCxnSpPr/>
            <p:nvPr/>
          </p:nvCxnSpPr>
          <p:spPr>
            <a:xfrm rot="10800000">
              <a:off x="6434750" y="2532724"/>
              <a:ext cx="400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0" name="Google Shape;1190;p38"/>
            <p:cNvCxnSpPr/>
            <p:nvPr/>
          </p:nvCxnSpPr>
          <p:spPr>
            <a:xfrm>
              <a:off x="6635093" y="2331806"/>
              <a:ext cx="0" cy="401354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1" name="Google Shape;1191;p38"/>
            <p:cNvCxnSpPr/>
            <p:nvPr/>
          </p:nvCxnSpPr>
          <p:spPr>
            <a:xfrm>
              <a:off x="6635132" y="2331806"/>
              <a:ext cx="0" cy="401354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92" name="Google Shape;1192;p38"/>
          <p:cNvGrpSpPr/>
          <p:nvPr/>
        </p:nvGrpSpPr>
        <p:grpSpPr>
          <a:xfrm>
            <a:off x="8430775" y="1260046"/>
            <a:ext cx="273000" cy="273300"/>
            <a:chOff x="6434750" y="2460196"/>
            <a:chExt cx="273000" cy="273300"/>
          </a:xfrm>
        </p:grpSpPr>
        <p:cxnSp>
          <p:nvCxnSpPr>
            <p:cNvPr id="1193" name="Google Shape;1193;p38"/>
            <p:cNvCxnSpPr/>
            <p:nvPr/>
          </p:nvCxnSpPr>
          <p:spPr>
            <a:xfrm>
              <a:off x="6571234" y="2460196"/>
              <a:ext cx="0" cy="2733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4" name="Google Shape;1194;p38"/>
            <p:cNvCxnSpPr/>
            <p:nvPr/>
          </p:nvCxnSpPr>
          <p:spPr>
            <a:xfrm rot="10800000">
              <a:off x="6434750" y="2596712"/>
              <a:ext cx="273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5" name="Google Shape;1195;p38"/>
            <p:cNvCxnSpPr/>
            <p:nvPr/>
          </p:nvCxnSpPr>
          <p:spPr>
            <a:xfrm>
              <a:off x="6571265" y="2459881"/>
              <a:ext cx="0" cy="273226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6" name="Google Shape;1196;p38"/>
            <p:cNvCxnSpPr/>
            <p:nvPr/>
          </p:nvCxnSpPr>
          <p:spPr>
            <a:xfrm>
              <a:off x="6571184" y="2459881"/>
              <a:ext cx="0" cy="273226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97" name="Google Shape;1197;p38"/>
          <p:cNvSpPr/>
          <p:nvPr/>
        </p:nvSpPr>
        <p:spPr>
          <a:xfrm>
            <a:off x="8770600" y="1955425"/>
            <a:ext cx="130800" cy="1308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38"/>
          <p:cNvSpPr/>
          <p:nvPr/>
        </p:nvSpPr>
        <p:spPr>
          <a:xfrm>
            <a:off x="8846850" y="4204675"/>
            <a:ext cx="91200" cy="91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38"/>
          <p:cNvSpPr/>
          <p:nvPr/>
        </p:nvSpPr>
        <p:spPr>
          <a:xfrm>
            <a:off x="8687025" y="2687850"/>
            <a:ext cx="63300" cy="6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38"/>
          <p:cNvSpPr txBox="1">
            <a:spLocks noGrp="1"/>
          </p:cNvSpPr>
          <p:nvPr>
            <p:ph type="ctrTitle"/>
          </p:nvPr>
        </p:nvSpPr>
        <p:spPr>
          <a:xfrm>
            <a:off x="713225" y="1309825"/>
            <a:ext cx="4994700" cy="17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Update Jan 17</a:t>
            </a:r>
            <a:endParaRPr dirty="0"/>
          </a:p>
        </p:txBody>
      </p:sp>
      <p:sp>
        <p:nvSpPr>
          <p:cNvPr id="1201" name="Google Shape;1201;p38"/>
          <p:cNvSpPr txBox="1">
            <a:spLocks noGrp="1"/>
          </p:cNvSpPr>
          <p:nvPr>
            <p:ph type="subTitle" idx="1"/>
          </p:nvPr>
        </p:nvSpPr>
        <p:spPr>
          <a:xfrm>
            <a:off x="713225" y="3091222"/>
            <a:ext cx="4715100" cy="37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Y</a:t>
            </a:r>
            <a:r>
              <a:rPr lang="en" dirty="0"/>
              <a:t>ay new semester </a:t>
            </a:r>
            <a:endParaRPr dirty="0"/>
          </a:p>
        </p:txBody>
      </p:sp>
      <p:grpSp>
        <p:nvGrpSpPr>
          <p:cNvPr id="2" name="Google Shape;1326;p40">
            <a:extLst>
              <a:ext uri="{FF2B5EF4-FFF2-40B4-BE49-F238E27FC236}">
                <a16:creationId xmlns:a16="http://schemas.microsoft.com/office/drawing/2014/main" id="{DDF515EB-63CB-64A1-32B4-441FECD087E8}"/>
              </a:ext>
            </a:extLst>
          </p:cNvPr>
          <p:cNvGrpSpPr/>
          <p:nvPr/>
        </p:nvGrpSpPr>
        <p:grpSpPr>
          <a:xfrm>
            <a:off x="6399150" y="1657600"/>
            <a:ext cx="2538900" cy="3177223"/>
            <a:chOff x="939500" y="959602"/>
            <a:chExt cx="2538900" cy="3177223"/>
          </a:xfrm>
        </p:grpSpPr>
        <p:sp>
          <p:nvSpPr>
            <p:cNvPr id="3" name="Google Shape;1327;p40">
              <a:extLst>
                <a:ext uri="{FF2B5EF4-FFF2-40B4-BE49-F238E27FC236}">
                  <a16:creationId xmlns:a16="http://schemas.microsoft.com/office/drawing/2014/main" id="{DA9E136D-B02E-EED4-C33F-18F9E685A746}"/>
                </a:ext>
              </a:extLst>
            </p:cNvPr>
            <p:cNvSpPr/>
            <p:nvPr/>
          </p:nvSpPr>
          <p:spPr>
            <a:xfrm>
              <a:off x="1254350" y="959602"/>
              <a:ext cx="1887600" cy="539100"/>
            </a:xfrm>
            <a:prstGeom prst="triangle">
              <a:avLst>
                <a:gd name="adj" fmla="val 5063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28;p40">
              <a:extLst>
                <a:ext uri="{FF2B5EF4-FFF2-40B4-BE49-F238E27FC236}">
                  <a16:creationId xmlns:a16="http://schemas.microsoft.com/office/drawing/2014/main" id="{4441E6C4-B333-6BB8-A66E-8F3E5328096D}"/>
                </a:ext>
              </a:extLst>
            </p:cNvPr>
            <p:cNvSpPr/>
            <p:nvPr/>
          </p:nvSpPr>
          <p:spPr>
            <a:xfrm>
              <a:off x="1590500" y="1195440"/>
              <a:ext cx="1215300" cy="347100"/>
            </a:xfrm>
            <a:prstGeom prst="triangle">
              <a:avLst>
                <a:gd name="adj" fmla="val 4992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29;p40">
              <a:extLst>
                <a:ext uri="{FF2B5EF4-FFF2-40B4-BE49-F238E27FC236}">
                  <a16:creationId xmlns:a16="http://schemas.microsoft.com/office/drawing/2014/main" id="{BB0127A1-F032-2B25-E39D-9A5DB6E1370C}"/>
                </a:ext>
              </a:extLst>
            </p:cNvPr>
            <p:cNvSpPr/>
            <p:nvPr/>
          </p:nvSpPr>
          <p:spPr>
            <a:xfrm>
              <a:off x="1143902" y="1647225"/>
              <a:ext cx="2133300" cy="239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30;p40">
              <a:extLst>
                <a:ext uri="{FF2B5EF4-FFF2-40B4-BE49-F238E27FC236}">
                  <a16:creationId xmlns:a16="http://schemas.microsoft.com/office/drawing/2014/main" id="{5D64CF84-4F04-4314-8D24-F8F565A0BD68}"/>
                </a:ext>
              </a:extLst>
            </p:cNvPr>
            <p:cNvSpPr/>
            <p:nvPr/>
          </p:nvSpPr>
          <p:spPr>
            <a:xfrm>
              <a:off x="1017400" y="4043850"/>
              <a:ext cx="24588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31;p40">
              <a:extLst>
                <a:ext uri="{FF2B5EF4-FFF2-40B4-BE49-F238E27FC236}">
                  <a16:creationId xmlns:a16="http://schemas.microsoft.com/office/drawing/2014/main" id="{F940D5D7-52FA-22FD-7CD0-0FDE87868B39}"/>
                </a:ext>
              </a:extLst>
            </p:cNvPr>
            <p:cNvSpPr/>
            <p:nvPr/>
          </p:nvSpPr>
          <p:spPr>
            <a:xfrm>
              <a:off x="1000766" y="3523886"/>
              <a:ext cx="2475273" cy="604919"/>
            </a:xfrm>
            <a:custGeom>
              <a:avLst/>
              <a:gdLst/>
              <a:ahLst/>
              <a:cxnLst/>
              <a:rect l="l" t="t" r="r" b="b"/>
              <a:pathLst>
                <a:path w="29429" h="7192" extrusionOk="0">
                  <a:moveTo>
                    <a:pt x="28644" y="0"/>
                  </a:moveTo>
                  <a:cubicBezTo>
                    <a:pt x="27622" y="0"/>
                    <a:pt x="26591" y="273"/>
                    <a:pt x="25661" y="721"/>
                  </a:cubicBezTo>
                  <a:cubicBezTo>
                    <a:pt x="23563" y="1739"/>
                    <a:pt x="21995" y="3715"/>
                    <a:pt x="21282" y="5934"/>
                  </a:cubicBezTo>
                  <a:cubicBezTo>
                    <a:pt x="18917" y="6096"/>
                    <a:pt x="16547" y="6172"/>
                    <a:pt x="14176" y="6172"/>
                  </a:cubicBezTo>
                  <a:cubicBezTo>
                    <a:pt x="12056" y="6172"/>
                    <a:pt x="9936" y="6111"/>
                    <a:pt x="7821" y="5996"/>
                  </a:cubicBezTo>
                  <a:cubicBezTo>
                    <a:pt x="7108" y="4916"/>
                    <a:pt x="6212" y="3979"/>
                    <a:pt x="5112" y="3267"/>
                  </a:cubicBezTo>
                  <a:cubicBezTo>
                    <a:pt x="3775" y="2369"/>
                    <a:pt x="2142" y="1884"/>
                    <a:pt x="538" y="1884"/>
                  </a:cubicBezTo>
                  <a:cubicBezTo>
                    <a:pt x="359" y="1884"/>
                    <a:pt x="179" y="1890"/>
                    <a:pt x="0" y="1902"/>
                  </a:cubicBezTo>
                  <a:cubicBezTo>
                    <a:pt x="61" y="3409"/>
                    <a:pt x="123" y="4916"/>
                    <a:pt x="224" y="6423"/>
                  </a:cubicBezTo>
                  <a:cubicBezTo>
                    <a:pt x="2953" y="6668"/>
                    <a:pt x="5682" y="6851"/>
                    <a:pt x="8411" y="6993"/>
                  </a:cubicBezTo>
                  <a:cubicBezTo>
                    <a:pt x="11383" y="7123"/>
                    <a:pt x="14354" y="7192"/>
                    <a:pt x="17325" y="7192"/>
                  </a:cubicBezTo>
                  <a:cubicBezTo>
                    <a:pt x="18549" y="7192"/>
                    <a:pt x="19773" y="7180"/>
                    <a:pt x="20997" y="7156"/>
                  </a:cubicBezTo>
                  <a:cubicBezTo>
                    <a:pt x="23808" y="7095"/>
                    <a:pt x="26618" y="6993"/>
                    <a:pt x="29429" y="6810"/>
                  </a:cubicBezTo>
                  <a:cubicBezTo>
                    <a:pt x="29388" y="4550"/>
                    <a:pt x="29306" y="2289"/>
                    <a:pt x="29205" y="28"/>
                  </a:cubicBezTo>
                  <a:cubicBezTo>
                    <a:pt x="29019" y="10"/>
                    <a:pt x="28832" y="0"/>
                    <a:pt x="28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32;p40">
              <a:extLst>
                <a:ext uri="{FF2B5EF4-FFF2-40B4-BE49-F238E27FC236}">
                  <a16:creationId xmlns:a16="http://schemas.microsoft.com/office/drawing/2014/main" id="{E02B9D5F-925D-71DB-5F36-1F4E8C0B9540}"/>
                </a:ext>
              </a:extLst>
            </p:cNvPr>
            <p:cNvSpPr/>
            <p:nvPr/>
          </p:nvSpPr>
          <p:spPr>
            <a:xfrm>
              <a:off x="1233488" y="1934613"/>
              <a:ext cx="1929300" cy="192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33;p40">
              <a:extLst>
                <a:ext uri="{FF2B5EF4-FFF2-40B4-BE49-F238E27FC236}">
                  <a16:creationId xmlns:a16="http://schemas.microsoft.com/office/drawing/2014/main" id="{A924872F-B452-D4F7-E3C9-B8C8D16626AC}"/>
                </a:ext>
              </a:extLst>
            </p:cNvPr>
            <p:cNvSpPr/>
            <p:nvPr/>
          </p:nvSpPr>
          <p:spPr>
            <a:xfrm>
              <a:off x="2069004" y="2238274"/>
              <a:ext cx="258298" cy="136392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lt2"/>
                  </a:solidFill>
                  <a:latin typeface="Vidaloka"/>
                </a:rPr>
                <a:t>XII</a:t>
              </a:r>
            </a:p>
          </p:txBody>
        </p:sp>
        <p:sp>
          <p:nvSpPr>
            <p:cNvPr id="10" name="Google Shape;1334;p40">
              <a:extLst>
                <a:ext uri="{FF2B5EF4-FFF2-40B4-BE49-F238E27FC236}">
                  <a16:creationId xmlns:a16="http://schemas.microsoft.com/office/drawing/2014/main" id="{CF863AF1-C58B-4AFC-DF56-E8F9F74B3292}"/>
                </a:ext>
              </a:extLst>
            </p:cNvPr>
            <p:cNvSpPr/>
            <p:nvPr/>
          </p:nvSpPr>
          <p:spPr>
            <a:xfrm>
              <a:off x="2103049" y="3421838"/>
              <a:ext cx="190201" cy="138349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lt2"/>
                  </a:solidFill>
                  <a:latin typeface="Vidaloka"/>
                </a:rPr>
                <a:t>VI</a:t>
              </a:r>
            </a:p>
          </p:txBody>
        </p:sp>
        <p:sp>
          <p:nvSpPr>
            <p:cNvPr id="11" name="Google Shape;1335;p40">
              <a:extLst>
                <a:ext uri="{FF2B5EF4-FFF2-40B4-BE49-F238E27FC236}">
                  <a16:creationId xmlns:a16="http://schemas.microsoft.com/office/drawing/2014/main" id="{00CC2D71-4290-5A5E-5656-84BC9214C5F9}"/>
                </a:ext>
              </a:extLst>
            </p:cNvPr>
            <p:cNvSpPr/>
            <p:nvPr/>
          </p:nvSpPr>
          <p:spPr>
            <a:xfrm>
              <a:off x="2694831" y="2830069"/>
              <a:ext cx="189614" cy="136392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lt2"/>
                  </a:solidFill>
                  <a:latin typeface="Vidaloka"/>
                </a:rPr>
                <a:t>III</a:t>
              </a:r>
            </a:p>
          </p:txBody>
        </p:sp>
        <p:sp>
          <p:nvSpPr>
            <p:cNvPr id="12" name="Google Shape;1336;p40">
              <a:extLst>
                <a:ext uri="{FF2B5EF4-FFF2-40B4-BE49-F238E27FC236}">
                  <a16:creationId xmlns:a16="http://schemas.microsoft.com/office/drawing/2014/main" id="{702DE927-E16B-B196-5464-4FF9638F6CB4}"/>
                </a:ext>
              </a:extLst>
            </p:cNvPr>
            <p:cNvSpPr/>
            <p:nvPr/>
          </p:nvSpPr>
          <p:spPr>
            <a:xfrm>
              <a:off x="1509704" y="2830069"/>
              <a:ext cx="191766" cy="136392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lt2"/>
                  </a:solidFill>
                  <a:latin typeface="Vidaloka"/>
                </a:rPr>
                <a:t>IX</a:t>
              </a:r>
            </a:p>
          </p:txBody>
        </p:sp>
        <p:sp>
          <p:nvSpPr>
            <p:cNvPr id="13" name="Google Shape;1337;p40">
              <a:extLst>
                <a:ext uri="{FF2B5EF4-FFF2-40B4-BE49-F238E27FC236}">
                  <a16:creationId xmlns:a16="http://schemas.microsoft.com/office/drawing/2014/main" id="{6F7437FF-5D45-B282-6B4A-45110E022731}"/>
                </a:ext>
              </a:extLst>
            </p:cNvPr>
            <p:cNvSpPr/>
            <p:nvPr/>
          </p:nvSpPr>
          <p:spPr>
            <a:xfrm>
              <a:off x="2629607" y="2546678"/>
              <a:ext cx="121713" cy="136392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lt2"/>
                  </a:solidFill>
                  <a:latin typeface="Vidaloka"/>
                </a:rPr>
                <a:t>II</a:t>
              </a:r>
            </a:p>
          </p:txBody>
        </p:sp>
        <p:sp>
          <p:nvSpPr>
            <p:cNvPr id="14" name="Google Shape;1338;p40">
              <a:extLst>
                <a:ext uri="{FF2B5EF4-FFF2-40B4-BE49-F238E27FC236}">
                  <a16:creationId xmlns:a16="http://schemas.microsoft.com/office/drawing/2014/main" id="{D5210ADF-4F1F-0B9E-7806-2357089828DA}"/>
                </a:ext>
              </a:extLst>
            </p:cNvPr>
            <p:cNvSpPr/>
            <p:nvPr/>
          </p:nvSpPr>
          <p:spPr>
            <a:xfrm>
              <a:off x="2460944" y="2329136"/>
              <a:ext cx="53812" cy="136392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lt2"/>
                  </a:solidFill>
                  <a:latin typeface="Vidaloka"/>
                </a:rPr>
                <a:t>I</a:t>
              </a:r>
            </a:p>
          </p:txBody>
        </p:sp>
        <p:sp>
          <p:nvSpPr>
            <p:cNvPr id="15" name="Google Shape;1339;p40">
              <a:extLst>
                <a:ext uri="{FF2B5EF4-FFF2-40B4-BE49-F238E27FC236}">
                  <a16:creationId xmlns:a16="http://schemas.microsoft.com/office/drawing/2014/main" id="{9285B29E-907A-F74F-CCF1-0B15B9D7B40D}"/>
                </a:ext>
              </a:extLst>
            </p:cNvPr>
            <p:cNvSpPr/>
            <p:nvPr/>
          </p:nvSpPr>
          <p:spPr>
            <a:xfrm>
              <a:off x="2669401" y="3102668"/>
              <a:ext cx="186483" cy="138349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lt2"/>
                  </a:solidFill>
                  <a:latin typeface="Vidaloka"/>
                </a:rPr>
                <a:t>IV</a:t>
              </a:r>
            </a:p>
          </p:txBody>
        </p:sp>
        <p:sp>
          <p:nvSpPr>
            <p:cNvPr id="16" name="Google Shape;1340;p40">
              <a:extLst>
                <a:ext uri="{FF2B5EF4-FFF2-40B4-BE49-F238E27FC236}">
                  <a16:creationId xmlns:a16="http://schemas.microsoft.com/office/drawing/2014/main" id="{DBDFD1E9-07EF-CBC7-B5B5-8566E5274802}"/>
                </a:ext>
              </a:extLst>
            </p:cNvPr>
            <p:cNvSpPr/>
            <p:nvPr/>
          </p:nvSpPr>
          <p:spPr>
            <a:xfrm>
              <a:off x="2460944" y="3313510"/>
              <a:ext cx="129344" cy="138349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lt2"/>
                  </a:solidFill>
                  <a:latin typeface="Vidaloka"/>
                </a:rPr>
                <a:t>V</a:t>
              </a:r>
            </a:p>
          </p:txBody>
        </p:sp>
        <p:sp>
          <p:nvSpPr>
            <p:cNvPr id="17" name="Google Shape;1341;p40">
              <a:extLst>
                <a:ext uri="{FF2B5EF4-FFF2-40B4-BE49-F238E27FC236}">
                  <a16:creationId xmlns:a16="http://schemas.microsoft.com/office/drawing/2014/main" id="{B6747A62-B759-1610-40DC-5FAA6728EE72}"/>
                </a:ext>
              </a:extLst>
            </p:cNvPr>
            <p:cNvSpPr/>
            <p:nvPr/>
          </p:nvSpPr>
          <p:spPr>
            <a:xfrm>
              <a:off x="1742339" y="3313510"/>
              <a:ext cx="257906" cy="138349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lt2"/>
                  </a:solidFill>
                  <a:latin typeface="Vidaloka"/>
                </a:rPr>
                <a:t>VII</a:t>
              </a:r>
            </a:p>
          </p:txBody>
        </p:sp>
        <p:sp>
          <p:nvSpPr>
            <p:cNvPr id="18" name="Google Shape;1342;p40">
              <a:extLst>
                <a:ext uri="{FF2B5EF4-FFF2-40B4-BE49-F238E27FC236}">
                  <a16:creationId xmlns:a16="http://schemas.microsoft.com/office/drawing/2014/main" id="{33AC8532-83AB-590D-4560-03805993A421}"/>
                </a:ext>
              </a:extLst>
            </p:cNvPr>
            <p:cNvSpPr/>
            <p:nvPr/>
          </p:nvSpPr>
          <p:spPr>
            <a:xfrm>
              <a:off x="1539670" y="3102668"/>
              <a:ext cx="325807" cy="138349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lt2"/>
                  </a:solidFill>
                  <a:latin typeface="Vidaloka"/>
                </a:rPr>
                <a:t>VIII</a:t>
              </a:r>
            </a:p>
          </p:txBody>
        </p:sp>
        <p:sp>
          <p:nvSpPr>
            <p:cNvPr id="19" name="Google Shape;1343;p40">
              <a:extLst>
                <a:ext uri="{FF2B5EF4-FFF2-40B4-BE49-F238E27FC236}">
                  <a16:creationId xmlns:a16="http://schemas.microsoft.com/office/drawing/2014/main" id="{AF64EB06-808D-9A51-1B41-D2C7D57C4DE4}"/>
                </a:ext>
              </a:extLst>
            </p:cNvPr>
            <p:cNvSpPr/>
            <p:nvPr/>
          </p:nvSpPr>
          <p:spPr>
            <a:xfrm>
              <a:off x="1634807" y="2546678"/>
              <a:ext cx="131888" cy="136392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lt2"/>
                  </a:solidFill>
                  <a:latin typeface="Vidaloka"/>
                </a:rPr>
                <a:t>X</a:t>
              </a:r>
            </a:p>
          </p:txBody>
        </p:sp>
        <p:sp>
          <p:nvSpPr>
            <p:cNvPr id="20" name="Google Shape;1344;p40">
              <a:extLst>
                <a:ext uri="{FF2B5EF4-FFF2-40B4-BE49-F238E27FC236}">
                  <a16:creationId xmlns:a16="http://schemas.microsoft.com/office/drawing/2014/main" id="{1E7F759D-4036-78A4-6D6F-5BE76DFB0B3B}"/>
                </a:ext>
              </a:extLst>
            </p:cNvPr>
            <p:cNvSpPr/>
            <p:nvPr/>
          </p:nvSpPr>
          <p:spPr>
            <a:xfrm>
              <a:off x="1821366" y="2329136"/>
              <a:ext cx="190397" cy="136392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lt2"/>
                  </a:solidFill>
                  <a:latin typeface="Vidaloka"/>
                </a:rPr>
                <a:t>XI</a:t>
              </a:r>
            </a:p>
          </p:txBody>
        </p:sp>
        <p:grpSp>
          <p:nvGrpSpPr>
            <p:cNvPr id="21" name="Google Shape;1345;p40">
              <a:extLst>
                <a:ext uri="{FF2B5EF4-FFF2-40B4-BE49-F238E27FC236}">
                  <a16:creationId xmlns:a16="http://schemas.microsoft.com/office/drawing/2014/main" id="{9444FA7C-EE40-D127-D081-A830572A168A}"/>
                </a:ext>
              </a:extLst>
            </p:cNvPr>
            <p:cNvGrpSpPr/>
            <p:nvPr/>
          </p:nvGrpSpPr>
          <p:grpSpPr>
            <a:xfrm>
              <a:off x="2140339" y="2217767"/>
              <a:ext cx="122585" cy="732411"/>
              <a:chOff x="6500651" y="557729"/>
              <a:chExt cx="106800" cy="638100"/>
            </a:xfrm>
          </p:grpSpPr>
          <p:cxnSp>
            <p:nvCxnSpPr>
              <p:cNvPr id="26" name="Google Shape;1346;p40">
                <a:extLst>
                  <a:ext uri="{FF2B5EF4-FFF2-40B4-BE49-F238E27FC236}">
                    <a16:creationId xmlns:a16="http://schemas.microsoft.com/office/drawing/2014/main" id="{87C394F2-C5DB-4F6C-4E47-683E785B6D13}"/>
                  </a:ext>
                </a:extLst>
              </p:cNvPr>
              <p:cNvCxnSpPr/>
              <p:nvPr/>
            </p:nvCxnSpPr>
            <p:spPr>
              <a:xfrm rot="10800000">
                <a:off x="6537631" y="622814"/>
                <a:ext cx="22800" cy="510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27" name="Google Shape;1347;p40">
                <a:extLst>
                  <a:ext uri="{FF2B5EF4-FFF2-40B4-BE49-F238E27FC236}">
                    <a16:creationId xmlns:a16="http://schemas.microsoft.com/office/drawing/2014/main" id="{8117517E-4764-E0E2-AF18-BB16609A6F5C}"/>
                  </a:ext>
                </a:extLst>
              </p:cNvPr>
              <p:cNvCxnSpPr>
                <a:stCxn id="28" idx="0"/>
              </p:cNvCxnSpPr>
              <p:nvPr/>
            </p:nvCxnSpPr>
            <p:spPr>
              <a:xfrm rot="10800000">
                <a:off x="6554051" y="557729"/>
                <a:ext cx="0" cy="531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sp>
            <p:nvSpPr>
              <p:cNvPr id="28" name="Google Shape;1348;p40">
                <a:extLst>
                  <a:ext uri="{FF2B5EF4-FFF2-40B4-BE49-F238E27FC236}">
                    <a16:creationId xmlns:a16="http://schemas.microsoft.com/office/drawing/2014/main" id="{2F661E43-8E3A-0789-DB8E-13A9386FD070}"/>
                  </a:ext>
                </a:extLst>
              </p:cNvPr>
              <p:cNvSpPr/>
              <p:nvPr/>
            </p:nvSpPr>
            <p:spPr>
              <a:xfrm>
                <a:off x="6500651" y="1089029"/>
                <a:ext cx="106800" cy="106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1349;p40">
              <a:extLst>
                <a:ext uri="{FF2B5EF4-FFF2-40B4-BE49-F238E27FC236}">
                  <a16:creationId xmlns:a16="http://schemas.microsoft.com/office/drawing/2014/main" id="{C288DFAF-5F9D-1EE7-E948-BBAD6C04D539}"/>
                </a:ext>
              </a:extLst>
            </p:cNvPr>
            <p:cNvSpPr/>
            <p:nvPr/>
          </p:nvSpPr>
          <p:spPr>
            <a:xfrm>
              <a:off x="1403588" y="2104713"/>
              <a:ext cx="1589100" cy="15891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50;p40">
              <a:extLst>
                <a:ext uri="{FF2B5EF4-FFF2-40B4-BE49-F238E27FC236}">
                  <a16:creationId xmlns:a16="http://schemas.microsoft.com/office/drawing/2014/main" id="{756C6A91-0F9A-72AF-989C-4E334040E383}"/>
                </a:ext>
              </a:extLst>
            </p:cNvPr>
            <p:cNvSpPr/>
            <p:nvPr/>
          </p:nvSpPr>
          <p:spPr>
            <a:xfrm>
              <a:off x="3337525" y="3526625"/>
              <a:ext cx="140875" cy="610200"/>
            </a:xfrm>
            <a:custGeom>
              <a:avLst/>
              <a:gdLst/>
              <a:ahLst/>
              <a:cxnLst/>
              <a:rect l="l" t="t" r="r" b="b"/>
              <a:pathLst>
                <a:path w="5635" h="24408" extrusionOk="0">
                  <a:moveTo>
                    <a:pt x="5564" y="24408"/>
                  </a:moveTo>
                  <a:lnTo>
                    <a:pt x="5635" y="72"/>
                  </a:lnTo>
                  <a:lnTo>
                    <a:pt x="4731" y="0"/>
                  </a:lnTo>
                  <a:lnTo>
                    <a:pt x="2219" y="2790"/>
                  </a:lnTo>
                  <a:lnTo>
                    <a:pt x="0" y="11740"/>
                  </a:lnTo>
                  <a:lnTo>
                    <a:pt x="1849" y="190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Google Shape;1351;p40">
              <a:extLst>
                <a:ext uri="{FF2B5EF4-FFF2-40B4-BE49-F238E27FC236}">
                  <a16:creationId xmlns:a16="http://schemas.microsoft.com/office/drawing/2014/main" id="{728F8140-7CC1-3500-2540-8EA2DA576FE3}"/>
                </a:ext>
              </a:extLst>
            </p:cNvPr>
            <p:cNvSpPr/>
            <p:nvPr/>
          </p:nvSpPr>
          <p:spPr>
            <a:xfrm>
              <a:off x="939500" y="1494325"/>
              <a:ext cx="2517300" cy="346800"/>
            </a:xfrm>
            <a:prstGeom prst="roundRect">
              <a:avLst>
                <a:gd name="adj" fmla="val 1869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52;p40">
              <a:extLst>
                <a:ext uri="{FF2B5EF4-FFF2-40B4-BE49-F238E27FC236}">
                  <a16:creationId xmlns:a16="http://schemas.microsoft.com/office/drawing/2014/main" id="{1BB5945A-2794-6116-656A-96495D4C8502}"/>
                </a:ext>
              </a:extLst>
            </p:cNvPr>
            <p:cNvSpPr/>
            <p:nvPr/>
          </p:nvSpPr>
          <p:spPr>
            <a:xfrm>
              <a:off x="1634800" y="4015625"/>
              <a:ext cx="1215320" cy="60850"/>
            </a:xfrm>
            <a:custGeom>
              <a:avLst/>
              <a:gdLst/>
              <a:ahLst/>
              <a:cxnLst/>
              <a:rect l="l" t="t" r="r" b="b"/>
              <a:pathLst>
                <a:path w="47571" h="2434" extrusionOk="0">
                  <a:moveTo>
                    <a:pt x="0" y="0"/>
                  </a:moveTo>
                  <a:lnTo>
                    <a:pt x="47571" y="0"/>
                  </a:lnTo>
                  <a:lnTo>
                    <a:pt x="47165" y="1623"/>
                  </a:lnTo>
                  <a:lnTo>
                    <a:pt x="1826" y="24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6" name="Google Shape;1296;p39"/>
          <p:cNvGrpSpPr/>
          <p:nvPr/>
        </p:nvGrpSpPr>
        <p:grpSpPr>
          <a:xfrm>
            <a:off x="862550" y="3676396"/>
            <a:ext cx="273000" cy="273300"/>
            <a:chOff x="-1133475" y="4876546"/>
            <a:chExt cx="273000" cy="273300"/>
          </a:xfrm>
        </p:grpSpPr>
        <p:cxnSp>
          <p:nvCxnSpPr>
            <p:cNvPr id="1297" name="Google Shape;1297;p39"/>
            <p:cNvCxnSpPr/>
            <p:nvPr/>
          </p:nvCxnSpPr>
          <p:spPr>
            <a:xfrm>
              <a:off x="-996991" y="4876546"/>
              <a:ext cx="0" cy="2733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8" name="Google Shape;1298;p39"/>
            <p:cNvCxnSpPr/>
            <p:nvPr/>
          </p:nvCxnSpPr>
          <p:spPr>
            <a:xfrm rot="10800000">
              <a:off x="-1133475" y="5013062"/>
              <a:ext cx="273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9" name="Google Shape;1299;p39"/>
            <p:cNvCxnSpPr/>
            <p:nvPr/>
          </p:nvCxnSpPr>
          <p:spPr>
            <a:xfrm>
              <a:off x="-996960" y="4876231"/>
              <a:ext cx="0" cy="273226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0" name="Google Shape;1300;p39"/>
            <p:cNvCxnSpPr/>
            <p:nvPr/>
          </p:nvCxnSpPr>
          <p:spPr>
            <a:xfrm>
              <a:off x="-997041" y="4876231"/>
              <a:ext cx="0" cy="273226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01" name="Google Shape;1301;p39"/>
          <p:cNvGrpSpPr/>
          <p:nvPr/>
        </p:nvGrpSpPr>
        <p:grpSpPr>
          <a:xfrm>
            <a:off x="8430725" y="2535696"/>
            <a:ext cx="273000" cy="273300"/>
            <a:chOff x="-997025" y="4876546"/>
            <a:chExt cx="273000" cy="273300"/>
          </a:xfrm>
        </p:grpSpPr>
        <p:cxnSp>
          <p:nvCxnSpPr>
            <p:cNvPr id="1302" name="Google Shape;1302;p39"/>
            <p:cNvCxnSpPr/>
            <p:nvPr/>
          </p:nvCxnSpPr>
          <p:spPr>
            <a:xfrm>
              <a:off x="-860541" y="4876546"/>
              <a:ext cx="0" cy="2733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3" name="Google Shape;1303;p39"/>
            <p:cNvCxnSpPr/>
            <p:nvPr/>
          </p:nvCxnSpPr>
          <p:spPr>
            <a:xfrm rot="10800000">
              <a:off x="-997025" y="5013062"/>
              <a:ext cx="273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4" name="Google Shape;1304;p39"/>
            <p:cNvCxnSpPr/>
            <p:nvPr/>
          </p:nvCxnSpPr>
          <p:spPr>
            <a:xfrm>
              <a:off x="-860510" y="4876231"/>
              <a:ext cx="0" cy="273226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5" name="Google Shape;1305;p39"/>
            <p:cNvCxnSpPr/>
            <p:nvPr/>
          </p:nvCxnSpPr>
          <p:spPr>
            <a:xfrm>
              <a:off x="-860591" y="4876231"/>
              <a:ext cx="0" cy="273226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06" name="Google Shape;1306;p39"/>
          <p:cNvSpPr/>
          <p:nvPr/>
        </p:nvSpPr>
        <p:spPr>
          <a:xfrm>
            <a:off x="6531200" y="4468625"/>
            <a:ext cx="130800" cy="130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07" name="Google Shape;1307;p39"/>
          <p:cNvCxnSpPr/>
          <p:nvPr/>
        </p:nvCxnSpPr>
        <p:spPr>
          <a:xfrm>
            <a:off x="1410300" y="1052100"/>
            <a:ext cx="6323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8" name="Google Shape;1308;p39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</a:t>
            </a:r>
            <a:r>
              <a:rPr lang="en" dirty="0"/>
              <a:t>hat </a:t>
            </a:r>
            <a:r>
              <a:rPr lang="en" dirty="0" err="1"/>
              <a:t>ive</a:t>
            </a:r>
            <a:r>
              <a:rPr lang="en" dirty="0"/>
              <a:t> been up to….</a:t>
            </a:r>
            <a:endParaRPr dirty="0"/>
          </a:p>
        </p:txBody>
      </p:sp>
      <p:sp>
        <p:nvSpPr>
          <p:cNvPr id="1309" name="Google Shape;1309;p39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 dirty="0"/>
              <a:t>- working on the </a:t>
            </a:r>
            <a:r>
              <a:rPr lang="en-CA" sz="1050" dirty="0" err="1"/>
              <a:t>rect</a:t>
            </a:r>
            <a:r>
              <a:rPr lang="en-CA" sz="1050" dirty="0"/>
              <a:t> function (see book)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 dirty="0"/>
              <a:t>	- amplitude probability- can we add imperfections here?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 dirty="0"/>
              <a:t>- what is stopping me from doing this </a:t>
            </a:r>
            <a:r>
              <a:rPr lang="en-CA" sz="1050" dirty="0" err="1"/>
              <a:t>boi</a:t>
            </a:r>
            <a:r>
              <a:rPr lang="en-CA" sz="1050" dirty="0"/>
              <a:t> classically….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 dirty="0"/>
              <a:t>	-like the length -&gt; maybe draw picture (? To explain)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 dirty="0"/>
              <a:t>- what's the U matrix doing ? But also I </a:t>
            </a:r>
            <a:r>
              <a:rPr lang="en-CA" sz="1050" dirty="0" err="1"/>
              <a:t>kinda</a:t>
            </a:r>
            <a:r>
              <a:rPr lang="en-CA" sz="1050" dirty="0"/>
              <a:t> get it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 dirty="0"/>
              <a:t>- advice on the coding of the </a:t>
            </a:r>
            <a:r>
              <a:rPr lang="en-CA" sz="1050" dirty="0" err="1"/>
              <a:t>rect</a:t>
            </a:r>
            <a:r>
              <a:rPr lang="en-CA" sz="1050" dirty="0"/>
              <a:t> function – really just a sum….. Like in a for loop…?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 dirty="0"/>
              <a:t>	- been planning it out, no code yet- working on it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 dirty="0"/>
              <a:t>-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05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anish Happy New Year! by Slidesgo">
  <a:themeElements>
    <a:clrScheme name="Simple Light">
      <a:dk1>
        <a:srgbClr val="393E42"/>
      </a:dk1>
      <a:lt1>
        <a:srgbClr val="FFFFFF"/>
      </a:lt1>
      <a:dk2>
        <a:srgbClr val="B2772A"/>
      </a:dk2>
      <a:lt2>
        <a:srgbClr val="666666"/>
      </a:lt2>
      <a:accent1>
        <a:srgbClr val="D8A259"/>
      </a:accent1>
      <a:accent2>
        <a:srgbClr val="303538"/>
      </a:accent2>
      <a:accent3>
        <a:srgbClr val="FFEED9"/>
      </a:accent3>
      <a:accent4>
        <a:srgbClr val="E3C9A9"/>
      </a:accent4>
      <a:accent5>
        <a:srgbClr val="FFFFFF"/>
      </a:accent5>
      <a:accent6>
        <a:srgbClr val="F3F3F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8569</TotalTime>
  <Words>130</Words>
  <Application>Microsoft Macintosh PowerPoint</Application>
  <PresentationFormat>On-screen Show (16:9)</PresentationFormat>
  <Paragraphs>35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Vidaloka</vt:lpstr>
      <vt:lpstr>Arial</vt:lpstr>
      <vt:lpstr>Quicksand</vt:lpstr>
      <vt:lpstr>Spanish Happy New Year! by Slidesgo</vt:lpstr>
      <vt:lpstr>Update Jan 17</vt:lpstr>
      <vt:lpstr>What ive been up to….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Jan 17</dc:title>
  <cp:lastModifiedBy>Ivanna Montserrat Boras Vazquez</cp:lastModifiedBy>
  <cp:revision>1</cp:revision>
  <dcterms:modified xsi:type="dcterms:W3CDTF">2024-01-23T19:12:13Z</dcterms:modified>
</cp:coreProperties>
</file>