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348" r:id="rId3"/>
  </p:sldIdLst>
  <p:sldSz cx="9144000" cy="5143500" type="screen16x9"/>
  <p:notesSz cx="6858000" cy="9144000"/>
  <p:embeddedFontLst>
    <p:embeddedFont>
      <p:font typeface="Archivo Black" panose="020B0A03020202020B04" pitchFamily="34" charset="77"/>
      <p:regular r:id="rId5"/>
    </p:embeddedFont>
    <p:embeddedFont>
      <p:font typeface="Barlow" pitchFamily="2" charset="77"/>
      <p:regular r:id="rId6"/>
      <p:bold r:id="rId7"/>
      <p:italic r:id="rId8"/>
      <p:boldItalic r:id="rId9"/>
    </p:embeddedFont>
    <p:embeddedFont>
      <p:font typeface="Montserrat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8C3"/>
    <a:srgbClr val="FFA037"/>
    <a:srgbClr val="9A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18DEEC-DF66-4DCA-8A4F-CDD5757C0C81}">
  <a:tblStyle styleId="{4C18DEEC-DF66-4DCA-8A4F-CDD5757C0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94"/>
  </p:normalViewPr>
  <p:slideViewPr>
    <p:cSldViewPr snapToGrid="0">
      <p:cViewPr varScale="1">
        <p:scale>
          <a:sx n="161" d="100"/>
          <a:sy n="161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4" name="Google Shape;14414;p19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15" name="Google Shape;14415;p19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16" name="Google Shape;14416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4417" name="Google Shape;14417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89" r:id="rId4"/>
    <p:sldLayoutId id="2147483690" r:id="rId5"/>
    <p:sldLayoutId id="2147483691" r:id="rId6"/>
    <p:sldLayoutId id="214748369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3" name="Google Shape;26453;p52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26454" name="Google Shape;26454;p52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5" name="Google Shape;26455;p52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6" name="Google Shape;26456;p52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7" name="Google Shape;26457;p52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8" name="Google Shape;26458;p52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9" name="Google Shape;26459;p52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0" name="Google Shape;26460;p52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1" name="Google Shape;26461;p52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2" name="Google Shape;26462;p52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3" name="Google Shape;26463;p52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4" name="Google Shape;26464;p52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5" name="Google Shape;26465;p52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6" name="Google Shape;26466;p52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7" name="Google Shape;26467;p52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8" name="Google Shape;26468;p52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9" name="Google Shape;26469;p52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0" name="Google Shape;26470;p52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52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52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52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52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52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52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52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52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52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52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52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52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52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52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52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52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52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52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52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52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52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52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52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52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52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6" name="Google Shape;26496;p52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7" name="Google Shape;26497;p52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8" name="Google Shape;26498;p52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9" name="Google Shape;26499;p52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0" name="Google Shape;26500;p52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1" name="Google Shape;26501;p52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2" name="Google Shape;26502;p52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3" name="Google Shape;26503;p52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4" name="Google Shape;26504;p52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52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52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52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52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52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52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52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52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3" name="Google Shape;26513;p52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4" name="Google Shape;26514;p52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5" name="Google Shape;26515;p52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6" name="Google Shape;26516;p52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7" name="Google Shape;26517;p52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8" name="Google Shape;26518;p52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9" name="Google Shape;26519;p52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0" name="Google Shape;26520;p52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1" name="Google Shape;26521;p52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2" name="Google Shape;26522;p52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3" name="Google Shape;26523;p52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4" name="Google Shape;26524;p52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5" name="Google Shape;26525;p52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6" name="Google Shape;26526;p52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7" name="Google Shape;26527;p52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8" name="Google Shape;26528;p52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9" name="Google Shape;26529;p52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0" name="Google Shape;26530;p52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1" name="Google Shape;26531;p52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2" name="Google Shape;26532;p52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3" name="Google Shape;26533;p52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4" name="Google Shape;26534;p52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5" name="Google Shape;26535;p52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6" name="Google Shape;26536;p52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7" name="Google Shape;26537;p52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8" name="Google Shape;26538;p52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9" name="Google Shape;26539;p52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0" name="Google Shape;26540;p52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1" name="Google Shape;26541;p52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2" name="Google Shape;26542;p52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3" name="Google Shape;26543;p52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4" name="Google Shape;26544;p52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5" name="Google Shape;26545;p52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6" name="Google Shape;26546;p52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7" name="Google Shape;26547;p52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8" name="Google Shape;26548;p52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9" name="Google Shape;26549;p52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0" name="Google Shape;26550;p52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1" name="Google Shape;26551;p52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2" name="Google Shape;26552;p52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3" name="Google Shape;26553;p52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4" name="Google Shape;26554;p52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5" name="Google Shape;26555;p52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6" name="Google Shape;26556;p52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7" name="Google Shape;26557;p52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8" name="Google Shape;26558;p52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9" name="Google Shape;26559;p52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0" name="Google Shape;26560;p52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1" name="Google Shape;26561;p52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2" name="Google Shape;26562;p52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3" name="Google Shape;26563;p52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4" name="Google Shape;26564;p52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5" name="Google Shape;26565;p52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6" name="Google Shape;26566;p52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7" name="Google Shape;26567;p52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8" name="Google Shape;26568;p52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9" name="Google Shape;26569;p52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0" name="Google Shape;26570;p52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1" name="Google Shape;26571;p52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2" name="Google Shape;26572;p52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3" name="Google Shape;26573;p52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4" name="Google Shape;26574;p52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5" name="Google Shape;26575;p52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6" name="Google Shape;26576;p52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7" name="Google Shape;26577;p52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8" name="Google Shape;26578;p52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9" name="Google Shape;26579;p52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0" name="Google Shape;26580;p52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1" name="Google Shape;26581;p52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2" name="Google Shape;26582;p52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3" name="Google Shape;26583;p52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4" name="Google Shape;26584;p52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5" name="Google Shape;26585;p52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6" name="Google Shape;26586;p52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7" name="Google Shape;26587;p52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8" name="Google Shape;26588;p52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9" name="Google Shape;26589;p52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0" name="Google Shape;26590;p52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1" name="Google Shape;26591;p52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2" name="Google Shape;26592;p52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3" name="Google Shape;26593;p52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4" name="Google Shape;26594;p52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5" name="Google Shape;26595;p52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6" name="Google Shape;26596;p52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7" name="Google Shape;26597;p52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8" name="Google Shape;26598;p52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9" name="Google Shape;26599;p52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0" name="Google Shape;26600;p52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1" name="Google Shape;26601;p52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2" name="Google Shape;26602;p52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3" name="Google Shape;26603;p52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4" name="Google Shape;26604;p52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5" name="Google Shape;26605;p52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6" name="Google Shape;26606;p52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7" name="Google Shape;26607;p52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8" name="Google Shape;26608;p52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9" name="Google Shape;26609;p52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0" name="Google Shape;26610;p52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1" name="Google Shape;26611;p52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2" name="Google Shape;26612;p52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3" name="Google Shape;26613;p52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4" name="Google Shape;26614;p52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5" name="Google Shape;26615;p52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6" name="Google Shape;26616;p52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7" name="Google Shape;26617;p52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8" name="Google Shape;26618;p52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9" name="Google Shape;26619;p52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0" name="Google Shape;26620;p52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1" name="Google Shape;26621;p52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2" name="Google Shape;26622;p52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3" name="Google Shape;26623;p52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4" name="Google Shape;26624;p52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5" name="Google Shape;26625;p52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6" name="Google Shape;26626;p52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7" name="Google Shape;26627;p52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8" name="Google Shape;26628;p52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9" name="Google Shape;26629;p52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0" name="Google Shape;26630;p52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1" name="Google Shape;26631;p52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2" name="Google Shape;26632;p52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3" name="Google Shape;26633;p52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4" name="Google Shape;26634;p52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5" name="Google Shape;26635;p52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6" name="Google Shape;26636;p52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7" name="Google Shape;26637;p52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8" name="Google Shape;26638;p52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9" name="Google Shape;26639;p52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0" name="Google Shape;26640;p52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1" name="Google Shape;26641;p52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2" name="Google Shape;26642;p52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3" name="Google Shape;26643;p52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4" name="Google Shape;26644;p52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5" name="Google Shape;26645;p52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6" name="Google Shape;26646;p52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7" name="Google Shape;26647;p52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8" name="Google Shape;26648;p52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9" name="Google Shape;26649;p52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0" name="Google Shape;26650;p52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1" name="Google Shape;26651;p52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2" name="Google Shape;26652;p52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3" name="Google Shape;26653;p52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4" name="Google Shape;26654;p52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5" name="Google Shape;26655;p52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6" name="Google Shape;26656;p52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7" name="Google Shape;26657;p52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8" name="Google Shape;26658;p52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9" name="Google Shape;26659;p52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0" name="Google Shape;26660;p52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1" name="Google Shape;26661;p52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2" name="Google Shape;26662;p52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3" name="Google Shape;26663;p52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4" name="Google Shape;26664;p52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5" name="Google Shape;26665;p52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6" name="Google Shape;26666;p52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7" name="Google Shape;26667;p52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8" name="Google Shape;26668;p52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9" name="Google Shape;26669;p52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0" name="Google Shape;26670;p52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1" name="Google Shape;26671;p52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2" name="Google Shape;26672;p52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3" name="Google Shape;26673;p52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4" name="Google Shape;26674;p52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5" name="Google Shape;26675;p52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6" name="Google Shape;26676;p52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7" name="Google Shape;26677;p52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8" name="Google Shape;26678;p52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9" name="Google Shape;26679;p52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0" name="Google Shape;26680;p52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1" name="Google Shape;26681;p52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2" name="Google Shape;26682;p52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3" name="Google Shape;26683;p52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4" name="Google Shape;26684;p52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5" name="Google Shape;26685;p52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6" name="Google Shape;26686;p52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7" name="Google Shape;26687;p52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8" name="Google Shape;26688;p52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9" name="Google Shape;26689;p52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0" name="Google Shape;26690;p52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1" name="Google Shape;26691;p52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2" name="Google Shape;26692;p52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3" name="Google Shape;26693;p52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4" name="Google Shape;26694;p52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5" name="Google Shape;26695;p52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6" name="Google Shape;26696;p52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7" name="Google Shape;26697;p52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8" name="Google Shape;26698;p52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9" name="Google Shape;26699;p52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0" name="Google Shape;26700;p52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1" name="Google Shape;26701;p52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2" name="Google Shape;26702;p52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3" name="Google Shape;26703;p52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4" name="Google Shape;26704;p52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5" name="Google Shape;26705;p52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6" name="Google Shape;26706;p52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7" name="Google Shape;26707;p52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8" name="Google Shape;26708;p52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9" name="Google Shape;26709;p52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0" name="Google Shape;26710;p52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1" name="Google Shape;26711;p52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2" name="Google Shape;26712;p52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3" name="Google Shape;26713;p52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4" name="Google Shape;26714;p52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5" name="Google Shape;26715;p52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6" name="Google Shape;26716;p52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7" name="Google Shape;26717;p52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8" name="Google Shape;26718;p52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9" name="Google Shape;26719;p52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0" name="Google Shape;26720;p52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1" name="Google Shape;26721;p52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2" name="Google Shape;26722;p52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3" name="Google Shape;26723;p52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4" name="Google Shape;26724;p52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5" name="Google Shape;26725;p52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6" name="Google Shape;26726;p52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7" name="Google Shape;26727;p52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8" name="Google Shape;26728;p52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9" name="Google Shape;26729;p52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0" name="Google Shape;26730;p52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1" name="Google Shape;26731;p52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2" name="Google Shape;26732;p52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3" name="Google Shape;26733;p52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4" name="Google Shape;26734;p52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5" name="Google Shape;26735;p52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6" name="Google Shape;26736;p52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7" name="Google Shape;26737;p52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8" name="Google Shape;26738;p52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9" name="Google Shape;26739;p52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0" name="Google Shape;26740;p52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1" name="Google Shape;26741;p52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2" name="Google Shape;26742;p52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3" name="Google Shape;26743;p52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4" name="Google Shape;26744;p52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5" name="Google Shape;26745;p52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6" name="Google Shape;26746;p52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7" name="Google Shape;26747;p52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8" name="Google Shape;26748;p52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9" name="Google Shape;26749;p52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0" name="Google Shape;26750;p52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1" name="Google Shape;26751;p52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2" name="Google Shape;26752;p52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3" name="Google Shape;26753;p52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4" name="Google Shape;26754;p52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5" name="Google Shape;26755;p52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6" name="Google Shape;26756;p52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7" name="Google Shape;26757;p52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8" name="Google Shape;26758;p52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9" name="Google Shape;26759;p52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0" name="Google Shape;26760;p52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1" name="Google Shape;26761;p52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2" name="Google Shape;26762;p52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3" name="Google Shape;26763;p52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4" name="Google Shape;26764;p52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5" name="Google Shape;26765;p52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6" name="Google Shape;26766;p52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7" name="Google Shape;26767;p52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8" name="Google Shape;26768;p52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9" name="Google Shape;26769;p52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0" name="Google Shape;26770;p52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1" name="Google Shape;26771;p52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2" name="Google Shape;26772;p52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3" name="Google Shape;26773;p52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4" name="Google Shape;26774;p52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5" name="Google Shape;26775;p52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6" name="Google Shape;26776;p52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7" name="Google Shape;26777;p52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8" name="Google Shape;26778;p52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9" name="Google Shape;26779;p52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0" name="Google Shape;26780;p52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1" name="Google Shape;26781;p52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2" name="Google Shape;26782;p52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3" name="Google Shape;26783;p52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4" name="Google Shape;26784;p52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5" name="Google Shape;26785;p52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6" name="Google Shape;26786;p52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7" name="Google Shape;26787;p52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8" name="Google Shape;26788;p52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9" name="Google Shape;26789;p52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0" name="Google Shape;26790;p52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1" name="Google Shape;26791;p52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2" name="Google Shape;26792;p52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3" name="Google Shape;26793;p52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4" name="Google Shape;26794;p52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5" name="Google Shape;26795;p52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6" name="Google Shape;26796;p52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7" name="Google Shape;26797;p52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8" name="Google Shape;26798;p52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9" name="Google Shape;26799;p52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0" name="Google Shape;26800;p52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1" name="Google Shape;26801;p52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2" name="Google Shape;26802;p52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3" name="Google Shape;26803;p52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4" name="Google Shape;26804;p52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5" name="Google Shape;26805;p52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6" name="Google Shape;26806;p52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7" name="Google Shape;26807;p52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8" name="Google Shape;26808;p52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9" name="Google Shape;26809;p52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0" name="Google Shape;26810;p52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1" name="Google Shape;26811;p52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2" name="Google Shape;26812;p52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3" name="Google Shape;26813;p52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4" name="Google Shape;26814;p52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5" name="Google Shape;26815;p52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6" name="Google Shape;26816;p52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7" name="Google Shape;26817;p52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8" name="Google Shape;26818;p52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9" name="Google Shape;26819;p52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0" name="Google Shape;26820;p52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1" name="Google Shape;26821;p52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2" name="Google Shape;26822;p52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3" name="Google Shape;26823;p52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4" name="Google Shape;26824;p52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5" name="Google Shape;26825;p52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6" name="Google Shape;26826;p52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7" name="Google Shape;26827;p52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8" name="Google Shape;26828;p52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9" name="Google Shape;26829;p52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0" name="Google Shape;26830;p52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1" name="Google Shape;26831;p52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2" name="Google Shape;26832;p52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3" name="Google Shape;26833;p52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4" name="Google Shape;26834;p52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5" name="Google Shape;26835;p52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6" name="Google Shape;26836;p52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7" name="Google Shape;26837;p52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8" name="Google Shape;26838;p52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9" name="Google Shape;26839;p52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0" name="Google Shape;26840;p52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1" name="Google Shape;26841;p52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2" name="Google Shape;26842;p52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3" name="Google Shape;26843;p52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4" name="Google Shape;26844;p52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5" name="Google Shape;26845;p52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6" name="Google Shape;26846;p52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7" name="Google Shape;26847;p52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8" name="Google Shape;26848;p52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9" name="Google Shape;26849;p52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0" name="Google Shape;26850;p52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1" name="Google Shape;26851;p52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2" name="Google Shape;26852;p52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3" name="Google Shape;26853;p52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4" name="Google Shape;26854;p52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5" name="Google Shape;26855;p52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6" name="Google Shape;26856;p52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7" name="Google Shape;26857;p52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8" name="Google Shape;26858;p52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9" name="Google Shape;26859;p52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0" name="Google Shape;26860;p52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1" name="Google Shape;26861;p52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2" name="Google Shape;26862;p52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3" name="Google Shape;26863;p52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4" name="Google Shape;26864;p52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5" name="Google Shape;26865;p52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6" name="Google Shape;26866;p52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7" name="Google Shape;26867;p52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8" name="Google Shape;26868;p52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9" name="Google Shape;26869;p52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0" name="Google Shape;26870;p52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1" name="Google Shape;26871;p52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2" name="Google Shape;26872;p52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3" name="Google Shape;26873;p52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4" name="Google Shape;26874;p52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5" name="Google Shape;26875;p52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6" name="Google Shape;26876;p52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7" name="Google Shape;26877;p52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8" name="Google Shape;26878;p52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9" name="Google Shape;26879;p52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0" name="Google Shape;26880;p52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1" name="Google Shape;26881;p52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2" name="Google Shape;26882;p52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3" name="Google Shape;26883;p52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4" name="Google Shape;26884;p52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5" name="Google Shape;26885;p52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6" name="Google Shape;26886;p52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7" name="Google Shape;26887;p52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8" name="Google Shape;26888;p52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9" name="Google Shape;26889;p52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0" name="Google Shape;26890;p52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1" name="Google Shape;26891;p52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2" name="Google Shape;26892;p52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3" name="Google Shape;26893;p52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4" name="Google Shape;26894;p52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5" name="Google Shape;26895;p52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6" name="Google Shape;26896;p52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7" name="Google Shape;26897;p52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8" name="Google Shape;26898;p52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9" name="Google Shape;26899;p52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0" name="Google Shape;26900;p52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1" name="Google Shape;26901;p52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2" name="Google Shape;26902;p52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3" name="Google Shape;26903;p52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4" name="Google Shape;26904;p52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5" name="Google Shape;26905;p52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6" name="Google Shape;26906;p52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7" name="Google Shape;26907;p52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8" name="Google Shape;26908;p52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9" name="Google Shape;26909;p52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0" name="Google Shape;26910;p52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1" name="Google Shape;26911;p52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2" name="Google Shape;26912;p52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3" name="Google Shape;26913;p52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4" name="Google Shape;26914;p52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5" name="Google Shape;26915;p52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6" name="Google Shape;26916;p52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7" name="Google Shape;26917;p52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8" name="Google Shape;26918;p52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9" name="Google Shape;26919;p52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0" name="Google Shape;26920;p52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1" name="Google Shape;26921;p52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2" name="Google Shape;26922;p52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3" name="Google Shape;26923;p52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4" name="Google Shape;26924;p52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5" name="Google Shape;26925;p52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6" name="Google Shape;26926;p52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7" name="Google Shape;26927;p52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8" name="Google Shape;26928;p52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9" name="Google Shape;26929;p52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0" name="Google Shape;26930;p52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1" name="Google Shape;26931;p52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2" name="Google Shape;26932;p52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3" name="Google Shape;26933;p52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4" name="Google Shape;26934;p52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5" name="Google Shape;26935;p52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6" name="Google Shape;26936;p52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7" name="Google Shape;26937;p52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8" name="Google Shape;26938;p52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9" name="Google Shape;26939;p52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0" name="Google Shape;26940;p52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1" name="Google Shape;26941;p52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2" name="Google Shape;26942;p52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3" name="Google Shape;26943;p52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4" name="Google Shape;26944;p52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5" name="Google Shape;26945;p52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6" name="Google Shape;26946;p52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7" name="Google Shape;26947;p52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8" name="Google Shape;26948;p52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9" name="Google Shape;26949;p52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0" name="Google Shape;26950;p52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1" name="Google Shape;26951;p52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2" name="Google Shape;26952;p52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3" name="Google Shape;26953;p52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4" name="Google Shape;26954;p52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5" name="Google Shape;26955;p52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6" name="Google Shape;26956;p52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7" name="Google Shape;26957;p52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8" name="Google Shape;26958;p52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9" name="Google Shape;26959;p52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0" name="Google Shape;26960;p52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rgbClr val="7030A0"/>
                </a:solidFill>
                <a:latin typeface="Montserrat" pitchFamily="2" charset="77"/>
              </a:rPr>
              <a:t>Jan 24 Update</a:t>
            </a:r>
            <a:endParaRPr lang="en-CA" sz="2800" dirty="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25231" y="292454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49F3C9-A797-91BD-DC1B-F0B94E30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W</a:t>
            </a:r>
            <a:r>
              <a:rPr lang="en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hats going on!</a:t>
            </a:r>
            <a:endParaRPr dirty="0">
              <a:solidFill>
                <a:srgbClr val="8838C3"/>
              </a:solidFill>
              <a:latin typeface="Montserrat" pitchFamily="2" charset="77"/>
              <a:cs typeface="AkayaTelivigala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F0E93-D5D7-AE2E-686C-D83099AB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69663"/>
            <a:ext cx="7859457" cy="2743200"/>
          </a:xfrm>
        </p:spPr>
        <p:txBody>
          <a:bodyPr/>
          <a:lstStyle/>
          <a:p>
            <a:r>
              <a:rPr lang="en-US" dirty="0"/>
              <a:t>- started to put some stuff into code (just planning it all out really) how best to implement things/where</a:t>
            </a:r>
          </a:p>
          <a:p>
            <a:r>
              <a:rPr lang="en-US" dirty="0"/>
              <a:t>	- still pretty preliminary + a lot of it is just me making notes so far</a:t>
            </a:r>
          </a:p>
          <a:p>
            <a:r>
              <a:rPr lang="en-US" dirty="0"/>
              <a:t>- started making a relation for the time switches / </a:t>
            </a:r>
            <a:r>
              <a:rPr lang="en-US" dirty="0" err="1"/>
              <a:t>eom</a:t>
            </a:r>
            <a:r>
              <a:rPr lang="en-US" dirty="0"/>
              <a:t> and the length of the </a:t>
            </a:r>
            <a:r>
              <a:rPr lang="en-US"/>
              <a:t>fibre</a:t>
            </a:r>
            <a:endParaRPr lang="en-US" dirty="0"/>
          </a:p>
          <a:p>
            <a:r>
              <a:rPr lang="en-US" dirty="0"/>
              <a:t>- working on mesh </a:t>
            </a:r>
          </a:p>
          <a:p>
            <a:r>
              <a:rPr lang="en-US" dirty="0"/>
              <a:t>	-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3468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Archivo Black</vt:lpstr>
      <vt:lpstr>Arial</vt:lpstr>
      <vt:lpstr>Montserrat</vt:lpstr>
      <vt:lpstr>Barlow</vt:lpstr>
      <vt:lpstr>Basic Customizable PhD Dissertation XL by Slidesgo</vt:lpstr>
      <vt:lpstr>Jan 24 Update</vt:lpstr>
      <vt:lpstr>Whats going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Logic Gates on Time-Bin Encoded Photonic Qubits</dc:title>
  <cp:lastModifiedBy>Ivanna Montserrat Boras Vazquez</cp:lastModifiedBy>
  <cp:revision>3</cp:revision>
  <dcterms:modified xsi:type="dcterms:W3CDTF">2024-01-24T15:31:48Z</dcterms:modified>
</cp:coreProperties>
</file>