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6"/>
    </p:embeddedFont>
    <p:embeddedFont>
      <p:font typeface="Rubik" pitchFamily="2" charset="-79"/>
      <p:regular r:id="rId7"/>
      <p:bold r:id="rId8"/>
      <p:italic r:id="rId9"/>
      <p:boldItalic r:id="rId10"/>
    </p:embeddedFont>
    <p:embeddedFont>
      <p:font typeface="Rubik Medium" pitchFamily="2" charset="-79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7309F2-7BB4-4416-895F-6E32809C85B4}">
  <a:tblStyle styleId="{AA7309F2-7BB4-4416-895F-6E32809C8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116cc1b61d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116cc1b61d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116cc1b61d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116cc1b61d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58000"/>
            <a:ext cx="4398900" cy="176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63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976413"/>
            <a:ext cx="4062600" cy="2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Medium"/>
              <a:buNone/>
              <a:defRPr sz="160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20648" y="179016"/>
            <a:ext cx="9574040" cy="4964494"/>
            <a:chOff x="-220648" y="179016"/>
            <a:chExt cx="9574040" cy="4964494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621900" y="179016"/>
              <a:ext cx="1741285" cy="878995"/>
              <a:chOff x="3621900" y="179016"/>
              <a:chExt cx="1741285" cy="878995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21;p2"/>
            <p:cNvGrpSpPr/>
            <p:nvPr/>
          </p:nvGrpSpPr>
          <p:grpSpPr>
            <a:xfrm>
              <a:off x="8522692" y="256138"/>
              <a:ext cx="830700" cy="1342762"/>
              <a:chOff x="5217955" y="2289659"/>
              <a:chExt cx="980409" cy="1584754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rgbClr val="FEA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flipH="1">
              <a:off x="-220648" y="2201287"/>
              <a:ext cx="731688" cy="1342774"/>
              <a:chOff x="4699890" y="2448370"/>
              <a:chExt cx="872304" cy="160082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-34950" y="3958025"/>
              <a:ext cx="9213900" cy="1185485"/>
              <a:chOff x="-34950" y="3958025"/>
              <a:chExt cx="9213900" cy="118548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-34950" y="3958025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C3F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-34950" y="4192797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969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34937" y="4497093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74F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>
            <a:spLocks noGrp="1"/>
          </p:cNvSpPr>
          <p:nvPr>
            <p:ph type="title" hasCustomPrompt="1"/>
          </p:nvPr>
        </p:nvSpPr>
        <p:spPr>
          <a:xfrm>
            <a:off x="1250550" y="1207938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1"/>
          </p:nvPr>
        </p:nvSpPr>
        <p:spPr>
          <a:xfrm>
            <a:off x="7200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2"/>
          </p:nvPr>
        </p:nvSpPr>
        <p:spPr>
          <a:xfrm>
            <a:off x="34038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3" hasCustomPrompt="1"/>
          </p:nvPr>
        </p:nvSpPr>
        <p:spPr>
          <a:xfrm>
            <a:off x="3934350" y="1207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4"/>
          </p:nvPr>
        </p:nvSpPr>
        <p:spPr>
          <a:xfrm>
            <a:off x="34038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5"/>
          </p:nvPr>
        </p:nvSpPr>
        <p:spPr>
          <a:xfrm>
            <a:off x="60876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6" hasCustomPrompt="1"/>
          </p:nvPr>
        </p:nvSpPr>
        <p:spPr>
          <a:xfrm>
            <a:off x="6618150" y="1207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7"/>
          </p:nvPr>
        </p:nvSpPr>
        <p:spPr>
          <a:xfrm>
            <a:off x="60876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8"/>
          </p:nvPr>
        </p:nvSpPr>
        <p:spPr>
          <a:xfrm>
            <a:off x="7200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9" hasCustomPrompt="1"/>
          </p:nvPr>
        </p:nvSpPr>
        <p:spPr>
          <a:xfrm>
            <a:off x="12505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3"/>
          </p:nvPr>
        </p:nvSpPr>
        <p:spPr>
          <a:xfrm>
            <a:off x="7200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14"/>
          </p:nvPr>
        </p:nvSpPr>
        <p:spPr>
          <a:xfrm>
            <a:off x="34038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15" hasCustomPrompt="1"/>
          </p:nvPr>
        </p:nvSpPr>
        <p:spPr>
          <a:xfrm>
            <a:off x="39343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16"/>
          </p:nvPr>
        </p:nvSpPr>
        <p:spPr>
          <a:xfrm>
            <a:off x="34038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title" idx="17"/>
          </p:nvPr>
        </p:nvSpPr>
        <p:spPr>
          <a:xfrm>
            <a:off x="60876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18" hasCustomPrompt="1"/>
          </p:nvPr>
        </p:nvSpPr>
        <p:spPr>
          <a:xfrm>
            <a:off x="66181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9"/>
          </p:nvPr>
        </p:nvSpPr>
        <p:spPr>
          <a:xfrm>
            <a:off x="60876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-34937" y="4497093"/>
            <a:ext cx="9213888" cy="646417"/>
          </a:xfrm>
          <a:custGeom>
            <a:avLst/>
            <a:gdLst/>
            <a:ahLst/>
            <a:cxnLst/>
            <a:rect l="l" t="t" r="r" b="b"/>
            <a:pathLst>
              <a:path w="281512" h="19750" extrusionOk="0">
                <a:moveTo>
                  <a:pt x="0" y="0"/>
                </a:moveTo>
                <a:lnTo>
                  <a:pt x="0" y="19750"/>
                </a:lnTo>
                <a:lnTo>
                  <a:pt x="281511" y="19750"/>
                </a:lnTo>
                <a:lnTo>
                  <a:pt x="281511" y="3229"/>
                </a:lnTo>
                <a:lnTo>
                  <a:pt x="281221" y="3220"/>
                </a:lnTo>
                <a:lnTo>
                  <a:pt x="280693" y="3141"/>
                </a:lnTo>
                <a:lnTo>
                  <a:pt x="280227" y="3000"/>
                </a:lnTo>
                <a:lnTo>
                  <a:pt x="279813" y="2806"/>
                </a:lnTo>
                <a:lnTo>
                  <a:pt x="279268" y="2446"/>
                </a:lnTo>
                <a:lnTo>
                  <a:pt x="278643" y="1856"/>
                </a:lnTo>
                <a:lnTo>
                  <a:pt x="278353" y="1540"/>
                </a:lnTo>
                <a:lnTo>
                  <a:pt x="278080" y="1249"/>
                </a:lnTo>
                <a:lnTo>
                  <a:pt x="277508" y="704"/>
                </a:lnTo>
                <a:lnTo>
                  <a:pt x="277016" y="370"/>
                </a:lnTo>
                <a:lnTo>
                  <a:pt x="276655" y="194"/>
                </a:lnTo>
                <a:lnTo>
                  <a:pt x="276241" y="70"/>
                </a:lnTo>
                <a:lnTo>
                  <a:pt x="275775" y="9"/>
                </a:lnTo>
                <a:lnTo>
                  <a:pt x="275520" y="0"/>
                </a:lnTo>
                <a:lnTo>
                  <a:pt x="275265" y="9"/>
                </a:lnTo>
                <a:lnTo>
                  <a:pt x="274799" y="70"/>
                </a:lnTo>
                <a:lnTo>
                  <a:pt x="274385" y="194"/>
                </a:lnTo>
                <a:lnTo>
                  <a:pt x="274025" y="370"/>
                </a:lnTo>
                <a:lnTo>
                  <a:pt x="273532" y="704"/>
                </a:lnTo>
                <a:lnTo>
                  <a:pt x="272960" y="1249"/>
                </a:lnTo>
                <a:lnTo>
                  <a:pt x="272687" y="1540"/>
                </a:lnTo>
                <a:lnTo>
                  <a:pt x="272397" y="1856"/>
                </a:lnTo>
                <a:lnTo>
                  <a:pt x="271773" y="2446"/>
                </a:lnTo>
                <a:lnTo>
                  <a:pt x="271227" y="2806"/>
                </a:lnTo>
                <a:lnTo>
                  <a:pt x="270814" y="3000"/>
                </a:lnTo>
                <a:lnTo>
                  <a:pt x="270347" y="3141"/>
                </a:lnTo>
                <a:lnTo>
                  <a:pt x="269820" y="3220"/>
                </a:lnTo>
                <a:lnTo>
                  <a:pt x="269529" y="3229"/>
                </a:lnTo>
                <a:lnTo>
                  <a:pt x="269239" y="3220"/>
                </a:lnTo>
                <a:lnTo>
                  <a:pt x="268711" y="3141"/>
                </a:lnTo>
                <a:lnTo>
                  <a:pt x="268245" y="3000"/>
                </a:lnTo>
                <a:lnTo>
                  <a:pt x="267831" y="2806"/>
                </a:lnTo>
                <a:lnTo>
                  <a:pt x="267286" y="2446"/>
                </a:lnTo>
                <a:lnTo>
                  <a:pt x="266661" y="1856"/>
                </a:lnTo>
                <a:lnTo>
                  <a:pt x="266371" y="1540"/>
                </a:lnTo>
                <a:lnTo>
                  <a:pt x="266098" y="1249"/>
                </a:lnTo>
                <a:lnTo>
                  <a:pt x="265526" y="704"/>
                </a:lnTo>
                <a:lnTo>
                  <a:pt x="265034" y="370"/>
                </a:lnTo>
                <a:lnTo>
                  <a:pt x="264673" y="194"/>
                </a:lnTo>
                <a:lnTo>
                  <a:pt x="264260" y="70"/>
                </a:lnTo>
                <a:lnTo>
                  <a:pt x="263793" y="9"/>
                </a:lnTo>
                <a:lnTo>
                  <a:pt x="263538" y="0"/>
                </a:lnTo>
                <a:lnTo>
                  <a:pt x="263283" y="9"/>
                </a:lnTo>
                <a:lnTo>
                  <a:pt x="262817" y="70"/>
                </a:lnTo>
                <a:lnTo>
                  <a:pt x="262403" y="194"/>
                </a:lnTo>
                <a:lnTo>
                  <a:pt x="262043" y="370"/>
                </a:lnTo>
                <a:lnTo>
                  <a:pt x="261550" y="704"/>
                </a:lnTo>
                <a:lnTo>
                  <a:pt x="260978" y="1249"/>
                </a:lnTo>
                <a:lnTo>
                  <a:pt x="260706" y="1540"/>
                </a:lnTo>
                <a:lnTo>
                  <a:pt x="260415" y="1856"/>
                </a:lnTo>
                <a:lnTo>
                  <a:pt x="259791" y="2446"/>
                </a:lnTo>
                <a:lnTo>
                  <a:pt x="259245" y="2806"/>
                </a:lnTo>
                <a:lnTo>
                  <a:pt x="258832" y="3000"/>
                </a:lnTo>
                <a:lnTo>
                  <a:pt x="258366" y="3141"/>
                </a:lnTo>
                <a:lnTo>
                  <a:pt x="257838" y="3220"/>
                </a:lnTo>
                <a:lnTo>
                  <a:pt x="257547" y="3229"/>
                </a:lnTo>
                <a:lnTo>
                  <a:pt x="257257" y="3220"/>
                </a:lnTo>
                <a:lnTo>
                  <a:pt x="256729" y="3141"/>
                </a:lnTo>
                <a:lnTo>
                  <a:pt x="256263" y="3000"/>
                </a:lnTo>
                <a:lnTo>
                  <a:pt x="255850" y="2806"/>
                </a:lnTo>
                <a:lnTo>
                  <a:pt x="255304" y="2446"/>
                </a:lnTo>
                <a:lnTo>
                  <a:pt x="254680" y="1856"/>
                </a:lnTo>
                <a:lnTo>
                  <a:pt x="254389" y="1540"/>
                </a:lnTo>
                <a:lnTo>
                  <a:pt x="254116" y="1249"/>
                </a:lnTo>
                <a:lnTo>
                  <a:pt x="253545" y="704"/>
                </a:lnTo>
                <a:lnTo>
                  <a:pt x="253052" y="370"/>
                </a:lnTo>
                <a:lnTo>
                  <a:pt x="252691" y="194"/>
                </a:lnTo>
                <a:lnTo>
                  <a:pt x="252278" y="70"/>
                </a:lnTo>
                <a:lnTo>
                  <a:pt x="251812" y="9"/>
                </a:lnTo>
                <a:lnTo>
                  <a:pt x="251557" y="0"/>
                </a:lnTo>
                <a:lnTo>
                  <a:pt x="251301" y="9"/>
                </a:lnTo>
                <a:lnTo>
                  <a:pt x="250835" y="70"/>
                </a:lnTo>
                <a:lnTo>
                  <a:pt x="250422" y="194"/>
                </a:lnTo>
                <a:lnTo>
                  <a:pt x="250061" y="370"/>
                </a:lnTo>
                <a:lnTo>
                  <a:pt x="249568" y="704"/>
                </a:lnTo>
                <a:lnTo>
                  <a:pt x="248997" y="1249"/>
                </a:lnTo>
                <a:lnTo>
                  <a:pt x="248724" y="1540"/>
                </a:lnTo>
                <a:lnTo>
                  <a:pt x="248433" y="1856"/>
                </a:lnTo>
                <a:lnTo>
                  <a:pt x="247809" y="2446"/>
                </a:lnTo>
                <a:lnTo>
                  <a:pt x="247263" y="2806"/>
                </a:lnTo>
                <a:lnTo>
                  <a:pt x="246850" y="3000"/>
                </a:lnTo>
                <a:lnTo>
                  <a:pt x="246384" y="3141"/>
                </a:lnTo>
                <a:lnTo>
                  <a:pt x="245856" y="3220"/>
                </a:lnTo>
                <a:lnTo>
                  <a:pt x="245566" y="3229"/>
                </a:lnTo>
                <a:lnTo>
                  <a:pt x="245275" y="3220"/>
                </a:lnTo>
                <a:lnTo>
                  <a:pt x="244747" y="3141"/>
                </a:lnTo>
                <a:lnTo>
                  <a:pt x="244281" y="3000"/>
                </a:lnTo>
                <a:lnTo>
                  <a:pt x="243868" y="2806"/>
                </a:lnTo>
                <a:lnTo>
                  <a:pt x="243322" y="2446"/>
                </a:lnTo>
                <a:lnTo>
                  <a:pt x="242698" y="1856"/>
                </a:lnTo>
                <a:lnTo>
                  <a:pt x="242407" y="1540"/>
                </a:lnTo>
                <a:lnTo>
                  <a:pt x="242135" y="1249"/>
                </a:lnTo>
                <a:lnTo>
                  <a:pt x="241563" y="704"/>
                </a:lnTo>
                <a:lnTo>
                  <a:pt x="241079" y="370"/>
                </a:lnTo>
                <a:lnTo>
                  <a:pt x="240710" y="194"/>
                </a:lnTo>
                <a:lnTo>
                  <a:pt x="240296" y="70"/>
                </a:lnTo>
                <a:lnTo>
                  <a:pt x="239839" y="9"/>
                </a:lnTo>
                <a:lnTo>
                  <a:pt x="239575" y="0"/>
                </a:lnTo>
                <a:lnTo>
                  <a:pt x="239320" y="9"/>
                </a:lnTo>
                <a:lnTo>
                  <a:pt x="238853" y="70"/>
                </a:lnTo>
                <a:lnTo>
                  <a:pt x="238449" y="194"/>
                </a:lnTo>
                <a:lnTo>
                  <a:pt x="238079" y="370"/>
                </a:lnTo>
                <a:lnTo>
                  <a:pt x="237595" y="704"/>
                </a:lnTo>
                <a:lnTo>
                  <a:pt x="237015" y="1249"/>
                </a:lnTo>
                <a:lnTo>
                  <a:pt x="236742" y="1540"/>
                </a:lnTo>
                <a:lnTo>
                  <a:pt x="236452" y="1856"/>
                </a:lnTo>
                <a:lnTo>
                  <a:pt x="235836" y="2446"/>
                </a:lnTo>
                <a:lnTo>
                  <a:pt x="235290" y="2806"/>
                </a:lnTo>
                <a:lnTo>
                  <a:pt x="234877" y="3000"/>
                </a:lnTo>
                <a:lnTo>
                  <a:pt x="234411" y="3141"/>
                </a:lnTo>
                <a:lnTo>
                  <a:pt x="233883" y="3220"/>
                </a:lnTo>
                <a:lnTo>
                  <a:pt x="233584" y="3229"/>
                </a:lnTo>
                <a:lnTo>
                  <a:pt x="233293" y="3220"/>
                </a:lnTo>
                <a:lnTo>
                  <a:pt x="232766" y="3141"/>
                </a:lnTo>
                <a:lnTo>
                  <a:pt x="232299" y="3000"/>
                </a:lnTo>
                <a:lnTo>
                  <a:pt x="231886" y="2806"/>
                </a:lnTo>
                <a:lnTo>
                  <a:pt x="231341" y="2446"/>
                </a:lnTo>
                <a:lnTo>
                  <a:pt x="230725" y="1856"/>
                </a:lnTo>
                <a:lnTo>
                  <a:pt x="230434" y="1540"/>
                </a:lnTo>
                <a:lnTo>
                  <a:pt x="230153" y="1249"/>
                </a:lnTo>
                <a:lnTo>
                  <a:pt x="229581" y="704"/>
                </a:lnTo>
                <a:lnTo>
                  <a:pt x="229097" y="370"/>
                </a:lnTo>
                <a:lnTo>
                  <a:pt x="228728" y="194"/>
                </a:lnTo>
                <a:lnTo>
                  <a:pt x="228323" y="70"/>
                </a:lnTo>
                <a:lnTo>
                  <a:pt x="227857" y="9"/>
                </a:lnTo>
                <a:lnTo>
                  <a:pt x="227602" y="0"/>
                </a:lnTo>
                <a:lnTo>
                  <a:pt x="227338" y="9"/>
                </a:lnTo>
                <a:lnTo>
                  <a:pt x="226880" y="70"/>
                </a:lnTo>
                <a:lnTo>
                  <a:pt x="226467" y="194"/>
                </a:lnTo>
                <a:lnTo>
                  <a:pt x="226097" y="370"/>
                </a:lnTo>
                <a:lnTo>
                  <a:pt x="225614" y="704"/>
                </a:lnTo>
                <a:lnTo>
                  <a:pt x="225042" y="1249"/>
                </a:lnTo>
                <a:lnTo>
                  <a:pt x="224760" y="1540"/>
                </a:lnTo>
                <a:lnTo>
                  <a:pt x="224479" y="1856"/>
                </a:lnTo>
                <a:lnTo>
                  <a:pt x="223854" y="2446"/>
                </a:lnTo>
                <a:lnTo>
                  <a:pt x="223309" y="2806"/>
                </a:lnTo>
                <a:lnTo>
                  <a:pt x="222895" y="3000"/>
                </a:lnTo>
                <a:lnTo>
                  <a:pt x="222429" y="3141"/>
                </a:lnTo>
                <a:lnTo>
                  <a:pt x="221901" y="3220"/>
                </a:lnTo>
                <a:lnTo>
                  <a:pt x="221611" y="3229"/>
                </a:lnTo>
                <a:lnTo>
                  <a:pt x="221312" y="3220"/>
                </a:lnTo>
                <a:lnTo>
                  <a:pt x="220784" y="3141"/>
                </a:lnTo>
                <a:lnTo>
                  <a:pt x="220326" y="3000"/>
                </a:lnTo>
                <a:lnTo>
                  <a:pt x="219913" y="2806"/>
                </a:lnTo>
                <a:lnTo>
                  <a:pt x="219359" y="2446"/>
                </a:lnTo>
                <a:lnTo>
                  <a:pt x="218743" y="1856"/>
                </a:lnTo>
                <a:lnTo>
                  <a:pt x="218453" y="1540"/>
                </a:lnTo>
                <a:lnTo>
                  <a:pt x="218180" y="1249"/>
                </a:lnTo>
                <a:lnTo>
                  <a:pt x="217608" y="704"/>
                </a:lnTo>
                <a:lnTo>
                  <a:pt x="217115" y="370"/>
                </a:lnTo>
                <a:lnTo>
                  <a:pt x="216746" y="194"/>
                </a:lnTo>
                <a:lnTo>
                  <a:pt x="216341" y="70"/>
                </a:lnTo>
                <a:lnTo>
                  <a:pt x="215875" y="9"/>
                </a:lnTo>
                <a:lnTo>
                  <a:pt x="215620" y="0"/>
                </a:lnTo>
                <a:lnTo>
                  <a:pt x="215365" y="9"/>
                </a:lnTo>
                <a:lnTo>
                  <a:pt x="214899" y="70"/>
                </a:lnTo>
                <a:lnTo>
                  <a:pt x="214485" y="194"/>
                </a:lnTo>
                <a:lnTo>
                  <a:pt x="214116" y="370"/>
                </a:lnTo>
                <a:lnTo>
                  <a:pt x="213632" y="704"/>
                </a:lnTo>
                <a:lnTo>
                  <a:pt x="213060" y="1249"/>
                </a:lnTo>
                <a:lnTo>
                  <a:pt x="212787" y="1540"/>
                </a:lnTo>
                <a:lnTo>
                  <a:pt x="212497" y="1856"/>
                </a:lnTo>
                <a:lnTo>
                  <a:pt x="211872" y="2446"/>
                </a:lnTo>
                <a:lnTo>
                  <a:pt x="211327" y="2806"/>
                </a:lnTo>
                <a:lnTo>
                  <a:pt x="210913" y="3000"/>
                </a:lnTo>
                <a:lnTo>
                  <a:pt x="210447" y="3141"/>
                </a:lnTo>
                <a:lnTo>
                  <a:pt x="209919" y="3220"/>
                </a:lnTo>
                <a:lnTo>
                  <a:pt x="209629" y="3229"/>
                </a:lnTo>
                <a:lnTo>
                  <a:pt x="209339" y="3220"/>
                </a:lnTo>
                <a:lnTo>
                  <a:pt x="208811" y="3141"/>
                </a:lnTo>
                <a:lnTo>
                  <a:pt x="208345" y="3000"/>
                </a:lnTo>
                <a:lnTo>
                  <a:pt x="207931" y="2806"/>
                </a:lnTo>
                <a:lnTo>
                  <a:pt x="207386" y="2446"/>
                </a:lnTo>
                <a:lnTo>
                  <a:pt x="206761" y="1856"/>
                </a:lnTo>
                <a:lnTo>
                  <a:pt x="206471" y="1540"/>
                </a:lnTo>
                <a:lnTo>
                  <a:pt x="206198" y="1249"/>
                </a:lnTo>
                <a:lnTo>
                  <a:pt x="205626" y="704"/>
                </a:lnTo>
                <a:lnTo>
                  <a:pt x="205134" y="370"/>
                </a:lnTo>
                <a:lnTo>
                  <a:pt x="204773" y="194"/>
                </a:lnTo>
                <a:lnTo>
                  <a:pt x="204359" y="70"/>
                </a:lnTo>
                <a:lnTo>
                  <a:pt x="203893" y="9"/>
                </a:lnTo>
                <a:lnTo>
                  <a:pt x="203638" y="0"/>
                </a:lnTo>
                <a:lnTo>
                  <a:pt x="203383" y="9"/>
                </a:lnTo>
                <a:lnTo>
                  <a:pt x="202917" y="70"/>
                </a:lnTo>
                <a:lnTo>
                  <a:pt x="202503" y="194"/>
                </a:lnTo>
                <a:lnTo>
                  <a:pt x="202143" y="370"/>
                </a:lnTo>
                <a:lnTo>
                  <a:pt x="201650" y="704"/>
                </a:lnTo>
                <a:lnTo>
                  <a:pt x="201078" y="1249"/>
                </a:lnTo>
                <a:lnTo>
                  <a:pt x="200805" y="1540"/>
                </a:lnTo>
                <a:lnTo>
                  <a:pt x="200515" y="1856"/>
                </a:lnTo>
                <a:lnTo>
                  <a:pt x="199890" y="2446"/>
                </a:lnTo>
                <a:lnTo>
                  <a:pt x="199345" y="2806"/>
                </a:lnTo>
                <a:lnTo>
                  <a:pt x="198932" y="3000"/>
                </a:lnTo>
                <a:lnTo>
                  <a:pt x="198465" y="3141"/>
                </a:lnTo>
                <a:lnTo>
                  <a:pt x="197946" y="3220"/>
                </a:lnTo>
                <a:lnTo>
                  <a:pt x="197647" y="3229"/>
                </a:lnTo>
                <a:lnTo>
                  <a:pt x="197357" y="3220"/>
                </a:lnTo>
                <a:lnTo>
                  <a:pt x="196829" y="3141"/>
                </a:lnTo>
                <a:lnTo>
                  <a:pt x="196363" y="3000"/>
                </a:lnTo>
                <a:lnTo>
                  <a:pt x="195949" y="2806"/>
                </a:lnTo>
                <a:lnTo>
                  <a:pt x="195404" y="2446"/>
                </a:lnTo>
                <a:lnTo>
                  <a:pt x="194779" y="1856"/>
                </a:lnTo>
                <a:lnTo>
                  <a:pt x="194489" y="1540"/>
                </a:lnTo>
                <a:lnTo>
                  <a:pt x="194216" y="1249"/>
                </a:lnTo>
                <a:lnTo>
                  <a:pt x="193644" y="704"/>
                </a:lnTo>
                <a:lnTo>
                  <a:pt x="193161" y="370"/>
                </a:lnTo>
                <a:lnTo>
                  <a:pt x="192791" y="194"/>
                </a:lnTo>
                <a:lnTo>
                  <a:pt x="192378" y="70"/>
                </a:lnTo>
                <a:lnTo>
                  <a:pt x="191920" y="9"/>
                </a:lnTo>
                <a:lnTo>
                  <a:pt x="191656" y="0"/>
                </a:lnTo>
                <a:lnTo>
                  <a:pt x="191401" y="9"/>
                </a:lnTo>
                <a:lnTo>
                  <a:pt x="190935" y="70"/>
                </a:lnTo>
                <a:lnTo>
                  <a:pt x="190530" y="194"/>
                </a:lnTo>
                <a:lnTo>
                  <a:pt x="190161" y="370"/>
                </a:lnTo>
                <a:lnTo>
                  <a:pt x="189677" y="704"/>
                </a:lnTo>
                <a:lnTo>
                  <a:pt x="189096" y="1249"/>
                </a:lnTo>
                <a:lnTo>
                  <a:pt x="188824" y="1540"/>
                </a:lnTo>
                <a:lnTo>
                  <a:pt x="188533" y="1856"/>
                </a:lnTo>
                <a:lnTo>
                  <a:pt x="187917" y="2446"/>
                </a:lnTo>
                <a:lnTo>
                  <a:pt x="187372" y="2806"/>
                </a:lnTo>
                <a:lnTo>
                  <a:pt x="186959" y="3000"/>
                </a:lnTo>
                <a:lnTo>
                  <a:pt x="186492" y="3141"/>
                </a:lnTo>
                <a:lnTo>
                  <a:pt x="185964" y="3220"/>
                </a:lnTo>
                <a:lnTo>
                  <a:pt x="185665" y="3229"/>
                </a:lnTo>
                <a:lnTo>
                  <a:pt x="185375" y="3220"/>
                </a:lnTo>
                <a:lnTo>
                  <a:pt x="184847" y="3141"/>
                </a:lnTo>
                <a:lnTo>
                  <a:pt x="184381" y="3000"/>
                </a:lnTo>
                <a:lnTo>
                  <a:pt x="183968" y="2806"/>
                </a:lnTo>
                <a:lnTo>
                  <a:pt x="183422" y="2446"/>
                </a:lnTo>
                <a:lnTo>
                  <a:pt x="182806" y="1856"/>
                </a:lnTo>
                <a:lnTo>
                  <a:pt x="182516" y="1540"/>
                </a:lnTo>
                <a:lnTo>
                  <a:pt x="182243" y="1249"/>
                </a:lnTo>
                <a:lnTo>
                  <a:pt x="181663" y="704"/>
                </a:lnTo>
                <a:lnTo>
                  <a:pt x="181179" y="370"/>
                </a:lnTo>
                <a:lnTo>
                  <a:pt x="180809" y="194"/>
                </a:lnTo>
                <a:lnTo>
                  <a:pt x="180405" y="70"/>
                </a:lnTo>
                <a:lnTo>
                  <a:pt x="179938" y="9"/>
                </a:lnTo>
                <a:lnTo>
                  <a:pt x="179683" y="0"/>
                </a:lnTo>
                <a:lnTo>
                  <a:pt x="179419" y="9"/>
                </a:lnTo>
                <a:lnTo>
                  <a:pt x="178962" y="70"/>
                </a:lnTo>
                <a:lnTo>
                  <a:pt x="178548" y="194"/>
                </a:lnTo>
                <a:lnTo>
                  <a:pt x="178179" y="370"/>
                </a:lnTo>
                <a:lnTo>
                  <a:pt x="177695" y="704"/>
                </a:lnTo>
                <a:lnTo>
                  <a:pt x="177123" y="1249"/>
                </a:lnTo>
                <a:lnTo>
                  <a:pt x="176851" y="1540"/>
                </a:lnTo>
                <a:lnTo>
                  <a:pt x="176560" y="1856"/>
                </a:lnTo>
                <a:lnTo>
                  <a:pt x="175936" y="2446"/>
                </a:lnTo>
                <a:lnTo>
                  <a:pt x="175390" y="2806"/>
                </a:lnTo>
                <a:lnTo>
                  <a:pt x="174977" y="3000"/>
                </a:lnTo>
                <a:lnTo>
                  <a:pt x="174511" y="3141"/>
                </a:lnTo>
                <a:lnTo>
                  <a:pt x="173983" y="3220"/>
                </a:lnTo>
                <a:lnTo>
                  <a:pt x="173692" y="3229"/>
                </a:lnTo>
                <a:lnTo>
                  <a:pt x="173402" y="3220"/>
                </a:lnTo>
                <a:lnTo>
                  <a:pt x="172874" y="3141"/>
                </a:lnTo>
                <a:lnTo>
                  <a:pt x="172408" y="3000"/>
                </a:lnTo>
                <a:lnTo>
                  <a:pt x="171995" y="2806"/>
                </a:lnTo>
                <a:lnTo>
                  <a:pt x="171449" y="2446"/>
                </a:lnTo>
                <a:lnTo>
                  <a:pt x="170824" y="1856"/>
                </a:lnTo>
                <a:lnTo>
                  <a:pt x="170534" y="1540"/>
                </a:lnTo>
                <a:lnTo>
                  <a:pt x="170261" y="1249"/>
                </a:lnTo>
                <a:lnTo>
                  <a:pt x="169690" y="704"/>
                </a:lnTo>
                <a:lnTo>
                  <a:pt x="169197" y="370"/>
                </a:lnTo>
                <a:lnTo>
                  <a:pt x="168836" y="194"/>
                </a:lnTo>
                <a:lnTo>
                  <a:pt x="168423" y="70"/>
                </a:lnTo>
                <a:lnTo>
                  <a:pt x="167957" y="9"/>
                </a:lnTo>
                <a:lnTo>
                  <a:pt x="167701" y="0"/>
                </a:lnTo>
                <a:lnTo>
                  <a:pt x="167446" y="9"/>
                </a:lnTo>
                <a:lnTo>
                  <a:pt x="166980" y="70"/>
                </a:lnTo>
                <a:lnTo>
                  <a:pt x="166567" y="194"/>
                </a:lnTo>
                <a:lnTo>
                  <a:pt x="166206" y="370"/>
                </a:lnTo>
                <a:lnTo>
                  <a:pt x="165713" y="704"/>
                </a:lnTo>
                <a:lnTo>
                  <a:pt x="165141" y="1249"/>
                </a:lnTo>
                <a:lnTo>
                  <a:pt x="164869" y="1540"/>
                </a:lnTo>
                <a:lnTo>
                  <a:pt x="164578" y="1856"/>
                </a:lnTo>
                <a:lnTo>
                  <a:pt x="163954" y="2446"/>
                </a:lnTo>
                <a:lnTo>
                  <a:pt x="163408" y="2806"/>
                </a:lnTo>
                <a:lnTo>
                  <a:pt x="162995" y="3000"/>
                </a:lnTo>
                <a:lnTo>
                  <a:pt x="162529" y="3141"/>
                </a:lnTo>
                <a:lnTo>
                  <a:pt x="162010" y="3220"/>
                </a:lnTo>
                <a:lnTo>
                  <a:pt x="161711" y="3229"/>
                </a:lnTo>
                <a:lnTo>
                  <a:pt x="161420" y="3220"/>
                </a:lnTo>
                <a:lnTo>
                  <a:pt x="160892" y="3141"/>
                </a:lnTo>
                <a:lnTo>
                  <a:pt x="160426" y="3000"/>
                </a:lnTo>
                <a:lnTo>
                  <a:pt x="160013" y="2806"/>
                </a:lnTo>
                <a:lnTo>
                  <a:pt x="159467" y="2446"/>
                </a:lnTo>
                <a:lnTo>
                  <a:pt x="158843" y="1856"/>
                </a:lnTo>
                <a:lnTo>
                  <a:pt x="158561" y="1540"/>
                </a:lnTo>
                <a:lnTo>
                  <a:pt x="158280" y="1249"/>
                </a:lnTo>
                <a:lnTo>
                  <a:pt x="157708" y="704"/>
                </a:lnTo>
                <a:lnTo>
                  <a:pt x="157224" y="370"/>
                </a:lnTo>
                <a:lnTo>
                  <a:pt x="156855" y="194"/>
                </a:lnTo>
                <a:lnTo>
                  <a:pt x="156441" y="70"/>
                </a:lnTo>
                <a:lnTo>
                  <a:pt x="155984" y="9"/>
                </a:lnTo>
                <a:lnTo>
                  <a:pt x="155728" y="0"/>
                </a:lnTo>
                <a:lnTo>
                  <a:pt x="155465" y="9"/>
                </a:lnTo>
                <a:lnTo>
                  <a:pt x="155007" y="70"/>
                </a:lnTo>
                <a:lnTo>
                  <a:pt x="154594" y="194"/>
                </a:lnTo>
                <a:lnTo>
                  <a:pt x="154224" y="370"/>
                </a:lnTo>
                <a:lnTo>
                  <a:pt x="153740" y="704"/>
                </a:lnTo>
                <a:lnTo>
                  <a:pt x="153168" y="1249"/>
                </a:lnTo>
                <a:lnTo>
                  <a:pt x="152887" y="1540"/>
                </a:lnTo>
                <a:lnTo>
                  <a:pt x="152605" y="1856"/>
                </a:lnTo>
                <a:lnTo>
                  <a:pt x="151981" y="2446"/>
                </a:lnTo>
                <a:lnTo>
                  <a:pt x="151435" y="2806"/>
                </a:lnTo>
                <a:lnTo>
                  <a:pt x="151022" y="3000"/>
                </a:lnTo>
                <a:lnTo>
                  <a:pt x="150556" y="3141"/>
                </a:lnTo>
                <a:lnTo>
                  <a:pt x="150028" y="3220"/>
                </a:lnTo>
                <a:lnTo>
                  <a:pt x="149738" y="3229"/>
                </a:lnTo>
                <a:lnTo>
                  <a:pt x="149438" y="3220"/>
                </a:lnTo>
                <a:lnTo>
                  <a:pt x="148911" y="3141"/>
                </a:lnTo>
                <a:lnTo>
                  <a:pt x="148453" y="3000"/>
                </a:lnTo>
                <a:lnTo>
                  <a:pt x="148040" y="2806"/>
                </a:lnTo>
                <a:lnTo>
                  <a:pt x="147494" y="2446"/>
                </a:lnTo>
                <a:lnTo>
                  <a:pt x="146870" y="1856"/>
                </a:lnTo>
                <a:lnTo>
                  <a:pt x="146579" y="1540"/>
                </a:lnTo>
                <a:lnTo>
                  <a:pt x="146307" y="1249"/>
                </a:lnTo>
                <a:lnTo>
                  <a:pt x="145735" y="704"/>
                </a:lnTo>
                <a:lnTo>
                  <a:pt x="145242" y="370"/>
                </a:lnTo>
                <a:lnTo>
                  <a:pt x="144873" y="194"/>
                </a:lnTo>
                <a:lnTo>
                  <a:pt x="144468" y="70"/>
                </a:lnTo>
                <a:lnTo>
                  <a:pt x="144002" y="9"/>
                </a:lnTo>
                <a:lnTo>
                  <a:pt x="143747" y="0"/>
                </a:lnTo>
                <a:lnTo>
                  <a:pt x="143492" y="9"/>
                </a:lnTo>
                <a:lnTo>
                  <a:pt x="143025" y="70"/>
                </a:lnTo>
                <a:lnTo>
                  <a:pt x="142612" y="194"/>
                </a:lnTo>
                <a:lnTo>
                  <a:pt x="142242" y="370"/>
                </a:lnTo>
                <a:lnTo>
                  <a:pt x="141758" y="704"/>
                </a:lnTo>
                <a:lnTo>
                  <a:pt x="141187" y="1249"/>
                </a:lnTo>
                <a:lnTo>
                  <a:pt x="140914" y="1540"/>
                </a:lnTo>
                <a:lnTo>
                  <a:pt x="140624" y="1856"/>
                </a:lnTo>
                <a:lnTo>
                  <a:pt x="139999" y="2446"/>
                </a:lnTo>
                <a:lnTo>
                  <a:pt x="139454" y="2806"/>
                </a:lnTo>
                <a:lnTo>
                  <a:pt x="139040" y="3000"/>
                </a:lnTo>
                <a:lnTo>
                  <a:pt x="138574" y="3141"/>
                </a:lnTo>
                <a:lnTo>
                  <a:pt x="138046" y="3220"/>
                </a:lnTo>
                <a:lnTo>
                  <a:pt x="137756" y="3229"/>
                </a:lnTo>
                <a:lnTo>
                  <a:pt x="137465" y="3220"/>
                </a:lnTo>
                <a:lnTo>
                  <a:pt x="136938" y="3141"/>
                </a:lnTo>
                <a:lnTo>
                  <a:pt x="136471" y="3000"/>
                </a:lnTo>
                <a:lnTo>
                  <a:pt x="136058" y="2806"/>
                </a:lnTo>
                <a:lnTo>
                  <a:pt x="135512" y="2446"/>
                </a:lnTo>
                <a:lnTo>
                  <a:pt x="134888" y="1856"/>
                </a:lnTo>
                <a:lnTo>
                  <a:pt x="134598" y="1540"/>
                </a:lnTo>
                <a:lnTo>
                  <a:pt x="134325" y="1249"/>
                </a:lnTo>
                <a:lnTo>
                  <a:pt x="133753" y="704"/>
                </a:lnTo>
                <a:lnTo>
                  <a:pt x="133260" y="370"/>
                </a:lnTo>
                <a:lnTo>
                  <a:pt x="132900" y="194"/>
                </a:lnTo>
                <a:lnTo>
                  <a:pt x="132486" y="70"/>
                </a:lnTo>
                <a:lnTo>
                  <a:pt x="132020" y="9"/>
                </a:lnTo>
                <a:lnTo>
                  <a:pt x="131765" y="0"/>
                </a:lnTo>
                <a:lnTo>
                  <a:pt x="131510" y="9"/>
                </a:lnTo>
                <a:lnTo>
                  <a:pt x="131043" y="70"/>
                </a:lnTo>
                <a:lnTo>
                  <a:pt x="130630" y="194"/>
                </a:lnTo>
                <a:lnTo>
                  <a:pt x="130269" y="370"/>
                </a:lnTo>
                <a:lnTo>
                  <a:pt x="129777" y="704"/>
                </a:lnTo>
                <a:lnTo>
                  <a:pt x="129205" y="1249"/>
                </a:lnTo>
                <a:lnTo>
                  <a:pt x="128932" y="1540"/>
                </a:lnTo>
                <a:lnTo>
                  <a:pt x="128642" y="1856"/>
                </a:lnTo>
                <a:lnTo>
                  <a:pt x="128017" y="2446"/>
                </a:lnTo>
                <a:lnTo>
                  <a:pt x="127472" y="2806"/>
                </a:lnTo>
                <a:lnTo>
                  <a:pt x="127058" y="3000"/>
                </a:lnTo>
                <a:lnTo>
                  <a:pt x="126592" y="3141"/>
                </a:lnTo>
                <a:lnTo>
                  <a:pt x="126064" y="3220"/>
                </a:lnTo>
                <a:lnTo>
                  <a:pt x="125774" y="3229"/>
                </a:lnTo>
                <a:lnTo>
                  <a:pt x="125484" y="3220"/>
                </a:lnTo>
                <a:lnTo>
                  <a:pt x="124956" y="3141"/>
                </a:lnTo>
                <a:lnTo>
                  <a:pt x="124490" y="3000"/>
                </a:lnTo>
                <a:lnTo>
                  <a:pt x="124076" y="2806"/>
                </a:lnTo>
                <a:lnTo>
                  <a:pt x="123531" y="2446"/>
                </a:lnTo>
                <a:lnTo>
                  <a:pt x="122906" y="1856"/>
                </a:lnTo>
                <a:lnTo>
                  <a:pt x="122625" y="1540"/>
                </a:lnTo>
                <a:lnTo>
                  <a:pt x="122343" y="1249"/>
                </a:lnTo>
                <a:lnTo>
                  <a:pt x="121771" y="704"/>
                </a:lnTo>
                <a:lnTo>
                  <a:pt x="121287" y="370"/>
                </a:lnTo>
                <a:lnTo>
                  <a:pt x="120918" y="194"/>
                </a:lnTo>
                <a:lnTo>
                  <a:pt x="120504" y="70"/>
                </a:lnTo>
                <a:lnTo>
                  <a:pt x="120047" y="9"/>
                </a:lnTo>
                <a:lnTo>
                  <a:pt x="119783" y="0"/>
                </a:lnTo>
                <a:lnTo>
                  <a:pt x="119528" y="9"/>
                </a:lnTo>
                <a:lnTo>
                  <a:pt x="119062" y="70"/>
                </a:lnTo>
                <a:lnTo>
                  <a:pt x="118657" y="194"/>
                </a:lnTo>
                <a:lnTo>
                  <a:pt x="118288" y="370"/>
                </a:lnTo>
                <a:lnTo>
                  <a:pt x="117804" y="704"/>
                </a:lnTo>
                <a:lnTo>
                  <a:pt x="117232" y="1249"/>
                </a:lnTo>
                <a:lnTo>
                  <a:pt x="116950" y="1540"/>
                </a:lnTo>
                <a:lnTo>
                  <a:pt x="116660" y="1856"/>
                </a:lnTo>
                <a:lnTo>
                  <a:pt x="116044" y="2446"/>
                </a:lnTo>
                <a:lnTo>
                  <a:pt x="115499" y="2806"/>
                </a:lnTo>
                <a:lnTo>
                  <a:pt x="115085" y="3000"/>
                </a:lnTo>
                <a:lnTo>
                  <a:pt x="114619" y="3141"/>
                </a:lnTo>
                <a:lnTo>
                  <a:pt x="114091" y="3220"/>
                </a:lnTo>
                <a:lnTo>
                  <a:pt x="113801" y="3229"/>
                </a:lnTo>
                <a:lnTo>
                  <a:pt x="113502" y="3220"/>
                </a:lnTo>
                <a:lnTo>
                  <a:pt x="112974" y="3141"/>
                </a:lnTo>
                <a:lnTo>
                  <a:pt x="112508" y="3000"/>
                </a:lnTo>
                <a:lnTo>
                  <a:pt x="112094" y="2806"/>
                </a:lnTo>
                <a:lnTo>
                  <a:pt x="111549" y="2446"/>
                </a:lnTo>
                <a:lnTo>
                  <a:pt x="110933" y="1856"/>
                </a:lnTo>
                <a:lnTo>
                  <a:pt x="110643" y="1540"/>
                </a:lnTo>
                <a:lnTo>
                  <a:pt x="110370" y="1249"/>
                </a:lnTo>
                <a:lnTo>
                  <a:pt x="109798" y="704"/>
                </a:lnTo>
                <a:lnTo>
                  <a:pt x="109306" y="370"/>
                </a:lnTo>
                <a:lnTo>
                  <a:pt x="108936" y="194"/>
                </a:lnTo>
                <a:lnTo>
                  <a:pt x="108531" y="70"/>
                </a:lnTo>
                <a:lnTo>
                  <a:pt x="108065" y="9"/>
                </a:lnTo>
                <a:lnTo>
                  <a:pt x="107810" y="0"/>
                </a:lnTo>
                <a:lnTo>
                  <a:pt x="107555" y="9"/>
                </a:lnTo>
                <a:lnTo>
                  <a:pt x="107089" y="70"/>
                </a:lnTo>
                <a:lnTo>
                  <a:pt x="106675" y="194"/>
                </a:lnTo>
                <a:lnTo>
                  <a:pt x="106306" y="370"/>
                </a:lnTo>
                <a:lnTo>
                  <a:pt x="105822" y="704"/>
                </a:lnTo>
                <a:lnTo>
                  <a:pt x="105250" y="1249"/>
                </a:lnTo>
                <a:lnTo>
                  <a:pt x="104977" y="1540"/>
                </a:lnTo>
                <a:lnTo>
                  <a:pt x="104687" y="1856"/>
                </a:lnTo>
                <a:lnTo>
                  <a:pt x="104062" y="2446"/>
                </a:lnTo>
                <a:lnTo>
                  <a:pt x="103517" y="2806"/>
                </a:lnTo>
                <a:lnTo>
                  <a:pt x="103104" y="3000"/>
                </a:lnTo>
                <a:lnTo>
                  <a:pt x="102637" y="3141"/>
                </a:lnTo>
                <a:lnTo>
                  <a:pt x="102109" y="3220"/>
                </a:lnTo>
                <a:lnTo>
                  <a:pt x="101819" y="3229"/>
                </a:lnTo>
                <a:lnTo>
                  <a:pt x="101529" y="3220"/>
                </a:lnTo>
                <a:lnTo>
                  <a:pt x="101001" y="3141"/>
                </a:lnTo>
                <a:lnTo>
                  <a:pt x="100535" y="3000"/>
                </a:lnTo>
                <a:lnTo>
                  <a:pt x="100121" y="2806"/>
                </a:lnTo>
                <a:lnTo>
                  <a:pt x="99576" y="2446"/>
                </a:lnTo>
                <a:lnTo>
                  <a:pt x="98951" y="1856"/>
                </a:lnTo>
                <a:lnTo>
                  <a:pt x="98661" y="1540"/>
                </a:lnTo>
                <a:lnTo>
                  <a:pt x="98388" y="1249"/>
                </a:lnTo>
                <a:lnTo>
                  <a:pt x="97816" y="704"/>
                </a:lnTo>
                <a:lnTo>
                  <a:pt x="97324" y="370"/>
                </a:lnTo>
                <a:lnTo>
                  <a:pt x="96963" y="194"/>
                </a:lnTo>
                <a:lnTo>
                  <a:pt x="96550" y="70"/>
                </a:lnTo>
                <a:lnTo>
                  <a:pt x="96083" y="9"/>
                </a:lnTo>
                <a:lnTo>
                  <a:pt x="95828" y="0"/>
                </a:lnTo>
                <a:lnTo>
                  <a:pt x="95573" y="9"/>
                </a:lnTo>
                <a:lnTo>
                  <a:pt x="95107" y="70"/>
                </a:lnTo>
                <a:lnTo>
                  <a:pt x="94693" y="194"/>
                </a:lnTo>
                <a:lnTo>
                  <a:pt x="94333" y="370"/>
                </a:lnTo>
                <a:lnTo>
                  <a:pt x="93840" y="704"/>
                </a:lnTo>
                <a:lnTo>
                  <a:pt x="93268" y="1249"/>
                </a:lnTo>
                <a:lnTo>
                  <a:pt x="92996" y="1540"/>
                </a:lnTo>
                <a:lnTo>
                  <a:pt x="92705" y="1856"/>
                </a:lnTo>
                <a:lnTo>
                  <a:pt x="92081" y="2446"/>
                </a:lnTo>
                <a:lnTo>
                  <a:pt x="91535" y="2806"/>
                </a:lnTo>
                <a:lnTo>
                  <a:pt x="91122" y="3000"/>
                </a:lnTo>
                <a:lnTo>
                  <a:pt x="90655" y="3141"/>
                </a:lnTo>
                <a:lnTo>
                  <a:pt x="90128" y="3220"/>
                </a:lnTo>
                <a:lnTo>
                  <a:pt x="89837" y="3229"/>
                </a:lnTo>
                <a:lnTo>
                  <a:pt x="89547" y="3220"/>
                </a:lnTo>
                <a:lnTo>
                  <a:pt x="89019" y="3141"/>
                </a:lnTo>
                <a:lnTo>
                  <a:pt x="88553" y="3000"/>
                </a:lnTo>
                <a:lnTo>
                  <a:pt x="88139" y="2806"/>
                </a:lnTo>
                <a:lnTo>
                  <a:pt x="87594" y="2446"/>
                </a:lnTo>
                <a:lnTo>
                  <a:pt x="86969" y="1856"/>
                </a:lnTo>
                <a:lnTo>
                  <a:pt x="86679" y="1540"/>
                </a:lnTo>
                <a:lnTo>
                  <a:pt x="86406" y="1249"/>
                </a:lnTo>
                <a:lnTo>
                  <a:pt x="85835" y="704"/>
                </a:lnTo>
                <a:lnTo>
                  <a:pt x="85351" y="370"/>
                </a:lnTo>
                <a:lnTo>
                  <a:pt x="84981" y="194"/>
                </a:lnTo>
                <a:lnTo>
                  <a:pt x="84568" y="70"/>
                </a:lnTo>
                <a:lnTo>
                  <a:pt x="84110" y="9"/>
                </a:lnTo>
                <a:lnTo>
                  <a:pt x="83846" y="0"/>
                </a:lnTo>
                <a:lnTo>
                  <a:pt x="83591" y="9"/>
                </a:lnTo>
                <a:lnTo>
                  <a:pt x="83125" y="70"/>
                </a:lnTo>
                <a:lnTo>
                  <a:pt x="82720" y="194"/>
                </a:lnTo>
                <a:lnTo>
                  <a:pt x="82351" y="370"/>
                </a:lnTo>
                <a:lnTo>
                  <a:pt x="81867" y="704"/>
                </a:lnTo>
                <a:lnTo>
                  <a:pt x="81286" y="1249"/>
                </a:lnTo>
                <a:lnTo>
                  <a:pt x="81014" y="1540"/>
                </a:lnTo>
                <a:lnTo>
                  <a:pt x="80723" y="1856"/>
                </a:lnTo>
                <a:lnTo>
                  <a:pt x="80108" y="2446"/>
                </a:lnTo>
                <a:lnTo>
                  <a:pt x="79562" y="2806"/>
                </a:lnTo>
                <a:lnTo>
                  <a:pt x="79149" y="3000"/>
                </a:lnTo>
                <a:lnTo>
                  <a:pt x="78682" y="3141"/>
                </a:lnTo>
                <a:lnTo>
                  <a:pt x="78155" y="3220"/>
                </a:lnTo>
                <a:lnTo>
                  <a:pt x="77864" y="3229"/>
                </a:lnTo>
                <a:lnTo>
                  <a:pt x="77565" y="3220"/>
                </a:lnTo>
                <a:lnTo>
                  <a:pt x="77037" y="3141"/>
                </a:lnTo>
                <a:lnTo>
                  <a:pt x="76571" y="3000"/>
                </a:lnTo>
                <a:lnTo>
                  <a:pt x="76158" y="2806"/>
                </a:lnTo>
                <a:lnTo>
                  <a:pt x="75612" y="2446"/>
                </a:lnTo>
                <a:lnTo>
                  <a:pt x="74996" y="1856"/>
                </a:lnTo>
                <a:lnTo>
                  <a:pt x="74706" y="1540"/>
                </a:lnTo>
                <a:lnTo>
                  <a:pt x="74433" y="1249"/>
                </a:lnTo>
                <a:lnTo>
                  <a:pt x="73862" y="704"/>
                </a:lnTo>
                <a:lnTo>
                  <a:pt x="73369" y="370"/>
                </a:lnTo>
                <a:lnTo>
                  <a:pt x="72999" y="194"/>
                </a:lnTo>
                <a:lnTo>
                  <a:pt x="72595" y="70"/>
                </a:lnTo>
                <a:lnTo>
                  <a:pt x="72129" y="9"/>
                </a:lnTo>
                <a:lnTo>
                  <a:pt x="71873" y="0"/>
                </a:lnTo>
                <a:lnTo>
                  <a:pt x="71610" y="9"/>
                </a:lnTo>
                <a:lnTo>
                  <a:pt x="71152" y="70"/>
                </a:lnTo>
                <a:lnTo>
                  <a:pt x="70739" y="194"/>
                </a:lnTo>
                <a:lnTo>
                  <a:pt x="70369" y="370"/>
                </a:lnTo>
                <a:lnTo>
                  <a:pt x="69885" y="704"/>
                </a:lnTo>
                <a:lnTo>
                  <a:pt x="69313" y="1249"/>
                </a:lnTo>
                <a:lnTo>
                  <a:pt x="69041" y="1540"/>
                </a:lnTo>
                <a:lnTo>
                  <a:pt x="68750" y="1856"/>
                </a:lnTo>
                <a:lnTo>
                  <a:pt x="68126" y="2446"/>
                </a:lnTo>
                <a:lnTo>
                  <a:pt x="67580" y="2806"/>
                </a:lnTo>
                <a:lnTo>
                  <a:pt x="67167" y="3000"/>
                </a:lnTo>
                <a:lnTo>
                  <a:pt x="66701" y="3141"/>
                </a:lnTo>
                <a:lnTo>
                  <a:pt x="66173" y="3220"/>
                </a:lnTo>
                <a:lnTo>
                  <a:pt x="65883" y="3229"/>
                </a:lnTo>
                <a:lnTo>
                  <a:pt x="65592" y="3220"/>
                </a:lnTo>
                <a:lnTo>
                  <a:pt x="65064" y="3141"/>
                </a:lnTo>
                <a:lnTo>
                  <a:pt x="64598" y="3000"/>
                </a:lnTo>
                <a:lnTo>
                  <a:pt x="64185" y="2806"/>
                </a:lnTo>
                <a:lnTo>
                  <a:pt x="63639" y="2446"/>
                </a:lnTo>
                <a:lnTo>
                  <a:pt x="63015" y="1856"/>
                </a:lnTo>
                <a:lnTo>
                  <a:pt x="62724" y="1540"/>
                </a:lnTo>
                <a:lnTo>
                  <a:pt x="62452" y="1249"/>
                </a:lnTo>
                <a:lnTo>
                  <a:pt x="61880" y="704"/>
                </a:lnTo>
                <a:lnTo>
                  <a:pt x="61387" y="370"/>
                </a:lnTo>
                <a:lnTo>
                  <a:pt x="61026" y="194"/>
                </a:lnTo>
                <a:lnTo>
                  <a:pt x="60613" y="70"/>
                </a:lnTo>
                <a:lnTo>
                  <a:pt x="60147" y="9"/>
                </a:lnTo>
                <a:lnTo>
                  <a:pt x="59892" y="0"/>
                </a:lnTo>
                <a:lnTo>
                  <a:pt x="59637" y="9"/>
                </a:lnTo>
                <a:lnTo>
                  <a:pt x="59170" y="70"/>
                </a:lnTo>
                <a:lnTo>
                  <a:pt x="58757" y="194"/>
                </a:lnTo>
                <a:lnTo>
                  <a:pt x="58396" y="370"/>
                </a:lnTo>
                <a:lnTo>
                  <a:pt x="57903" y="704"/>
                </a:lnTo>
                <a:lnTo>
                  <a:pt x="57332" y="1249"/>
                </a:lnTo>
                <a:lnTo>
                  <a:pt x="57059" y="1540"/>
                </a:lnTo>
                <a:lnTo>
                  <a:pt x="56769" y="1856"/>
                </a:lnTo>
                <a:lnTo>
                  <a:pt x="56144" y="2446"/>
                </a:lnTo>
                <a:lnTo>
                  <a:pt x="55599" y="2806"/>
                </a:lnTo>
                <a:lnTo>
                  <a:pt x="55185" y="3000"/>
                </a:lnTo>
                <a:lnTo>
                  <a:pt x="54719" y="3141"/>
                </a:lnTo>
                <a:lnTo>
                  <a:pt x="54191" y="3220"/>
                </a:lnTo>
                <a:lnTo>
                  <a:pt x="53901" y="3229"/>
                </a:lnTo>
                <a:lnTo>
                  <a:pt x="53610" y="3220"/>
                </a:lnTo>
                <a:lnTo>
                  <a:pt x="53083" y="3141"/>
                </a:lnTo>
                <a:lnTo>
                  <a:pt x="52616" y="3000"/>
                </a:lnTo>
                <a:lnTo>
                  <a:pt x="52203" y="2806"/>
                </a:lnTo>
                <a:lnTo>
                  <a:pt x="51657" y="2446"/>
                </a:lnTo>
                <a:lnTo>
                  <a:pt x="51033" y="1856"/>
                </a:lnTo>
                <a:lnTo>
                  <a:pt x="50743" y="1540"/>
                </a:lnTo>
                <a:lnTo>
                  <a:pt x="50470" y="1249"/>
                </a:lnTo>
                <a:lnTo>
                  <a:pt x="49898" y="704"/>
                </a:lnTo>
                <a:lnTo>
                  <a:pt x="49414" y="370"/>
                </a:lnTo>
                <a:lnTo>
                  <a:pt x="49045" y="194"/>
                </a:lnTo>
                <a:lnTo>
                  <a:pt x="48631" y="70"/>
                </a:lnTo>
                <a:lnTo>
                  <a:pt x="48174" y="9"/>
                </a:lnTo>
                <a:lnTo>
                  <a:pt x="47910" y="0"/>
                </a:lnTo>
                <a:lnTo>
                  <a:pt x="47655" y="9"/>
                </a:lnTo>
                <a:lnTo>
                  <a:pt x="47188" y="70"/>
                </a:lnTo>
                <a:lnTo>
                  <a:pt x="46784" y="194"/>
                </a:lnTo>
                <a:lnTo>
                  <a:pt x="46414" y="370"/>
                </a:lnTo>
                <a:lnTo>
                  <a:pt x="45930" y="704"/>
                </a:lnTo>
                <a:lnTo>
                  <a:pt x="45359" y="1249"/>
                </a:lnTo>
                <a:lnTo>
                  <a:pt x="45077" y="1540"/>
                </a:lnTo>
                <a:lnTo>
                  <a:pt x="44787" y="1856"/>
                </a:lnTo>
                <a:lnTo>
                  <a:pt x="44171" y="2446"/>
                </a:lnTo>
                <a:lnTo>
                  <a:pt x="43626" y="2806"/>
                </a:lnTo>
                <a:lnTo>
                  <a:pt x="43212" y="3000"/>
                </a:lnTo>
                <a:lnTo>
                  <a:pt x="42746" y="3141"/>
                </a:lnTo>
                <a:lnTo>
                  <a:pt x="42218" y="3220"/>
                </a:lnTo>
                <a:lnTo>
                  <a:pt x="41928" y="3229"/>
                </a:lnTo>
                <a:lnTo>
                  <a:pt x="41629" y="3220"/>
                </a:lnTo>
                <a:lnTo>
                  <a:pt x="41101" y="3141"/>
                </a:lnTo>
                <a:lnTo>
                  <a:pt x="40635" y="3000"/>
                </a:lnTo>
                <a:lnTo>
                  <a:pt x="40221" y="2806"/>
                </a:lnTo>
                <a:lnTo>
                  <a:pt x="39676" y="2446"/>
                </a:lnTo>
                <a:lnTo>
                  <a:pt x="39060" y="1856"/>
                </a:lnTo>
                <a:lnTo>
                  <a:pt x="38770" y="1540"/>
                </a:lnTo>
                <a:lnTo>
                  <a:pt x="38497" y="1249"/>
                </a:lnTo>
                <a:lnTo>
                  <a:pt x="37925" y="704"/>
                </a:lnTo>
                <a:lnTo>
                  <a:pt x="37432" y="370"/>
                </a:lnTo>
                <a:lnTo>
                  <a:pt x="37063" y="194"/>
                </a:lnTo>
                <a:lnTo>
                  <a:pt x="36658" y="70"/>
                </a:lnTo>
                <a:lnTo>
                  <a:pt x="36192" y="9"/>
                </a:lnTo>
                <a:lnTo>
                  <a:pt x="35937" y="0"/>
                </a:lnTo>
                <a:lnTo>
                  <a:pt x="35673" y="9"/>
                </a:lnTo>
                <a:lnTo>
                  <a:pt x="35215" y="70"/>
                </a:lnTo>
                <a:lnTo>
                  <a:pt x="34802" y="194"/>
                </a:lnTo>
                <a:lnTo>
                  <a:pt x="34432" y="370"/>
                </a:lnTo>
                <a:lnTo>
                  <a:pt x="33949" y="704"/>
                </a:lnTo>
                <a:lnTo>
                  <a:pt x="33377" y="1249"/>
                </a:lnTo>
                <a:lnTo>
                  <a:pt x="33104" y="1540"/>
                </a:lnTo>
                <a:lnTo>
                  <a:pt x="32814" y="1856"/>
                </a:lnTo>
                <a:lnTo>
                  <a:pt x="32189" y="2446"/>
                </a:lnTo>
                <a:lnTo>
                  <a:pt x="31644" y="2806"/>
                </a:lnTo>
                <a:lnTo>
                  <a:pt x="31230" y="3000"/>
                </a:lnTo>
                <a:lnTo>
                  <a:pt x="30764" y="3141"/>
                </a:lnTo>
                <a:lnTo>
                  <a:pt x="30236" y="3220"/>
                </a:lnTo>
                <a:lnTo>
                  <a:pt x="29946" y="3229"/>
                </a:lnTo>
                <a:lnTo>
                  <a:pt x="29656" y="3220"/>
                </a:lnTo>
                <a:lnTo>
                  <a:pt x="29128" y="3141"/>
                </a:lnTo>
                <a:lnTo>
                  <a:pt x="28662" y="3000"/>
                </a:lnTo>
                <a:lnTo>
                  <a:pt x="28248" y="2806"/>
                </a:lnTo>
                <a:lnTo>
                  <a:pt x="27703" y="2446"/>
                </a:lnTo>
                <a:lnTo>
                  <a:pt x="27078" y="1856"/>
                </a:lnTo>
                <a:lnTo>
                  <a:pt x="26788" y="1540"/>
                </a:lnTo>
                <a:lnTo>
                  <a:pt x="26515" y="1249"/>
                </a:lnTo>
                <a:lnTo>
                  <a:pt x="25943" y="704"/>
                </a:lnTo>
                <a:lnTo>
                  <a:pt x="25451" y="370"/>
                </a:lnTo>
                <a:lnTo>
                  <a:pt x="25090" y="194"/>
                </a:lnTo>
                <a:lnTo>
                  <a:pt x="24676" y="70"/>
                </a:lnTo>
                <a:lnTo>
                  <a:pt x="24210" y="9"/>
                </a:lnTo>
                <a:lnTo>
                  <a:pt x="23955" y="0"/>
                </a:lnTo>
                <a:lnTo>
                  <a:pt x="23700" y="9"/>
                </a:lnTo>
                <a:lnTo>
                  <a:pt x="23234" y="70"/>
                </a:lnTo>
                <a:lnTo>
                  <a:pt x="22829" y="194"/>
                </a:lnTo>
                <a:lnTo>
                  <a:pt x="22459" y="370"/>
                </a:lnTo>
                <a:lnTo>
                  <a:pt x="21967" y="704"/>
                </a:lnTo>
                <a:lnTo>
                  <a:pt x="21395" y="1249"/>
                </a:lnTo>
                <a:lnTo>
                  <a:pt x="21122" y="1540"/>
                </a:lnTo>
                <a:lnTo>
                  <a:pt x="20832" y="1856"/>
                </a:lnTo>
                <a:lnTo>
                  <a:pt x="20216" y="2446"/>
                </a:lnTo>
                <a:lnTo>
                  <a:pt x="19662" y="2806"/>
                </a:lnTo>
                <a:lnTo>
                  <a:pt x="19249" y="3000"/>
                </a:lnTo>
                <a:lnTo>
                  <a:pt x="18782" y="3141"/>
                </a:lnTo>
                <a:lnTo>
                  <a:pt x="18263" y="3220"/>
                </a:lnTo>
                <a:lnTo>
                  <a:pt x="17964" y="3229"/>
                </a:lnTo>
                <a:lnTo>
                  <a:pt x="17674" y="3220"/>
                </a:lnTo>
                <a:lnTo>
                  <a:pt x="17146" y="3141"/>
                </a:lnTo>
                <a:lnTo>
                  <a:pt x="16680" y="3000"/>
                </a:lnTo>
                <a:lnTo>
                  <a:pt x="16266" y="2806"/>
                </a:lnTo>
                <a:lnTo>
                  <a:pt x="15721" y="2446"/>
                </a:lnTo>
                <a:lnTo>
                  <a:pt x="15096" y="1856"/>
                </a:lnTo>
                <a:lnTo>
                  <a:pt x="14815" y="1540"/>
                </a:lnTo>
                <a:lnTo>
                  <a:pt x="14533" y="1249"/>
                </a:lnTo>
                <a:lnTo>
                  <a:pt x="13961" y="704"/>
                </a:lnTo>
                <a:lnTo>
                  <a:pt x="13478" y="370"/>
                </a:lnTo>
                <a:lnTo>
                  <a:pt x="13108" y="194"/>
                </a:lnTo>
                <a:lnTo>
                  <a:pt x="12695" y="70"/>
                </a:lnTo>
                <a:lnTo>
                  <a:pt x="12237" y="9"/>
                </a:lnTo>
                <a:lnTo>
                  <a:pt x="11982" y="0"/>
                </a:lnTo>
                <a:lnTo>
                  <a:pt x="11718" y="9"/>
                </a:lnTo>
                <a:lnTo>
                  <a:pt x="11261" y="70"/>
                </a:lnTo>
                <a:lnTo>
                  <a:pt x="10847" y="194"/>
                </a:lnTo>
                <a:lnTo>
                  <a:pt x="10478" y="370"/>
                </a:lnTo>
                <a:lnTo>
                  <a:pt x="9994" y="704"/>
                </a:lnTo>
                <a:lnTo>
                  <a:pt x="9422" y="1249"/>
                </a:lnTo>
                <a:lnTo>
                  <a:pt x="9141" y="1540"/>
                </a:lnTo>
                <a:lnTo>
                  <a:pt x="8859" y="1856"/>
                </a:lnTo>
                <a:lnTo>
                  <a:pt x="8234" y="2446"/>
                </a:lnTo>
                <a:lnTo>
                  <a:pt x="7689" y="2806"/>
                </a:lnTo>
                <a:lnTo>
                  <a:pt x="7275" y="3000"/>
                </a:lnTo>
                <a:lnTo>
                  <a:pt x="6809" y="3141"/>
                </a:lnTo>
                <a:lnTo>
                  <a:pt x="6281" y="3220"/>
                </a:lnTo>
                <a:lnTo>
                  <a:pt x="5991" y="3229"/>
                </a:lnTo>
                <a:lnTo>
                  <a:pt x="5692" y="3220"/>
                </a:lnTo>
                <a:lnTo>
                  <a:pt x="5173" y="3141"/>
                </a:lnTo>
                <a:lnTo>
                  <a:pt x="4707" y="3000"/>
                </a:lnTo>
                <a:lnTo>
                  <a:pt x="4293" y="2806"/>
                </a:lnTo>
                <a:lnTo>
                  <a:pt x="3748" y="2446"/>
                </a:lnTo>
                <a:lnTo>
                  <a:pt x="3123" y="1856"/>
                </a:lnTo>
                <a:lnTo>
                  <a:pt x="2833" y="1540"/>
                </a:lnTo>
                <a:lnTo>
                  <a:pt x="2560" y="1249"/>
                </a:lnTo>
                <a:lnTo>
                  <a:pt x="1988" y="704"/>
                </a:lnTo>
                <a:lnTo>
                  <a:pt x="1496" y="370"/>
                </a:lnTo>
                <a:lnTo>
                  <a:pt x="1135" y="194"/>
                </a:lnTo>
                <a:lnTo>
                  <a:pt x="722" y="70"/>
                </a:lnTo>
                <a:lnTo>
                  <a:pt x="255" y="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20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 idx="21"/>
          </p:nvPr>
        </p:nvSpPr>
        <p:spPr>
          <a:xfrm>
            <a:off x="7200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40"/>
          <p:cNvGrpSpPr/>
          <p:nvPr/>
        </p:nvGrpSpPr>
        <p:grpSpPr>
          <a:xfrm>
            <a:off x="-34950" y="300291"/>
            <a:ext cx="9213900" cy="4843219"/>
            <a:chOff x="-34950" y="300291"/>
            <a:chExt cx="9213900" cy="4843219"/>
          </a:xfrm>
        </p:grpSpPr>
        <p:sp>
          <p:nvSpPr>
            <p:cNvPr id="1459" name="Google Shape;1459;p40"/>
            <p:cNvSpPr/>
            <p:nvPr/>
          </p:nvSpPr>
          <p:spPr>
            <a:xfrm>
              <a:off x="-34950" y="3958025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40"/>
            <p:cNvGrpSpPr/>
            <p:nvPr/>
          </p:nvGrpSpPr>
          <p:grpSpPr>
            <a:xfrm>
              <a:off x="268975" y="300291"/>
              <a:ext cx="1741285" cy="878995"/>
              <a:chOff x="3621900" y="179016"/>
              <a:chExt cx="1741285" cy="878995"/>
            </a:xfrm>
          </p:grpSpPr>
          <p:grpSp>
            <p:nvGrpSpPr>
              <p:cNvPr id="1463" name="Google Shape;1463;p40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64" name="Google Shape;1464;p40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40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40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7" name="Google Shape;1467;p40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468" name="Google Shape;1468;p40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1" name="Google Shape;1471;p40"/>
            <p:cNvGrpSpPr/>
            <p:nvPr/>
          </p:nvGrpSpPr>
          <p:grpSpPr>
            <a:xfrm flipH="1">
              <a:off x="6756225" y="395616"/>
              <a:ext cx="1741285" cy="878995"/>
              <a:chOff x="3621900" y="179016"/>
              <a:chExt cx="1741285" cy="878995"/>
            </a:xfrm>
          </p:grpSpPr>
          <p:grpSp>
            <p:nvGrpSpPr>
              <p:cNvPr id="1472" name="Google Shape;1472;p40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73" name="Google Shape;1473;p40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0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0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6" name="Google Shape;1476;p40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477" name="Google Shape;1477;p40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41"/>
          <p:cNvGrpSpPr/>
          <p:nvPr/>
        </p:nvGrpSpPr>
        <p:grpSpPr>
          <a:xfrm>
            <a:off x="-220648" y="228966"/>
            <a:ext cx="9665940" cy="4914544"/>
            <a:chOff x="-220648" y="228966"/>
            <a:chExt cx="9665940" cy="4914544"/>
          </a:xfrm>
        </p:grpSpPr>
        <p:grpSp>
          <p:nvGrpSpPr>
            <p:cNvPr id="1482" name="Google Shape;1482;p41"/>
            <p:cNvGrpSpPr/>
            <p:nvPr/>
          </p:nvGrpSpPr>
          <p:grpSpPr>
            <a:xfrm>
              <a:off x="8428902" y="1488038"/>
              <a:ext cx="830700" cy="1342762"/>
              <a:chOff x="5217955" y="2289659"/>
              <a:chExt cx="980409" cy="1584754"/>
            </a:xfrm>
          </p:grpSpPr>
          <p:sp>
            <p:nvSpPr>
              <p:cNvPr id="1483" name="Google Shape;1483;p41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1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1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1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1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41"/>
            <p:cNvGrpSpPr/>
            <p:nvPr/>
          </p:nvGrpSpPr>
          <p:grpSpPr>
            <a:xfrm>
              <a:off x="8713604" y="3154337"/>
              <a:ext cx="731688" cy="1342774"/>
              <a:chOff x="4699890" y="2448370"/>
              <a:chExt cx="872304" cy="1600828"/>
            </a:xfrm>
          </p:grpSpPr>
          <p:sp>
            <p:nvSpPr>
              <p:cNvPr id="1498" name="Google Shape;1498;p41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1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1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9" name="Google Shape;1509;p41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41"/>
            <p:cNvGrpSpPr/>
            <p:nvPr/>
          </p:nvGrpSpPr>
          <p:grpSpPr>
            <a:xfrm>
              <a:off x="5221850" y="228966"/>
              <a:ext cx="1741285" cy="878995"/>
              <a:chOff x="3621900" y="179016"/>
              <a:chExt cx="1741285" cy="878995"/>
            </a:xfrm>
          </p:grpSpPr>
          <p:grpSp>
            <p:nvGrpSpPr>
              <p:cNvPr id="1512" name="Google Shape;1512;p41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513" name="Google Shape;1513;p41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1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1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6" name="Google Shape;1516;p41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517" name="Google Shape;1517;p41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0" name="Google Shape;1520;p41"/>
            <p:cNvGrpSpPr/>
            <p:nvPr/>
          </p:nvGrpSpPr>
          <p:grpSpPr>
            <a:xfrm flipH="1">
              <a:off x="6963125" y="534991"/>
              <a:ext cx="1741285" cy="878995"/>
              <a:chOff x="3621900" y="179016"/>
              <a:chExt cx="1741285" cy="878995"/>
            </a:xfrm>
          </p:grpSpPr>
          <p:grpSp>
            <p:nvGrpSpPr>
              <p:cNvPr id="1521" name="Google Shape;1521;p41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522" name="Google Shape;1522;p41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1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1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41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526" name="Google Shape;1526;p41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9" name="Google Shape;1529;p41"/>
            <p:cNvGrpSpPr/>
            <p:nvPr/>
          </p:nvGrpSpPr>
          <p:grpSpPr>
            <a:xfrm flipH="1">
              <a:off x="-34958" y="534988"/>
              <a:ext cx="830700" cy="1342762"/>
              <a:chOff x="5217955" y="2289659"/>
              <a:chExt cx="980409" cy="1584754"/>
            </a:xfrm>
          </p:grpSpPr>
          <p:sp>
            <p:nvSpPr>
              <p:cNvPr id="1530" name="Google Shape;1530;p41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1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41"/>
            <p:cNvGrpSpPr/>
            <p:nvPr/>
          </p:nvGrpSpPr>
          <p:grpSpPr>
            <a:xfrm flipH="1">
              <a:off x="-220648" y="2201287"/>
              <a:ext cx="731688" cy="1342774"/>
              <a:chOff x="4699890" y="2448370"/>
              <a:chExt cx="872304" cy="1600828"/>
            </a:xfrm>
          </p:grpSpPr>
          <p:sp>
            <p:nvSpPr>
              <p:cNvPr id="1545" name="Google Shape;1545;p41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1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1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42"/>
          <p:cNvGrpSpPr/>
          <p:nvPr/>
        </p:nvGrpSpPr>
        <p:grpSpPr>
          <a:xfrm>
            <a:off x="-1091520" y="-384720"/>
            <a:ext cx="10358738" cy="5528230"/>
            <a:chOff x="-1091520" y="-384720"/>
            <a:chExt cx="10358738" cy="5528230"/>
          </a:xfrm>
        </p:grpSpPr>
        <p:sp>
          <p:nvSpPr>
            <p:cNvPr id="1558" name="Google Shape;1558;p42"/>
            <p:cNvSpPr/>
            <p:nvPr/>
          </p:nvSpPr>
          <p:spPr>
            <a:xfrm>
              <a:off x="3089750" y="1116962"/>
              <a:ext cx="2964506" cy="355054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3170050" y="1213150"/>
              <a:ext cx="2803895" cy="335818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0" name="Google Shape;1560;p42"/>
            <p:cNvGrpSpPr/>
            <p:nvPr/>
          </p:nvGrpSpPr>
          <p:grpSpPr>
            <a:xfrm rot="-1653966" flipH="1">
              <a:off x="6937800" y="3515613"/>
              <a:ext cx="830686" cy="1342740"/>
              <a:chOff x="5217955" y="2289659"/>
              <a:chExt cx="980409" cy="1584754"/>
            </a:xfrm>
          </p:grpSpPr>
          <p:sp>
            <p:nvSpPr>
              <p:cNvPr id="1561" name="Google Shape;1561;p4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5" name="Google Shape;1575;p42"/>
            <p:cNvSpPr/>
            <p:nvPr/>
          </p:nvSpPr>
          <p:spPr>
            <a:xfrm rot="2203212" flipH="1">
              <a:off x="-128504" y="3901573"/>
              <a:ext cx="725130" cy="770560"/>
            </a:xfrm>
            <a:custGeom>
              <a:avLst/>
              <a:gdLst/>
              <a:ahLst/>
              <a:cxnLst/>
              <a:rect l="l" t="t" r="r" b="b"/>
              <a:pathLst>
                <a:path w="22825" h="24255" extrusionOk="0">
                  <a:moveTo>
                    <a:pt x="17431" y="1"/>
                  </a:moveTo>
                  <a:lnTo>
                    <a:pt x="16942" y="91"/>
                  </a:lnTo>
                  <a:lnTo>
                    <a:pt x="16472" y="344"/>
                  </a:lnTo>
                  <a:lnTo>
                    <a:pt x="16055" y="706"/>
                  </a:lnTo>
                  <a:lnTo>
                    <a:pt x="15494" y="1394"/>
                  </a:lnTo>
                  <a:lnTo>
                    <a:pt x="14969" y="2372"/>
                  </a:lnTo>
                  <a:lnTo>
                    <a:pt x="14806" y="2806"/>
                  </a:lnTo>
                  <a:lnTo>
                    <a:pt x="14607" y="3458"/>
                  </a:lnTo>
                  <a:lnTo>
                    <a:pt x="14481" y="4797"/>
                  </a:lnTo>
                  <a:lnTo>
                    <a:pt x="14462" y="6155"/>
                  </a:lnTo>
                  <a:lnTo>
                    <a:pt x="14354" y="7494"/>
                  </a:lnTo>
                  <a:lnTo>
                    <a:pt x="14209" y="8146"/>
                  </a:lnTo>
                  <a:lnTo>
                    <a:pt x="13956" y="8960"/>
                  </a:lnTo>
                  <a:lnTo>
                    <a:pt x="13250" y="10517"/>
                  </a:lnTo>
                  <a:lnTo>
                    <a:pt x="12852" y="11241"/>
                  </a:lnTo>
                  <a:lnTo>
                    <a:pt x="12200" y="8073"/>
                  </a:lnTo>
                  <a:lnTo>
                    <a:pt x="11422" y="4489"/>
                  </a:lnTo>
                  <a:lnTo>
                    <a:pt x="11313" y="4091"/>
                  </a:lnTo>
                  <a:lnTo>
                    <a:pt x="11114" y="3729"/>
                  </a:lnTo>
                  <a:lnTo>
                    <a:pt x="10933" y="3530"/>
                  </a:lnTo>
                  <a:lnTo>
                    <a:pt x="10553" y="3349"/>
                  </a:lnTo>
                  <a:lnTo>
                    <a:pt x="10191" y="3440"/>
                  </a:lnTo>
                  <a:lnTo>
                    <a:pt x="9829" y="3711"/>
                  </a:lnTo>
                  <a:lnTo>
                    <a:pt x="9358" y="4345"/>
                  </a:lnTo>
                  <a:lnTo>
                    <a:pt x="8978" y="5286"/>
                  </a:lnTo>
                  <a:lnTo>
                    <a:pt x="8924" y="5630"/>
                  </a:lnTo>
                  <a:lnTo>
                    <a:pt x="8942" y="6082"/>
                  </a:lnTo>
                  <a:lnTo>
                    <a:pt x="9141" y="6933"/>
                  </a:lnTo>
                  <a:lnTo>
                    <a:pt x="9684" y="8164"/>
                  </a:lnTo>
                  <a:lnTo>
                    <a:pt x="10118" y="8960"/>
                  </a:lnTo>
                  <a:lnTo>
                    <a:pt x="10553" y="9757"/>
                  </a:lnTo>
                  <a:lnTo>
                    <a:pt x="11005" y="11024"/>
                  </a:lnTo>
                  <a:lnTo>
                    <a:pt x="11114" y="11892"/>
                  </a:lnTo>
                  <a:lnTo>
                    <a:pt x="11078" y="12327"/>
                  </a:lnTo>
                  <a:lnTo>
                    <a:pt x="11023" y="12580"/>
                  </a:lnTo>
                  <a:lnTo>
                    <a:pt x="10842" y="13033"/>
                  </a:lnTo>
                  <a:lnTo>
                    <a:pt x="10571" y="13431"/>
                  </a:lnTo>
                  <a:lnTo>
                    <a:pt x="10209" y="13721"/>
                  </a:lnTo>
                  <a:lnTo>
                    <a:pt x="9974" y="13811"/>
                  </a:lnTo>
                  <a:lnTo>
                    <a:pt x="9738" y="13865"/>
                  </a:lnTo>
                  <a:lnTo>
                    <a:pt x="9304" y="13829"/>
                  </a:lnTo>
                  <a:lnTo>
                    <a:pt x="8906" y="13630"/>
                  </a:lnTo>
                  <a:lnTo>
                    <a:pt x="8562" y="13322"/>
                  </a:lnTo>
                  <a:lnTo>
                    <a:pt x="8127" y="12689"/>
                  </a:lnTo>
                  <a:lnTo>
                    <a:pt x="7765" y="11675"/>
                  </a:lnTo>
                  <a:lnTo>
                    <a:pt x="7675" y="11168"/>
                  </a:lnTo>
                  <a:lnTo>
                    <a:pt x="7602" y="10662"/>
                  </a:lnTo>
                  <a:lnTo>
                    <a:pt x="7331" y="9612"/>
                  </a:lnTo>
                  <a:lnTo>
                    <a:pt x="7005" y="8924"/>
                  </a:lnTo>
                  <a:lnTo>
                    <a:pt x="6716" y="8544"/>
                  </a:lnTo>
                  <a:lnTo>
                    <a:pt x="6372" y="8272"/>
                  </a:lnTo>
                  <a:lnTo>
                    <a:pt x="5955" y="8109"/>
                  </a:lnTo>
                  <a:lnTo>
                    <a:pt x="5702" y="8091"/>
                  </a:lnTo>
                  <a:lnTo>
                    <a:pt x="5467" y="8091"/>
                  </a:lnTo>
                  <a:lnTo>
                    <a:pt x="5032" y="8254"/>
                  </a:lnTo>
                  <a:lnTo>
                    <a:pt x="4688" y="8544"/>
                  </a:lnTo>
                  <a:lnTo>
                    <a:pt x="4435" y="8942"/>
                  </a:lnTo>
                  <a:lnTo>
                    <a:pt x="4254" y="9413"/>
                  </a:lnTo>
                  <a:lnTo>
                    <a:pt x="4182" y="9938"/>
                  </a:lnTo>
                  <a:lnTo>
                    <a:pt x="4218" y="10444"/>
                  </a:lnTo>
                  <a:lnTo>
                    <a:pt x="4363" y="10951"/>
                  </a:lnTo>
                  <a:lnTo>
                    <a:pt x="4471" y="11168"/>
                  </a:lnTo>
                  <a:lnTo>
                    <a:pt x="4725" y="11603"/>
                  </a:lnTo>
                  <a:lnTo>
                    <a:pt x="5412" y="12327"/>
                  </a:lnTo>
                  <a:lnTo>
                    <a:pt x="6607" y="13286"/>
                  </a:lnTo>
                  <a:lnTo>
                    <a:pt x="7385" y="13938"/>
                  </a:lnTo>
                  <a:lnTo>
                    <a:pt x="7729" y="14318"/>
                  </a:lnTo>
                  <a:lnTo>
                    <a:pt x="8290" y="15205"/>
                  </a:lnTo>
                  <a:lnTo>
                    <a:pt x="8526" y="15929"/>
                  </a:lnTo>
                  <a:lnTo>
                    <a:pt x="8562" y="16418"/>
                  </a:lnTo>
                  <a:lnTo>
                    <a:pt x="8507" y="16888"/>
                  </a:lnTo>
                  <a:lnTo>
                    <a:pt x="8326" y="17323"/>
                  </a:lnTo>
                  <a:lnTo>
                    <a:pt x="8182" y="17522"/>
                  </a:lnTo>
                  <a:lnTo>
                    <a:pt x="8019" y="17685"/>
                  </a:lnTo>
                  <a:lnTo>
                    <a:pt x="7657" y="17938"/>
                  </a:lnTo>
                  <a:lnTo>
                    <a:pt x="7240" y="18101"/>
                  </a:lnTo>
                  <a:lnTo>
                    <a:pt x="6806" y="18155"/>
                  </a:lnTo>
                  <a:lnTo>
                    <a:pt x="6100" y="18083"/>
                  </a:lnTo>
                  <a:lnTo>
                    <a:pt x="5231" y="17721"/>
                  </a:lnTo>
                  <a:lnTo>
                    <a:pt x="4869" y="17431"/>
                  </a:lnTo>
                  <a:lnTo>
                    <a:pt x="4544" y="17105"/>
                  </a:lnTo>
                  <a:lnTo>
                    <a:pt x="4019" y="16345"/>
                  </a:lnTo>
                  <a:lnTo>
                    <a:pt x="3421" y="15096"/>
                  </a:lnTo>
                  <a:lnTo>
                    <a:pt x="3095" y="14209"/>
                  </a:lnTo>
                  <a:lnTo>
                    <a:pt x="2860" y="13648"/>
                  </a:lnTo>
                  <a:lnTo>
                    <a:pt x="2335" y="12924"/>
                  </a:lnTo>
                  <a:lnTo>
                    <a:pt x="1883" y="12598"/>
                  </a:lnTo>
                  <a:lnTo>
                    <a:pt x="1611" y="12526"/>
                  </a:lnTo>
                  <a:lnTo>
                    <a:pt x="1430" y="12508"/>
                  </a:lnTo>
                  <a:lnTo>
                    <a:pt x="1086" y="12562"/>
                  </a:lnTo>
                  <a:lnTo>
                    <a:pt x="634" y="12834"/>
                  </a:lnTo>
                  <a:lnTo>
                    <a:pt x="181" y="13413"/>
                  </a:lnTo>
                  <a:lnTo>
                    <a:pt x="0" y="14155"/>
                  </a:lnTo>
                  <a:lnTo>
                    <a:pt x="37" y="14517"/>
                  </a:lnTo>
                  <a:lnTo>
                    <a:pt x="109" y="14879"/>
                  </a:lnTo>
                  <a:lnTo>
                    <a:pt x="417" y="15531"/>
                  </a:lnTo>
                  <a:lnTo>
                    <a:pt x="1104" y="16418"/>
                  </a:lnTo>
                  <a:lnTo>
                    <a:pt x="1647" y="16942"/>
                  </a:lnTo>
                  <a:lnTo>
                    <a:pt x="2426" y="17721"/>
                  </a:lnTo>
                  <a:lnTo>
                    <a:pt x="4182" y="19694"/>
                  </a:lnTo>
                  <a:lnTo>
                    <a:pt x="5593" y="21232"/>
                  </a:lnTo>
                  <a:lnTo>
                    <a:pt x="6571" y="22173"/>
                  </a:lnTo>
                  <a:lnTo>
                    <a:pt x="7566" y="22970"/>
                  </a:lnTo>
                  <a:lnTo>
                    <a:pt x="8580" y="23585"/>
                  </a:lnTo>
                  <a:lnTo>
                    <a:pt x="9087" y="23802"/>
                  </a:lnTo>
                  <a:lnTo>
                    <a:pt x="9557" y="23947"/>
                  </a:lnTo>
                  <a:lnTo>
                    <a:pt x="10625" y="24146"/>
                  </a:lnTo>
                  <a:lnTo>
                    <a:pt x="12399" y="24255"/>
                  </a:lnTo>
                  <a:lnTo>
                    <a:pt x="16182" y="24020"/>
                  </a:lnTo>
                  <a:lnTo>
                    <a:pt x="18336" y="23947"/>
                  </a:lnTo>
                  <a:lnTo>
                    <a:pt x="18752" y="23947"/>
                  </a:lnTo>
                  <a:lnTo>
                    <a:pt x="19603" y="23839"/>
                  </a:lnTo>
                  <a:lnTo>
                    <a:pt x="20381" y="23585"/>
                  </a:lnTo>
                  <a:lnTo>
                    <a:pt x="20816" y="23241"/>
                  </a:lnTo>
                  <a:lnTo>
                    <a:pt x="21033" y="22934"/>
                  </a:lnTo>
                  <a:lnTo>
                    <a:pt x="21105" y="22753"/>
                  </a:lnTo>
                  <a:lnTo>
                    <a:pt x="21160" y="22499"/>
                  </a:lnTo>
                  <a:lnTo>
                    <a:pt x="21142" y="22047"/>
                  </a:lnTo>
                  <a:lnTo>
                    <a:pt x="20942" y="21649"/>
                  </a:lnTo>
                  <a:lnTo>
                    <a:pt x="20617" y="21287"/>
                  </a:lnTo>
                  <a:lnTo>
                    <a:pt x="20200" y="20997"/>
                  </a:lnTo>
                  <a:lnTo>
                    <a:pt x="19712" y="20780"/>
                  </a:lnTo>
                  <a:lnTo>
                    <a:pt x="19169" y="20635"/>
                  </a:lnTo>
                  <a:lnTo>
                    <a:pt x="18644" y="20599"/>
                  </a:lnTo>
                  <a:lnTo>
                    <a:pt x="18372" y="20617"/>
                  </a:lnTo>
                  <a:lnTo>
                    <a:pt x="17359" y="20816"/>
                  </a:lnTo>
                  <a:lnTo>
                    <a:pt x="15820" y="21178"/>
                  </a:lnTo>
                  <a:lnTo>
                    <a:pt x="15060" y="21214"/>
                  </a:lnTo>
                  <a:lnTo>
                    <a:pt x="14571" y="21160"/>
                  </a:lnTo>
                  <a:lnTo>
                    <a:pt x="14318" y="21087"/>
                  </a:lnTo>
                  <a:lnTo>
                    <a:pt x="14499" y="20762"/>
                  </a:lnTo>
                  <a:lnTo>
                    <a:pt x="15024" y="20291"/>
                  </a:lnTo>
                  <a:lnTo>
                    <a:pt x="15711" y="19983"/>
                  </a:lnTo>
                  <a:lnTo>
                    <a:pt x="16472" y="19839"/>
                  </a:lnTo>
                  <a:lnTo>
                    <a:pt x="16834" y="19839"/>
                  </a:lnTo>
                  <a:lnTo>
                    <a:pt x="17594" y="19875"/>
                  </a:lnTo>
                  <a:lnTo>
                    <a:pt x="18716" y="19965"/>
                  </a:lnTo>
                  <a:lnTo>
                    <a:pt x="19440" y="19947"/>
                  </a:lnTo>
                  <a:lnTo>
                    <a:pt x="19820" y="19893"/>
                  </a:lnTo>
                  <a:lnTo>
                    <a:pt x="20182" y="19802"/>
                  </a:lnTo>
                  <a:lnTo>
                    <a:pt x="20852" y="19440"/>
                  </a:lnTo>
                  <a:lnTo>
                    <a:pt x="21377" y="18915"/>
                  </a:lnTo>
                  <a:lnTo>
                    <a:pt x="21576" y="18409"/>
                  </a:lnTo>
                  <a:lnTo>
                    <a:pt x="21612" y="18065"/>
                  </a:lnTo>
                  <a:lnTo>
                    <a:pt x="21594" y="17884"/>
                  </a:lnTo>
                  <a:lnTo>
                    <a:pt x="21540" y="17666"/>
                  </a:lnTo>
                  <a:lnTo>
                    <a:pt x="21341" y="17286"/>
                  </a:lnTo>
                  <a:lnTo>
                    <a:pt x="21033" y="16997"/>
                  </a:lnTo>
                  <a:lnTo>
                    <a:pt x="20653" y="16798"/>
                  </a:lnTo>
                  <a:lnTo>
                    <a:pt x="19983" y="16599"/>
                  </a:lnTo>
                  <a:lnTo>
                    <a:pt x="19024" y="16617"/>
                  </a:lnTo>
                  <a:lnTo>
                    <a:pt x="18571" y="16725"/>
                  </a:lnTo>
                  <a:lnTo>
                    <a:pt x="17702" y="17051"/>
                  </a:lnTo>
                  <a:lnTo>
                    <a:pt x="16399" y="17558"/>
                  </a:lnTo>
                  <a:lnTo>
                    <a:pt x="15530" y="17721"/>
                  </a:lnTo>
                  <a:lnTo>
                    <a:pt x="15078" y="17703"/>
                  </a:lnTo>
                  <a:lnTo>
                    <a:pt x="15060" y="17485"/>
                  </a:lnTo>
                  <a:lnTo>
                    <a:pt x="15114" y="17069"/>
                  </a:lnTo>
                  <a:lnTo>
                    <a:pt x="15368" y="16508"/>
                  </a:lnTo>
                  <a:lnTo>
                    <a:pt x="15947" y="15875"/>
                  </a:lnTo>
                  <a:lnTo>
                    <a:pt x="16725" y="15422"/>
                  </a:lnTo>
                  <a:lnTo>
                    <a:pt x="17123" y="15277"/>
                  </a:lnTo>
                  <a:lnTo>
                    <a:pt x="17974" y="15078"/>
                  </a:lnTo>
                  <a:lnTo>
                    <a:pt x="19693" y="14915"/>
                  </a:lnTo>
                  <a:lnTo>
                    <a:pt x="20544" y="14734"/>
                  </a:lnTo>
                  <a:lnTo>
                    <a:pt x="20961" y="14626"/>
                  </a:lnTo>
                  <a:lnTo>
                    <a:pt x="21757" y="14209"/>
                  </a:lnTo>
                  <a:lnTo>
                    <a:pt x="22390" y="13630"/>
                  </a:lnTo>
                  <a:lnTo>
                    <a:pt x="22698" y="13087"/>
                  </a:lnTo>
                  <a:lnTo>
                    <a:pt x="22807" y="12689"/>
                  </a:lnTo>
                  <a:lnTo>
                    <a:pt x="22825" y="12472"/>
                  </a:lnTo>
                  <a:lnTo>
                    <a:pt x="22807" y="12218"/>
                  </a:lnTo>
                  <a:lnTo>
                    <a:pt x="22662" y="11748"/>
                  </a:lnTo>
                  <a:lnTo>
                    <a:pt x="22409" y="11331"/>
                  </a:lnTo>
                  <a:lnTo>
                    <a:pt x="22047" y="10987"/>
                  </a:lnTo>
                  <a:lnTo>
                    <a:pt x="21594" y="10716"/>
                  </a:lnTo>
                  <a:lnTo>
                    <a:pt x="21105" y="10517"/>
                  </a:lnTo>
                  <a:lnTo>
                    <a:pt x="20580" y="10426"/>
                  </a:lnTo>
                  <a:lnTo>
                    <a:pt x="20056" y="10426"/>
                  </a:lnTo>
                  <a:lnTo>
                    <a:pt x="19802" y="10463"/>
                  </a:lnTo>
                  <a:lnTo>
                    <a:pt x="19295" y="10589"/>
                  </a:lnTo>
                  <a:lnTo>
                    <a:pt x="18390" y="11042"/>
                  </a:lnTo>
                  <a:lnTo>
                    <a:pt x="17159" y="12019"/>
                  </a:lnTo>
                  <a:lnTo>
                    <a:pt x="16417" y="12779"/>
                  </a:lnTo>
                  <a:lnTo>
                    <a:pt x="16997" y="11494"/>
                  </a:lnTo>
                  <a:lnTo>
                    <a:pt x="17558" y="9920"/>
                  </a:lnTo>
                  <a:lnTo>
                    <a:pt x="17829" y="9141"/>
                  </a:lnTo>
                  <a:lnTo>
                    <a:pt x="18318" y="7566"/>
                  </a:lnTo>
                  <a:lnTo>
                    <a:pt x="18499" y="6752"/>
                  </a:lnTo>
                  <a:lnTo>
                    <a:pt x="18662" y="6064"/>
                  </a:lnTo>
                  <a:lnTo>
                    <a:pt x="18933" y="4562"/>
                  </a:lnTo>
                  <a:lnTo>
                    <a:pt x="19060" y="3023"/>
                  </a:lnTo>
                  <a:lnTo>
                    <a:pt x="18951" y="1901"/>
                  </a:lnTo>
                  <a:lnTo>
                    <a:pt x="18770" y="1195"/>
                  </a:lnTo>
                  <a:lnTo>
                    <a:pt x="18626" y="851"/>
                  </a:lnTo>
                  <a:lnTo>
                    <a:pt x="18463" y="562"/>
                  </a:lnTo>
                  <a:lnTo>
                    <a:pt x="18119" y="218"/>
                  </a:lnTo>
                  <a:lnTo>
                    <a:pt x="17829" y="73"/>
                  </a:lnTo>
                  <a:lnTo>
                    <a:pt x="17666" y="19"/>
                  </a:lnTo>
                  <a:lnTo>
                    <a:pt x="1743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6" name="Google Shape;1576;p42"/>
            <p:cNvGrpSpPr/>
            <p:nvPr/>
          </p:nvGrpSpPr>
          <p:grpSpPr>
            <a:xfrm rot="1653966">
              <a:off x="7498775" y="3149776"/>
              <a:ext cx="830686" cy="1342740"/>
              <a:chOff x="5217955" y="2289659"/>
              <a:chExt cx="980409" cy="1584754"/>
            </a:xfrm>
          </p:grpSpPr>
          <p:sp>
            <p:nvSpPr>
              <p:cNvPr id="1577" name="Google Shape;1577;p4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1" name="Google Shape;1591;p42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 rot="-1233153">
              <a:off x="8563406" y="552864"/>
              <a:ext cx="626337" cy="554835"/>
            </a:xfrm>
            <a:custGeom>
              <a:avLst/>
              <a:gdLst/>
              <a:ahLst/>
              <a:cxnLst/>
              <a:rect l="l" t="t" r="r" b="b"/>
              <a:pathLst>
                <a:path w="26138" h="23151" extrusionOk="0">
                  <a:moveTo>
                    <a:pt x="16472" y="1"/>
                  </a:moveTo>
                  <a:lnTo>
                    <a:pt x="15983" y="55"/>
                  </a:lnTo>
                  <a:lnTo>
                    <a:pt x="15530" y="254"/>
                  </a:lnTo>
                  <a:lnTo>
                    <a:pt x="15114" y="544"/>
                  </a:lnTo>
                  <a:lnTo>
                    <a:pt x="14752" y="924"/>
                  </a:lnTo>
                  <a:lnTo>
                    <a:pt x="14462" y="1376"/>
                  </a:lnTo>
                  <a:lnTo>
                    <a:pt x="14281" y="1865"/>
                  </a:lnTo>
                  <a:lnTo>
                    <a:pt x="14245" y="2118"/>
                  </a:lnTo>
                  <a:lnTo>
                    <a:pt x="14209" y="2625"/>
                  </a:lnTo>
                  <a:lnTo>
                    <a:pt x="14390" y="3621"/>
                  </a:lnTo>
                  <a:lnTo>
                    <a:pt x="14987" y="5069"/>
                  </a:lnTo>
                  <a:lnTo>
                    <a:pt x="15512" y="5974"/>
                  </a:lnTo>
                  <a:lnTo>
                    <a:pt x="15766" y="6426"/>
                  </a:lnTo>
                  <a:lnTo>
                    <a:pt x="16236" y="7385"/>
                  </a:lnTo>
                  <a:lnTo>
                    <a:pt x="16562" y="8363"/>
                  </a:lnTo>
                  <a:lnTo>
                    <a:pt x="16634" y="9377"/>
                  </a:lnTo>
                  <a:lnTo>
                    <a:pt x="16544" y="9883"/>
                  </a:lnTo>
                  <a:lnTo>
                    <a:pt x="16490" y="10064"/>
                  </a:lnTo>
                  <a:lnTo>
                    <a:pt x="16327" y="10444"/>
                  </a:lnTo>
                  <a:lnTo>
                    <a:pt x="16073" y="10734"/>
                  </a:lnTo>
                  <a:lnTo>
                    <a:pt x="15748" y="10915"/>
                  </a:lnTo>
                  <a:lnTo>
                    <a:pt x="15567" y="10951"/>
                  </a:lnTo>
                  <a:lnTo>
                    <a:pt x="15349" y="10933"/>
                  </a:lnTo>
                  <a:lnTo>
                    <a:pt x="14987" y="10770"/>
                  </a:lnTo>
                  <a:lnTo>
                    <a:pt x="14535" y="10318"/>
                  </a:lnTo>
                  <a:lnTo>
                    <a:pt x="14318" y="9938"/>
                  </a:lnTo>
                  <a:lnTo>
                    <a:pt x="12544" y="6879"/>
                  </a:lnTo>
                  <a:lnTo>
                    <a:pt x="10770" y="3802"/>
                  </a:lnTo>
                  <a:lnTo>
                    <a:pt x="10498" y="3349"/>
                  </a:lnTo>
                  <a:lnTo>
                    <a:pt x="9829" y="2444"/>
                  </a:lnTo>
                  <a:lnTo>
                    <a:pt x="9250" y="1901"/>
                  </a:lnTo>
                  <a:lnTo>
                    <a:pt x="8815" y="1630"/>
                  </a:lnTo>
                  <a:lnTo>
                    <a:pt x="8363" y="1467"/>
                  </a:lnTo>
                  <a:lnTo>
                    <a:pt x="7874" y="1430"/>
                  </a:lnTo>
                  <a:lnTo>
                    <a:pt x="7602" y="1467"/>
                  </a:lnTo>
                  <a:lnTo>
                    <a:pt x="7313" y="1539"/>
                  </a:lnTo>
                  <a:lnTo>
                    <a:pt x="6806" y="1847"/>
                  </a:lnTo>
                  <a:lnTo>
                    <a:pt x="6444" y="2281"/>
                  </a:lnTo>
                  <a:lnTo>
                    <a:pt x="6209" y="2842"/>
                  </a:lnTo>
                  <a:lnTo>
                    <a:pt x="6064" y="3476"/>
                  </a:lnTo>
                  <a:lnTo>
                    <a:pt x="6046" y="4146"/>
                  </a:lnTo>
                  <a:lnTo>
                    <a:pt x="6118" y="4815"/>
                  </a:lnTo>
                  <a:lnTo>
                    <a:pt x="6281" y="5485"/>
                  </a:lnTo>
                  <a:lnTo>
                    <a:pt x="6390" y="5793"/>
                  </a:lnTo>
                  <a:lnTo>
                    <a:pt x="6752" y="6643"/>
                  </a:lnTo>
                  <a:lnTo>
                    <a:pt x="7747" y="8218"/>
                  </a:lnTo>
                  <a:lnTo>
                    <a:pt x="8978" y="9594"/>
                  </a:lnTo>
                  <a:lnTo>
                    <a:pt x="10444" y="10734"/>
                  </a:lnTo>
                  <a:lnTo>
                    <a:pt x="11241" y="11205"/>
                  </a:lnTo>
                  <a:lnTo>
                    <a:pt x="11910" y="11549"/>
                  </a:lnTo>
                  <a:lnTo>
                    <a:pt x="12815" y="12182"/>
                  </a:lnTo>
                  <a:lnTo>
                    <a:pt x="13214" y="12743"/>
                  </a:lnTo>
                  <a:lnTo>
                    <a:pt x="13322" y="13087"/>
                  </a:lnTo>
                  <a:lnTo>
                    <a:pt x="13340" y="13268"/>
                  </a:lnTo>
                  <a:lnTo>
                    <a:pt x="13304" y="13648"/>
                  </a:lnTo>
                  <a:lnTo>
                    <a:pt x="13105" y="14155"/>
                  </a:lnTo>
                  <a:lnTo>
                    <a:pt x="12580" y="14698"/>
                  </a:lnTo>
                  <a:lnTo>
                    <a:pt x="11874" y="15042"/>
                  </a:lnTo>
                  <a:lnTo>
                    <a:pt x="11494" y="15114"/>
                  </a:lnTo>
                  <a:lnTo>
                    <a:pt x="11114" y="15114"/>
                  </a:lnTo>
                  <a:lnTo>
                    <a:pt x="10372" y="14988"/>
                  </a:lnTo>
                  <a:lnTo>
                    <a:pt x="9666" y="14698"/>
                  </a:lnTo>
                  <a:lnTo>
                    <a:pt x="8978" y="14318"/>
                  </a:lnTo>
                  <a:lnTo>
                    <a:pt x="8670" y="14101"/>
                  </a:lnTo>
                  <a:lnTo>
                    <a:pt x="7874" y="13521"/>
                  </a:lnTo>
                  <a:lnTo>
                    <a:pt x="6281" y="12327"/>
                  </a:lnTo>
                  <a:lnTo>
                    <a:pt x="5430" y="11838"/>
                  </a:lnTo>
                  <a:lnTo>
                    <a:pt x="4996" y="11621"/>
                  </a:lnTo>
                  <a:lnTo>
                    <a:pt x="4037" y="11295"/>
                  </a:lnTo>
                  <a:lnTo>
                    <a:pt x="3077" y="11168"/>
                  </a:lnTo>
                  <a:lnTo>
                    <a:pt x="2100" y="11259"/>
                  </a:lnTo>
                  <a:lnTo>
                    <a:pt x="1647" y="11422"/>
                  </a:lnTo>
                  <a:lnTo>
                    <a:pt x="1412" y="11530"/>
                  </a:lnTo>
                  <a:lnTo>
                    <a:pt x="1014" y="11802"/>
                  </a:lnTo>
                  <a:lnTo>
                    <a:pt x="652" y="12146"/>
                  </a:lnTo>
                  <a:lnTo>
                    <a:pt x="362" y="12544"/>
                  </a:lnTo>
                  <a:lnTo>
                    <a:pt x="145" y="12997"/>
                  </a:lnTo>
                  <a:lnTo>
                    <a:pt x="18" y="13467"/>
                  </a:lnTo>
                  <a:lnTo>
                    <a:pt x="0" y="13938"/>
                  </a:lnTo>
                  <a:lnTo>
                    <a:pt x="91" y="14408"/>
                  </a:lnTo>
                  <a:lnTo>
                    <a:pt x="181" y="14626"/>
                  </a:lnTo>
                  <a:lnTo>
                    <a:pt x="290" y="14825"/>
                  </a:lnTo>
                  <a:lnTo>
                    <a:pt x="579" y="15169"/>
                  </a:lnTo>
                  <a:lnTo>
                    <a:pt x="1104" y="15585"/>
                  </a:lnTo>
                  <a:lnTo>
                    <a:pt x="1955" y="15965"/>
                  </a:lnTo>
                  <a:lnTo>
                    <a:pt x="2896" y="16218"/>
                  </a:lnTo>
                  <a:lnTo>
                    <a:pt x="3349" y="16309"/>
                  </a:lnTo>
                  <a:lnTo>
                    <a:pt x="4471" y="16544"/>
                  </a:lnTo>
                  <a:lnTo>
                    <a:pt x="6679" y="17069"/>
                  </a:lnTo>
                  <a:lnTo>
                    <a:pt x="9883" y="18028"/>
                  </a:lnTo>
                  <a:lnTo>
                    <a:pt x="14082" y="19567"/>
                  </a:lnTo>
                  <a:lnTo>
                    <a:pt x="18191" y="21323"/>
                  </a:lnTo>
                  <a:lnTo>
                    <a:pt x="20255" y="22264"/>
                  </a:lnTo>
                  <a:lnTo>
                    <a:pt x="20924" y="22572"/>
                  </a:lnTo>
                  <a:lnTo>
                    <a:pt x="22010" y="22970"/>
                  </a:lnTo>
                  <a:lnTo>
                    <a:pt x="22861" y="23151"/>
                  </a:lnTo>
                  <a:lnTo>
                    <a:pt x="23513" y="23060"/>
                  </a:lnTo>
                  <a:lnTo>
                    <a:pt x="24001" y="22716"/>
                  </a:lnTo>
                  <a:lnTo>
                    <a:pt x="24418" y="22101"/>
                  </a:lnTo>
                  <a:lnTo>
                    <a:pt x="24924" y="20671"/>
                  </a:lnTo>
                  <a:lnTo>
                    <a:pt x="25286" y="19259"/>
                  </a:lnTo>
                  <a:lnTo>
                    <a:pt x="25522" y="18264"/>
                  </a:lnTo>
                  <a:lnTo>
                    <a:pt x="25884" y="16218"/>
                  </a:lnTo>
                  <a:lnTo>
                    <a:pt x="26083" y="14137"/>
                  </a:lnTo>
                  <a:lnTo>
                    <a:pt x="26137" y="12073"/>
                  </a:lnTo>
                  <a:lnTo>
                    <a:pt x="26083" y="11024"/>
                  </a:lnTo>
                  <a:lnTo>
                    <a:pt x="26047" y="10372"/>
                  </a:lnTo>
                  <a:lnTo>
                    <a:pt x="25866" y="9377"/>
                  </a:lnTo>
                  <a:lnTo>
                    <a:pt x="25612" y="8761"/>
                  </a:lnTo>
                  <a:lnTo>
                    <a:pt x="25449" y="8490"/>
                  </a:lnTo>
                  <a:lnTo>
                    <a:pt x="25250" y="8218"/>
                  </a:lnTo>
                  <a:lnTo>
                    <a:pt x="24725" y="7784"/>
                  </a:lnTo>
                  <a:lnTo>
                    <a:pt x="24110" y="7548"/>
                  </a:lnTo>
                  <a:lnTo>
                    <a:pt x="23458" y="7530"/>
                  </a:lnTo>
                  <a:lnTo>
                    <a:pt x="23151" y="7639"/>
                  </a:lnTo>
                  <a:lnTo>
                    <a:pt x="22952" y="7747"/>
                  </a:lnTo>
                  <a:lnTo>
                    <a:pt x="22626" y="8037"/>
                  </a:lnTo>
                  <a:lnTo>
                    <a:pt x="22300" y="8580"/>
                  </a:lnTo>
                  <a:lnTo>
                    <a:pt x="22083" y="9503"/>
                  </a:lnTo>
                  <a:lnTo>
                    <a:pt x="22028" y="10499"/>
                  </a:lnTo>
                  <a:lnTo>
                    <a:pt x="22028" y="10969"/>
                  </a:lnTo>
                  <a:lnTo>
                    <a:pt x="22010" y="11440"/>
                  </a:lnTo>
                  <a:lnTo>
                    <a:pt x="21757" y="12417"/>
                  </a:lnTo>
                  <a:lnTo>
                    <a:pt x="21413" y="13033"/>
                  </a:lnTo>
                  <a:lnTo>
                    <a:pt x="21105" y="13340"/>
                  </a:lnTo>
                  <a:lnTo>
                    <a:pt x="20761" y="13558"/>
                  </a:lnTo>
                  <a:lnTo>
                    <a:pt x="20345" y="13612"/>
                  </a:lnTo>
                  <a:lnTo>
                    <a:pt x="20128" y="13594"/>
                  </a:lnTo>
                  <a:lnTo>
                    <a:pt x="19947" y="13540"/>
                  </a:lnTo>
                  <a:lnTo>
                    <a:pt x="19639" y="13377"/>
                  </a:lnTo>
                  <a:lnTo>
                    <a:pt x="19277" y="12997"/>
                  </a:lnTo>
                  <a:lnTo>
                    <a:pt x="18988" y="12309"/>
                  </a:lnTo>
                  <a:lnTo>
                    <a:pt x="18825" y="11530"/>
                  </a:lnTo>
                  <a:lnTo>
                    <a:pt x="18788" y="11150"/>
                  </a:lnTo>
                  <a:lnTo>
                    <a:pt x="18499" y="6969"/>
                  </a:lnTo>
                  <a:lnTo>
                    <a:pt x="18191" y="2806"/>
                  </a:lnTo>
                  <a:lnTo>
                    <a:pt x="18155" y="2444"/>
                  </a:lnTo>
                  <a:lnTo>
                    <a:pt x="18046" y="1702"/>
                  </a:lnTo>
                  <a:lnTo>
                    <a:pt x="17829" y="1014"/>
                  </a:lnTo>
                  <a:lnTo>
                    <a:pt x="17431" y="435"/>
                  </a:lnTo>
                  <a:lnTo>
                    <a:pt x="17159" y="236"/>
                  </a:lnTo>
                  <a:lnTo>
                    <a:pt x="16924" y="109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42"/>
            <p:cNvGrpSpPr/>
            <p:nvPr/>
          </p:nvGrpSpPr>
          <p:grpSpPr>
            <a:xfrm rot="1294616">
              <a:off x="-782946" y="7936"/>
              <a:ext cx="2547738" cy="2163648"/>
              <a:chOff x="6371433" y="1551954"/>
              <a:chExt cx="2410423" cy="2047034"/>
            </a:xfrm>
          </p:grpSpPr>
          <p:sp>
            <p:nvSpPr>
              <p:cNvPr id="1594" name="Google Shape;1594;p42"/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2"/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2"/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2"/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2"/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2"/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2"/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2"/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2"/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2"/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2"/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2"/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2"/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2"/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2"/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2"/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2"/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2"/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2"/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2"/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  <a:defRPr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86" r:id="rId4"/>
    <p:sldLayoutId id="2147483687" r:id="rId5"/>
    <p:sldLayoutId id="214748368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46"/>
          <p:cNvGrpSpPr/>
          <p:nvPr/>
        </p:nvGrpSpPr>
        <p:grpSpPr>
          <a:xfrm>
            <a:off x="5795275" y="703212"/>
            <a:ext cx="2964506" cy="3550541"/>
            <a:chOff x="5795275" y="703212"/>
            <a:chExt cx="2964506" cy="3550541"/>
          </a:xfrm>
        </p:grpSpPr>
        <p:sp>
          <p:nvSpPr>
            <p:cNvPr id="1680" name="Google Shape;1680;p46"/>
            <p:cNvSpPr/>
            <p:nvPr/>
          </p:nvSpPr>
          <p:spPr>
            <a:xfrm>
              <a:off x="5795275" y="703212"/>
              <a:ext cx="2964506" cy="355054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5875575" y="799400"/>
              <a:ext cx="2803895" cy="335818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FEA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6"/>
          <p:cNvGrpSpPr/>
          <p:nvPr/>
        </p:nvGrpSpPr>
        <p:grpSpPr>
          <a:xfrm>
            <a:off x="5558535" y="2687841"/>
            <a:ext cx="3313820" cy="1603147"/>
            <a:chOff x="5558535" y="2687841"/>
            <a:chExt cx="3313820" cy="1603147"/>
          </a:xfrm>
        </p:grpSpPr>
        <p:grpSp>
          <p:nvGrpSpPr>
            <p:cNvPr id="1683" name="Google Shape;1683;p46"/>
            <p:cNvGrpSpPr/>
            <p:nvPr/>
          </p:nvGrpSpPr>
          <p:grpSpPr>
            <a:xfrm>
              <a:off x="5558535" y="3509035"/>
              <a:ext cx="731725" cy="648549"/>
              <a:chOff x="3594159" y="415726"/>
              <a:chExt cx="839520" cy="744090"/>
            </a:xfrm>
          </p:grpSpPr>
          <p:sp>
            <p:nvSpPr>
              <p:cNvPr id="1684" name="Google Shape;1684;p46"/>
              <p:cNvSpPr/>
              <p:nvPr/>
            </p:nvSpPr>
            <p:spPr>
              <a:xfrm>
                <a:off x="3598765" y="419761"/>
                <a:ext cx="830339" cy="735449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3594159" y="415726"/>
                <a:ext cx="839520" cy="744090"/>
              </a:xfrm>
              <a:custGeom>
                <a:avLst/>
                <a:gdLst/>
                <a:ahLst/>
                <a:cxnLst/>
                <a:rect l="l" t="t" r="r" b="b"/>
                <a:pathLst>
                  <a:path w="26427" h="23423" extrusionOk="0">
                    <a:moveTo>
                      <a:pt x="16363" y="1"/>
                    </a:moveTo>
                    <a:lnTo>
                      <a:pt x="15929" y="91"/>
                    </a:lnTo>
                    <a:lnTo>
                      <a:pt x="15712" y="200"/>
                    </a:lnTo>
                    <a:lnTo>
                      <a:pt x="15422" y="345"/>
                    </a:lnTo>
                    <a:lnTo>
                      <a:pt x="14915" y="779"/>
                    </a:lnTo>
                    <a:lnTo>
                      <a:pt x="14535" y="1322"/>
                    </a:lnTo>
                    <a:lnTo>
                      <a:pt x="14282" y="1919"/>
                    </a:lnTo>
                    <a:lnTo>
                      <a:pt x="14227" y="2227"/>
                    </a:lnTo>
                    <a:lnTo>
                      <a:pt x="14209" y="2752"/>
                    </a:lnTo>
                    <a:lnTo>
                      <a:pt x="14390" y="3784"/>
                    </a:lnTo>
                    <a:lnTo>
                      <a:pt x="14988" y="5250"/>
                    </a:lnTo>
                    <a:lnTo>
                      <a:pt x="15512" y="6137"/>
                    </a:lnTo>
                    <a:lnTo>
                      <a:pt x="15531" y="6173"/>
                    </a:lnTo>
                    <a:lnTo>
                      <a:pt x="15784" y="6626"/>
                    </a:lnTo>
                    <a:lnTo>
                      <a:pt x="16236" y="7531"/>
                    </a:lnTo>
                    <a:lnTo>
                      <a:pt x="16544" y="8508"/>
                    </a:lnTo>
                    <a:lnTo>
                      <a:pt x="16635" y="9485"/>
                    </a:lnTo>
                    <a:lnTo>
                      <a:pt x="16544" y="9974"/>
                    </a:lnTo>
                    <a:lnTo>
                      <a:pt x="16436" y="10318"/>
                    </a:lnTo>
                    <a:lnTo>
                      <a:pt x="16128" y="10734"/>
                    </a:lnTo>
                    <a:lnTo>
                      <a:pt x="15856" y="10897"/>
                    </a:lnTo>
                    <a:lnTo>
                      <a:pt x="15693" y="10933"/>
                    </a:lnTo>
                    <a:lnTo>
                      <a:pt x="15512" y="10915"/>
                    </a:lnTo>
                    <a:lnTo>
                      <a:pt x="15205" y="10771"/>
                    </a:lnTo>
                    <a:lnTo>
                      <a:pt x="14807" y="10336"/>
                    </a:lnTo>
                    <a:lnTo>
                      <a:pt x="14589" y="9992"/>
                    </a:lnTo>
                    <a:lnTo>
                      <a:pt x="11042" y="3856"/>
                    </a:lnTo>
                    <a:lnTo>
                      <a:pt x="10643" y="3187"/>
                    </a:lnTo>
                    <a:lnTo>
                      <a:pt x="9829" y="2209"/>
                    </a:lnTo>
                    <a:lnTo>
                      <a:pt x="9214" y="1720"/>
                    </a:lnTo>
                    <a:lnTo>
                      <a:pt x="8797" y="1521"/>
                    </a:lnTo>
                    <a:lnTo>
                      <a:pt x="8363" y="1413"/>
                    </a:lnTo>
                    <a:lnTo>
                      <a:pt x="7947" y="1413"/>
                    </a:lnTo>
                    <a:lnTo>
                      <a:pt x="7729" y="1431"/>
                    </a:lnTo>
                    <a:lnTo>
                      <a:pt x="7512" y="1485"/>
                    </a:lnTo>
                    <a:lnTo>
                      <a:pt x="7132" y="1648"/>
                    </a:lnTo>
                    <a:lnTo>
                      <a:pt x="6806" y="1901"/>
                    </a:lnTo>
                    <a:lnTo>
                      <a:pt x="6535" y="2227"/>
                    </a:lnTo>
                    <a:lnTo>
                      <a:pt x="6426" y="2426"/>
                    </a:lnTo>
                    <a:lnTo>
                      <a:pt x="6245" y="2788"/>
                    </a:lnTo>
                    <a:lnTo>
                      <a:pt x="6064" y="3621"/>
                    </a:lnTo>
                    <a:lnTo>
                      <a:pt x="6064" y="4562"/>
                    </a:lnTo>
                    <a:lnTo>
                      <a:pt x="6227" y="5521"/>
                    </a:lnTo>
                    <a:lnTo>
                      <a:pt x="6390" y="5974"/>
                    </a:lnTo>
                    <a:lnTo>
                      <a:pt x="6770" y="6825"/>
                    </a:lnTo>
                    <a:lnTo>
                      <a:pt x="7766" y="8417"/>
                    </a:lnTo>
                    <a:lnTo>
                      <a:pt x="9033" y="9829"/>
                    </a:lnTo>
                    <a:lnTo>
                      <a:pt x="10499" y="11006"/>
                    </a:lnTo>
                    <a:lnTo>
                      <a:pt x="11313" y="11458"/>
                    </a:lnTo>
                    <a:lnTo>
                      <a:pt x="11512" y="11567"/>
                    </a:lnTo>
                    <a:lnTo>
                      <a:pt x="12128" y="11893"/>
                    </a:lnTo>
                    <a:lnTo>
                      <a:pt x="12888" y="12472"/>
                    </a:lnTo>
                    <a:lnTo>
                      <a:pt x="13232" y="12943"/>
                    </a:lnTo>
                    <a:lnTo>
                      <a:pt x="13322" y="13250"/>
                    </a:lnTo>
                    <a:lnTo>
                      <a:pt x="13340" y="13576"/>
                    </a:lnTo>
                    <a:lnTo>
                      <a:pt x="13178" y="14119"/>
                    </a:lnTo>
                    <a:lnTo>
                      <a:pt x="13033" y="14300"/>
                    </a:lnTo>
                    <a:lnTo>
                      <a:pt x="12906" y="14463"/>
                    </a:lnTo>
                    <a:lnTo>
                      <a:pt x="12580" y="14735"/>
                    </a:lnTo>
                    <a:lnTo>
                      <a:pt x="12218" y="14934"/>
                    </a:lnTo>
                    <a:lnTo>
                      <a:pt x="11838" y="15060"/>
                    </a:lnTo>
                    <a:lnTo>
                      <a:pt x="11621" y="15078"/>
                    </a:lnTo>
                    <a:lnTo>
                      <a:pt x="11241" y="15097"/>
                    </a:lnTo>
                    <a:lnTo>
                      <a:pt x="10499" y="14952"/>
                    </a:lnTo>
                    <a:lnTo>
                      <a:pt x="9467" y="14481"/>
                    </a:lnTo>
                    <a:lnTo>
                      <a:pt x="8888" y="14101"/>
                    </a:lnTo>
                    <a:lnTo>
                      <a:pt x="8345" y="13703"/>
                    </a:lnTo>
                    <a:lnTo>
                      <a:pt x="7820" y="13305"/>
                    </a:lnTo>
                    <a:lnTo>
                      <a:pt x="7313" y="12906"/>
                    </a:lnTo>
                    <a:lnTo>
                      <a:pt x="6227" y="12164"/>
                    </a:lnTo>
                    <a:lnTo>
                      <a:pt x="5648" y="11838"/>
                    </a:lnTo>
                    <a:lnTo>
                      <a:pt x="5123" y="11585"/>
                    </a:lnTo>
                    <a:lnTo>
                      <a:pt x="4091" y="11259"/>
                    </a:lnTo>
                    <a:lnTo>
                      <a:pt x="3096" y="11151"/>
                    </a:lnTo>
                    <a:lnTo>
                      <a:pt x="2154" y="11259"/>
                    </a:lnTo>
                    <a:lnTo>
                      <a:pt x="1738" y="11404"/>
                    </a:lnTo>
                    <a:lnTo>
                      <a:pt x="1467" y="11531"/>
                    </a:lnTo>
                    <a:lnTo>
                      <a:pt x="996" y="11857"/>
                    </a:lnTo>
                    <a:lnTo>
                      <a:pt x="580" y="12291"/>
                    </a:lnTo>
                    <a:lnTo>
                      <a:pt x="272" y="12780"/>
                    </a:lnTo>
                    <a:lnTo>
                      <a:pt x="163" y="13051"/>
                    </a:lnTo>
                    <a:lnTo>
                      <a:pt x="73" y="13286"/>
                    </a:lnTo>
                    <a:lnTo>
                      <a:pt x="0" y="13739"/>
                    </a:lnTo>
                    <a:lnTo>
                      <a:pt x="0" y="14192"/>
                    </a:lnTo>
                    <a:lnTo>
                      <a:pt x="109" y="14626"/>
                    </a:lnTo>
                    <a:lnTo>
                      <a:pt x="200" y="14825"/>
                    </a:lnTo>
                    <a:lnTo>
                      <a:pt x="308" y="15024"/>
                    </a:lnTo>
                    <a:lnTo>
                      <a:pt x="598" y="15386"/>
                    </a:lnTo>
                    <a:lnTo>
                      <a:pt x="1123" y="15821"/>
                    </a:lnTo>
                    <a:lnTo>
                      <a:pt x="1992" y="16219"/>
                    </a:lnTo>
                    <a:lnTo>
                      <a:pt x="2969" y="16490"/>
                    </a:lnTo>
                    <a:lnTo>
                      <a:pt x="3476" y="16581"/>
                    </a:lnTo>
                    <a:lnTo>
                      <a:pt x="3530" y="16291"/>
                    </a:lnTo>
                    <a:lnTo>
                      <a:pt x="3059" y="16201"/>
                    </a:lnTo>
                    <a:lnTo>
                      <a:pt x="2136" y="15947"/>
                    </a:lnTo>
                    <a:lnTo>
                      <a:pt x="1322" y="15585"/>
                    </a:lnTo>
                    <a:lnTo>
                      <a:pt x="833" y="15187"/>
                    </a:lnTo>
                    <a:lnTo>
                      <a:pt x="562" y="14879"/>
                    </a:lnTo>
                    <a:lnTo>
                      <a:pt x="471" y="14680"/>
                    </a:lnTo>
                    <a:lnTo>
                      <a:pt x="326" y="14336"/>
                    </a:lnTo>
                    <a:lnTo>
                      <a:pt x="308" y="13558"/>
                    </a:lnTo>
                    <a:lnTo>
                      <a:pt x="435" y="13160"/>
                    </a:lnTo>
                    <a:lnTo>
                      <a:pt x="543" y="12924"/>
                    </a:lnTo>
                    <a:lnTo>
                      <a:pt x="815" y="12472"/>
                    </a:lnTo>
                    <a:lnTo>
                      <a:pt x="1195" y="12092"/>
                    </a:lnTo>
                    <a:lnTo>
                      <a:pt x="1611" y="11802"/>
                    </a:lnTo>
                    <a:lnTo>
                      <a:pt x="1847" y="11694"/>
                    </a:lnTo>
                    <a:lnTo>
                      <a:pt x="2245" y="11549"/>
                    </a:lnTo>
                    <a:lnTo>
                      <a:pt x="3114" y="11440"/>
                    </a:lnTo>
                    <a:lnTo>
                      <a:pt x="4055" y="11549"/>
                    </a:lnTo>
                    <a:lnTo>
                      <a:pt x="5014" y="11857"/>
                    </a:lnTo>
                    <a:lnTo>
                      <a:pt x="5503" y="12110"/>
                    </a:lnTo>
                    <a:lnTo>
                      <a:pt x="6064" y="12418"/>
                    </a:lnTo>
                    <a:lnTo>
                      <a:pt x="7132" y="13160"/>
                    </a:lnTo>
                    <a:lnTo>
                      <a:pt x="7639" y="13540"/>
                    </a:lnTo>
                    <a:lnTo>
                      <a:pt x="8182" y="13956"/>
                    </a:lnTo>
                    <a:lnTo>
                      <a:pt x="8725" y="14336"/>
                    </a:lnTo>
                    <a:lnTo>
                      <a:pt x="9340" y="14753"/>
                    </a:lnTo>
                    <a:lnTo>
                      <a:pt x="10426" y="15241"/>
                    </a:lnTo>
                    <a:lnTo>
                      <a:pt x="11223" y="15404"/>
                    </a:lnTo>
                    <a:lnTo>
                      <a:pt x="11657" y="15386"/>
                    </a:lnTo>
                    <a:lnTo>
                      <a:pt x="11892" y="15350"/>
                    </a:lnTo>
                    <a:lnTo>
                      <a:pt x="12345" y="15205"/>
                    </a:lnTo>
                    <a:lnTo>
                      <a:pt x="12761" y="14988"/>
                    </a:lnTo>
                    <a:lnTo>
                      <a:pt x="13123" y="14662"/>
                    </a:lnTo>
                    <a:lnTo>
                      <a:pt x="13268" y="14481"/>
                    </a:lnTo>
                    <a:lnTo>
                      <a:pt x="13485" y="14173"/>
                    </a:lnTo>
                    <a:lnTo>
                      <a:pt x="13648" y="13522"/>
                    </a:lnTo>
                    <a:lnTo>
                      <a:pt x="13612" y="13178"/>
                    </a:lnTo>
                    <a:lnTo>
                      <a:pt x="13521" y="12834"/>
                    </a:lnTo>
                    <a:lnTo>
                      <a:pt x="13141" y="12273"/>
                    </a:lnTo>
                    <a:lnTo>
                      <a:pt x="12291" y="11639"/>
                    </a:lnTo>
                    <a:lnTo>
                      <a:pt x="11657" y="11295"/>
                    </a:lnTo>
                    <a:lnTo>
                      <a:pt x="11458" y="11205"/>
                    </a:lnTo>
                    <a:lnTo>
                      <a:pt x="10680" y="10752"/>
                    </a:lnTo>
                    <a:lnTo>
                      <a:pt x="9232" y="9612"/>
                    </a:lnTo>
                    <a:lnTo>
                      <a:pt x="8001" y="8236"/>
                    </a:lnTo>
                    <a:lnTo>
                      <a:pt x="7042" y="6698"/>
                    </a:lnTo>
                    <a:lnTo>
                      <a:pt x="6680" y="5865"/>
                    </a:lnTo>
                    <a:lnTo>
                      <a:pt x="6517" y="5431"/>
                    </a:lnTo>
                    <a:lnTo>
                      <a:pt x="6354" y="4544"/>
                    </a:lnTo>
                    <a:lnTo>
                      <a:pt x="6354" y="3675"/>
                    </a:lnTo>
                    <a:lnTo>
                      <a:pt x="6535" y="2897"/>
                    </a:lnTo>
                    <a:lnTo>
                      <a:pt x="6680" y="2571"/>
                    </a:lnTo>
                    <a:lnTo>
                      <a:pt x="6879" y="2245"/>
                    </a:lnTo>
                    <a:lnTo>
                      <a:pt x="7440" y="1829"/>
                    </a:lnTo>
                    <a:lnTo>
                      <a:pt x="7784" y="1738"/>
                    </a:lnTo>
                    <a:lnTo>
                      <a:pt x="7983" y="1702"/>
                    </a:lnTo>
                    <a:lnTo>
                      <a:pt x="8345" y="1720"/>
                    </a:lnTo>
                    <a:lnTo>
                      <a:pt x="8924" y="1901"/>
                    </a:lnTo>
                    <a:lnTo>
                      <a:pt x="9666" y="2462"/>
                    </a:lnTo>
                    <a:lnTo>
                      <a:pt x="10408" y="3386"/>
                    </a:lnTo>
                    <a:lnTo>
                      <a:pt x="10788" y="4001"/>
                    </a:lnTo>
                    <a:lnTo>
                      <a:pt x="14336" y="10137"/>
                    </a:lnTo>
                    <a:lnTo>
                      <a:pt x="14571" y="10535"/>
                    </a:lnTo>
                    <a:lnTo>
                      <a:pt x="15060" y="11042"/>
                    </a:lnTo>
                    <a:lnTo>
                      <a:pt x="15476" y="11223"/>
                    </a:lnTo>
                    <a:lnTo>
                      <a:pt x="15712" y="11223"/>
                    </a:lnTo>
                    <a:lnTo>
                      <a:pt x="15929" y="11205"/>
                    </a:lnTo>
                    <a:lnTo>
                      <a:pt x="16291" y="10988"/>
                    </a:lnTo>
                    <a:lnTo>
                      <a:pt x="16580" y="10662"/>
                    </a:lnTo>
                    <a:lnTo>
                      <a:pt x="16779" y="10264"/>
                    </a:lnTo>
                    <a:lnTo>
                      <a:pt x="16834" y="10047"/>
                    </a:lnTo>
                    <a:lnTo>
                      <a:pt x="16942" y="9522"/>
                    </a:lnTo>
                    <a:lnTo>
                      <a:pt x="16852" y="8472"/>
                    </a:lnTo>
                    <a:lnTo>
                      <a:pt x="16526" y="7458"/>
                    </a:lnTo>
                    <a:lnTo>
                      <a:pt x="16055" y="6481"/>
                    </a:lnTo>
                    <a:lnTo>
                      <a:pt x="15784" y="6028"/>
                    </a:lnTo>
                    <a:lnTo>
                      <a:pt x="15766" y="5992"/>
                    </a:lnTo>
                    <a:lnTo>
                      <a:pt x="15259" y="5087"/>
                    </a:lnTo>
                    <a:lnTo>
                      <a:pt x="14680" y="3711"/>
                    </a:lnTo>
                    <a:lnTo>
                      <a:pt x="14499" y="2752"/>
                    </a:lnTo>
                    <a:lnTo>
                      <a:pt x="14535" y="2263"/>
                    </a:lnTo>
                    <a:lnTo>
                      <a:pt x="14589" y="1992"/>
                    </a:lnTo>
                    <a:lnTo>
                      <a:pt x="14807" y="1467"/>
                    </a:lnTo>
                    <a:lnTo>
                      <a:pt x="15150" y="978"/>
                    </a:lnTo>
                    <a:lnTo>
                      <a:pt x="15585" y="598"/>
                    </a:lnTo>
                    <a:lnTo>
                      <a:pt x="15838" y="471"/>
                    </a:lnTo>
                    <a:lnTo>
                      <a:pt x="16019" y="381"/>
                    </a:lnTo>
                    <a:lnTo>
                      <a:pt x="16381" y="290"/>
                    </a:lnTo>
                    <a:lnTo>
                      <a:pt x="16743" y="309"/>
                    </a:lnTo>
                    <a:lnTo>
                      <a:pt x="17069" y="399"/>
                    </a:lnTo>
                    <a:lnTo>
                      <a:pt x="17214" y="490"/>
                    </a:lnTo>
                    <a:lnTo>
                      <a:pt x="17467" y="671"/>
                    </a:lnTo>
                    <a:lnTo>
                      <a:pt x="17829" y="1195"/>
                    </a:lnTo>
                    <a:lnTo>
                      <a:pt x="18047" y="1829"/>
                    </a:lnTo>
                    <a:lnTo>
                      <a:pt x="18155" y="2553"/>
                    </a:lnTo>
                    <a:lnTo>
                      <a:pt x="18191" y="2933"/>
                    </a:lnTo>
                    <a:lnTo>
                      <a:pt x="18789" y="11277"/>
                    </a:lnTo>
                    <a:lnTo>
                      <a:pt x="18843" y="11838"/>
                    </a:lnTo>
                    <a:lnTo>
                      <a:pt x="19060" y="12725"/>
                    </a:lnTo>
                    <a:lnTo>
                      <a:pt x="19440" y="13377"/>
                    </a:lnTo>
                    <a:lnTo>
                      <a:pt x="19929" y="13775"/>
                    </a:lnTo>
                    <a:lnTo>
                      <a:pt x="20237" y="13866"/>
                    </a:lnTo>
                    <a:lnTo>
                      <a:pt x="20544" y="13902"/>
                    </a:lnTo>
                    <a:lnTo>
                      <a:pt x="21105" y="13757"/>
                    </a:lnTo>
                    <a:lnTo>
                      <a:pt x="21359" y="13576"/>
                    </a:lnTo>
                    <a:lnTo>
                      <a:pt x="21594" y="13359"/>
                    </a:lnTo>
                    <a:lnTo>
                      <a:pt x="21956" y="12780"/>
                    </a:lnTo>
                    <a:lnTo>
                      <a:pt x="22210" y="12092"/>
                    </a:lnTo>
                    <a:lnTo>
                      <a:pt x="22318" y="11404"/>
                    </a:lnTo>
                    <a:lnTo>
                      <a:pt x="22336" y="11096"/>
                    </a:lnTo>
                    <a:lnTo>
                      <a:pt x="22336" y="11042"/>
                    </a:lnTo>
                    <a:lnTo>
                      <a:pt x="22336" y="10590"/>
                    </a:lnTo>
                    <a:lnTo>
                      <a:pt x="22391" y="9648"/>
                    </a:lnTo>
                    <a:lnTo>
                      <a:pt x="22572" y="8780"/>
                    </a:lnTo>
                    <a:lnTo>
                      <a:pt x="22879" y="8255"/>
                    </a:lnTo>
                    <a:lnTo>
                      <a:pt x="23169" y="8001"/>
                    </a:lnTo>
                    <a:lnTo>
                      <a:pt x="23368" y="7911"/>
                    </a:lnTo>
                    <a:lnTo>
                      <a:pt x="23658" y="7802"/>
                    </a:lnTo>
                    <a:lnTo>
                      <a:pt x="24237" y="7820"/>
                    </a:lnTo>
                    <a:lnTo>
                      <a:pt x="24816" y="8055"/>
                    </a:lnTo>
                    <a:lnTo>
                      <a:pt x="25287" y="8454"/>
                    </a:lnTo>
                    <a:lnTo>
                      <a:pt x="25468" y="8689"/>
                    </a:lnTo>
                    <a:lnTo>
                      <a:pt x="25631" y="8979"/>
                    </a:lnTo>
                    <a:lnTo>
                      <a:pt x="25866" y="9576"/>
                    </a:lnTo>
                    <a:lnTo>
                      <a:pt x="26047" y="10535"/>
                    </a:lnTo>
                    <a:lnTo>
                      <a:pt x="26083" y="11169"/>
                    </a:lnTo>
                    <a:lnTo>
                      <a:pt x="26119" y="12200"/>
                    </a:lnTo>
                    <a:lnTo>
                      <a:pt x="26083" y="14264"/>
                    </a:lnTo>
                    <a:lnTo>
                      <a:pt x="25884" y="16309"/>
                    </a:lnTo>
                    <a:lnTo>
                      <a:pt x="25522" y="18336"/>
                    </a:lnTo>
                    <a:lnTo>
                      <a:pt x="25287" y="19350"/>
                    </a:lnTo>
                    <a:lnTo>
                      <a:pt x="24925" y="20780"/>
                    </a:lnTo>
                    <a:lnTo>
                      <a:pt x="24382" y="22246"/>
                    </a:lnTo>
                    <a:lnTo>
                      <a:pt x="23947" y="22843"/>
                    </a:lnTo>
                    <a:lnTo>
                      <a:pt x="23676" y="23006"/>
                    </a:lnTo>
                    <a:lnTo>
                      <a:pt x="23459" y="23097"/>
                    </a:lnTo>
                    <a:lnTo>
                      <a:pt x="22879" y="23115"/>
                    </a:lnTo>
                    <a:lnTo>
                      <a:pt x="22119" y="22934"/>
                    </a:lnTo>
                    <a:lnTo>
                      <a:pt x="21105" y="22536"/>
                    </a:lnTo>
                    <a:lnTo>
                      <a:pt x="20472" y="22264"/>
                    </a:lnTo>
                    <a:lnTo>
                      <a:pt x="20345" y="22536"/>
                    </a:lnTo>
                    <a:lnTo>
                      <a:pt x="21196" y="22916"/>
                    </a:lnTo>
                    <a:lnTo>
                      <a:pt x="22246" y="23278"/>
                    </a:lnTo>
                    <a:lnTo>
                      <a:pt x="22843" y="23405"/>
                    </a:lnTo>
                    <a:lnTo>
                      <a:pt x="23115" y="23423"/>
                    </a:lnTo>
                    <a:lnTo>
                      <a:pt x="23495" y="23405"/>
                    </a:lnTo>
                    <a:lnTo>
                      <a:pt x="23802" y="23278"/>
                    </a:lnTo>
                    <a:lnTo>
                      <a:pt x="23965" y="23187"/>
                    </a:lnTo>
                    <a:lnTo>
                      <a:pt x="24255" y="22952"/>
                    </a:lnTo>
                    <a:lnTo>
                      <a:pt x="24599" y="22463"/>
                    </a:lnTo>
                    <a:lnTo>
                      <a:pt x="24997" y="21504"/>
                    </a:lnTo>
                    <a:lnTo>
                      <a:pt x="25377" y="20219"/>
                    </a:lnTo>
                    <a:lnTo>
                      <a:pt x="25576" y="19423"/>
                    </a:lnTo>
                    <a:lnTo>
                      <a:pt x="25812" y="18409"/>
                    </a:lnTo>
                    <a:lnTo>
                      <a:pt x="26174" y="16345"/>
                    </a:lnTo>
                    <a:lnTo>
                      <a:pt x="26373" y="14282"/>
                    </a:lnTo>
                    <a:lnTo>
                      <a:pt x="26427" y="12200"/>
                    </a:lnTo>
                    <a:lnTo>
                      <a:pt x="26391" y="11151"/>
                    </a:lnTo>
                    <a:lnTo>
                      <a:pt x="26336" y="10499"/>
                    </a:lnTo>
                    <a:lnTo>
                      <a:pt x="26155" y="9485"/>
                    </a:lnTo>
                    <a:lnTo>
                      <a:pt x="25902" y="8834"/>
                    </a:lnTo>
                    <a:lnTo>
                      <a:pt x="25721" y="8526"/>
                    </a:lnTo>
                    <a:lnTo>
                      <a:pt x="25504" y="8255"/>
                    </a:lnTo>
                    <a:lnTo>
                      <a:pt x="24943" y="7784"/>
                    </a:lnTo>
                    <a:lnTo>
                      <a:pt x="24291" y="7512"/>
                    </a:lnTo>
                    <a:lnTo>
                      <a:pt x="23585" y="7512"/>
                    </a:lnTo>
                    <a:lnTo>
                      <a:pt x="23241" y="7621"/>
                    </a:lnTo>
                    <a:lnTo>
                      <a:pt x="23024" y="7748"/>
                    </a:lnTo>
                    <a:lnTo>
                      <a:pt x="22680" y="8037"/>
                    </a:lnTo>
                    <a:lnTo>
                      <a:pt x="22318" y="8599"/>
                    </a:lnTo>
                    <a:lnTo>
                      <a:pt x="22083" y="9540"/>
                    </a:lnTo>
                    <a:lnTo>
                      <a:pt x="22029" y="10553"/>
                    </a:lnTo>
                    <a:lnTo>
                      <a:pt x="22029" y="11042"/>
                    </a:lnTo>
                    <a:lnTo>
                      <a:pt x="22029" y="11096"/>
                    </a:lnTo>
                    <a:lnTo>
                      <a:pt x="22029" y="11386"/>
                    </a:lnTo>
                    <a:lnTo>
                      <a:pt x="21920" y="12001"/>
                    </a:lnTo>
                    <a:lnTo>
                      <a:pt x="21703" y="12617"/>
                    </a:lnTo>
                    <a:lnTo>
                      <a:pt x="21377" y="13142"/>
                    </a:lnTo>
                    <a:lnTo>
                      <a:pt x="21160" y="13341"/>
                    </a:lnTo>
                    <a:lnTo>
                      <a:pt x="20961" y="13486"/>
                    </a:lnTo>
                    <a:lnTo>
                      <a:pt x="20526" y="13594"/>
                    </a:lnTo>
                    <a:lnTo>
                      <a:pt x="20309" y="13576"/>
                    </a:lnTo>
                    <a:lnTo>
                      <a:pt x="20146" y="13522"/>
                    </a:lnTo>
                    <a:lnTo>
                      <a:pt x="19875" y="13377"/>
                    </a:lnTo>
                    <a:lnTo>
                      <a:pt x="19549" y="13015"/>
                    </a:lnTo>
                    <a:lnTo>
                      <a:pt x="19259" y="12363"/>
                    </a:lnTo>
                    <a:lnTo>
                      <a:pt x="19114" y="11621"/>
                    </a:lnTo>
                    <a:lnTo>
                      <a:pt x="19096" y="11259"/>
                    </a:lnTo>
                    <a:lnTo>
                      <a:pt x="18481" y="2915"/>
                    </a:lnTo>
                    <a:lnTo>
                      <a:pt x="18463" y="2517"/>
                    </a:lnTo>
                    <a:lnTo>
                      <a:pt x="18336" y="1720"/>
                    </a:lnTo>
                    <a:lnTo>
                      <a:pt x="18083" y="1014"/>
                    </a:lnTo>
                    <a:lnTo>
                      <a:pt x="17666" y="435"/>
                    </a:lnTo>
                    <a:lnTo>
                      <a:pt x="17377" y="236"/>
                    </a:lnTo>
                    <a:lnTo>
                      <a:pt x="17196" y="128"/>
                    </a:lnTo>
                    <a:lnTo>
                      <a:pt x="1679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3704551" y="933250"/>
                <a:ext cx="702125" cy="226566"/>
              </a:xfrm>
              <a:custGeom>
                <a:avLst/>
                <a:gdLst/>
                <a:ahLst/>
                <a:cxnLst/>
                <a:rect l="l" t="t" r="r" b="b"/>
                <a:pathLst>
                  <a:path w="22102" h="7132" extrusionOk="0">
                    <a:moveTo>
                      <a:pt x="55" y="0"/>
                    </a:moveTo>
                    <a:lnTo>
                      <a:pt x="1" y="290"/>
                    </a:lnTo>
                    <a:lnTo>
                      <a:pt x="1159" y="525"/>
                    </a:lnTo>
                    <a:lnTo>
                      <a:pt x="3422" y="1086"/>
                    </a:lnTo>
                    <a:lnTo>
                      <a:pt x="6716" y="2064"/>
                    </a:lnTo>
                    <a:lnTo>
                      <a:pt x="10915" y="3638"/>
                    </a:lnTo>
                    <a:lnTo>
                      <a:pt x="14934" y="5358"/>
                    </a:lnTo>
                    <a:lnTo>
                      <a:pt x="16870" y="6245"/>
                    </a:lnTo>
                    <a:lnTo>
                      <a:pt x="17721" y="6625"/>
                    </a:lnTo>
                    <a:lnTo>
                      <a:pt x="18771" y="6987"/>
                    </a:lnTo>
                    <a:lnTo>
                      <a:pt x="19368" y="7114"/>
                    </a:lnTo>
                    <a:lnTo>
                      <a:pt x="19640" y="7132"/>
                    </a:lnTo>
                    <a:lnTo>
                      <a:pt x="20020" y="7114"/>
                    </a:lnTo>
                    <a:lnTo>
                      <a:pt x="20327" y="6987"/>
                    </a:lnTo>
                    <a:lnTo>
                      <a:pt x="20490" y="6896"/>
                    </a:lnTo>
                    <a:lnTo>
                      <a:pt x="20780" y="6661"/>
                    </a:lnTo>
                    <a:lnTo>
                      <a:pt x="21124" y="6172"/>
                    </a:lnTo>
                    <a:lnTo>
                      <a:pt x="21522" y="5213"/>
                    </a:lnTo>
                    <a:lnTo>
                      <a:pt x="21902" y="3928"/>
                    </a:lnTo>
                    <a:lnTo>
                      <a:pt x="22101" y="3132"/>
                    </a:lnTo>
                    <a:lnTo>
                      <a:pt x="21812" y="3059"/>
                    </a:lnTo>
                    <a:lnTo>
                      <a:pt x="21450" y="4489"/>
                    </a:lnTo>
                    <a:lnTo>
                      <a:pt x="20907" y="5955"/>
                    </a:lnTo>
                    <a:lnTo>
                      <a:pt x="20472" y="6552"/>
                    </a:lnTo>
                    <a:lnTo>
                      <a:pt x="20201" y="6715"/>
                    </a:lnTo>
                    <a:lnTo>
                      <a:pt x="19984" y="6806"/>
                    </a:lnTo>
                    <a:lnTo>
                      <a:pt x="19404" y="6824"/>
                    </a:lnTo>
                    <a:lnTo>
                      <a:pt x="18644" y="6643"/>
                    </a:lnTo>
                    <a:lnTo>
                      <a:pt x="17630" y="6245"/>
                    </a:lnTo>
                    <a:lnTo>
                      <a:pt x="16997" y="5973"/>
                    </a:lnTo>
                    <a:lnTo>
                      <a:pt x="15060" y="5068"/>
                    </a:lnTo>
                    <a:lnTo>
                      <a:pt x="11024" y="3349"/>
                    </a:lnTo>
                    <a:lnTo>
                      <a:pt x="6806" y="1792"/>
                    </a:lnTo>
                    <a:lnTo>
                      <a:pt x="3494" y="797"/>
                    </a:lnTo>
                    <a:lnTo>
                      <a:pt x="1213" y="23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7" name="Google Shape;1687;p46"/>
            <p:cNvGrpSpPr/>
            <p:nvPr/>
          </p:nvGrpSpPr>
          <p:grpSpPr>
            <a:xfrm>
              <a:off x="8138049" y="3340383"/>
              <a:ext cx="734306" cy="779733"/>
              <a:chOff x="4517037" y="397333"/>
              <a:chExt cx="734306" cy="779733"/>
            </a:xfrm>
          </p:grpSpPr>
          <p:sp>
            <p:nvSpPr>
              <p:cNvPr id="1688" name="Google Shape;1688;p46"/>
              <p:cNvSpPr/>
              <p:nvPr/>
            </p:nvSpPr>
            <p:spPr>
              <a:xfrm>
                <a:off x="4521643" y="402511"/>
                <a:ext cx="725093" cy="770521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24255" extrusionOk="0">
                    <a:moveTo>
                      <a:pt x="17431" y="1"/>
                    </a:moveTo>
                    <a:lnTo>
                      <a:pt x="16942" y="91"/>
                    </a:lnTo>
                    <a:lnTo>
                      <a:pt x="16472" y="344"/>
                    </a:lnTo>
                    <a:lnTo>
                      <a:pt x="16055" y="706"/>
                    </a:lnTo>
                    <a:lnTo>
                      <a:pt x="15494" y="1394"/>
                    </a:lnTo>
                    <a:lnTo>
                      <a:pt x="14969" y="2372"/>
                    </a:lnTo>
                    <a:lnTo>
                      <a:pt x="14806" y="2806"/>
                    </a:lnTo>
                    <a:lnTo>
                      <a:pt x="14607" y="3458"/>
                    </a:lnTo>
                    <a:lnTo>
                      <a:pt x="14481" y="4797"/>
                    </a:lnTo>
                    <a:lnTo>
                      <a:pt x="14462" y="6155"/>
                    </a:lnTo>
                    <a:lnTo>
                      <a:pt x="14354" y="7494"/>
                    </a:lnTo>
                    <a:lnTo>
                      <a:pt x="14209" y="8146"/>
                    </a:lnTo>
                    <a:lnTo>
                      <a:pt x="13956" y="8960"/>
                    </a:lnTo>
                    <a:lnTo>
                      <a:pt x="13250" y="10517"/>
                    </a:lnTo>
                    <a:lnTo>
                      <a:pt x="12852" y="11241"/>
                    </a:lnTo>
                    <a:lnTo>
                      <a:pt x="12200" y="8073"/>
                    </a:lnTo>
                    <a:lnTo>
                      <a:pt x="11422" y="4489"/>
                    </a:lnTo>
                    <a:lnTo>
                      <a:pt x="11313" y="4091"/>
                    </a:lnTo>
                    <a:lnTo>
                      <a:pt x="11114" y="3729"/>
                    </a:lnTo>
                    <a:lnTo>
                      <a:pt x="10933" y="3530"/>
                    </a:lnTo>
                    <a:lnTo>
                      <a:pt x="10553" y="3349"/>
                    </a:lnTo>
                    <a:lnTo>
                      <a:pt x="10191" y="3440"/>
                    </a:lnTo>
                    <a:lnTo>
                      <a:pt x="9829" y="3711"/>
                    </a:lnTo>
                    <a:lnTo>
                      <a:pt x="9358" y="4345"/>
                    </a:lnTo>
                    <a:lnTo>
                      <a:pt x="8978" y="5286"/>
                    </a:lnTo>
                    <a:lnTo>
                      <a:pt x="8924" y="5630"/>
                    </a:lnTo>
                    <a:lnTo>
                      <a:pt x="8942" y="6082"/>
                    </a:lnTo>
                    <a:lnTo>
                      <a:pt x="9141" y="6933"/>
                    </a:lnTo>
                    <a:lnTo>
                      <a:pt x="9684" y="8164"/>
                    </a:lnTo>
                    <a:lnTo>
                      <a:pt x="10118" y="8960"/>
                    </a:lnTo>
                    <a:lnTo>
                      <a:pt x="10553" y="9757"/>
                    </a:lnTo>
                    <a:lnTo>
                      <a:pt x="11005" y="11024"/>
                    </a:lnTo>
                    <a:lnTo>
                      <a:pt x="11114" y="11892"/>
                    </a:lnTo>
                    <a:lnTo>
                      <a:pt x="11078" y="12327"/>
                    </a:lnTo>
                    <a:lnTo>
                      <a:pt x="11023" y="12580"/>
                    </a:lnTo>
                    <a:lnTo>
                      <a:pt x="10842" y="13033"/>
                    </a:lnTo>
                    <a:lnTo>
                      <a:pt x="10571" y="13431"/>
                    </a:lnTo>
                    <a:lnTo>
                      <a:pt x="10209" y="13721"/>
                    </a:lnTo>
                    <a:lnTo>
                      <a:pt x="9974" y="13811"/>
                    </a:lnTo>
                    <a:lnTo>
                      <a:pt x="9738" y="13865"/>
                    </a:lnTo>
                    <a:lnTo>
                      <a:pt x="9304" y="13829"/>
                    </a:lnTo>
                    <a:lnTo>
                      <a:pt x="8906" y="13630"/>
                    </a:lnTo>
                    <a:lnTo>
                      <a:pt x="8562" y="13322"/>
                    </a:lnTo>
                    <a:lnTo>
                      <a:pt x="8127" y="12689"/>
                    </a:lnTo>
                    <a:lnTo>
                      <a:pt x="7765" y="11675"/>
                    </a:lnTo>
                    <a:lnTo>
                      <a:pt x="7675" y="11168"/>
                    </a:lnTo>
                    <a:lnTo>
                      <a:pt x="7602" y="10662"/>
                    </a:lnTo>
                    <a:lnTo>
                      <a:pt x="7331" y="9612"/>
                    </a:lnTo>
                    <a:lnTo>
                      <a:pt x="7005" y="8924"/>
                    </a:lnTo>
                    <a:lnTo>
                      <a:pt x="6716" y="8544"/>
                    </a:lnTo>
                    <a:lnTo>
                      <a:pt x="6372" y="8272"/>
                    </a:lnTo>
                    <a:lnTo>
                      <a:pt x="5955" y="8109"/>
                    </a:lnTo>
                    <a:lnTo>
                      <a:pt x="5702" y="8091"/>
                    </a:lnTo>
                    <a:lnTo>
                      <a:pt x="5467" y="8091"/>
                    </a:lnTo>
                    <a:lnTo>
                      <a:pt x="5032" y="8254"/>
                    </a:lnTo>
                    <a:lnTo>
                      <a:pt x="4688" y="8544"/>
                    </a:lnTo>
                    <a:lnTo>
                      <a:pt x="4435" y="8942"/>
                    </a:lnTo>
                    <a:lnTo>
                      <a:pt x="4254" y="9413"/>
                    </a:lnTo>
                    <a:lnTo>
                      <a:pt x="4182" y="9938"/>
                    </a:lnTo>
                    <a:lnTo>
                      <a:pt x="4218" y="10444"/>
                    </a:lnTo>
                    <a:lnTo>
                      <a:pt x="4363" y="10951"/>
                    </a:lnTo>
                    <a:lnTo>
                      <a:pt x="4471" y="11168"/>
                    </a:lnTo>
                    <a:lnTo>
                      <a:pt x="4725" y="11603"/>
                    </a:lnTo>
                    <a:lnTo>
                      <a:pt x="5412" y="12327"/>
                    </a:lnTo>
                    <a:lnTo>
                      <a:pt x="6607" y="13286"/>
                    </a:lnTo>
                    <a:lnTo>
                      <a:pt x="7385" y="13938"/>
                    </a:lnTo>
                    <a:lnTo>
                      <a:pt x="7729" y="14318"/>
                    </a:lnTo>
                    <a:lnTo>
                      <a:pt x="8290" y="15205"/>
                    </a:lnTo>
                    <a:lnTo>
                      <a:pt x="8526" y="15929"/>
                    </a:lnTo>
                    <a:lnTo>
                      <a:pt x="8562" y="16418"/>
                    </a:lnTo>
                    <a:lnTo>
                      <a:pt x="8507" y="16888"/>
                    </a:lnTo>
                    <a:lnTo>
                      <a:pt x="8326" y="17323"/>
                    </a:lnTo>
                    <a:lnTo>
                      <a:pt x="8182" y="17522"/>
                    </a:lnTo>
                    <a:lnTo>
                      <a:pt x="8019" y="17685"/>
                    </a:lnTo>
                    <a:lnTo>
                      <a:pt x="7657" y="17938"/>
                    </a:lnTo>
                    <a:lnTo>
                      <a:pt x="7240" y="18101"/>
                    </a:lnTo>
                    <a:lnTo>
                      <a:pt x="6806" y="18155"/>
                    </a:lnTo>
                    <a:lnTo>
                      <a:pt x="6100" y="18083"/>
                    </a:lnTo>
                    <a:lnTo>
                      <a:pt x="5231" y="17721"/>
                    </a:lnTo>
                    <a:lnTo>
                      <a:pt x="4869" y="17431"/>
                    </a:lnTo>
                    <a:lnTo>
                      <a:pt x="4544" y="17105"/>
                    </a:lnTo>
                    <a:lnTo>
                      <a:pt x="4019" y="16345"/>
                    </a:lnTo>
                    <a:lnTo>
                      <a:pt x="3421" y="15096"/>
                    </a:lnTo>
                    <a:lnTo>
                      <a:pt x="3095" y="14209"/>
                    </a:lnTo>
                    <a:lnTo>
                      <a:pt x="2860" y="13648"/>
                    </a:lnTo>
                    <a:lnTo>
                      <a:pt x="2335" y="12924"/>
                    </a:lnTo>
                    <a:lnTo>
                      <a:pt x="1883" y="12598"/>
                    </a:lnTo>
                    <a:lnTo>
                      <a:pt x="1611" y="12526"/>
                    </a:lnTo>
                    <a:lnTo>
                      <a:pt x="1430" y="12508"/>
                    </a:lnTo>
                    <a:lnTo>
                      <a:pt x="1086" y="12562"/>
                    </a:lnTo>
                    <a:lnTo>
                      <a:pt x="634" y="12834"/>
                    </a:lnTo>
                    <a:lnTo>
                      <a:pt x="181" y="13413"/>
                    </a:lnTo>
                    <a:lnTo>
                      <a:pt x="0" y="14155"/>
                    </a:lnTo>
                    <a:lnTo>
                      <a:pt x="37" y="14517"/>
                    </a:lnTo>
                    <a:lnTo>
                      <a:pt x="109" y="14879"/>
                    </a:lnTo>
                    <a:lnTo>
                      <a:pt x="417" y="15531"/>
                    </a:lnTo>
                    <a:lnTo>
                      <a:pt x="1104" y="16418"/>
                    </a:lnTo>
                    <a:lnTo>
                      <a:pt x="1647" y="16942"/>
                    </a:lnTo>
                    <a:lnTo>
                      <a:pt x="2426" y="17721"/>
                    </a:lnTo>
                    <a:lnTo>
                      <a:pt x="4182" y="19694"/>
                    </a:lnTo>
                    <a:lnTo>
                      <a:pt x="5593" y="21232"/>
                    </a:lnTo>
                    <a:lnTo>
                      <a:pt x="6571" y="22173"/>
                    </a:lnTo>
                    <a:lnTo>
                      <a:pt x="7566" y="22970"/>
                    </a:lnTo>
                    <a:lnTo>
                      <a:pt x="8580" y="23585"/>
                    </a:lnTo>
                    <a:lnTo>
                      <a:pt x="9087" y="23802"/>
                    </a:lnTo>
                    <a:lnTo>
                      <a:pt x="9557" y="23947"/>
                    </a:lnTo>
                    <a:lnTo>
                      <a:pt x="10625" y="24146"/>
                    </a:lnTo>
                    <a:lnTo>
                      <a:pt x="12399" y="24255"/>
                    </a:lnTo>
                    <a:lnTo>
                      <a:pt x="16182" y="24020"/>
                    </a:lnTo>
                    <a:lnTo>
                      <a:pt x="18336" y="23947"/>
                    </a:lnTo>
                    <a:lnTo>
                      <a:pt x="18752" y="23947"/>
                    </a:lnTo>
                    <a:lnTo>
                      <a:pt x="19603" y="23839"/>
                    </a:lnTo>
                    <a:lnTo>
                      <a:pt x="20381" y="23585"/>
                    </a:lnTo>
                    <a:lnTo>
                      <a:pt x="20816" y="23241"/>
                    </a:lnTo>
                    <a:lnTo>
                      <a:pt x="21033" y="22934"/>
                    </a:lnTo>
                    <a:lnTo>
                      <a:pt x="21105" y="22753"/>
                    </a:lnTo>
                    <a:lnTo>
                      <a:pt x="21160" y="22499"/>
                    </a:lnTo>
                    <a:lnTo>
                      <a:pt x="21142" y="22047"/>
                    </a:lnTo>
                    <a:lnTo>
                      <a:pt x="20942" y="21649"/>
                    </a:lnTo>
                    <a:lnTo>
                      <a:pt x="20617" y="21287"/>
                    </a:lnTo>
                    <a:lnTo>
                      <a:pt x="20200" y="20997"/>
                    </a:lnTo>
                    <a:lnTo>
                      <a:pt x="19712" y="20780"/>
                    </a:lnTo>
                    <a:lnTo>
                      <a:pt x="19169" y="20635"/>
                    </a:lnTo>
                    <a:lnTo>
                      <a:pt x="18644" y="20599"/>
                    </a:lnTo>
                    <a:lnTo>
                      <a:pt x="18372" y="20617"/>
                    </a:lnTo>
                    <a:lnTo>
                      <a:pt x="17359" y="20816"/>
                    </a:lnTo>
                    <a:lnTo>
                      <a:pt x="15820" y="21178"/>
                    </a:lnTo>
                    <a:lnTo>
                      <a:pt x="15060" y="21214"/>
                    </a:lnTo>
                    <a:lnTo>
                      <a:pt x="14571" y="21160"/>
                    </a:lnTo>
                    <a:lnTo>
                      <a:pt x="14318" y="21087"/>
                    </a:lnTo>
                    <a:lnTo>
                      <a:pt x="14499" y="20762"/>
                    </a:lnTo>
                    <a:lnTo>
                      <a:pt x="15024" y="20291"/>
                    </a:lnTo>
                    <a:lnTo>
                      <a:pt x="15711" y="19983"/>
                    </a:lnTo>
                    <a:lnTo>
                      <a:pt x="16472" y="19839"/>
                    </a:lnTo>
                    <a:lnTo>
                      <a:pt x="16834" y="19839"/>
                    </a:lnTo>
                    <a:lnTo>
                      <a:pt x="17594" y="19875"/>
                    </a:lnTo>
                    <a:lnTo>
                      <a:pt x="18716" y="19965"/>
                    </a:lnTo>
                    <a:lnTo>
                      <a:pt x="19440" y="19947"/>
                    </a:lnTo>
                    <a:lnTo>
                      <a:pt x="19820" y="19893"/>
                    </a:lnTo>
                    <a:lnTo>
                      <a:pt x="20182" y="19802"/>
                    </a:lnTo>
                    <a:lnTo>
                      <a:pt x="20852" y="19440"/>
                    </a:lnTo>
                    <a:lnTo>
                      <a:pt x="21377" y="18915"/>
                    </a:lnTo>
                    <a:lnTo>
                      <a:pt x="21576" y="18409"/>
                    </a:lnTo>
                    <a:lnTo>
                      <a:pt x="21612" y="18065"/>
                    </a:lnTo>
                    <a:lnTo>
                      <a:pt x="21594" y="17884"/>
                    </a:lnTo>
                    <a:lnTo>
                      <a:pt x="21540" y="17666"/>
                    </a:lnTo>
                    <a:lnTo>
                      <a:pt x="21341" y="17286"/>
                    </a:lnTo>
                    <a:lnTo>
                      <a:pt x="21033" y="16997"/>
                    </a:lnTo>
                    <a:lnTo>
                      <a:pt x="20653" y="16798"/>
                    </a:lnTo>
                    <a:lnTo>
                      <a:pt x="19983" y="16599"/>
                    </a:lnTo>
                    <a:lnTo>
                      <a:pt x="19024" y="16617"/>
                    </a:lnTo>
                    <a:lnTo>
                      <a:pt x="18571" y="16725"/>
                    </a:lnTo>
                    <a:lnTo>
                      <a:pt x="17702" y="17051"/>
                    </a:lnTo>
                    <a:lnTo>
                      <a:pt x="16399" y="17558"/>
                    </a:lnTo>
                    <a:lnTo>
                      <a:pt x="15530" y="17721"/>
                    </a:lnTo>
                    <a:lnTo>
                      <a:pt x="15078" y="17703"/>
                    </a:lnTo>
                    <a:lnTo>
                      <a:pt x="15060" y="17485"/>
                    </a:lnTo>
                    <a:lnTo>
                      <a:pt x="15114" y="17069"/>
                    </a:lnTo>
                    <a:lnTo>
                      <a:pt x="15368" y="16508"/>
                    </a:lnTo>
                    <a:lnTo>
                      <a:pt x="15947" y="15875"/>
                    </a:lnTo>
                    <a:lnTo>
                      <a:pt x="16725" y="15422"/>
                    </a:lnTo>
                    <a:lnTo>
                      <a:pt x="17123" y="15277"/>
                    </a:lnTo>
                    <a:lnTo>
                      <a:pt x="17974" y="15078"/>
                    </a:lnTo>
                    <a:lnTo>
                      <a:pt x="19693" y="14915"/>
                    </a:lnTo>
                    <a:lnTo>
                      <a:pt x="20544" y="14734"/>
                    </a:lnTo>
                    <a:lnTo>
                      <a:pt x="20961" y="14626"/>
                    </a:lnTo>
                    <a:lnTo>
                      <a:pt x="21757" y="14209"/>
                    </a:lnTo>
                    <a:lnTo>
                      <a:pt x="22390" y="13630"/>
                    </a:lnTo>
                    <a:lnTo>
                      <a:pt x="22698" y="13087"/>
                    </a:lnTo>
                    <a:lnTo>
                      <a:pt x="22807" y="12689"/>
                    </a:lnTo>
                    <a:lnTo>
                      <a:pt x="22825" y="12472"/>
                    </a:lnTo>
                    <a:lnTo>
                      <a:pt x="22807" y="12218"/>
                    </a:lnTo>
                    <a:lnTo>
                      <a:pt x="22662" y="11748"/>
                    </a:lnTo>
                    <a:lnTo>
                      <a:pt x="22409" y="11331"/>
                    </a:lnTo>
                    <a:lnTo>
                      <a:pt x="22047" y="10987"/>
                    </a:lnTo>
                    <a:lnTo>
                      <a:pt x="21594" y="10716"/>
                    </a:lnTo>
                    <a:lnTo>
                      <a:pt x="21105" y="10517"/>
                    </a:lnTo>
                    <a:lnTo>
                      <a:pt x="20580" y="10426"/>
                    </a:lnTo>
                    <a:lnTo>
                      <a:pt x="20056" y="10426"/>
                    </a:lnTo>
                    <a:lnTo>
                      <a:pt x="19802" y="10463"/>
                    </a:lnTo>
                    <a:lnTo>
                      <a:pt x="19295" y="10589"/>
                    </a:lnTo>
                    <a:lnTo>
                      <a:pt x="18390" y="11042"/>
                    </a:lnTo>
                    <a:lnTo>
                      <a:pt x="17159" y="12019"/>
                    </a:lnTo>
                    <a:lnTo>
                      <a:pt x="16417" y="12779"/>
                    </a:lnTo>
                    <a:lnTo>
                      <a:pt x="16997" y="11494"/>
                    </a:lnTo>
                    <a:lnTo>
                      <a:pt x="17558" y="9920"/>
                    </a:lnTo>
                    <a:lnTo>
                      <a:pt x="17829" y="9141"/>
                    </a:lnTo>
                    <a:lnTo>
                      <a:pt x="18318" y="7566"/>
                    </a:lnTo>
                    <a:lnTo>
                      <a:pt x="18499" y="6752"/>
                    </a:lnTo>
                    <a:lnTo>
                      <a:pt x="18662" y="6064"/>
                    </a:lnTo>
                    <a:lnTo>
                      <a:pt x="18933" y="4562"/>
                    </a:lnTo>
                    <a:lnTo>
                      <a:pt x="19060" y="3023"/>
                    </a:lnTo>
                    <a:lnTo>
                      <a:pt x="18951" y="1901"/>
                    </a:lnTo>
                    <a:lnTo>
                      <a:pt x="18770" y="1195"/>
                    </a:lnTo>
                    <a:lnTo>
                      <a:pt x="18626" y="851"/>
                    </a:lnTo>
                    <a:lnTo>
                      <a:pt x="18463" y="562"/>
                    </a:lnTo>
                    <a:lnTo>
                      <a:pt x="18119" y="218"/>
                    </a:lnTo>
                    <a:lnTo>
                      <a:pt x="17829" y="73"/>
                    </a:lnTo>
                    <a:lnTo>
                      <a:pt x="17666" y="19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4570501" y="715897"/>
                <a:ext cx="680841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4517" extrusionOk="0">
                    <a:moveTo>
                      <a:pt x="15875" y="0"/>
                    </a:moveTo>
                    <a:lnTo>
                      <a:pt x="15802" y="181"/>
                    </a:lnTo>
                    <a:lnTo>
                      <a:pt x="15296" y="1611"/>
                    </a:lnTo>
                    <a:lnTo>
                      <a:pt x="14753" y="2842"/>
                    </a:lnTo>
                    <a:lnTo>
                      <a:pt x="14735" y="2951"/>
                    </a:lnTo>
                    <a:lnTo>
                      <a:pt x="14807" y="3041"/>
                    </a:lnTo>
                    <a:lnTo>
                      <a:pt x="14897" y="3077"/>
                    </a:lnTo>
                    <a:lnTo>
                      <a:pt x="14988" y="3023"/>
                    </a:lnTo>
                    <a:lnTo>
                      <a:pt x="15658" y="2317"/>
                    </a:lnTo>
                    <a:lnTo>
                      <a:pt x="16870" y="1340"/>
                    </a:lnTo>
                    <a:lnTo>
                      <a:pt x="17793" y="869"/>
                    </a:lnTo>
                    <a:lnTo>
                      <a:pt x="18300" y="742"/>
                    </a:lnTo>
                    <a:lnTo>
                      <a:pt x="18572" y="706"/>
                    </a:lnTo>
                    <a:lnTo>
                      <a:pt x="19151" y="724"/>
                    </a:lnTo>
                    <a:lnTo>
                      <a:pt x="19730" y="869"/>
                    </a:lnTo>
                    <a:lnTo>
                      <a:pt x="20255" y="1122"/>
                    </a:lnTo>
                    <a:lnTo>
                      <a:pt x="20472" y="1303"/>
                    </a:lnTo>
                    <a:lnTo>
                      <a:pt x="20780" y="1575"/>
                    </a:lnTo>
                    <a:lnTo>
                      <a:pt x="21052" y="2064"/>
                    </a:lnTo>
                    <a:lnTo>
                      <a:pt x="21124" y="2426"/>
                    </a:lnTo>
                    <a:lnTo>
                      <a:pt x="21124" y="2607"/>
                    </a:lnTo>
                    <a:lnTo>
                      <a:pt x="21124" y="2806"/>
                    </a:lnTo>
                    <a:lnTo>
                      <a:pt x="21015" y="3186"/>
                    </a:lnTo>
                    <a:lnTo>
                      <a:pt x="20726" y="3693"/>
                    </a:lnTo>
                    <a:lnTo>
                      <a:pt x="20110" y="4236"/>
                    </a:lnTo>
                    <a:lnTo>
                      <a:pt x="19350" y="4616"/>
                    </a:lnTo>
                    <a:lnTo>
                      <a:pt x="18970" y="4724"/>
                    </a:lnTo>
                    <a:lnTo>
                      <a:pt x="18192" y="4887"/>
                    </a:lnTo>
                    <a:lnTo>
                      <a:pt x="17395" y="4960"/>
                    </a:lnTo>
                    <a:lnTo>
                      <a:pt x="16925" y="5014"/>
                    </a:lnTo>
                    <a:lnTo>
                      <a:pt x="16002" y="5141"/>
                    </a:lnTo>
                    <a:lnTo>
                      <a:pt x="15549" y="5267"/>
                    </a:lnTo>
                    <a:lnTo>
                      <a:pt x="15115" y="5412"/>
                    </a:lnTo>
                    <a:lnTo>
                      <a:pt x="14300" y="5901"/>
                    </a:lnTo>
                    <a:lnTo>
                      <a:pt x="13685" y="6571"/>
                    </a:lnTo>
                    <a:lnTo>
                      <a:pt x="13431" y="7186"/>
                    </a:lnTo>
                    <a:lnTo>
                      <a:pt x="13377" y="7620"/>
                    </a:lnTo>
                    <a:lnTo>
                      <a:pt x="13377" y="7856"/>
                    </a:lnTo>
                    <a:lnTo>
                      <a:pt x="13413" y="7946"/>
                    </a:lnTo>
                    <a:lnTo>
                      <a:pt x="13522" y="7982"/>
                    </a:lnTo>
                    <a:lnTo>
                      <a:pt x="13848" y="8001"/>
                    </a:lnTo>
                    <a:lnTo>
                      <a:pt x="14481" y="7928"/>
                    </a:lnTo>
                    <a:lnTo>
                      <a:pt x="15422" y="7657"/>
                    </a:lnTo>
                    <a:lnTo>
                      <a:pt x="16020" y="7403"/>
                    </a:lnTo>
                    <a:lnTo>
                      <a:pt x="16545" y="7186"/>
                    </a:lnTo>
                    <a:lnTo>
                      <a:pt x="17069" y="7005"/>
                    </a:lnTo>
                    <a:lnTo>
                      <a:pt x="17359" y="6933"/>
                    </a:lnTo>
                    <a:lnTo>
                      <a:pt x="17974" y="6860"/>
                    </a:lnTo>
                    <a:lnTo>
                      <a:pt x="18554" y="6915"/>
                    </a:lnTo>
                    <a:lnTo>
                      <a:pt x="19079" y="7077"/>
                    </a:lnTo>
                    <a:lnTo>
                      <a:pt x="19296" y="7204"/>
                    </a:lnTo>
                    <a:lnTo>
                      <a:pt x="19531" y="7367"/>
                    </a:lnTo>
                    <a:lnTo>
                      <a:pt x="19839" y="7783"/>
                    </a:lnTo>
                    <a:lnTo>
                      <a:pt x="19911" y="8037"/>
                    </a:lnTo>
                    <a:lnTo>
                      <a:pt x="19929" y="8200"/>
                    </a:lnTo>
                    <a:lnTo>
                      <a:pt x="19893" y="8525"/>
                    </a:lnTo>
                    <a:lnTo>
                      <a:pt x="19712" y="8978"/>
                    </a:lnTo>
                    <a:lnTo>
                      <a:pt x="19223" y="9467"/>
                    </a:lnTo>
                    <a:lnTo>
                      <a:pt x="18590" y="9793"/>
                    </a:lnTo>
                    <a:lnTo>
                      <a:pt x="18246" y="9883"/>
                    </a:lnTo>
                    <a:lnTo>
                      <a:pt x="17793" y="9955"/>
                    </a:lnTo>
                    <a:lnTo>
                      <a:pt x="16870" y="9937"/>
                    </a:lnTo>
                    <a:lnTo>
                      <a:pt x="16382" y="9883"/>
                    </a:lnTo>
                    <a:lnTo>
                      <a:pt x="15857" y="9847"/>
                    </a:lnTo>
                    <a:lnTo>
                      <a:pt x="15296" y="9811"/>
                    </a:lnTo>
                    <a:lnTo>
                      <a:pt x="14916" y="9829"/>
                    </a:lnTo>
                    <a:lnTo>
                      <a:pt x="14137" y="9974"/>
                    </a:lnTo>
                    <a:lnTo>
                      <a:pt x="13413" y="10299"/>
                    </a:lnTo>
                    <a:lnTo>
                      <a:pt x="12834" y="10806"/>
                    </a:lnTo>
                    <a:lnTo>
                      <a:pt x="12653" y="11168"/>
                    </a:lnTo>
                    <a:lnTo>
                      <a:pt x="12635" y="11222"/>
                    </a:lnTo>
                    <a:lnTo>
                      <a:pt x="12653" y="11277"/>
                    </a:lnTo>
                    <a:lnTo>
                      <a:pt x="12689" y="11331"/>
                    </a:lnTo>
                    <a:lnTo>
                      <a:pt x="12743" y="11367"/>
                    </a:lnTo>
                    <a:lnTo>
                      <a:pt x="13087" y="11458"/>
                    </a:lnTo>
                    <a:lnTo>
                      <a:pt x="13793" y="11494"/>
                    </a:lnTo>
                    <a:lnTo>
                      <a:pt x="14843" y="11349"/>
                    </a:lnTo>
                    <a:lnTo>
                      <a:pt x="15531" y="11186"/>
                    </a:lnTo>
                    <a:lnTo>
                      <a:pt x="16201" y="11023"/>
                    </a:lnTo>
                    <a:lnTo>
                      <a:pt x="16852" y="10915"/>
                    </a:lnTo>
                    <a:lnTo>
                      <a:pt x="17178" y="10879"/>
                    </a:lnTo>
                    <a:lnTo>
                      <a:pt x="17848" y="10969"/>
                    </a:lnTo>
                    <a:lnTo>
                      <a:pt x="18463" y="11186"/>
                    </a:lnTo>
                    <a:lnTo>
                      <a:pt x="18988" y="11530"/>
                    </a:lnTo>
                    <a:lnTo>
                      <a:pt x="19187" y="11747"/>
                    </a:lnTo>
                    <a:lnTo>
                      <a:pt x="19332" y="11946"/>
                    </a:lnTo>
                    <a:lnTo>
                      <a:pt x="19477" y="12345"/>
                    </a:lnTo>
                    <a:lnTo>
                      <a:pt x="19477" y="12670"/>
                    </a:lnTo>
                    <a:lnTo>
                      <a:pt x="19423" y="12833"/>
                    </a:lnTo>
                    <a:lnTo>
                      <a:pt x="19314" y="13105"/>
                    </a:lnTo>
                    <a:lnTo>
                      <a:pt x="18898" y="13521"/>
                    </a:lnTo>
                    <a:lnTo>
                      <a:pt x="18228" y="13793"/>
                    </a:lnTo>
                    <a:lnTo>
                      <a:pt x="17341" y="13919"/>
                    </a:lnTo>
                    <a:lnTo>
                      <a:pt x="16798" y="13919"/>
                    </a:lnTo>
                    <a:lnTo>
                      <a:pt x="15513" y="13956"/>
                    </a:lnTo>
                    <a:lnTo>
                      <a:pt x="14029" y="14064"/>
                    </a:lnTo>
                    <a:lnTo>
                      <a:pt x="12327" y="14191"/>
                    </a:lnTo>
                    <a:lnTo>
                      <a:pt x="9775" y="14209"/>
                    </a:lnTo>
                    <a:lnTo>
                      <a:pt x="8255" y="13992"/>
                    </a:lnTo>
                    <a:lnTo>
                      <a:pt x="7585" y="13793"/>
                    </a:lnTo>
                    <a:lnTo>
                      <a:pt x="7241" y="13648"/>
                    </a:lnTo>
                    <a:lnTo>
                      <a:pt x="6553" y="13268"/>
                    </a:lnTo>
                    <a:lnTo>
                      <a:pt x="5503" y="12508"/>
                    </a:lnTo>
                    <a:lnTo>
                      <a:pt x="4128" y="11222"/>
                    </a:lnTo>
                    <a:lnTo>
                      <a:pt x="2788" y="9774"/>
                    </a:lnTo>
                    <a:lnTo>
                      <a:pt x="2155" y="9050"/>
                    </a:lnTo>
                    <a:lnTo>
                      <a:pt x="1123" y="7892"/>
                    </a:lnTo>
                    <a:lnTo>
                      <a:pt x="218" y="6969"/>
                    </a:lnTo>
                    <a:lnTo>
                      <a:pt x="1" y="7186"/>
                    </a:lnTo>
                    <a:lnTo>
                      <a:pt x="906" y="8109"/>
                    </a:lnTo>
                    <a:lnTo>
                      <a:pt x="1919" y="9249"/>
                    </a:lnTo>
                    <a:lnTo>
                      <a:pt x="2571" y="9992"/>
                    </a:lnTo>
                    <a:lnTo>
                      <a:pt x="3929" y="11440"/>
                    </a:lnTo>
                    <a:lnTo>
                      <a:pt x="5340" y="12761"/>
                    </a:lnTo>
                    <a:lnTo>
                      <a:pt x="6408" y="13539"/>
                    </a:lnTo>
                    <a:lnTo>
                      <a:pt x="7132" y="13937"/>
                    </a:lnTo>
                    <a:lnTo>
                      <a:pt x="7494" y="14082"/>
                    </a:lnTo>
                    <a:lnTo>
                      <a:pt x="7838" y="14191"/>
                    </a:lnTo>
                    <a:lnTo>
                      <a:pt x="8617" y="14372"/>
                    </a:lnTo>
                    <a:lnTo>
                      <a:pt x="9884" y="14517"/>
                    </a:lnTo>
                    <a:lnTo>
                      <a:pt x="10807" y="14517"/>
                    </a:lnTo>
                    <a:lnTo>
                      <a:pt x="12436" y="14480"/>
                    </a:lnTo>
                    <a:lnTo>
                      <a:pt x="14047" y="14372"/>
                    </a:lnTo>
                    <a:lnTo>
                      <a:pt x="15531" y="14263"/>
                    </a:lnTo>
                    <a:lnTo>
                      <a:pt x="16798" y="14227"/>
                    </a:lnTo>
                    <a:lnTo>
                      <a:pt x="17395" y="14227"/>
                    </a:lnTo>
                    <a:lnTo>
                      <a:pt x="18373" y="14064"/>
                    </a:lnTo>
                    <a:lnTo>
                      <a:pt x="19097" y="13738"/>
                    </a:lnTo>
                    <a:lnTo>
                      <a:pt x="19585" y="13250"/>
                    </a:lnTo>
                    <a:lnTo>
                      <a:pt x="19712" y="12924"/>
                    </a:lnTo>
                    <a:lnTo>
                      <a:pt x="19766" y="12743"/>
                    </a:lnTo>
                    <a:lnTo>
                      <a:pt x="19785" y="12399"/>
                    </a:lnTo>
                    <a:lnTo>
                      <a:pt x="19712" y="12055"/>
                    </a:lnTo>
                    <a:lnTo>
                      <a:pt x="19549" y="11711"/>
                    </a:lnTo>
                    <a:lnTo>
                      <a:pt x="19423" y="11566"/>
                    </a:lnTo>
                    <a:lnTo>
                      <a:pt x="19205" y="11313"/>
                    </a:lnTo>
                    <a:lnTo>
                      <a:pt x="18608" y="10933"/>
                    </a:lnTo>
                    <a:lnTo>
                      <a:pt x="17920" y="10679"/>
                    </a:lnTo>
                    <a:lnTo>
                      <a:pt x="17178" y="10571"/>
                    </a:lnTo>
                    <a:lnTo>
                      <a:pt x="16816" y="10607"/>
                    </a:lnTo>
                    <a:lnTo>
                      <a:pt x="16128" y="10716"/>
                    </a:lnTo>
                    <a:lnTo>
                      <a:pt x="15459" y="10897"/>
                    </a:lnTo>
                    <a:lnTo>
                      <a:pt x="14825" y="11060"/>
                    </a:lnTo>
                    <a:lnTo>
                      <a:pt x="13902" y="11186"/>
                    </a:lnTo>
                    <a:lnTo>
                      <a:pt x="13305" y="11186"/>
                    </a:lnTo>
                    <a:lnTo>
                      <a:pt x="12997" y="11132"/>
                    </a:lnTo>
                    <a:lnTo>
                      <a:pt x="13178" y="10860"/>
                    </a:lnTo>
                    <a:lnTo>
                      <a:pt x="13685" y="10480"/>
                    </a:lnTo>
                    <a:lnTo>
                      <a:pt x="14318" y="10245"/>
                    </a:lnTo>
                    <a:lnTo>
                      <a:pt x="14970" y="10136"/>
                    </a:lnTo>
                    <a:lnTo>
                      <a:pt x="15296" y="10118"/>
                    </a:lnTo>
                    <a:lnTo>
                      <a:pt x="15839" y="10136"/>
                    </a:lnTo>
                    <a:lnTo>
                      <a:pt x="16364" y="10191"/>
                    </a:lnTo>
                    <a:lnTo>
                      <a:pt x="16834" y="10227"/>
                    </a:lnTo>
                    <a:lnTo>
                      <a:pt x="17812" y="10245"/>
                    </a:lnTo>
                    <a:lnTo>
                      <a:pt x="18300" y="10191"/>
                    </a:lnTo>
                    <a:lnTo>
                      <a:pt x="18699" y="10082"/>
                    </a:lnTo>
                    <a:lnTo>
                      <a:pt x="19423" y="9684"/>
                    </a:lnTo>
                    <a:lnTo>
                      <a:pt x="19984" y="9105"/>
                    </a:lnTo>
                    <a:lnTo>
                      <a:pt x="20183" y="8562"/>
                    </a:lnTo>
                    <a:lnTo>
                      <a:pt x="20219" y="8182"/>
                    </a:lnTo>
                    <a:lnTo>
                      <a:pt x="20201" y="7982"/>
                    </a:lnTo>
                    <a:lnTo>
                      <a:pt x="20128" y="7675"/>
                    </a:lnTo>
                    <a:lnTo>
                      <a:pt x="19748" y="7132"/>
                    </a:lnTo>
                    <a:lnTo>
                      <a:pt x="19459" y="6933"/>
                    </a:lnTo>
                    <a:lnTo>
                      <a:pt x="19205" y="6806"/>
                    </a:lnTo>
                    <a:lnTo>
                      <a:pt x="18626" y="6625"/>
                    </a:lnTo>
                    <a:lnTo>
                      <a:pt x="17974" y="6571"/>
                    </a:lnTo>
                    <a:lnTo>
                      <a:pt x="17305" y="6625"/>
                    </a:lnTo>
                    <a:lnTo>
                      <a:pt x="16997" y="6715"/>
                    </a:lnTo>
                    <a:lnTo>
                      <a:pt x="16436" y="6896"/>
                    </a:lnTo>
                    <a:lnTo>
                      <a:pt x="15911" y="7132"/>
                    </a:lnTo>
                    <a:lnTo>
                      <a:pt x="15350" y="7367"/>
                    </a:lnTo>
                    <a:lnTo>
                      <a:pt x="14517" y="7620"/>
                    </a:lnTo>
                    <a:lnTo>
                      <a:pt x="13956" y="7693"/>
                    </a:lnTo>
                    <a:lnTo>
                      <a:pt x="13685" y="7693"/>
                    </a:lnTo>
                    <a:lnTo>
                      <a:pt x="13685" y="7512"/>
                    </a:lnTo>
                    <a:lnTo>
                      <a:pt x="13757" y="7150"/>
                    </a:lnTo>
                    <a:lnTo>
                      <a:pt x="14011" y="6643"/>
                    </a:lnTo>
                    <a:lnTo>
                      <a:pt x="14572" y="6082"/>
                    </a:lnTo>
                    <a:lnTo>
                      <a:pt x="15259" y="5684"/>
                    </a:lnTo>
                    <a:lnTo>
                      <a:pt x="15640" y="5557"/>
                    </a:lnTo>
                    <a:lnTo>
                      <a:pt x="16508" y="5358"/>
                    </a:lnTo>
                    <a:lnTo>
                      <a:pt x="17413" y="5267"/>
                    </a:lnTo>
                    <a:lnTo>
                      <a:pt x="18228" y="5177"/>
                    </a:lnTo>
                    <a:lnTo>
                      <a:pt x="19042" y="5014"/>
                    </a:lnTo>
                    <a:lnTo>
                      <a:pt x="19477" y="4905"/>
                    </a:lnTo>
                    <a:lnTo>
                      <a:pt x="20291" y="4471"/>
                    </a:lnTo>
                    <a:lnTo>
                      <a:pt x="20979" y="3856"/>
                    </a:lnTo>
                    <a:lnTo>
                      <a:pt x="21305" y="3276"/>
                    </a:lnTo>
                    <a:lnTo>
                      <a:pt x="21414" y="2842"/>
                    </a:lnTo>
                    <a:lnTo>
                      <a:pt x="21432" y="2607"/>
                    </a:lnTo>
                    <a:lnTo>
                      <a:pt x="21432" y="2389"/>
                    </a:lnTo>
                    <a:lnTo>
                      <a:pt x="21323" y="1973"/>
                    </a:lnTo>
                    <a:lnTo>
                      <a:pt x="21142" y="1575"/>
                    </a:lnTo>
                    <a:lnTo>
                      <a:pt x="20852" y="1231"/>
                    </a:lnTo>
                    <a:lnTo>
                      <a:pt x="20671" y="1068"/>
                    </a:lnTo>
                    <a:lnTo>
                      <a:pt x="20418" y="869"/>
                    </a:lnTo>
                    <a:lnTo>
                      <a:pt x="19839" y="579"/>
                    </a:lnTo>
                    <a:lnTo>
                      <a:pt x="19187" y="417"/>
                    </a:lnTo>
                    <a:lnTo>
                      <a:pt x="18554" y="398"/>
                    </a:lnTo>
                    <a:lnTo>
                      <a:pt x="18228" y="453"/>
                    </a:lnTo>
                    <a:lnTo>
                      <a:pt x="17812" y="561"/>
                    </a:lnTo>
                    <a:lnTo>
                      <a:pt x="17015" y="905"/>
                    </a:lnTo>
                    <a:lnTo>
                      <a:pt x="15965" y="1647"/>
                    </a:lnTo>
                    <a:lnTo>
                      <a:pt x="15350" y="2227"/>
                    </a:lnTo>
                    <a:lnTo>
                      <a:pt x="15694" y="1394"/>
                    </a:lnTo>
                    <a:lnTo>
                      <a:pt x="16092" y="290"/>
                    </a:lnTo>
                    <a:lnTo>
                      <a:pt x="16164" y="109"/>
                    </a:lnTo>
                    <a:lnTo>
                      <a:pt x="1587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4517037" y="397333"/>
                <a:ext cx="734306" cy="779733"/>
              </a:xfrm>
              <a:custGeom>
                <a:avLst/>
                <a:gdLst/>
                <a:ahLst/>
                <a:cxnLst/>
                <a:rect l="l" t="t" r="r" b="b"/>
                <a:pathLst>
                  <a:path w="23115" h="24545" extrusionOk="0">
                    <a:moveTo>
                      <a:pt x="17558" y="1"/>
                    </a:moveTo>
                    <a:lnTo>
                      <a:pt x="17015" y="109"/>
                    </a:lnTo>
                    <a:lnTo>
                      <a:pt x="16508" y="399"/>
                    </a:lnTo>
                    <a:lnTo>
                      <a:pt x="16056" y="797"/>
                    </a:lnTo>
                    <a:lnTo>
                      <a:pt x="15476" y="1557"/>
                    </a:lnTo>
                    <a:lnTo>
                      <a:pt x="14933" y="2553"/>
                    </a:lnTo>
                    <a:lnTo>
                      <a:pt x="14807" y="2915"/>
                    </a:lnTo>
                    <a:lnTo>
                      <a:pt x="14698" y="3277"/>
                    </a:lnTo>
                    <a:lnTo>
                      <a:pt x="14553" y="3983"/>
                    </a:lnTo>
                    <a:lnTo>
                      <a:pt x="14463" y="5069"/>
                    </a:lnTo>
                    <a:lnTo>
                      <a:pt x="14463" y="5793"/>
                    </a:lnTo>
                    <a:lnTo>
                      <a:pt x="14445" y="6408"/>
                    </a:lnTo>
                    <a:lnTo>
                      <a:pt x="14354" y="7657"/>
                    </a:lnTo>
                    <a:lnTo>
                      <a:pt x="14209" y="8272"/>
                    </a:lnTo>
                    <a:lnTo>
                      <a:pt x="14028" y="8888"/>
                    </a:lnTo>
                    <a:lnTo>
                      <a:pt x="13449" y="10227"/>
                    </a:lnTo>
                    <a:lnTo>
                      <a:pt x="13051" y="10988"/>
                    </a:lnTo>
                    <a:lnTo>
                      <a:pt x="12291" y="7277"/>
                    </a:lnTo>
                    <a:lnTo>
                      <a:pt x="11711" y="4616"/>
                    </a:lnTo>
                    <a:lnTo>
                      <a:pt x="11603" y="4200"/>
                    </a:lnTo>
                    <a:lnTo>
                      <a:pt x="11368" y="3802"/>
                    </a:lnTo>
                    <a:lnTo>
                      <a:pt x="11241" y="3639"/>
                    </a:lnTo>
                    <a:lnTo>
                      <a:pt x="10987" y="3458"/>
                    </a:lnTo>
                    <a:lnTo>
                      <a:pt x="10607" y="3367"/>
                    </a:lnTo>
                    <a:lnTo>
                      <a:pt x="10408" y="3422"/>
                    </a:lnTo>
                    <a:lnTo>
                      <a:pt x="10119" y="3548"/>
                    </a:lnTo>
                    <a:lnTo>
                      <a:pt x="9576" y="4109"/>
                    </a:lnTo>
                    <a:lnTo>
                      <a:pt x="9177" y="4833"/>
                    </a:lnTo>
                    <a:lnTo>
                      <a:pt x="8942" y="5521"/>
                    </a:lnTo>
                    <a:lnTo>
                      <a:pt x="8924" y="5793"/>
                    </a:lnTo>
                    <a:lnTo>
                      <a:pt x="8942" y="6227"/>
                    </a:lnTo>
                    <a:lnTo>
                      <a:pt x="9123" y="7078"/>
                    </a:lnTo>
                    <a:lnTo>
                      <a:pt x="9648" y="8291"/>
                    </a:lnTo>
                    <a:lnTo>
                      <a:pt x="10064" y="9051"/>
                    </a:lnTo>
                    <a:lnTo>
                      <a:pt x="10137" y="9196"/>
                    </a:lnTo>
                    <a:lnTo>
                      <a:pt x="10553" y="9956"/>
                    </a:lnTo>
                    <a:lnTo>
                      <a:pt x="11006" y="11187"/>
                    </a:lnTo>
                    <a:lnTo>
                      <a:pt x="11114" y="12037"/>
                    </a:lnTo>
                    <a:lnTo>
                      <a:pt x="11060" y="12472"/>
                    </a:lnTo>
                    <a:lnTo>
                      <a:pt x="11024" y="12671"/>
                    </a:lnTo>
                    <a:lnTo>
                      <a:pt x="10879" y="13087"/>
                    </a:lnTo>
                    <a:lnTo>
                      <a:pt x="10644" y="13467"/>
                    </a:lnTo>
                    <a:lnTo>
                      <a:pt x="10300" y="13739"/>
                    </a:lnTo>
                    <a:lnTo>
                      <a:pt x="10082" y="13829"/>
                    </a:lnTo>
                    <a:lnTo>
                      <a:pt x="9847" y="13884"/>
                    </a:lnTo>
                    <a:lnTo>
                      <a:pt x="9395" y="13811"/>
                    </a:lnTo>
                    <a:lnTo>
                      <a:pt x="9177" y="13684"/>
                    </a:lnTo>
                    <a:lnTo>
                      <a:pt x="8924" y="13503"/>
                    </a:lnTo>
                    <a:lnTo>
                      <a:pt x="8526" y="12979"/>
                    </a:lnTo>
                    <a:lnTo>
                      <a:pt x="8218" y="12327"/>
                    </a:lnTo>
                    <a:lnTo>
                      <a:pt x="8019" y="11639"/>
                    </a:lnTo>
                    <a:lnTo>
                      <a:pt x="7965" y="11313"/>
                    </a:lnTo>
                    <a:lnTo>
                      <a:pt x="7856" y="10553"/>
                    </a:lnTo>
                    <a:lnTo>
                      <a:pt x="7476" y="9359"/>
                    </a:lnTo>
                    <a:lnTo>
                      <a:pt x="7096" y="8743"/>
                    </a:lnTo>
                    <a:lnTo>
                      <a:pt x="6788" y="8435"/>
                    </a:lnTo>
                    <a:lnTo>
                      <a:pt x="6444" y="8218"/>
                    </a:lnTo>
                    <a:lnTo>
                      <a:pt x="6064" y="8110"/>
                    </a:lnTo>
                    <a:lnTo>
                      <a:pt x="5865" y="8091"/>
                    </a:lnTo>
                    <a:lnTo>
                      <a:pt x="5666" y="8110"/>
                    </a:lnTo>
                    <a:lnTo>
                      <a:pt x="5286" y="8200"/>
                    </a:lnTo>
                    <a:lnTo>
                      <a:pt x="4942" y="8399"/>
                    </a:lnTo>
                    <a:lnTo>
                      <a:pt x="4652" y="8689"/>
                    </a:lnTo>
                    <a:lnTo>
                      <a:pt x="4544" y="8870"/>
                    </a:lnTo>
                    <a:lnTo>
                      <a:pt x="4381" y="9159"/>
                    </a:lnTo>
                    <a:lnTo>
                      <a:pt x="4218" y="9793"/>
                    </a:lnTo>
                    <a:lnTo>
                      <a:pt x="4200" y="10481"/>
                    </a:lnTo>
                    <a:lnTo>
                      <a:pt x="4345" y="11114"/>
                    </a:lnTo>
                    <a:lnTo>
                      <a:pt x="4489" y="11404"/>
                    </a:lnTo>
                    <a:lnTo>
                      <a:pt x="4652" y="11712"/>
                    </a:lnTo>
                    <a:lnTo>
                      <a:pt x="5087" y="12236"/>
                    </a:lnTo>
                    <a:lnTo>
                      <a:pt x="5847" y="12942"/>
                    </a:lnTo>
                    <a:lnTo>
                      <a:pt x="6390" y="13359"/>
                    </a:lnTo>
                    <a:lnTo>
                      <a:pt x="6915" y="13775"/>
                    </a:lnTo>
                    <a:lnTo>
                      <a:pt x="7422" y="14209"/>
                    </a:lnTo>
                    <a:lnTo>
                      <a:pt x="7766" y="14590"/>
                    </a:lnTo>
                    <a:lnTo>
                      <a:pt x="8309" y="15440"/>
                    </a:lnTo>
                    <a:lnTo>
                      <a:pt x="8526" y="16128"/>
                    </a:lnTo>
                    <a:lnTo>
                      <a:pt x="8562" y="16581"/>
                    </a:lnTo>
                    <a:lnTo>
                      <a:pt x="8508" y="17015"/>
                    </a:lnTo>
                    <a:lnTo>
                      <a:pt x="8345" y="17413"/>
                    </a:lnTo>
                    <a:lnTo>
                      <a:pt x="8200" y="17594"/>
                    </a:lnTo>
                    <a:lnTo>
                      <a:pt x="8073" y="17739"/>
                    </a:lnTo>
                    <a:lnTo>
                      <a:pt x="7766" y="17956"/>
                    </a:lnTo>
                    <a:lnTo>
                      <a:pt x="7313" y="18119"/>
                    </a:lnTo>
                    <a:lnTo>
                      <a:pt x="7042" y="18155"/>
                    </a:lnTo>
                    <a:lnTo>
                      <a:pt x="6788" y="18155"/>
                    </a:lnTo>
                    <a:lnTo>
                      <a:pt x="6263" y="18083"/>
                    </a:lnTo>
                    <a:lnTo>
                      <a:pt x="5775" y="17920"/>
                    </a:lnTo>
                    <a:lnTo>
                      <a:pt x="5304" y="17648"/>
                    </a:lnTo>
                    <a:lnTo>
                      <a:pt x="5105" y="17486"/>
                    </a:lnTo>
                    <a:lnTo>
                      <a:pt x="4815" y="17196"/>
                    </a:lnTo>
                    <a:lnTo>
                      <a:pt x="4345" y="16526"/>
                    </a:lnTo>
                    <a:lnTo>
                      <a:pt x="3802" y="15404"/>
                    </a:lnTo>
                    <a:lnTo>
                      <a:pt x="3494" y="14626"/>
                    </a:lnTo>
                    <a:lnTo>
                      <a:pt x="3385" y="14318"/>
                    </a:lnTo>
                    <a:lnTo>
                      <a:pt x="3277" y="14046"/>
                    </a:lnTo>
                    <a:lnTo>
                      <a:pt x="2987" y="13485"/>
                    </a:lnTo>
                    <a:lnTo>
                      <a:pt x="2607" y="12979"/>
                    </a:lnTo>
                    <a:lnTo>
                      <a:pt x="2082" y="12617"/>
                    </a:lnTo>
                    <a:lnTo>
                      <a:pt x="1774" y="12544"/>
                    </a:lnTo>
                    <a:lnTo>
                      <a:pt x="1449" y="12526"/>
                    </a:lnTo>
                    <a:lnTo>
                      <a:pt x="851" y="12743"/>
                    </a:lnTo>
                    <a:lnTo>
                      <a:pt x="598" y="12979"/>
                    </a:lnTo>
                    <a:lnTo>
                      <a:pt x="435" y="13141"/>
                    </a:lnTo>
                    <a:lnTo>
                      <a:pt x="182" y="13558"/>
                    </a:lnTo>
                    <a:lnTo>
                      <a:pt x="37" y="14010"/>
                    </a:lnTo>
                    <a:lnTo>
                      <a:pt x="1" y="14481"/>
                    </a:lnTo>
                    <a:lnTo>
                      <a:pt x="37" y="14698"/>
                    </a:lnTo>
                    <a:lnTo>
                      <a:pt x="109" y="15096"/>
                    </a:lnTo>
                    <a:lnTo>
                      <a:pt x="453" y="15802"/>
                    </a:lnTo>
                    <a:lnTo>
                      <a:pt x="1195" y="16725"/>
                    </a:lnTo>
                    <a:lnTo>
                      <a:pt x="1684" y="17214"/>
                    </a:lnTo>
                    <a:lnTo>
                      <a:pt x="1901" y="16997"/>
                    </a:lnTo>
                    <a:lnTo>
                      <a:pt x="1340" y="16436"/>
                    </a:lnTo>
                    <a:lnTo>
                      <a:pt x="670" y="15585"/>
                    </a:lnTo>
                    <a:lnTo>
                      <a:pt x="399" y="14988"/>
                    </a:lnTo>
                    <a:lnTo>
                      <a:pt x="326" y="14662"/>
                    </a:lnTo>
                    <a:lnTo>
                      <a:pt x="308" y="14463"/>
                    </a:lnTo>
                    <a:lnTo>
                      <a:pt x="344" y="14065"/>
                    </a:lnTo>
                    <a:lnTo>
                      <a:pt x="471" y="13684"/>
                    </a:lnTo>
                    <a:lnTo>
                      <a:pt x="670" y="13322"/>
                    </a:lnTo>
                    <a:lnTo>
                      <a:pt x="797" y="13178"/>
                    </a:lnTo>
                    <a:lnTo>
                      <a:pt x="1014" y="12997"/>
                    </a:lnTo>
                    <a:lnTo>
                      <a:pt x="1485" y="12834"/>
                    </a:lnTo>
                    <a:lnTo>
                      <a:pt x="1720" y="12852"/>
                    </a:lnTo>
                    <a:lnTo>
                      <a:pt x="1992" y="12906"/>
                    </a:lnTo>
                    <a:lnTo>
                      <a:pt x="2426" y="13232"/>
                    </a:lnTo>
                    <a:lnTo>
                      <a:pt x="2897" y="13938"/>
                    </a:lnTo>
                    <a:lnTo>
                      <a:pt x="3096" y="14427"/>
                    </a:lnTo>
                    <a:lnTo>
                      <a:pt x="3204" y="14734"/>
                    </a:lnTo>
                    <a:lnTo>
                      <a:pt x="3512" y="15549"/>
                    </a:lnTo>
                    <a:lnTo>
                      <a:pt x="4091" y="16707"/>
                    </a:lnTo>
                    <a:lnTo>
                      <a:pt x="4598" y="17395"/>
                    </a:lnTo>
                    <a:lnTo>
                      <a:pt x="4906" y="17703"/>
                    </a:lnTo>
                    <a:lnTo>
                      <a:pt x="5123" y="17884"/>
                    </a:lnTo>
                    <a:lnTo>
                      <a:pt x="5648" y="18191"/>
                    </a:lnTo>
                    <a:lnTo>
                      <a:pt x="6191" y="18391"/>
                    </a:lnTo>
                    <a:lnTo>
                      <a:pt x="6770" y="18463"/>
                    </a:lnTo>
                    <a:lnTo>
                      <a:pt x="7060" y="18463"/>
                    </a:lnTo>
                    <a:lnTo>
                      <a:pt x="7476" y="18409"/>
                    </a:lnTo>
                    <a:lnTo>
                      <a:pt x="8182" y="18065"/>
                    </a:lnTo>
                    <a:lnTo>
                      <a:pt x="8435" y="17775"/>
                    </a:lnTo>
                    <a:lnTo>
                      <a:pt x="8598" y="17558"/>
                    </a:lnTo>
                    <a:lnTo>
                      <a:pt x="8797" y="17105"/>
                    </a:lnTo>
                    <a:lnTo>
                      <a:pt x="8870" y="16617"/>
                    </a:lnTo>
                    <a:lnTo>
                      <a:pt x="8833" y="16110"/>
                    </a:lnTo>
                    <a:lnTo>
                      <a:pt x="8598" y="15350"/>
                    </a:lnTo>
                    <a:lnTo>
                      <a:pt x="8019" y="14390"/>
                    </a:lnTo>
                    <a:lnTo>
                      <a:pt x="7621" y="13992"/>
                    </a:lnTo>
                    <a:lnTo>
                      <a:pt x="7114" y="13540"/>
                    </a:lnTo>
                    <a:lnTo>
                      <a:pt x="6571" y="13123"/>
                    </a:lnTo>
                    <a:lnTo>
                      <a:pt x="6046" y="12707"/>
                    </a:lnTo>
                    <a:lnTo>
                      <a:pt x="5322" y="12037"/>
                    </a:lnTo>
                    <a:lnTo>
                      <a:pt x="4906" y="11549"/>
                    </a:lnTo>
                    <a:lnTo>
                      <a:pt x="4743" y="11259"/>
                    </a:lnTo>
                    <a:lnTo>
                      <a:pt x="4616" y="11006"/>
                    </a:lnTo>
                    <a:lnTo>
                      <a:pt x="4489" y="10445"/>
                    </a:lnTo>
                    <a:lnTo>
                      <a:pt x="4508" y="9847"/>
                    </a:lnTo>
                    <a:lnTo>
                      <a:pt x="4652" y="9286"/>
                    </a:lnTo>
                    <a:lnTo>
                      <a:pt x="4797" y="9033"/>
                    </a:lnTo>
                    <a:lnTo>
                      <a:pt x="4942" y="8797"/>
                    </a:lnTo>
                    <a:lnTo>
                      <a:pt x="5322" y="8508"/>
                    </a:lnTo>
                    <a:lnTo>
                      <a:pt x="5648" y="8399"/>
                    </a:lnTo>
                    <a:lnTo>
                      <a:pt x="5847" y="8399"/>
                    </a:lnTo>
                    <a:lnTo>
                      <a:pt x="6028" y="8417"/>
                    </a:lnTo>
                    <a:lnTo>
                      <a:pt x="6354" y="8508"/>
                    </a:lnTo>
                    <a:lnTo>
                      <a:pt x="6788" y="8815"/>
                    </a:lnTo>
                    <a:lnTo>
                      <a:pt x="7241" y="9558"/>
                    </a:lnTo>
                    <a:lnTo>
                      <a:pt x="7566" y="10662"/>
                    </a:lnTo>
                    <a:lnTo>
                      <a:pt x="7675" y="11350"/>
                    </a:lnTo>
                    <a:lnTo>
                      <a:pt x="7729" y="11712"/>
                    </a:lnTo>
                    <a:lnTo>
                      <a:pt x="7947" y="12454"/>
                    </a:lnTo>
                    <a:lnTo>
                      <a:pt x="8272" y="13160"/>
                    </a:lnTo>
                    <a:lnTo>
                      <a:pt x="8725" y="13739"/>
                    </a:lnTo>
                    <a:lnTo>
                      <a:pt x="9014" y="13938"/>
                    </a:lnTo>
                    <a:lnTo>
                      <a:pt x="9286" y="14101"/>
                    </a:lnTo>
                    <a:lnTo>
                      <a:pt x="9865" y="14191"/>
                    </a:lnTo>
                    <a:lnTo>
                      <a:pt x="10173" y="14119"/>
                    </a:lnTo>
                    <a:lnTo>
                      <a:pt x="10426" y="14010"/>
                    </a:lnTo>
                    <a:lnTo>
                      <a:pt x="10861" y="13684"/>
                    </a:lnTo>
                    <a:lnTo>
                      <a:pt x="11150" y="13232"/>
                    </a:lnTo>
                    <a:lnTo>
                      <a:pt x="11331" y="12743"/>
                    </a:lnTo>
                    <a:lnTo>
                      <a:pt x="11368" y="12526"/>
                    </a:lnTo>
                    <a:lnTo>
                      <a:pt x="11422" y="12055"/>
                    </a:lnTo>
                    <a:lnTo>
                      <a:pt x="11295" y="11150"/>
                    </a:lnTo>
                    <a:lnTo>
                      <a:pt x="10825" y="9847"/>
                    </a:lnTo>
                    <a:lnTo>
                      <a:pt x="10408" y="9051"/>
                    </a:lnTo>
                    <a:lnTo>
                      <a:pt x="10336" y="8906"/>
                    </a:lnTo>
                    <a:lnTo>
                      <a:pt x="9920" y="8164"/>
                    </a:lnTo>
                    <a:lnTo>
                      <a:pt x="9431" y="7005"/>
                    </a:lnTo>
                    <a:lnTo>
                      <a:pt x="9250" y="6209"/>
                    </a:lnTo>
                    <a:lnTo>
                      <a:pt x="9232" y="5793"/>
                    </a:lnTo>
                    <a:lnTo>
                      <a:pt x="9250" y="5576"/>
                    </a:lnTo>
                    <a:lnTo>
                      <a:pt x="9449" y="4960"/>
                    </a:lnTo>
                    <a:lnTo>
                      <a:pt x="9811" y="4309"/>
                    </a:lnTo>
                    <a:lnTo>
                      <a:pt x="10263" y="3820"/>
                    </a:lnTo>
                    <a:lnTo>
                      <a:pt x="10499" y="3693"/>
                    </a:lnTo>
                    <a:lnTo>
                      <a:pt x="10662" y="3675"/>
                    </a:lnTo>
                    <a:lnTo>
                      <a:pt x="10987" y="3802"/>
                    </a:lnTo>
                    <a:lnTo>
                      <a:pt x="11132" y="3983"/>
                    </a:lnTo>
                    <a:lnTo>
                      <a:pt x="11313" y="4309"/>
                    </a:lnTo>
                    <a:lnTo>
                      <a:pt x="11422" y="4689"/>
                    </a:lnTo>
                    <a:lnTo>
                      <a:pt x="12182" y="8236"/>
                    </a:lnTo>
                    <a:lnTo>
                      <a:pt x="12852" y="11440"/>
                    </a:lnTo>
                    <a:lnTo>
                      <a:pt x="12888" y="11531"/>
                    </a:lnTo>
                    <a:lnTo>
                      <a:pt x="12960" y="11549"/>
                    </a:lnTo>
                    <a:lnTo>
                      <a:pt x="13069" y="11549"/>
                    </a:lnTo>
                    <a:lnTo>
                      <a:pt x="13123" y="11476"/>
                    </a:lnTo>
                    <a:lnTo>
                      <a:pt x="13612" y="10607"/>
                    </a:lnTo>
                    <a:lnTo>
                      <a:pt x="14282" y="9069"/>
                    </a:lnTo>
                    <a:lnTo>
                      <a:pt x="14499" y="8363"/>
                    </a:lnTo>
                    <a:lnTo>
                      <a:pt x="14644" y="7711"/>
                    </a:lnTo>
                    <a:lnTo>
                      <a:pt x="14752" y="6426"/>
                    </a:lnTo>
                    <a:lnTo>
                      <a:pt x="14752" y="5793"/>
                    </a:lnTo>
                    <a:lnTo>
                      <a:pt x="14770" y="5087"/>
                    </a:lnTo>
                    <a:lnTo>
                      <a:pt x="14897" y="3693"/>
                    </a:lnTo>
                    <a:lnTo>
                      <a:pt x="15096" y="3005"/>
                    </a:lnTo>
                    <a:lnTo>
                      <a:pt x="15241" y="2625"/>
                    </a:lnTo>
                    <a:lnTo>
                      <a:pt x="15748" y="1684"/>
                    </a:lnTo>
                    <a:lnTo>
                      <a:pt x="16273" y="1014"/>
                    </a:lnTo>
                    <a:lnTo>
                      <a:pt x="16671" y="652"/>
                    </a:lnTo>
                    <a:lnTo>
                      <a:pt x="17105" y="399"/>
                    </a:lnTo>
                    <a:lnTo>
                      <a:pt x="17558" y="308"/>
                    </a:lnTo>
                    <a:lnTo>
                      <a:pt x="17793" y="345"/>
                    </a:lnTo>
                    <a:lnTo>
                      <a:pt x="18047" y="417"/>
                    </a:lnTo>
                    <a:lnTo>
                      <a:pt x="18481" y="797"/>
                    </a:lnTo>
                    <a:lnTo>
                      <a:pt x="18626" y="1087"/>
                    </a:lnTo>
                    <a:lnTo>
                      <a:pt x="18771" y="1394"/>
                    </a:lnTo>
                    <a:lnTo>
                      <a:pt x="18952" y="2082"/>
                    </a:lnTo>
                    <a:lnTo>
                      <a:pt x="19060" y="3150"/>
                    </a:lnTo>
                    <a:lnTo>
                      <a:pt x="18952" y="4652"/>
                    </a:lnTo>
                    <a:lnTo>
                      <a:pt x="18680" y="6119"/>
                    </a:lnTo>
                    <a:lnTo>
                      <a:pt x="18517" y="6806"/>
                    </a:lnTo>
                    <a:lnTo>
                      <a:pt x="18499" y="6897"/>
                    </a:lnTo>
                    <a:lnTo>
                      <a:pt x="18336" y="7603"/>
                    </a:lnTo>
                    <a:lnTo>
                      <a:pt x="17866" y="9159"/>
                    </a:lnTo>
                    <a:lnTo>
                      <a:pt x="17558" y="10028"/>
                    </a:lnTo>
                    <a:lnTo>
                      <a:pt x="17485" y="10209"/>
                    </a:lnTo>
                    <a:lnTo>
                      <a:pt x="16979" y="11639"/>
                    </a:lnTo>
                    <a:lnTo>
                      <a:pt x="16436" y="12870"/>
                    </a:lnTo>
                    <a:lnTo>
                      <a:pt x="16418" y="12979"/>
                    </a:lnTo>
                    <a:lnTo>
                      <a:pt x="16490" y="13069"/>
                    </a:lnTo>
                    <a:lnTo>
                      <a:pt x="16580" y="13105"/>
                    </a:lnTo>
                    <a:lnTo>
                      <a:pt x="16671" y="13051"/>
                    </a:lnTo>
                    <a:lnTo>
                      <a:pt x="17341" y="12345"/>
                    </a:lnTo>
                    <a:lnTo>
                      <a:pt x="18553" y="11368"/>
                    </a:lnTo>
                    <a:lnTo>
                      <a:pt x="19476" y="10897"/>
                    </a:lnTo>
                    <a:lnTo>
                      <a:pt x="19983" y="10770"/>
                    </a:lnTo>
                    <a:lnTo>
                      <a:pt x="20255" y="10734"/>
                    </a:lnTo>
                    <a:lnTo>
                      <a:pt x="20834" y="10752"/>
                    </a:lnTo>
                    <a:lnTo>
                      <a:pt x="21413" y="10897"/>
                    </a:lnTo>
                    <a:lnTo>
                      <a:pt x="21938" y="11150"/>
                    </a:lnTo>
                    <a:lnTo>
                      <a:pt x="22155" y="11331"/>
                    </a:lnTo>
                    <a:lnTo>
                      <a:pt x="22463" y="11603"/>
                    </a:lnTo>
                    <a:lnTo>
                      <a:pt x="22735" y="12092"/>
                    </a:lnTo>
                    <a:lnTo>
                      <a:pt x="22807" y="12454"/>
                    </a:lnTo>
                    <a:lnTo>
                      <a:pt x="22807" y="12635"/>
                    </a:lnTo>
                    <a:lnTo>
                      <a:pt x="22807" y="12834"/>
                    </a:lnTo>
                    <a:lnTo>
                      <a:pt x="22698" y="13214"/>
                    </a:lnTo>
                    <a:lnTo>
                      <a:pt x="22409" y="13721"/>
                    </a:lnTo>
                    <a:lnTo>
                      <a:pt x="21793" y="14264"/>
                    </a:lnTo>
                    <a:lnTo>
                      <a:pt x="21033" y="14644"/>
                    </a:lnTo>
                    <a:lnTo>
                      <a:pt x="20653" y="14752"/>
                    </a:lnTo>
                    <a:lnTo>
                      <a:pt x="19875" y="14915"/>
                    </a:lnTo>
                    <a:lnTo>
                      <a:pt x="19078" y="14988"/>
                    </a:lnTo>
                    <a:lnTo>
                      <a:pt x="18608" y="15042"/>
                    </a:lnTo>
                    <a:lnTo>
                      <a:pt x="17685" y="15169"/>
                    </a:lnTo>
                    <a:lnTo>
                      <a:pt x="17232" y="15295"/>
                    </a:lnTo>
                    <a:lnTo>
                      <a:pt x="16798" y="15440"/>
                    </a:lnTo>
                    <a:lnTo>
                      <a:pt x="15983" y="15929"/>
                    </a:lnTo>
                    <a:lnTo>
                      <a:pt x="15368" y="16599"/>
                    </a:lnTo>
                    <a:lnTo>
                      <a:pt x="15114" y="17214"/>
                    </a:lnTo>
                    <a:lnTo>
                      <a:pt x="15060" y="17648"/>
                    </a:lnTo>
                    <a:lnTo>
                      <a:pt x="15060" y="17884"/>
                    </a:lnTo>
                    <a:lnTo>
                      <a:pt x="15096" y="17974"/>
                    </a:lnTo>
                    <a:lnTo>
                      <a:pt x="15205" y="18010"/>
                    </a:lnTo>
                    <a:lnTo>
                      <a:pt x="15531" y="18029"/>
                    </a:lnTo>
                    <a:lnTo>
                      <a:pt x="16164" y="17956"/>
                    </a:lnTo>
                    <a:lnTo>
                      <a:pt x="17105" y="17685"/>
                    </a:lnTo>
                    <a:lnTo>
                      <a:pt x="17703" y="17431"/>
                    </a:lnTo>
                    <a:lnTo>
                      <a:pt x="18228" y="17214"/>
                    </a:lnTo>
                    <a:lnTo>
                      <a:pt x="18752" y="17033"/>
                    </a:lnTo>
                    <a:lnTo>
                      <a:pt x="19042" y="16961"/>
                    </a:lnTo>
                    <a:lnTo>
                      <a:pt x="19657" y="16888"/>
                    </a:lnTo>
                    <a:lnTo>
                      <a:pt x="20237" y="16943"/>
                    </a:lnTo>
                    <a:lnTo>
                      <a:pt x="20762" y="17105"/>
                    </a:lnTo>
                    <a:lnTo>
                      <a:pt x="20979" y="17232"/>
                    </a:lnTo>
                    <a:lnTo>
                      <a:pt x="21214" y="17395"/>
                    </a:lnTo>
                    <a:lnTo>
                      <a:pt x="21522" y="17811"/>
                    </a:lnTo>
                    <a:lnTo>
                      <a:pt x="21594" y="18065"/>
                    </a:lnTo>
                    <a:lnTo>
                      <a:pt x="21612" y="18228"/>
                    </a:lnTo>
                    <a:lnTo>
                      <a:pt x="21576" y="18553"/>
                    </a:lnTo>
                    <a:lnTo>
                      <a:pt x="21395" y="19006"/>
                    </a:lnTo>
                    <a:lnTo>
                      <a:pt x="20906" y="19495"/>
                    </a:lnTo>
                    <a:lnTo>
                      <a:pt x="20273" y="19821"/>
                    </a:lnTo>
                    <a:lnTo>
                      <a:pt x="19929" y="19911"/>
                    </a:lnTo>
                    <a:lnTo>
                      <a:pt x="19476" y="19983"/>
                    </a:lnTo>
                    <a:lnTo>
                      <a:pt x="18553" y="19965"/>
                    </a:lnTo>
                    <a:lnTo>
                      <a:pt x="18065" y="19911"/>
                    </a:lnTo>
                    <a:lnTo>
                      <a:pt x="17540" y="19875"/>
                    </a:lnTo>
                    <a:lnTo>
                      <a:pt x="16979" y="19839"/>
                    </a:lnTo>
                    <a:lnTo>
                      <a:pt x="16599" y="19857"/>
                    </a:lnTo>
                    <a:lnTo>
                      <a:pt x="15820" y="20002"/>
                    </a:lnTo>
                    <a:lnTo>
                      <a:pt x="15096" y="20327"/>
                    </a:lnTo>
                    <a:lnTo>
                      <a:pt x="14517" y="20834"/>
                    </a:lnTo>
                    <a:lnTo>
                      <a:pt x="14336" y="21196"/>
                    </a:lnTo>
                    <a:lnTo>
                      <a:pt x="14318" y="21250"/>
                    </a:lnTo>
                    <a:lnTo>
                      <a:pt x="14336" y="21305"/>
                    </a:lnTo>
                    <a:lnTo>
                      <a:pt x="14372" y="21359"/>
                    </a:lnTo>
                    <a:lnTo>
                      <a:pt x="14426" y="21395"/>
                    </a:lnTo>
                    <a:lnTo>
                      <a:pt x="14770" y="21486"/>
                    </a:lnTo>
                    <a:lnTo>
                      <a:pt x="15476" y="21522"/>
                    </a:lnTo>
                    <a:lnTo>
                      <a:pt x="16526" y="21377"/>
                    </a:lnTo>
                    <a:lnTo>
                      <a:pt x="17214" y="21214"/>
                    </a:lnTo>
                    <a:lnTo>
                      <a:pt x="17884" y="21051"/>
                    </a:lnTo>
                    <a:lnTo>
                      <a:pt x="18535" y="20943"/>
                    </a:lnTo>
                    <a:lnTo>
                      <a:pt x="18861" y="20907"/>
                    </a:lnTo>
                    <a:lnTo>
                      <a:pt x="19531" y="20997"/>
                    </a:lnTo>
                    <a:lnTo>
                      <a:pt x="20146" y="21214"/>
                    </a:lnTo>
                    <a:lnTo>
                      <a:pt x="20671" y="21558"/>
                    </a:lnTo>
                    <a:lnTo>
                      <a:pt x="20870" y="21775"/>
                    </a:lnTo>
                    <a:lnTo>
                      <a:pt x="21015" y="21974"/>
                    </a:lnTo>
                    <a:lnTo>
                      <a:pt x="21160" y="22373"/>
                    </a:lnTo>
                    <a:lnTo>
                      <a:pt x="21160" y="22698"/>
                    </a:lnTo>
                    <a:lnTo>
                      <a:pt x="21106" y="22861"/>
                    </a:lnTo>
                    <a:lnTo>
                      <a:pt x="20997" y="23133"/>
                    </a:lnTo>
                    <a:lnTo>
                      <a:pt x="20581" y="23549"/>
                    </a:lnTo>
                    <a:lnTo>
                      <a:pt x="19911" y="23821"/>
                    </a:lnTo>
                    <a:lnTo>
                      <a:pt x="19024" y="23947"/>
                    </a:lnTo>
                    <a:lnTo>
                      <a:pt x="18481" y="23947"/>
                    </a:lnTo>
                    <a:lnTo>
                      <a:pt x="17196" y="23984"/>
                    </a:lnTo>
                    <a:lnTo>
                      <a:pt x="15712" y="24092"/>
                    </a:lnTo>
                    <a:lnTo>
                      <a:pt x="14010" y="24219"/>
                    </a:lnTo>
                    <a:lnTo>
                      <a:pt x="11458" y="24237"/>
                    </a:lnTo>
                    <a:lnTo>
                      <a:pt x="9938" y="24020"/>
                    </a:lnTo>
                    <a:lnTo>
                      <a:pt x="9268" y="23821"/>
                    </a:lnTo>
                    <a:lnTo>
                      <a:pt x="9177" y="24110"/>
                    </a:lnTo>
                    <a:lnTo>
                      <a:pt x="9521" y="24219"/>
                    </a:lnTo>
                    <a:lnTo>
                      <a:pt x="10300" y="24400"/>
                    </a:lnTo>
                    <a:lnTo>
                      <a:pt x="11567" y="24545"/>
                    </a:lnTo>
                    <a:lnTo>
                      <a:pt x="12490" y="24545"/>
                    </a:lnTo>
                    <a:lnTo>
                      <a:pt x="14119" y="24508"/>
                    </a:lnTo>
                    <a:lnTo>
                      <a:pt x="15730" y="24400"/>
                    </a:lnTo>
                    <a:lnTo>
                      <a:pt x="17214" y="24291"/>
                    </a:lnTo>
                    <a:lnTo>
                      <a:pt x="18481" y="24255"/>
                    </a:lnTo>
                    <a:lnTo>
                      <a:pt x="19078" y="24255"/>
                    </a:lnTo>
                    <a:lnTo>
                      <a:pt x="20056" y="24092"/>
                    </a:lnTo>
                    <a:lnTo>
                      <a:pt x="20780" y="23766"/>
                    </a:lnTo>
                    <a:lnTo>
                      <a:pt x="21268" y="23278"/>
                    </a:lnTo>
                    <a:lnTo>
                      <a:pt x="21395" y="22952"/>
                    </a:lnTo>
                    <a:lnTo>
                      <a:pt x="21449" y="22771"/>
                    </a:lnTo>
                    <a:lnTo>
                      <a:pt x="21468" y="22427"/>
                    </a:lnTo>
                    <a:lnTo>
                      <a:pt x="21395" y="22083"/>
                    </a:lnTo>
                    <a:lnTo>
                      <a:pt x="21232" y="21739"/>
                    </a:lnTo>
                    <a:lnTo>
                      <a:pt x="21106" y="21594"/>
                    </a:lnTo>
                    <a:lnTo>
                      <a:pt x="20888" y="21341"/>
                    </a:lnTo>
                    <a:lnTo>
                      <a:pt x="20291" y="20961"/>
                    </a:lnTo>
                    <a:lnTo>
                      <a:pt x="19603" y="20707"/>
                    </a:lnTo>
                    <a:lnTo>
                      <a:pt x="18861" y="20599"/>
                    </a:lnTo>
                    <a:lnTo>
                      <a:pt x="18499" y="20635"/>
                    </a:lnTo>
                    <a:lnTo>
                      <a:pt x="17811" y="20744"/>
                    </a:lnTo>
                    <a:lnTo>
                      <a:pt x="17142" y="20925"/>
                    </a:lnTo>
                    <a:lnTo>
                      <a:pt x="16508" y="21088"/>
                    </a:lnTo>
                    <a:lnTo>
                      <a:pt x="15585" y="21214"/>
                    </a:lnTo>
                    <a:lnTo>
                      <a:pt x="14988" y="21214"/>
                    </a:lnTo>
                    <a:lnTo>
                      <a:pt x="14680" y="21160"/>
                    </a:lnTo>
                    <a:lnTo>
                      <a:pt x="14861" y="20888"/>
                    </a:lnTo>
                    <a:lnTo>
                      <a:pt x="15368" y="20508"/>
                    </a:lnTo>
                    <a:lnTo>
                      <a:pt x="16001" y="20273"/>
                    </a:lnTo>
                    <a:lnTo>
                      <a:pt x="16653" y="20164"/>
                    </a:lnTo>
                    <a:lnTo>
                      <a:pt x="16979" y="20146"/>
                    </a:lnTo>
                    <a:lnTo>
                      <a:pt x="17522" y="20164"/>
                    </a:lnTo>
                    <a:lnTo>
                      <a:pt x="18047" y="20219"/>
                    </a:lnTo>
                    <a:lnTo>
                      <a:pt x="18517" y="20255"/>
                    </a:lnTo>
                    <a:lnTo>
                      <a:pt x="19495" y="20273"/>
                    </a:lnTo>
                    <a:lnTo>
                      <a:pt x="19983" y="20219"/>
                    </a:lnTo>
                    <a:lnTo>
                      <a:pt x="20382" y="20110"/>
                    </a:lnTo>
                    <a:lnTo>
                      <a:pt x="21106" y="19712"/>
                    </a:lnTo>
                    <a:lnTo>
                      <a:pt x="21667" y="19133"/>
                    </a:lnTo>
                    <a:lnTo>
                      <a:pt x="21866" y="18590"/>
                    </a:lnTo>
                    <a:lnTo>
                      <a:pt x="21902" y="18210"/>
                    </a:lnTo>
                    <a:lnTo>
                      <a:pt x="21884" y="18010"/>
                    </a:lnTo>
                    <a:lnTo>
                      <a:pt x="21811" y="17703"/>
                    </a:lnTo>
                    <a:lnTo>
                      <a:pt x="21431" y="17160"/>
                    </a:lnTo>
                    <a:lnTo>
                      <a:pt x="21142" y="16961"/>
                    </a:lnTo>
                    <a:lnTo>
                      <a:pt x="20888" y="16834"/>
                    </a:lnTo>
                    <a:lnTo>
                      <a:pt x="20309" y="16653"/>
                    </a:lnTo>
                    <a:lnTo>
                      <a:pt x="19657" y="16599"/>
                    </a:lnTo>
                    <a:lnTo>
                      <a:pt x="18988" y="16653"/>
                    </a:lnTo>
                    <a:lnTo>
                      <a:pt x="18680" y="16743"/>
                    </a:lnTo>
                    <a:lnTo>
                      <a:pt x="18119" y="16924"/>
                    </a:lnTo>
                    <a:lnTo>
                      <a:pt x="17594" y="17160"/>
                    </a:lnTo>
                    <a:lnTo>
                      <a:pt x="17033" y="17395"/>
                    </a:lnTo>
                    <a:lnTo>
                      <a:pt x="16200" y="17648"/>
                    </a:lnTo>
                    <a:lnTo>
                      <a:pt x="15639" y="17721"/>
                    </a:lnTo>
                    <a:lnTo>
                      <a:pt x="15368" y="17721"/>
                    </a:lnTo>
                    <a:lnTo>
                      <a:pt x="15368" y="17540"/>
                    </a:lnTo>
                    <a:lnTo>
                      <a:pt x="15440" y="17178"/>
                    </a:lnTo>
                    <a:lnTo>
                      <a:pt x="15694" y="16671"/>
                    </a:lnTo>
                    <a:lnTo>
                      <a:pt x="16255" y="16110"/>
                    </a:lnTo>
                    <a:lnTo>
                      <a:pt x="16942" y="15712"/>
                    </a:lnTo>
                    <a:lnTo>
                      <a:pt x="17323" y="15585"/>
                    </a:lnTo>
                    <a:lnTo>
                      <a:pt x="18191" y="15386"/>
                    </a:lnTo>
                    <a:lnTo>
                      <a:pt x="19096" y="15295"/>
                    </a:lnTo>
                    <a:lnTo>
                      <a:pt x="19911" y="15205"/>
                    </a:lnTo>
                    <a:lnTo>
                      <a:pt x="20725" y="15042"/>
                    </a:lnTo>
                    <a:lnTo>
                      <a:pt x="21160" y="14933"/>
                    </a:lnTo>
                    <a:lnTo>
                      <a:pt x="21974" y="14499"/>
                    </a:lnTo>
                    <a:lnTo>
                      <a:pt x="22662" y="13884"/>
                    </a:lnTo>
                    <a:lnTo>
                      <a:pt x="22988" y="13304"/>
                    </a:lnTo>
                    <a:lnTo>
                      <a:pt x="23097" y="12870"/>
                    </a:lnTo>
                    <a:lnTo>
                      <a:pt x="23115" y="12635"/>
                    </a:lnTo>
                    <a:lnTo>
                      <a:pt x="23115" y="12417"/>
                    </a:lnTo>
                    <a:lnTo>
                      <a:pt x="23006" y="12001"/>
                    </a:lnTo>
                    <a:lnTo>
                      <a:pt x="22825" y="11603"/>
                    </a:lnTo>
                    <a:lnTo>
                      <a:pt x="22535" y="11259"/>
                    </a:lnTo>
                    <a:lnTo>
                      <a:pt x="22354" y="11096"/>
                    </a:lnTo>
                    <a:lnTo>
                      <a:pt x="22101" y="10897"/>
                    </a:lnTo>
                    <a:lnTo>
                      <a:pt x="21522" y="10607"/>
                    </a:lnTo>
                    <a:lnTo>
                      <a:pt x="20870" y="10445"/>
                    </a:lnTo>
                    <a:lnTo>
                      <a:pt x="20237" y="10426"/>
                    </a:lnTo>
                    <a:lnTo>
                      <a:pt x="19911" y="10481"/>
                    </a:lnTo>
                    <a:lnTo>
                      <a:pt x="19495" y="10589"/>
                    </a:lnTo>
                    <a:lnTo>
                      <a:pt x="18698" y="10933"/>
                    </a:lnTo>
                    <a:lnTo>
                      <a:pt x="17648" y="11675"/>
                    </a:lnTo>
                    <a:lnTo>
                      <a:pt x="17033" y="12255"/>
                    </a:lnTo>
                    <a:lnTo>
                      <a:pt x="17377" y="11422"/>
                    </a:lnTo>
                    <a:lnTo>
                      <a:pt x="17775" y="10318"/>
                    </a:lnTo>
                    <a:lnTo>
                      <a:pt x="17847" y="10137"/>
                    </a:lnTo>
                    <a:lnTo>
                      <a:pt x="18155" y="9250"/>
                    </a:lnTo>
                    <a:lnTo>
                      <a:pt x="18626" y="7675"/>
                    </a:lnTo>
                    <a:lnTo>
                      <a:pt x="18789" y="6951"/>
                    </a:lnTo>
                    <a:lnTo>
                      <a:pt x="18807" y="6879"/>
                    </a:lnTo>
                    <a:lnTo>
                      <a:pt x="18970" y="6173"/>
                    </a:lnTo>
                    <a:lnTo>
                      <a:pt x="19259" y="4671"/>
                    </a:lnTo>
                    <a:lnTo>
                      <a:pt x="19368" y="3114"/>
                    </a:lnTo>
                    <a:lnTo>
                      <a:pt x="19241" y="2010"/>
                    </a:lnTo>
                    <a:lnTo>
                      <a:pt x="19060" y="1286"/>
                    </a:lnTo>
                    <a:lnTo>
                      <a:pt x="18915" y="960"/>
                    </a:lnTo>
                    <a:lnTo>
                      <a:pt x="18716" y="616"/>
                    </a:lnTo>
                    <a:lnTo>
                      <a:pt x="18318" y="236"/>
                    </a:lnTo>
                    <a:lnTo>
                      <a:pt x="18010" y="73"/>
                    </a:lnTo>
                    <a:lnTo>
                      <a:pt x="17847" y="37"/>
                    </a:lnTo>
                    <a:lnTo>
                      <a:pt x="1755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1" name="Google Shape;1691;p46"/>
            <p:cNvGrpSpPr/>
            <p:nvPr/>
          </p:nvGrpSpPr>
          <p:grpSpPr>
            <a:xfrm>
              <a:off x="6159989" y="2687841"/>
              <a:ext cx="2235066" cy="1603147"/>
              <a:chOff x="389676" y="1789416"/>
              <a:chExt cx="2235066" cy="1603147"/>
            </a:xfrm>
          </p:grpSpPr>
          <p:sp>
            <p:nvSpPr>
              <p:cNvPr id="1692" name="Google Shape;1692;p46"/>
              <p:cNvSpPr/>
              <p:nvPr/>
            </p:nvSpPr>
            <p:spPr>
              <a:xfrm>
                <a:off x="394854" y="1794023"/>
                <a:ext cx="2224710" cy="1593934"/>
              </a:xfrm>
              <a:custGeom>
                <a:avLst/>
                <a:gdLst/>
                <a:ahLst/>
                <a:cxnLst/>
                <a:rect l="l" t="t" r="r" b="b"/>
                <a:pathLst>
                  <a:path w="70031" h="50175" extrusionOk="0">
                    <a:moveTo>
                      <a:pt x="34047" y="0"/>
                    </a:moveTo>
                    <a:lnTo>
                      <a:pt x="32418" y="37"/>
                    </a:lnTo>
                    <a:lnTo>
                      <a:pt x="31603" y="109"/>
                    </a:lnTo>
                    <a:lnTo>
                      <a:pt x="30644" y="199"/>
                    </a:lnTo>
                    <a:lnTo>
                      <a:pt x="28780" y="507"/>
                    </a:lnTo>
                    <a:lnTo>
                      <a:pt x="26988" y="942"/>
                    </a:lnTo>
                    <a:lnTo>
                      <a:pt x="25286" y="1485"/>
                    </a:lnTo>
                    <a:lnTo>
                      <a:pt x="23639" y="2154"/>
                    </a:lnTo>
                    <a:lnTo>
                      <a:pt x="22083" y="2933"/>
                    </a:lnTo>
                    <a:lnTo>
                      <a:pt x="20598" y="3801"/>
                    </a:lnTo>
                    <a:lnTo>
                      <a:pt x="19168" y="4779"/>
                    </a:lnTo>
                    <a:lnTo>
                      <a:pt x="17811" y="5847"/>
                    </a:lnTo>
                    <a:lnTo>
                      <a:pt x="16508" y="7005"/>
                    </a:lnTo>
                    <a:lnTo>
                      <a:pt x="15277" y="8236"/>
                    </a:lnTo>
                    <a:lnTo>
                      <a:pt x="14100" y="9557"/>
                    </a:lnTo>
                    <a:lnTo>
                      <a:pt x="12453" y="11639"/>
                    </a:lnTo>
                    <a:lnTo>
                      <a:pt x="10444" y="14662"/>
                    </a:lnTo>
                    <a:lnTo>
                      <a:pt x="8634" y="17865"/>
                    </a:lnTo>
                    <a:lnTo>
                      <a:pt x="7023" y="21232"/>
                    </a:lnTo>
                    <a:lnTo>
                      <a:pt x="5575" y="24725"/>
                    </a:lnTo>
                    <a:lnTo>
                      <a:pt x="4290" y="28273"/>
                    </a:lnTo>
                    <a:lnTo>
                      <a:pt x="3150" y="31839"/>
                    </a:lnTo>
                    <a:lnTo>
                      <a:pt x="2118" y="35387"/>
                    </a:lnTo>
                    <a:lnTo>
                      <a:pt x="760" y="40599"/>
                    </a:lnTo>
                    <a:lnTo>
                      <a:pt x="0" y="43876"/>
                    </a:lnTo>
                    <a:lnTo>
                      <a:pt x="36" y="43930"/>
                    </a:lnTo>
                    <a:lnTo>
                      <a:pt x="634" y="44437"/>
                    </a:lnTo>
                    <a:lnTo>
                      <a:pt x="2046" y="45324"/>
                    </a:lnTo>
                    <a:lnTo>
                      <a:pt x="3837" y="46138"/>
                    </a:lnTo>
                    <a:lnTo>
                      <a:pt x="5412" y="46717"/>
                    </a:lnTo>
                    <a:lnTo>
                      <a:pt x="7313" y="47315"/>
                    </a:lnTo>
                    <a:lnTo>
                      <a:pt x="9593" y="47894"/>
                    </a:lnTo>
                    <a:lnTo>
                      <a:pt x="12254" y="48455"/>
                    </a:lnTo>
                    <a:lnTo>
                      <a:pt x="15367" y="48962"/>
                    </a:lnTo>
                    <a:lnTo>
                      <a:pt x="18951" y="49396"/>
                    </a:lnTo>
                    <a:lnTo>
                      <a:pt x="23006" y="49758"/>
                    </a:lnTo>
                    <a:lnTo>
                      <a:pt x="27603" y="50012"/>
                    </a:lnTo>
                    <a:lnTo>
                      <a:pt x="32744" y="50156"/>
                    </a:lnTo>
                    <a:lnTo>
                      <a:pt x="35549" y="50174"/>
                    </a:lnTo>
                    <a:lnTo>
                      <a:pt x="38373" y="50156"/>
                    </a:lnTo>
                    <a:lnTo>
                      <a:pt x="43477" y="50012"/>
                    </a:lnTo>
                    <a:lnTo>
                      <a:pt x="48002" y="49758"/>
                    </a:lnTo>
                    <a:lnTo>
                      <a:pt x="51984" y="49396"/>
                    </a:lnTo>
                    <a:lnTo>
                      <a:pt x="55460" y="48962"/>
                    </a:lnTo>
                    <a:lnTo>
                      <a:pt x="58446" y="48455"/>
                    </a:lnTo>
                    <a:lnTo>
                      <a:pt x="60998" y="47894"/>
                    </a:lnTo>
                    <a:lnTo>
                      <a:pt x="63134" y="47315"/>
                    </a:lnTo>
                    <a:lnTo>
                      <a:pt x="64908" y="46717"/>
                    </a:lnTo>
                    <a:lnTo>
                      <a:pt x="66338" y="46138"/>
                    </a:lnTo>
                    <a:lnTo>
                      <a:pt x="67931" y="45324"/>
                    </a:lnTo>
                    <a:lnTo>
                      <a:pt x="69162" y="44437"/>
                    </a:lnTo>
                    <a:lnTo>
                      <a:pt x="69632" y="43930"/>
                    </a:lnTo>
                    <a:lnTo>
                      <a:pt x="69650" y="43876"/>
                    </a:lnTo>
                    <a:lnTo>
                      <a:pt x="69777" y="42916"/>
                    </a:lnTo>
                    <a:lnTo>
                      <a:pt x="69958" y="40998"/>
                    </a:lnTo>
                    <a:lnTo>
                      <a:pt x="70030" y="39079"/>
                    </a:lnTo>
                    <a:lnTo>
                      <a:pt x="70012" y="37178"/>
                    </a:lnTo>
                    <a:lnTo>
                      <a:pt x="69886" y="35296"/>
                    </a:lnTo>
                    <a:lnTo>
                      <a:pt x="69668" y="33414"/>
                    </a:lnTo>
                    <a:lnTo>
                      <a:pt x="69343" y="31531"/>
                    </a:lnTo>
                    <a:lnTo>
                      <a:pt x="68908" y="29649"/>
                    </a:lnTo>
                    <a:lnTo>
                      <a:pt x="68655" y="28707"/>
                    </a:lnTo>
                    <a:lnTo>
                      <a:pt x="68184" y="27241"/>
                    </a:lnTo>
                    <a:lnTo>
                      <a:pt x="67044" y="24327"/>
                    </a:lnTo>
                    <a:lnTo>
                      <a:pt x="65686" y="21485"/>
                    </a:lnTo>
                    <a:lnTo>
                      <a:pt x="64130" y="18734"/>
                    </a:lnTo>
                    <a:lnTo>
                      <a:pt x="62374" y="16092"/>
                    </a:lnTo>
                    <a:lnTo>
                      <a:pt x="60437" y="13558"/>
                    </a:lnTo>
                    <a:lnTo>
                      <a:pt x="58319" y="11186"/>
                    </a:lnTo>
                    <a:lnTo>
                      <a:pt x="56057" y="8996"/>
                    </a:lnTo>
                    <a:lnTo>
                      <a:pt x="53632" y="6987"/>
                    </a:lnTo>
                    <a:lnTo>
                      <a:pt x="51061" y="5177"/>
                    </a:lnTo>
                    <a:lnTo>
                      <a:pt x="48364" y="3620"/>
                    </a:lnTo>
                    <a:lnTo>
                      <a:pt x="45541" y="2299"/>
                    </a:lnTo>
                    <a:lnTo>
                      <a:pt x="42608" y="1267"/>
                    </a:lnTo>
                    <a:lnTo>
                      <a:pt x="39568" y="507"/>
                    </a:lnTo>
                    <a:lnTo>
                      <a:pt x="37233" y="181"/>
                    </a:lnTo>
                    <a:lnTo>
                      <a:pt x="35640" y="37"/>
                    </a:lnTo>
                    <a:lnTo>
                      <a:pt x="34047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709384" y="1794594"/>
                <a:ext cx="1712364" cy="830339"/>
              </a:xfrm>
              <a:custGeom>
                <a:avLst/>
                <a:gdLst/>
                <a:ahLst/>
                <a:cxnLst/>
                <a:rect l="l" t="t" r="r" b="b"/>
                <a:pathLst>
                  <a:path w="53903" h="26138" extrusionOk="0">
                    <a:moveTo>
                      <a:pt x="22969" y="0"/>
                    </a:moveTo>
                    <a:lnTo>
                      <a:pt x="21702" y="91"/>
                    </a:lnTo>
                    <a:lnTo>
                      <a:pt x="20761" y="181"/>
                    </a:lnTo>
                    <a:lnTo>
                      <a:pt x="18951" y="471"/>
                    </a:lnTo>
                    <a:lnTo>
                      <a:pt x="17214" y="887"/>
                    </a:lnTo>
                    <a:lnTo>
                      <a:pt x="15530" y="1412"/>
                    </a:lnTo>
                    <a:lnTo>
                      <a:pt x="13937" y="2046"/>
                    </a:lnTo>
                    <a:lnTo>
                      <a:pt x="12399" y="2788"/>
                    </a:lnTo>
                    <a:lnTo>
                      <a:pt x="10933" y="3639"/>
                    </a:lnTo>
                    <a:lnTo>
                      <a:pt x="9539" y="4562"/>
                    </a:lnTo>
                    <a:lnTo>
                      <a:pt x="8200" y="5593"/>
                    </a:lnTo>
                    <a:lnTo>
                      <a:pt x="6933" y="6698"/>
                    </a:lnTo>
                    <a:lnTo>
                      <a:pt x="5720" y="7874"/>
                    </a:lnTo>
                    <a:lnTo>
                      <a:pt x="4561" y="9141"/>
                    </a:lnTo>
                    <a:lnTo>
                      <a:pt x="2914" y="11132"/>
                    </a:lnTo>
                    <a:lnTo>
                      <a:pt x="923" y="14028"/>
                    </a:lnTo>
                    <a:lnTo>
                      <a:pt x="0" y="15567"/>
                    </a:lnTo>
                    <a:lnTo>
                      <a:pt x="380" y="15693"/>
                    </a:lnTo>
                    <a:lnTo>
                      <a:pt x="1195" y="15856"/>
                    </a:lnTo>
                    <a:lnTo>
                      <a:pt x="2480" y="15983"/>
                    </a:lnTo>
                    <a:lnTo>
                      <a:pt x="5086" y="15856"/>
                    </a:lnTo>
                    <a:lnTo>
                      <a:pt x="6408" y="15675"/>
                    </a:lnTo>
                    <a:lnTo>
                      <a:pt x="7331" y="15549"/>
                    </a:lnTo>
                    <a:lnTo>
                      <a:pt x="9249" y="15205"/>
                    </a:lnTo>
                    <a:lnTo>
                      <a:pt x="10715" y="15078"/>
                    </a:lnTo>
                    <a:lnTo>
                      <a:pt x="11657" y="15096"/>
                    </a:lnTo>
                    <a:lnTo>
                      <a:pt x="12562" y="15241"/>
                    </a:lnTo>
                    <a:lnTo>
                      <a:pt x="13431" y="15567"/>
                    </a:lnTo>
                    <a:lnTo>
                      <a:pt x="13847" y="15820"/>
                    </a:lnTo>
                    <a:lnTo>
                      <a:pt x="14263" y="16092"/>
                    </a:lnTo>
                    <a:lnTo>
                      <a:pt x="15023" y="16761"/>
                    </a:lnTo>
                    <a:lnTo>
                      <a:pt x="16055" y="17884"/>
                    </a:lnTo>
                    <a:lnTo>
                      <a:pt x="17340" y="19513"/>
                    </a:lnTo>
                    <a:lnTo>
                      <a:pt x="18372" y="20689"/>
                    </a:lnTo>
                    <a:lnTo>
                      <a:pt x="19132" y="21377"/>
                    </a:lnTo>
                    <a:lnTo>
                      <a:pt x="19567" y="21685"/>
                    </a:lnTo>
                    <a:lnTo>
                      <a:pt x="20091" y="22010"/>
                    </a:lnTo>
                    <a:lnTo>
                      <a:pt x="21159" y="22463"/>
                    </a:lnTo>
                    <a:lnTo>
                      <a:pt x="22191" y="22680"/>
                    </a:lnTo>
                    <a:lnTo>
                      <a:pt x="23205" y="22662"/>
                    </a:lnTo>
                    <a:lnTo>
                      <a:pt x="24182" y="22445"/>
                    </a:lnTo>
                    <a:lnTo>
                      <a:pt x="25123" y="22047"/>
                    </a:lnTo>
                    <a:lnTo>
                      <a:pt x="26028" y="21449"/>
                    </a:lnTo>
                    <a:lnTo>
                      <a:pt x="26879" y="20689"/>
                    </a:lnTo>
                    <a:lnTo>
                      <a:pt x="27277" y="20255"/>
                    </a:lnTo>
                    <a:lnTo>
                      <a:pt x="27712" y="19802"/>
                    </a:lnTo>
                    <a:lnTo>
                      <a:pt x="28454" y="18789"/>
                    </a:lnTo>
                    <a:lnTo>
                      <a:pt x="29467" y="17069"/>
                    </a:lnTo>
                    <a:lnTo>
                      <a:pt x="30753" y="14680"/>
                    </a:lnTo>
                    <a:lnTo>
                      <a:pt x="31839" y="13087"/>
                    </a:lnTo>
                    <a:lnTo>
                      <a:pt x="32671" y="12182"/>
                    </a:lnTo>
                    <a:lnTo>
                      <a:pt x="33142" y="11820"/>
                    </a:lnTo>
                    <a:lnTo>
                      <a:pt x="33359" y="11657"/>
                    </a:lnTo>
                    <a:lnTo>
                      <a:pt x="33757" y="11458"/>
                    </a:lnTo>
                    <a:lnTo>
                      <a:pt x="34119" y="11386"/>
                    </a:lnTo>
                    <a:lnTo>
                      <a:pt x="34445" y="11404"/>
                    </a:lnTo>
                    <a:lnTo>
                      <a:pt x="34879" y="11585"/>
                    </a:lnTo>
                    <a:lnTo>
                      <a:pt x="35368" y="12110"/>
                    </a:lnTo>
                    <a:lnTo>
                      <a:pt x="35784" y="12834"/>
                    </a:lnTo>
                    <a:lnTo>
                      <a:pt x="36110" y="13666"/>
                    </a:lnTo>
                    <a:lnTo>
                      <a:pt x="36508" y="14969"/>
                    </a:lnTo>
                    <a:lnTo>
                      <a:pt x="36726" y="15675"/>
                    </a:lnTo>
                    <a:lnTo>
                      <a:pt x="37214" y="17015"/>
                    </a:lnTo>
                    <a:lnTo>
                      <a:pt x="38011" y="19205"/>
                    </a:lnTo>
                    <a:lnTo>
                      <a:pt x="38608" y="20671"/>
                    </a:lnTo>
                    <a:lnTo>
                      <a:pt x="39332" y="22083"/>
                    </a:lnTo>
                    <a:lnTo>
                      <a:pt x="40165" y="23368"/>
                    </a:lnTo>
                    <a:lnTo>
                      <a:pt x="41160" y="24490"/>
                    </a:lnTo>
                    <a:lnTo>
                      <a:pt x="42029" y="25160"/>
                    </a:lnTo>
                    <a:lnTo>
                      <a:pt x="42681" y="25540"/>
                    </a:lnTo>
                    <a:lnTo>
                      <a:pt x="43025" y="25685"/>
                    </a:lnTo>
                    <a:lnTo>
                      <a:pt x="43441" y="25848"/>
                    </a:lnTo>
                    <a:lnTo>
                      <a:pt x="44255" y="26065"/>
                    </a:lnTo>
                    <a:lnTo>
                      <a:pt x="45088" y="26137"/>
                    </a:lnTo>
                    <a:lnTo>
                      <a:pt x="45884" y="26083"/>
                    </a:lnTo>
                    <a:lnTo>
                      <a:pt x="46681" y="25920"/>
                    </a:lnTo>
                    <a:lnTo>
                      <a:pt x="47441" y="25667"/>
                    </a:lnTo>
                    <a:lnTo>
                      <a:pt x="48563" y="25124"/>
                    </a:lnTo>
                    <a:lnTo>
                      <a:pt x="49939" y="24110"/>
                    </a:lnTo>
                    <a:lnTo>
                      <a:pt x="51188" y="22879"/>
                    </a:lnTo>
                    <a:lnTo>
                      <a:pt x="52256" y="21522"/>
                    </a:lnTo>
                    <a:lnTo>
                      <a:pt x="53125" y="20092"/>
                    </a:lnTo>
                    <a:lnTo>
                      <a:pt x="53468" y="19386"/>
                    </a:lnTo>
                    <a:lnTo>
                      <a:pt x="53704" y="18807"/>
                    </a:lnTo>
                    <a:lnTo>
                      <a:pt x="53903" y="18209"/>
                    </a:lnTo>
                    <a:lnTo>
                      <a:pt x="53233" y="17178"/>
                    </a:lnTo>
                    <a:lnTo>
                      <a:pt x="51821" y="15187"/>
                    </a:lnTo>
                    <a:lnTo>
                      <a:pt x="50301" y="13268"/>
                    </a:lnTo>
                    <a:lnTo>
                      <a:pt x="48672" y="11458"/>
                    </a:lnTo>
                    <a:lnTo>
                      <a:pt x="46952" y="9720"/>
                    </a:lnTo>
                    <a:lnTo>
                      <a:pt x="45142" y="8109"/>
                    </a:lnTo>
                    <a:lnTo>
                      <a:pt x="43242" y="6607"/>
                    </a:lnTo>
                    <a:lnTo>
                      <a:pt x="41251" y="5231"/>
                    </a:lnTo>
                    <a:lnTo>
                      <a:pt x="39187" y="4001"/>
                    </a:lnTo>
                    <a:lnTo>
                      <a:pt x="37051" y="2915"/>
                    </a:lnTo>
                    <a:lnTo>
                      <a:pt x="34843" y="1973"/>
                    </a:lnTo>
                    <a:lnTo>
                      <a:pt x="32581" y="1213"/>
                    </a:lnTo>
                    <a:lnTo>
                      <a:pt x="30246" y="616"/>
                    </a:lnTo>
                    <a:lnTo>
                      <a:pt x="27875" y="218"/>
                    </a:lnTo>
                    <a:lnTo>
                      <a:pt x="25431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839885" y="2590974"/>
                <a:ext cx="227169" cy="36284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11422" extrusionOk="0">
                    <a:moveTo>
                      <a:pt x="3585" y="0"/>
                    </a:moveTo>
                    <a:lnTo>
                      <a:pt x="3205" y="19"/>
                    </a:lnTo>
                    <a:lnTo>
                      <a:pt x="2517" y="254"/>
                    </a:lnTo>
                    <a:lnTo>
                      <a:pt x="1865" y="688"/>
                    </a:lnTo>
                    <a:lnTo>
                      <a:pt x="1304" y="1304"/>
                    </a:lnTo>
                    <a:lnTo>
                      <a:pt x="815" y="2064"/>
                    </a:lnTo>
                    <a:lnTo>
                      <a:pt x="435" y="2987"/>
                    </a:lnTo>
                    <a:lnTo>
                      <a:pt x="164" y="4001"/>
                    </a:lnTo>
                    <a:lnTo>
                      <a:pt x="19" y="5123"/>
                    </a:lnTo>
                    <a:lnTo>
                      <a:pt x="1" y="5720"/>
                    </a:lnTo>
                    <a:lnTo>
                      <a:pt x="19" y="6299"/>
                    </a:lnTo>
                    <a:lnTo>
                      <a:pt x="164" y="7422"/>
                    </a:lnTo>
                    <a:lnTo>
                      <a:pt x="435" y="8435"/>
                    </a:lnTo>
                    <a:lnTo>
                      <a:pt x="815" y="9358"/>
                    </a:lnTo>
                    <a:lnTo>
                      <a:pt x="1304" y="10119"/>
                    </a:lnTo>
                    <a:lnTo>
                      <a:pt x="1865" y="10752"/>
                    </a:lnTo>
                    <a:lnTo>
                      <a:pt x="2517" y="11168"/>
                    </a:lnTo>
                    <a:lnTo>
                      <a:pt x="3205" y="11404"/>
                    </a:lnTo>
                    <a:lnTo>
                      <a:pt x="3585" y="11422"/>
                    </a:lnTo>
                    <a:lnTo>
                      <a:pt x="3947" y="11404"/>
                    </a:lnTo>
                    <a:lnTo>
                      <a:pt x="4653" y="11168"/>
                    </a:lnTo>
                    <a:lnTo>
                      <a:pt x="5286" y="10752"/>
                    </a:lnTo>
                    <a:lnTo>
                      <a:pt x="5865" y="10119"/>
                    </a:lnTo>
                    <a:lnTo>
                      <a:pt x="6336" y="9358"/>
                    </a:lnTo>
                    <a:lnTo>
                      <a:pt x="6734" y="8435"/>
                    </a:lnTo>
                    <a:lnTo>
                      <a:pt x="7006" y="7422"/>
                    </a:lnTo>
                    <a:lnTo>
                      <a:pt x="7151" y="6299"/>
                    </a:lnTo>
                    <a:lnTo>
                      <a:pt x="7151" y="5720"/>
                    </a:lnTo>
                    <a:lnTo>
                      <a:pt x="7151" y="5123"/>
                    </a:lnTo>
                    <a:lnTo>
                      <a:pt x="7006" y="4001"/>
                    </a:lnTo>
                    <a:lnTo>
                      <a:pt x="6734" y="2987"/>
                    </a:lnTo>
                    <a:lnTo>
                      <a:pt x="6336" y="2064"/>
                    </a:lnTo>
                    <a:lnTo>
                      <a:pt x="5865" y="1304"/>
                    </a:lnTo>
                    <a:lnTo>
                      <a:pt x="5286" y="688"/>
                    </a:lnTo>
                    <a:lnTo>
                      <a:pt x="4653" y="254"/>
                    </a:lnTo>
                    <a:lnTo>
                      <a:pt x="3947" y="19"/>
                    </a:lnTo>
                    <a:lnTo>
                      <a:pt x="3585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6"/>
              <p:cNvSpPr/>
              <p:nvPr/>
            </p:nvSpPr>
            <p:spPr>
              <a:xfrm>
                <a:off x="772061" y="2394905"/>
                <a:ext cx="67855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49" extrusionOk="0">
                    <a:moveTo>
                      <a:pt x="1068" y="0"/>
                    </a:moveTo>
                    <a:lnTo>
                      <a:pt x="851" y="18"/>
                    </a:lnTo>
                    <a:lnTo>
                      <a:pt x="471" y="272"/>
                    </a:lnTo>
                    <a:lnTo>
                      <a:pt x="163" y="742"/>
                    </a:lnTo>
                    <a:lnTo>
                      <a:pt x="0" y="1340"/>
                    </a:lnTo>
                    <a:lnTo>
                      <a:pt x="0" y="1684"/>
                    </a:lnTo>
                    <a:lnTo>
                      <a:pt x="0" y="2009"/>
                    </a:lnTo>
                    <a:lnTo>
                      <a:pt x="163" y="2625"/>
                    </a:lnTo>
                    <a:lnTo>
                      <a:pt x="471" y="3077"/>
                    </a:lnTo>
                    <a:lnTo>
                      <a:pt x="851" y="3331"/>
                    </a:lnTo>
                    <a:lnTo>
                      <a:pt x="1068" y="3349"/>
                    </a:lnTo>
                    <a:lnTo>
                      <a:pt x="1285" y="3331"/>
                    </a:lnTo>
                    <a:lnTo>
                      <a:pt x="1665" y="3077"/>
                    </a:lnTo>
                    <a:lnTo>
                      <a:pt x="1955" y="2625"/>
                    </a:lnTo>
                    <a:lnTo>
                      <a:pt x="2118" y="2009"/>
                    </a:lnTo>
                    <a:lnTo>
                      <a:pt x="2136" y="1684"/>
                    </a:lnTo>
                    <a:lnTo>
                      <a:pt x="2118" y="1340"/>
                    </a:lnTo>
                    <a:lnTo>
                      <a:pt x="1955" y="742"/>
                    </a:lnTo>
                    <a:lnTo>
                      <a:pt x="1665" y="272"/>
                    </a:lnTo>
                    <a:lnTo>
                      <a:pt x="1285" y="18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>
                <a:off x="899131" y="2427657"/>
                <a:ext cx="9088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57" extrusionOk="0">
                    <a:moveTo>
                      <a:pt x="1430" y="1"/>
                    </a:moveTo>
                    <a:lnTo>
                      <a:pt x="1141" y="37"/>
                    </a:lnTo>
                    <a:lnTo>
                      <a:pt x="616" y="327"/>
                    </a:lnTo>
                    <a:lnTo>
                      <a:pt x="236" y="852"/>
                    </a:lnTo>
                    <a:lnTo>
                      <a:pt x="18" y="1539"/>
                    </a:lnTo>
                    <a:lnTo>
                      <a:pt x="0" y="1938"/>
                    </a:lnTo>
                    <a:lnTo>
                      <a:pt x="18" y="2336"/>
                    </a:lnTo>
                    <a:lnTo>
                      <a:pt x="236" y="3024"/>
                    </a:lnTo>
                    <a:lnTo>
                      <a:pt x="616" y="3549"/>
                    </a:lnTo>
                    <a:lnTo>
                      <a:pt x="1141" y="3838"/>
                    </a:lnTo>
                    <a:lnTo>
                      <a:pt x="1430" y="3856"/>
                    </a:lnTo>
                    <a:lnTo>
                      <a:pt x="1720" y="3838"/>
                    </a:lnTo>
                    <a:lnTo>
                      <a:pt x="2227" y="3549"/>
                    </a:lnTo>
                    <a:lnTo>
                      <a:pt x="2625" y="3024"/>
                    </a:lnTo>
                    <a:lnTo>
                      <a:pt x="2842" y="2336"/>
                    </a:lnTo>
                    <a:lnTo>
                      <a:pt x="2860" y="1938"/>
                    </a:lnTo>
                    <a:lnTo>
                      <a:pt x="2842" y="1539"/>
                    </a:lnTo>
                    <a:lnTo>
                      <a:pt x="2625" y="852"/>
                    </a:lnTo>
                    <a:lnTo>
                      <a:pt x="2227" y="327"/>
                    </a:lnTo>
                    <a:lnTo>
                      <a:pt x="1720" y="37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>
                <a:off x="389676" y="1789416"/>
                <a:ext cx="2222423" cy="1603147"/>
              </a:xfrm>
              <a:custGeom>
                <a:avLst/>
                <a:gdLst/>
                <a:ahLst/>
                <a:cxnLst/>
                <a:rect l="l" t="t" r="r" b="b"/>
                <a:pathLst>
                  <a:path w="69959" h="50465" extrusionOk="0">
                    <a:moveTo>
                      <a:pt x="33305" y="1"/>
                    </a:moveTo>
                    <a:lnTo>
                      <a:pt x="31766" y="91"/>
                    </a:lnTo>
                    <a:lnTo>
                      <a:pt x="30898" y="182"/>
                    </a:lnTo>
                    <a:lnTo>
                      <a:pt x="29196" y="453"/>
                    </a:lnTo>
                    <a:lnTo>
                      <a:pt x="27549" y="815"/>
                    </a:lnTo>
                    <a:lnTo>
                      <a:pt x="25956" y="1286"/>
                    </a:lnTo>
                    <a:lnTo>
                      <a:pt x="24400" y="1865"/>
                    </a:lnTo>
                    <a:lnTo>
                      <a:pt x="22879" y="2553"/>
                    </a:lnTo>
                    <a:lnTo>
                      <a:pt x="21413" y="3349"/>
                    </a:lnTo>
                    <a:lnTo>
                      <a:pt x="20001" y="4236"/>
                    </a:lnTo>
                    <a:lnTo>
                      <a:pt x="18607" y="5250"/>
                    </a:lnTo>
                    <a:lnTo>
                      <a:pt x="17268" y="6372"/>
                    </a:lnTo>
                    <a:lnTo>
                      <a:pt x="15983" y="7603"/>
                    </a:lnTo>
                    <a:lnTo>
                      <a:pt x="14716" y="8924"/>
                    </a:lnTo>
                    <a:lnTo>
                      <a:pt x="13503" y="10372"/>
                    </a:lnTo>
                    <a:lnTo>
                      <a:pt x="12327" y="11929"/>
                    </a:lnTo>
                    <a:lnTo>
                      <a:pt x="11186" y="13612"/>
                    </a:lnTo>
                    <a:lnTo>
                      <a:pt x="10082" y="15386"/>
                    </a:lnTo>
                    <a:lnTo>
                      <a:pt x="9557" y="16327"/>
                    </a:lnTo>
                    <a:lnTo>
                      <a:pt x="8707" y="17884"/>
                    </a:lnTo>
                    <a:lnTo>
                      <a:pt x="7132" y="21124"/>
                    </a:lnTo>
                    <a:lnTo>
                      <a:pt x="5720" y="24490"/>
                    </a:lnTo>
                    <a:lnTo>
                      <a:pt x="4453" y="27947"/>
                    </a:lnTo>
                    <a:lnTo>
                      <a:pt x="3313" y="31459"/>
                    </a:lnTo>
                    <a:lnTo>
                      <a:pt x="2263" y="35025"/>
                    </a:lnTo>
                    <a:lnTo>
                      <a:pt x="851" y="40419"/>
                    </a:lnTo>
                    <a:lnTo>
                      <a:pt x="18" y="43984"/>
                    </a:lnTo>
                    <a:lnTo>
                      <a:pt x="0" y="44057"/>
                    </a:lnTo>
                    <a:lnTo>
                      <a:pt x="37" y="44111"/>
                    </a:lnTo>
                    <a:lnTo>
                      <a:pt x="109" y="44202"/>
                    </a:lnTo>
                    <a:lnTo>
                      <a:pt x="779" y="44781"/>
                    </a:lnTo>
                    <a:lnTo>
                      <a:pt x="2263" y="45686"/>
                    </a:lnTo>
                    <a:lnTo>
                      <a:pt x="4109" y="46518"/>
                    </a:lnTo>
                    <a:lnTo>
                      <a:pt x="5684" y="47098"/>
                    </a:lnTo>
                    <a:lnTo>
                      <a:pt x="7602" y="47677"/>
                    </a:lnTo>
                    <a:lnTo>
                      <a:pt x="9883" y="48256"/>
                    </a:lnTo>
                    <a:lnTo>
                      <a:pt x="12562" y="48799"/>
                    </a:lnTo>
                    <a:lnTo>
                      <a:pt x="15675" y="49288"/>
                    </a:lnTo>
                    <a:lnTo>
                      <a:pt x="19223" y="49722"/>
                    </a:lnTo>
                    <a:lnTo>
                      <a:pt x="23277" y="50066"/>
                    </a:lnTo>
                    <a:lnTo>
                      <a:pt x="27839" y="50319"/>
                    </a:lnTo>
                    <a:lnTo>
                      <a:pt x="32925" y="50446"/>
                    </a:lnTo>
                    <a:lnTo>
                      <a:pt x="35712" y="50464"/>
                    </a:lnTo>
                    <a:lnTo>
                      <a:pt x="38500" y="50446"/>
                    </a:lnTo>
                    <a:lnTo>
                      <a:pt x="43568" y="50319"/>
                    </a:lnTo>
                    <a:lnTo>
                      <a:pt x="48075" y="50066"/>
                    </a:lnTo>
                    <a:lnTo>
                      <a:pt x="52039" y="49722"/>
                    </a:lnTo>
                    <a:lnTo>
                      <a:pt x="55514" y="49288"/>
                    </a:lnTo>
                    <a:lnTo>
                      <a:pt x="58501" y="48781"/>
                    </a:lnTo>
                    <a:lnTo>
                      <a:pt x="61053" y="48238"/>
                    </a:lnTo>
                    <a:lnTo>
                      <a:pt x="63207" y="47677"/>
                    </a:lnTo>
                    <a:lnTo>
                      <a:pt x="64999" y="47080"/>
                    </a:lnTo>
                    <a:lnTo>
                      <a:pt x="66447" y="46500"/>
                    </a:lnTo>
                    <a:lnTo>
                      <a:pt x="68076" y="45686"/>
                    </a:lnTo>
                    <a:lnTo>
                      <a:pt x="69361" y="44763"/>
                    </a:lnTo>
                    <a:lnTo>
                      <a:pt x="69904" y="44183"/>
                    </a:lnTo>
                    <a:lnTo>
                      <a:pt x="69958" y="44093"/>
                    </a:lnTo>
                    <a:lnTo>
                      <a:pt x="69687" y="43948"/>
                    </a:lnTo>
                    <a:lnTo>
                      <a:pt x="69650" y="44002"/>
                    </a:lnTo>
                    <a:lnTo>
                      <a:pt x="69144" y="44527"/>
                    </a:lnTo>
                    <a:lnTo>
                      <a:pt x="67895" y="45414"/>
                    </a:lnTo>
                    <a:lnTo>
                      <a:pt x="66266" y="46211"/>
                    </a:lnTo>
                    <a:lnTo>
                      <a:pt x="64836" y="46790"/>
                    </a:lnTo>
                    <a:lnTo>
                      <a:pt x="63062" y="47369"/>
                    </a:lnTo>
                    <a:lnTo>
                      <a:pt x="60926" y="47930"/>
                    </a:lnTo>
                    <a:lnTo>
                      <a:pt x="58374" y="48473"/>
                    </a:lnTo>
                    <a:lnTo>
                      <a:pt x="55405" y="48980"/>
                    </a:lnTo>
                    <a:lnTo>
                      <a:pt x="51948" y="49414"/>
                    </a:lnTo>
                    <a:lnTo>
                      <a:pt x="48002" y="49758"/>
                    </a:lnTo>
                    <a:lnTo>
                      <a:pt x="43532" y="50012"/>
                    </a:lnTo>
                    <a:lnTo>
                      <a:pt x="38482" y="50157"/>
                    </a:lnTo>
                    <a:lnTo>
                      <a:pt x="33088" y="50157"/>
                    </a:lnTo>
                    <a:lnTo>
                      <a:pt x="28237" y="50030"/>
                    </a:lnTo>
                    <a:lnTo>
                      <a:pt x="23875" y="49795"/>
                    </a:lnTo>
                    <a:lnTo>
                      <a:pt x="19983" y="49469"/>
                    </a:lnTo>
                    <a:lnTo>
                      <a:pt x="16526" y="49071"/>
                    </a:lnTo>
                    <a:lnTo>
                      <a:pt x="13485" y="48618"/>
                    </a:lnTo>
                    <a:lnTo>
                      <a:pt x="10824" y="48111"/>
                    </a:lnTo>
                    <a:lnTo>
                      <a:pt x="8526" y="47568"/>
                    </a:lnTo>
                    <a:lnTo>
                      <a:pt x="6571" y="47025"/>
                    </a:lnTo>
                    <a:lnTo>
                      <a:pt x="4942" y="46464"/>
                    </a:lnTo>
                    <a:lnTo>
                      <a:pt x="2987" y="45668"/>
                    </a:lnTo>
                    <a:lnTo>
                      <a:pt x="1322" y="44763"/>
                    </a:lnTo>
                    <a:lnTo>
                      <a:pt x="471" y="44129"/>
                    </a:lnTo>
                    <a:lnTo>
                      <a:pt x="326" y="43984"/>
                    </a:lnTo>
                    <a:lnTo>
                      <a:pt x="942" y="41324"/>
                    </a:lnTo>
                    <a:lnTo>
                      <a:pt x="2516" y="35115"/>
                    </a:lnTo>
                    <a:lnTo>
                      <a:pt x="4055" y="29993"/>
                    </a:lnTo>
                    <a:lnTo>
                      <a:pt x="5268" y="26499"/>
                    </a:lnTo>
                    <a:lnTo>
                      <a:pt x="6643" y="22988"/>
                    </a:lnTo>
                    <a:lnTo>
                      <a:pt x="8218" y="19513"/>
                    </a:lnTo>
                    <a:lnTo>
                      <a:pt x="10010" y="16164"/>
                    </a:lnTo>
                    <a:lnTo>
                      <a:pt x="12019" y="12960"/>
                    </a:lnTo>
                    <a:lnTo>
                      <a:pt x="13684" y="10734"/>
                    </a:lnTo>
                    <a:lnTo>
                      <a:pt x="14879" y="9304"/>
                    </a:lnTo>
                    <a:lnTo>
                      <a:pt x="16146" y="7965"/>
                    </a:lnTo>
                    <a:lnTo>
                      <a:pt x="17467" y="6716"/>
                    </a:lnTo>
                    <a:lnTo>
                      <a:pt x="18861" y="5539"/>
                    </a:lnTo>
                    <a:lnTo>
                      <a:pt x="20327" y="4471"/>
                    </a:lnTo>
                    <a:lnTo>
                      <a:pt x="21866" y="3512"/>
                    </a:lnTo>
                    <a:lnTo>
                      <a:pt x="23495" y="2643"/>
                    </a:lnTo>
                    <a:lnTo>
                      <a:pt x="25178" y="1919"/>
                    </a:lnTo>
                    <a:lnTo>
                      <a:pt x="26970" y="1304"/>
                    </a:lnTo>
                    <a:lnTo>
                      <a:pt x="28834" y="833"/>
                    </a:lnTo>
                    <a:lnTo>
                      <a:pt x="30771" y="507"/>
                    </a:lnTo>
                    <a:lnTo>
                      <a:pt x="31784" y="399"/>
                    </a:lnTo>
                    <a:lnTo>
                      <a:pt x="32617" y="344"/>
                    </a:lnTo>
                    <a:lnTo>
                      <a:pt x="34264" y="290"/>
                    </a:lnTo>
                    <a:lnTo>
                      <a:pt x="35893" y="344"/>
                    </a:lnTo>
                    <a:lnTo>
                      <a:pt x="37486" y="489"/>
                    </a:lnTo>
                    <a:lnTo>
                      <a:pt x="39079" y="706"/>
                    </a:lnTo>
                    <a:lnTo>
                      <a:pt x="40636" y="1014"/>
                    </a:lnTo>
                    <a:lnTo>
                      <a:pt x="42916" y="1630"/>
                    </a:lnTo>
                    <a:lnTo>
                      <a:pt x="45867" y="2697"/>
                    </a:lnTo>
                    <a:lnTo>
                      <a:pt x="48690" y="4055"/>
                    </a:lnTo>
                    <a:lnTo>
                      <a:pt x="51387" y="5666"/>
                    </a:lnTo>
                    <a:lnTo>
                      <a:pt x="53957" y="7512"/>
                    </a:lnTo>
                    <a:lnTo>
                      <a:pt x="56365" y="9539"/>
                    </a:lnTo>
                    <a:lnTo>
                      <a:pt x="58609" y="11766"/>
                    </a:lnTo>
                    <a:lnTo>
                      <a:pt x="60691" y="14155"/>
                    </a:lnTo>
                    <a:lnTo>
                      <a:pt x="62591" y="16653"/>
                    </a:lnTo>
                    <a:lnTo>
                      <a:pt x="64311" y="19259"/>
                    </a:lnTo>
                    <a:lnTo>
                      <a:pt x="65831" y="21956"/>
                    </a:lnTo>
                    <a:lnTo>
                      <a:pt x="67134" y="24708"/>
                    </a:lnTo>
                    <a:lnTo>
                      <a:pt x="68220" y="27495"/>
                    </a:lnTo>
                    <a:lnTo>
                      <a:pt x="68673" y="28907"/>
                    </a:lnTo>
                    <a:lnTo>
                      <a:pt x="68963" y="28816"/>
                    </a:lnTo>
                    <a:lnTo>
                      <a:pt x="68474" y="27296"/>
                    </a:lnTo>
                    <a:lnTo>
                      <a:pt x="67315" y="24345"/>
                    </a:lnTo>
                    <a:lnTo>
                      <a:pt x="65940" y="21468"/>
                    </a:lnTo>
                    <a:lnTo>
                      <a:pt x="64383" y="18698"/>
                    </a:lnTo>
                    <a:lnTo>
                      <a:pt x="62609" y="16056"/>
                    </a:lnTo>
                    <a:lnTo>
                      <a:pt x="60673" y="13558"/>
                    </a:lnTo>
                    <a:lnTo>
                      <a:pt x="58573" y="11205"/>
                    </a:lnTo>
                    <a:lnTo>
                      <a:pt x="56310" y="9015"/>
                    </a:lnTo>
                    <a:lnTo>
                      <a:pt x="55116" y="8001"/>
                    </a:lnTo>
                    <a:lnTo>
                      <a:pt x="53776" y="6933"/>
                    </a:lnTo>
                    <a:lnTo>
                      <a:pt x="51043" y="5032"/>
                    </a:lnTo>
                    <a:lnTo>
                      <a:pt x="48238" y="3422"/>
                    </a:lnTo>
                    <a:lnTo>
                      <a:pt x="45342" y="2118"/>
                    </a:lnTo>
                    <a:lnTo>
                      <a:pt x="42391" y="1123"/>
                    </a:lnTo>
                    <a:lnTo>
                      <a:pt x="39405" y="435"/>
                    </a:lnTo>
                    <a:lnTo>
                      <a:pt x="36364" y="55"/>
                    </a:lnTo>
                    <a:lnTo>
                      <a:pt x="33305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6"/>
              <p:cNvSpPr/>
              <p:nvPr/>
            </p:nvSpPr>
            <p:spPr>
              <a:xfrm>
                <a:off x="2571214" y="2704829"/>
                <a:ext cx="53528" cy="48359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5223" extrusionOk="0">
                    <a:moveTo>
                      <a:pt x="291" y="0"/>
                    </a:moveTo>
                    <a:lnTo>
                      <a:pt x="1" y="73"/>
                    </a:lnTo>
                    <a:lnTo>
                      <a:pt x="254" y="996"/>
                    </a:lnTo>
                    <a:lnTo>
                      <a:pt x="689" y="2842"/>
                    </a:lnTo>
                    <a:lnTo>
                      <a:pt x="997" y="4688"/>
                    </a:lnTo>
                    <a:lnTo>
                      <a:pt x="1232" y="6553"/>
                    </a:lnTo>
                    <a:lnTo>
                      <a:pt x="1359" y="8435"/>
                    </a:lnTo>
                    <a:lnTo>
                      <a:pt x="1377" y="10336"/>
                    </a:lnTo>
                    <a:lnTo>
                      <a:pt x="1304" y="12254"/>
                    </a:lnTo>
                    <a:lnTo>
                      <a:pt x="1123" y="14191"/>
                    </a:lnTo>
                    <a:lnTo>
                      <a:pt x="997" y="15186"/>
                    </a:lnTo>
                    <a:lnTo>
                      <a:pt x="1304" y="15223"/>
                    </a:lnTo>
                    <a:lnTo>
                      <a:pt x="1431" y="14227"/>
                    </a:lnTo>
                    <a:lnTo>
                      <a:pt x="1612" y="12272"/>
                    </a:lnTo>
                    <a:lnTo>
                      <a:pt x="1684" y="10336"/>
                    </a:lnTo>
                    <a:lnTo>
                      <a:pt x="1648" y="8435"/>
                    </a:lnTo>
                    <a:lnTo>
                      <a:pt x="1521" y="6535"/>
                    </a:lnTo>
                    <a:lnTo>
                      <a:pt x="1304" y="4652"/>
                    </a:lnTo>
                    <a:lnTo>
                      <a:pt x="978" y="2788"/>
                    </a:lnTo>
                    <a:lnTo>
                      <a:pt x="544" y="92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9" name="Google Shape;1699;p46"/>
          <p:cNvGrpSpPr/>
          <p:nvPr/>
        </p:nvGrpSpPr>
        <p:grpSpPr>
          <a:xfrm>
            <a:off x="-34950" y="3958025"/>
            <a:ext cx="9213900" cy="1185485"/>
            <a:chOff x="-34950" y="3958025"/>
            <a:chExt cx="9213900" cy="1185485"/>
          </a:xfrm>
        </p:grpSpPr>
        <p:sp>
          <p:nvSpPr>
            <p:cNvPr id="1700" name="Google Shape;1700;p46"/>
            <p:cNvSpPr/>
            <p:nvPr/>
          </p:nvSpPr>
          <p:spPr>
            <a:xfrm>
              <a:off x="-34950" y="3958025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C3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96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74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46"/>
          <p:cNvSpPr/>
          <p:nvPr/>
        </p:nvSpPr>
        <p:spPr>
          <a:xfrm>
            <a:off x="580150" y="2885363"/>
            <a:ext cx="4294500" cy="409500"/>
          </a:xfrm>
          <a:prstGeom prst="roundRect">
            <a:avLst>
              <a:gd name="adj" fmla="val 50000"/>
            </a:avLst>
          </a:prstGeom>
          <a:solidFill>
            <a:srgbClr val="FF9387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4" name="Google Shape;1704;p46"/>
          <p:cNvSpPr txBox="1">
            <a:spLocks noGrp="1"/>
          </p:cNvSpPr>
          <p:nvPr>
            <p:ph type="ctrTitle"/>
          </p:nvPr>
        </p:nvSpPr>
        <p:spPr>
          <a:xfrm>
            <a:off x="715100" y="1058000"/>
            <a:ext cx="4398900" cy="1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Jan 31 Update</a:t>
            </a:r>
            <a:endParaRPr b="1" dirty="0"/>
          </a:p>
        </p:txBody>
      </p:sp>
      <p:sp>
        <p:nvSpPr>
          <p:cNvPr id="1705" name="Google Shape;1705;p46"/>
          <p:cNvSpPr txBox="1">
            <a:spLocks noGrp="1"/>
          </p:cNvSpPr>
          <p:nvPr>
            <p:ph type="subTitle" idx="1"/>
          </p:nvPr>
        </p:nvSpPr>
        <p:spPr>
          <a:xfrm>
            <a:off x="715100" y="2976413"/>
            <a:ext cx="4062600" cy="2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Ivanna and the gift(?) of prophecy</a:t>
            </a:r>
            <a:endParaRPr dirty="0"/>
          </a:p>
        </p:txBody>
      </p:sp>
      <p:grpSp>
        <p:nvGrpSpPr>
          <p:cNvPr id="1706" name="Google Shape;1706;p46"/>
          <p:cNvGrpSpPr/>
          <p:nvPr/>
        </p:nvGrpSpPr>
        <p:grpSpPr>
          <a:xfrm>
            <a:off x="5304032" y="2554240"/>
            <a:ext cx="625673" cy="691970"/>
            <a:chOff x="5304032" y="2554240"/>
            <a:chExt cx="625673" cy="691970"/>
          </a:xfrm>
        </p:grpSpPr>
        <p:grpSp>
          <p:nvGrpSpPr>
            <p:cNvPr id="1707" name="Google Shape;1707;p46"/>
            <p:cNvGrpSpPr/>
            <p:nvPr/>
          </p:nvGrpSpPr>
          <p:grpSpPr>
            <a:xfrm>
              <a:off x="5304032" y="2554240"/>
              <a:ext cx="232919" cy="246103"/>
              <a:chOff x="3996082" y="3436815"/>
              <a:chExt cx="232919" cy="246103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rgbClr val="FEA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6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6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1" name="Google Shape;1711;p46"/>
            <p:cNvGrpSpPr/>
            <p:nvPr/>
          </p:nvGrpSpPr>
          <p:grpSpPr>
            <a:xfrm>
              <a:off x="5685889" y="3021932"/>
              <a:ext cx="243816" cy="224279"/>
              <a:chOff x="3891439" y="3145857"/>
              <a:chExt cx="243816" cy="224279"/>
            </a:xfrm>
          </p:grpSpPr>
          <p:sp>
            <p:nvSpPr>
              <p:cNvPr id="1712" name="Google Shape;1712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5" name="Google Shape;1715;p46"/>
          <p:cNvGrpSpPr/>
          <p:nvPr/>
        </p:nvGrpSpPr>
        <p:grpSpPr>
          <a:xfrm>
            <a:off x="6514964" y="366569"/>
            <a:ext cx="2302525" cy="2328223"/>
            <a:chOff x="6514964" y="366569"/>
            <a:chExt cx="2302525" cy="2328223"/>
          </a:xfrm>
        </p:grpSpPr>
        <p:grpSp>
          <p:nvGrpSpPr>
            <p:cNvPr id="1716" name="Google Shape;1716;p46"/>
            <p:cNvGrpSpPr/>
            <p:nvPr/>
          </p:nvGrpSpPr>
          <p:grpSpPr>
            <a:xfrm>
              <a:off x="6941514" y="1093186"/>
              <a:ext cx="224850" cy="211032"/>
              <a:chOff x="4373289" y="3282711"/>
              <a:chExt cx="224850" cy="211032"/>
            </a:xfrm>
          </p:grpSpPr>
          <p:sp>
            <p:nvSpPr>
              <p:cNvPr id="1717" name="Google Shape;1717;p46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0" name="Google Shape;1720;p46"/>
            <p:cNvGrpSpPr/>
            <p:nvPr/>
          </p:nvGrpSpPr>
          <p:grpSpPr>
            <a:xfrm>
              <a:off x="7837377" y="708148"/>
              <a:ext cx="244959" cy="232347"/>
              <a:chOff x="4319252" y="2889398"/>
              <a:chExt cx="244959" cy="232347"/>
            </a:xfrm>
          </p:grpSpPr>
          <p:sp>
            <p:nvSpPr>
              <p:cNvPr id="1721" name="Google Shape;1721;p46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46"/>
            <p:cNvGrpSpPr/>
            <p:nvPr/>
          </p:nvGrpSpPr>
          <p:grpSpPr>
            <a:xfrm>
              <a:off x="8082314" y="1374632"/>
              <a:ext cx="243816" cy="224279"/>
              <a:chOff x="3891439" y="3145857"/>
              <a:chExt cx="243816" cy="224279"/>
            </a:xfrm>
          </p:grpSpPr>
          <p:sp>
            <p:nvSpPr>
              <p:cNvPr id="1725" name="Google Shape;1725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46"/>
            <p:cNvGrpSpPr/>
            <p:nvPr/>
          </p:nvGrpSpPr>
          <p:grpSpPr>
            <a:xfrm>
              <a:off x="6514964" y="366569"/>
              <a:ext cx="243816" cy="224279"/>
              <a:chOff x="3891439" y="3145857"/>
              <a:chExt cx="243816" cy="224279"/>
            </a:xfrm>
          </p:grpSpPr>
          <p:sp>
            <p:nvSpPr>
              <p:cNvPr id="1729" name="Google Shape;1729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6"/>
            <p:cNvGrpSpPr/>
            <p:nvPr/>
          </p:nvGrpSpPr>
          <p:grpSpPr>
            <a:xfrm>
              <a:off x="8592639" y="2483761"/>
              <a:ext cx="224850" cy="211032"/>
              <a:chOff x="4373289" y="3282711"/>
              <a:chExt cx="224850" cy="211032"/>
            </a:xfrm>
          </p:grpSpPr>
          <p:sp>
            <p:nvSpPr>
              <p:cNvPr id="1733" name="Google Shape;1733;p46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6" name="Google Shape;1736;p46"/>
          <p:cNvGrpSpPr/>
          <p:nvPr/>
        </p:nvGrpSpPr>
        <p:grpSpPr>
          <a:xfrm>
            <a:off x="6162001" y="1667755"/>
            <a:ext cx="2162604" cy="1682470"/>
            <a:chOff x="2641388" y="1299530"/>
            <a:chExt cx="2162604" cy="1682470"/>
          </a:xfrm>
        </p:grpSpPr>
        <p:sp>
          <p:nvSpPr>
            <p:cNvPr id="1737" name="Google Shape;1737;p46"/>
            <p:cNvSpPr/>
            <p:nvPr/>
          </p:nvSpPr>
          <p:spPr>
            <a:xfrm>
              <a:off x="4426182" y="2282194"/>
              <a:ext cx="113315" cy="186920"/>
            </a:xfrm>
            <a:custGeom>
              <a:avLst/>
              <a:gdLst/>
              <a:ahLst/>
              <a:cxnLst/>
              <a:rect l="l" t="t" r="r" b="b"/>
              <a:pathLst>
                <a:path w="3567" h="5884" extrusionOk="0">
                  <a:moveTo>
                    <a:pt x="91" y="1"/>
                  </a:moveTo>
                  <a:lnTo>
                    <a:pt x="37" y="254"/>
                  </a:lnTo>
                  <a:lnTo>
                    <a:pt x="1" y="1774"/>
                  </a:lnTo>
                  <a:lnTo>
                    <a:pt x="182" y="2697"/>
                  </a:lnTo>
                  <a:lnTo>
                    <a:pt x="417" y="3331"/>
                  </a:lnTo>
                  <a:lnTo>
                    <a:pt x="580" y="3639"/>
                  </a:lnTo>
                  <a:lnTo>
                    <a:pt x="761" y="3928"/>
                  </a:lnTo>
                  <a:lnTo>
                    <a:pt x="1195" y="4453"/>
                  </a:lnTo>
                  <a:lnTo>
                    <a:pt x="1919" y="5069"/>
                  </a:lnTo>
                  <a:lnTo>
                    <a:pt x="3241" y="5811"/>
                  </a:lnTo>
                  <a:lnTo>
                    <a:pt x="3494" y="5883"/>
                  </a:lnTo>
                  <a:lnTo>
                    <a:pt x="3548" y="5630"/>
                  </a:lnTo>
                  <a:lnTo>
                    <a:pt x="3566" y="4109"/>
                  </a:lnTo>
                  <a:lnTo>
                    <a:pt x="3385" y="3186"/>
                  </a:lnTo>
                  <a:lnTo>
                    <a:pt x="3150" y="2553"/>
                  </a:lnTo>
                  <a:lnTo>
                    <a:pt x="2987" y="2245"/>
                  </a:lnTo>
                  <a:lnTo>
                    <a:pt x="2806" y="1955"/>
                  </a:lnTo>
                  <a:lnTo>
                    <a:pt x="2372" y="1430"/>
                  </a:lnTo>
                  <a:lnTo>
                    <a:pt x="1666" y="815"/>
                  </a:lnTo>
                  <a:lnTo>
                    <a:pt x="326" y="7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9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2948421" y="1303532"/>
              <a:ext cx="1548507" cy="1586469"/>
            </a:xfrm>
            <a:custGeom>
              <a:avLst/>
              <a:gdLst/>
              <a:ahLst/>
              <a:cxnLst/>
              <a:rect l="l" t="t" r="r" b="b"/>
              <a:pathLst>
                <a:path w="48745" h="49940" extrusionOk="0">
                  <a:moveTo>
                    <a:pt x="9811" y="1"/>
                  </a:moveTo>
                  <a:lnTo>
                    <a:pt x="8942" y="127"/>
                  </a:lnTo>
                  <a:lnTo>
                    <a:pt x="8490" y="272"/>
                  </a:lnTo>
                  <a:lnTo>
                    <a:pt x="7983" y="489"/>
                  </a:lnTo>
                  <a:lnTo>
                    <a:pt x="7024" y="1051"/>
                  </a:lnTo>
                  <a:lnTo>
                    <a:pt x="6137" y="1793"/>
                  </a:lnTo>
                  <a:lnTo>
                    <a:pt x="5304" y="2680"/>
                  </a:lnTo>
                  <a:lnTo>
                    <a:pt x="4544" y="3693"/>
                  </a:lnTo>
                  <a:lnTo>
                    <a:pt x="3838" y="4834"/>
                  </a:lnTo>
                  <a:lnTo>
                    <a:pt x="3205" y="6082"/>
                  </a:lnTo>
                  <a:lnTo>
                    <a:pt x="2625" y="7404"/>
                  </a:lnTo>
                  <a:lnTo>
                    <a:pt x="1847" y="9522"/>
                  </a:lnTo>
                  <a:lnTo>
                    <a:pt x="1051" y="12544"/>
                  </a:lnTo>
                  <a:lnTo>
                    <a:pt x="471" y="15658"/>
                  </a:lnTo>
                  <a:lnTo>
                    <a:pt x="128" y="18735"/>
                  </a:lnTo>
                  <a:lnTo>
                    <a:pt x="55" y="20201"/>
                  </a:lnTo>
                  <a:lnTo>
                    <a:pt x="1" y="21884"/>
                  </a:lnTo>
                  <a:lnTo>
                    <a:pt x="109" y="25269"/>
                  </a:lnTo>
                  <a:lnTo>
                    <a:pt x="471" y="28599"/>
                  </a:lnTo>
                  <a:lnTo>
                    <a:pt x="1069" y="31857"/>
                  </a:lnTo>
                  <a:lnTo>
                    <a:pt x="1901" y="34971"/>
                  </a:lnTo>
                  <a:lnTo>
                    <a:pt x="2933" y="37921"/>
                  </a:lnTo>
                  <a:lnTo>
                    <a:pt x="4164" y="40654"/>
                  </a:lnTo>
                  <a:lnTo>
                    <a:pt x="5576" y="43116"/>
                  </a:lnTo>
                  <a:lnTo>
                    <a:pt x="6354" y="44220"/>
                  </a:lnTo>
                  <a:lnTo>
                    <a:pt x="7223" y="44890"/>
                  </a:lnTo>
                  <a:lnTo>
                    <a:pt x="9141" y="46102"/>
                  </a:lnTo>
                  <a:lnTo>
                    <a:pt x="11187" y="47170"/>
                  </a:lnTo>
                  <a:lnTo>
                    <a:pt x="13377" y="48057"/>
                  </a:lnTo>
                  <a:lnTo>
                    <a:pt x="15694" y="48799"/>
                  </a:lnTo>
                  <a:lnTo>
                    <a:pt x="18083" y="49342"/>
                  </a:lnTo>
                  <a:lnTo>
                    <a:pt x="20563" y="49722"/>
                  </a:lnTo>
                  <a:lnTo>
                    <a:pt x="23097" y="49921"/>
                  </a:lnTo>
                  <a:lnTo>
                    <a:pt x="24364" y="49940"/>
                  </a:lnTo>
                  <a:lnTo>
                    <a:pt x="25649" y="49921"/>
                  </a:lnTo>
                  <a:lnTo>
                    <a:pt x="28183" y="49722"/>
                  </a:lnTo>
                  <a:lnTo>
                    <a:pt x="30645" y="49342"/>
                  </a:lnTo>
                  <a:lnTo>
                    <a:pt x="33052" y="48799"/>
                  </a:lnTo>
                  <a:lnTo>
                    <a:pt x="35351" y="48057"/>
                  </a:lnTo>
                  <a:lnTo>
                    <a:pt x="37541" y="47170"/>
                  </a:lnTo>
                  <a:lnTo>
                    <a:pt x="39604" y="46102"/>
                  </a:lnTo>
                  <a:lnTo>
                    <a:pt x="41523" y="44890"/>
                  </a:lnTo>
                  <a:lnTo>
                    <a:pt x="42392" y="44220"/>
                  </a:lnTo>
                  <a:lnTo>
                    <a:pt x="43170" y="43116"/>
                  </a:lnTo>
                  <a:lnTo>
                    <a:pt x="44582" y="40654"/>
                  </a:lnTo>
                  <a:lnTo>
                    <a:pt x="45813" y="37921"/>
                  </a:lnTo>
                  <a:lnTo>
                    <a:pt x="46844" y="34971"/>
                  </a:lnTo>
                  <a:lnTo>
                    <a:pt x="47659" y="31857"/>
                  </a:lnTo>
                  <a:lnTo>
                    <a:pt x="48274" y="28599"/>
                  </a:lnTo>
                  <a:lnTo>
                    <a:pt x="48636" y="25269"/>
                  </a:lnTo>
                  <a:lnTo>
                    <a:pt x="48745" y="21884"/>
                  </a:lnTo>
                  <a:lnTo>
                    <a:pt x="48691" y="20201"/>
                  </a:lnTo>
                  <a:lnTo>
                    <a:pt x="48618" y="18735"/>
                  </a:lnTo>
                  <a:lnTo>
                    <a:pt x="48256" y="15658"/>
                  </a:lnTo>
                  <a:lnTo>
                    <a:pt x="47695" y="12544"/>
                  </a:lnTo>
                  <a:lnTo>
                    <a:pt x="46899" y="9522"/>
                  </a:lnTo>
                  <a:lnTo>
                    <a:pt x="46120" y="7404"/>
                  </a:lnTo>
                  <a:lnTo>
                    <a:pt x="45541" y="6082"/>
                  </a:lnTo>
                  <a:lnTo>
                    <a:pt x="44908" y="4834"/>
                  </a:lnTo>
                  <a:lnTo>
                    <a:pt x="44202" y="3693"/>
                  </a:lnTo>
                  <a:lnTo>
                    <a:pt x="43442" y="2680"/>
                  </a:lnTo>
                  <a:lnTo>
                    <a:pt x="42609" y="1793"/>
                  </a:lnTo>
                  <a:lnTo>
                    <a:pt x="41722" y="1051"/>
                  </a:lnTo>
                  <a:lnTo>
                    <a:pt x="40763" y="489"/>
                  </a:lnTo>
                  <a:lnTo>
                    <a:pt x="40256" y="272"/>
                  </a:lnTo>
                  <a:lnTo>
                    <a:pt x="39803" y="127"/>
                  </a:lnTo>
                  <a:lnTo>
                    <a:pt x="38935" y="1"/>
                  </a:lnTo>
                  <a:lnTo>
                    <a:pt x="38102" y="109"/>
                  </a:lnTo>
                  <a:lnTo>
                    <a:pt x="37324" y="381"/>
                  </a:lnTo>
                  <a:lnTo>
                    <a:pt x="36600" y="815"/>
                  </a:lnTo>
                  <a:lnTo>
                    <a:pt x="35930" y="1358"/>
                  </a:lnTo>
                  <a:lnTo>
                    <a:pt x="35007" y="2354"/>
                  </a:lnTo>
                  <a:lnTo>
                    <a:pt x="33993" y="3838"/>
                  </a:lnTo>
                  <a:lnTo>
                    <a:pt x="33215" y="5304"/>
                  </a:lnTo>
                  <a:lnTo>
                    <a:pt x="32491" y="7042"/>
                  </a:lnTo>
                  <a:lnTo>
                    <a:pt x="32400" y="7313"/>
                  </a:lnTo>
                  <a:lnTo>
                    <a:pt x="32020" y="7168"/>
                  </a:lnTo>
                  <a:lnTo>
                    <a:pt x="29179" y="6499"/>
                  </a:lnTo>
                  <a:lnTo>
                    <a:pt x="27007" y="6227"/>
                  </a:lnTo>
                  <a:lnTo>
                    <a:pt x="25305" y="6137"/>
                  </a:lnTo>
                  <a:lnTo>
                    <a:pt x="24364" y="6119"/>
                  </a:lnTo>
                  <a:lnTo>
                    <a:pt x="23441" y="6137"/>
                  </a:lnTo>
                  <a:lnTo>
                    <a:pt x="21739" y="6227"/>
                  </a:lnTo>
                  <a:lnTo>
                    <a:pt x="19567" y="6499"/>
                  </a:lnTo>
                  <a:lnTo>
                    <a:pt x="16707" y="7168"/>
                  </a:lnTo>
                  <a:lnTo>
                    <a:pt x="16345" y="7313"/>
                  </a:lnTo>
                  <a:lnTo>
                    <a:pt x="16255" y="7042"/>
                  </a:lnTo>
                  <a:lnTo>
                    <a:pt x="15513" y="5304"/>
                  </a:lnTo>
                  <a:lnTo>
                    <a:pt x="14734" y="3838"/>
                  </a:lnTo>
                  <a:lnTo>
                    <a:pt x="13721" y="2354"/>
                  </a:lnTo>
                  <a:lnTo>
                    <a:pt x="12816" y="1358"/>
                  </a:lnTo>
                  <a:lnTo>
                    <a:pt x="12146" y="815"/>
                  </a:lnTo>
                  <a:lnTo>
                    <a:pt x="11422" y="381"/>
                  </a:lnTo>
                  <a:lnTo>
                    <a:pt x="10644" y="109"/>
                  </a:lnTo>
                  <a:lnTo>
                    <a:pt x="9811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3135309" y="1303532"/>
              <a:ext cx="1361619" cy="1229402"/>
            </a:xfrm>
            <a:custGeom>
              <a:avLst/>
              <a:gdLst/>
              <a:ahLst/>
              <a:cxnLst/>
              <a:rect l="l" t="t" r="r" b="b"/>
              <a:pathLst>
                <a:path w="42862" h="38700" extrusionOk="0">
                  <a:moveTo>
                    <a:pt x="3928" y="1"/>
                  </a:moveTo>
                  <a:lnTo>
                    <a:pt x="3059" y="127"/>
                  </a:lnTo>
                  <a:lnTo>
                    <a:pt x="2607" y="272"/>
                  </a:lnTo>
                  <a:lnTo>
                    <a:pt x="2245" y="417"/>
                  </a:lnTo>
                  <a:lnTo>
                    <a:pt x="1557" y="779"/>
                  </a:lnTo>
                  <a:lnTo>
                    <a:pt x="598" y="1485"/>
                  </a:lnTo>
                  <a:lnTo>
                    <a:pt x="0" y="2064"/>
                  </a:lnTo>
                  <a:lnTo>
                    <a:pt x="724" y="2010"/>
                  </a:lnTo>
                  <a:lnTo>
                    <a:pt x="2064" y="2064"/>
                  </a:lnTo>
                  <a:lnTo>
                    <a:pt x="3295" y="2300"/>
                  </a:lnTo>
                  <a:lnTo>
                    <a:pt x="4417" y="2752"/>
                  </a:lnTo>
                  <a:lnTo>
                    <a:pt x="5449" y="3494"/>
                  </a:lnTo>
                  <a:lnTo>
                    <a:pt x="6408" y="4562"/>
                  </a:lnTo>
                  <a:lnTo>
                    <a:pt x="7295" y="5992"/>
                  </a:lnTo>
                  <a:lnTo>
                    <a:pt x="8127" y="7820"/>
                  </a:lnTo>
                  <a:lnTo>
                    <a:pt x="8508" y="8906"/>
                  </a:lnTo>
                  <a:lnTo>
                    <a:pt x="8652" y="9286"/>
                  </a:lnTo>
                  <a:lnTo>
                    <a:pt x="9014" y="9956"/>
                  </a:lnTo>
                  <a:lnTo>
                    <a:pt x="9449" y="10517"/>
                  </a:lnTo>
                  <a:lnTo>
                    <a:pt x="9956" y="10951"/>
                  </a:lnTo>
                  <a:lnTo>
                    <a:pt x="10517" y="11313"/>
                  </a:lnTo>
                  <a:lnTo>
                    <a:pt x="11150" y="11603"/>
                  </a:lnTo>
                  <a:lnTo>
                    <a:pt x="12182" y="11875"/>
                  </a:lnTo>
                  <a:lnTo>
                    <a:pt x="13702" y="12037"/>
                  </a:lnTo>
                  <a:lnTo>
                    <a:pt x="15331" y="12037"/>
                  </a:lnTo>
                  <a:lnTo>
                    <a:pt x="17865" y="11893"/>
                  </a:lnTo>
                  <a:lnTo>
                    <a:pt x="19513" y="11802"/>
                  </a:lnTo>
                  <a:lnTo>
                    <a:pt x="21558" y="11712"/>
                  </a:lnTo>
                  <a:lnTo>
                    <a:pt x="24671" y="11531"/>
                  </a:lnTo>
                  <a:lnTo>
                    <a:pt x="26717" y="11513"/>
                  </a:lnTo>
                  <a:lnTo>
                    <a:pt x="28708" y="11675"/>
                  </a:lnTo>
                  <a:lnTo>
                    <a:pt x="30119" y="11947"/>
                  </a:lnTo>
                  <a:lnTo>
                    <a:pt x="31024" y="12237"/>
                  </a:lnTo>
                  <a:lnTo>
                    <a:pt x="31893" y="12599"/>
                  </a:lnTo>
                  <a:lnTo>
                    <a:pt x="32708" y="13051"/>
                  </a:lnTo>
                  <a:lnTo>
                    <a:pt x="33468" y="13630"/>
                  </a:lnTo>
                  <a:lnTo>
                    <a:pt x="34192" y="14318"/>
                  </a:lnTo>
                  <a:lnTo>
                    <a:pt x="34518" y="14716"/>
                  </a:lnTo>
                  <a:lnTo>
                    <a:pt x="34862" y="15169"/>
                  </a:lnTo>
                  <a:lnTo>
                    <a:pt x="35495" y="16164"/>
                  </a:lnTo>
                  <a:lnTo>
                    <a:pt x="36346" y="17775"/>
                  </a:lnTo>
                  <a:lnTo>
                    <a:pt x="37269" y="20201"/>
                  </a:lnTo>
                  <a:lnTo>
                    <a:pt x="37993" y="22789"/>
                  </a:lnTo>
                  <a:lnTo>
                    <a:pt x="38536" y="25468"/>
                  </a:lnTo>
                  <a:lnTo>
                    <a:pt x="38970" y="28165"/>
                  </a:lnTo>
                  <a:lnTo>
                    <a:pt x="39423" y="32075"/>
                  </a:lnTo>
                  <a:lnTo>
                    <a:pt x="39640" y="34391"/>
                  </a:lnTo>
                  <a:lnTo>
                    <a:pt x="39749" y="35496"/>
                  </a:lnTo>
                  <a:lnTo>
                    <a:pt x="39713" y="37649"/>
                  </a:lnTo>
                  <a:lnTo>
                    <a:pt x="39586" y="38699"/>
                  </a:lnTo>
                  <a:lnTo>
                    <a:pt x="40002" y="37686"/>
                  </a:lnTo>
                  <a:lnTo>
                    <a:pt x="40762" y="35568"/>
                  </a:lnTo>
                  <a:lnTo>
                    <a:pt x="41414" y="33342"/>
                  </a:lnTo>
                  <a:lnTo>
                    <a:pt x="41939" y="31043"/>
                  </a:lnTo>
                  <a:lnTo>
                    <a:pt x="42355" y="28690"/>
                  </a:lnTo>
                  <a:lnTo>
                    <a:pt x="42663" y="26282"/>
                  </a:lnTo>
                  <a:lnTo>
                    <a:pt x="42826" y="23857"/>
                  </a:lnTo>
                  <a:lnTo>
                    <a:pt x="42862" y="21432"/>
                  </a:lnTo>
                  <a:lnTo>
                    <a:pt x="42808" y="20219"/>
                  </a:lnTo>
                  <a:lnTo>
                    <a:pt x="42735" y="18735"/>
                  </a:lnTo>
                  <a:lnTo>
                    <a:pt x="42373" y="15658"/>
                  </a:lnTo>
                  <a:lnTo>
                    <a:pt x="41812" y="12544"/>
                  </a:lnTo>
                  <a:lnTo>
                    <a:pt x="41016" y="9522"/>
                  </a:lnTo>
                  <a:lnTo>
                    <a:pt x="40237" y="7404"/>
                  </a:lnTo>
                  <a:lnTo>
                    <a:pt x="39658" y="6082"/>
                  </a:lnTo>
                  <a:lnTo>
                    <a:pt x="39025" y="4834"/>
                  </a:lnTo>
                  <a:lnTo>
                    <a:pt x="38319" y="3693"/>
                  </a:lnTo>
                  <a:lnTo>
                    <a:pt x="37559" y="2680"/>
                  </a:lnTo>
                  <a:lnTo>
                    <a:pt x="36726" y="1793"/>
                  </a:lnTo>
                  <a:lnTo>
                    <a:pt x="35839" y="1051"/>
                  </a:lnTo>
                  <a:lnTo>
                    <a:pt x="34880" y="489"/>
                  </a:lnTo>
                  <a:lnTo>
                    <a:pt x="34373" y="272"/>
                  </a:lnTo>
                  <a:lnTo>
                    <a:pt x="33920" y="127"/>
                  </a:lnTo>
                  <a:lnTo>
                    <a:pt x="33052" y="1"/>
                  </a:lnTo>
                  <a:lnTo>
                    <a:pt x="32219" y="109"/>
                  </a:lnTo>
                  <a:lnTo>
                    <a:pt x="31441" y="381"/>
                  </a:lnTo>
                  <a:lnTo>
                    <a:pt x="30717" y="815"/>
                  </a:lnTo>
                  <a:lnTo>
                    <a:pt x="30047" y="1358"/>
                  </a:lnTo>
                  <a:lnTo>
                    <a:pt x="29124" y="2354"/>
                  </a:lnTo>
                  <a:lnTo>
                    <a:pt x="28110" y="3838"/>
                  </a:lnTo>
                  <a:lnTo>
                    <a:pt x="27332" y="5304"/>
                  </a:lnTo>
                  <a:lnTo>
                    <a:pt x="26608" y="7042"/>
                  </a:lnTo>
                  <a:lnTo>
                    <a:pt x="26517" y="7313"/>
                  </a:lnTo>
                  <a:lnTo>
                    <a:pt x="26137" y="7168"/>
                  </a:lnTo>
                  <a:lnTo>
                    <a:pt x="23296" y="6499"/>
                  </a:lnTo>
                  <a:lnTo>
                    <a:pt x="21124" y="6227"/>
                  </a:lnTo>
                  <a:lnTo>
                    <a:pt x="19422" y="6137"/>
                  </a:lnTo>
                  <a:lnTo>
                    <a:pt x="18481" y="6119"/>
                  </a:lnTo>
                  <a:lnTo>
                    <a:pt x="17558" y="6137"/>
                  </a:lnTo>
                  <a:lnTo>
                    <a:pt x="15856" y="6227"/>
                  </a:lnTo>
                  <a:lnTo>
                    <a:pt x="13684" y="6499"/>
                  </a:lnTo>
                  <a:lnTo>
                    <a:pt x="10824" y="7168"/>
                  </a:lnTo>
                  <a:lnTo>
                    <a:pt x="10462" y="7313"/>
                  </a:lnTo>
                  <a:lnTo>
                    <a:pt x="10372" y="7042"/>
                  </a:lnTo>
                  <a:lnTo>
                    <a:pt x="9630" y="5304"/>
                  </a:lnTo>
                  <a:lnTo>
                    <a:pt x="8851" y="3838"/>
                  </a:lnTo>
                  <a:lnTo>
                    <a:pt x="7838" y="2354"/>
                  </a:lnTo>
                  <a:lnTo>
                    <a:pt x="6933" y="1358"/>
                  </a:lnTo>
                  <a:lnTo>
                    <a:pt x="6263" y="815"/>
                  </a:lnTo>
                  <a:lnTo>
                    <a:pt x="5539" y="381"/>
                  </a:lnTo>
                  <a:lnTo>
                    <a:pt x="4761" y="109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3779872" y="1499601"/>
              <a:ext cx="98956" cy="64456"/>
            </a:xfrm>
            <a:custGeom>
              <a:avLst/>
              <a:gdLst/>
              <a:ahLst/>
              <a:cxnLst/>
              <a:rect l="l" t="t" r="r" b="b"/>
              <a:pathLst>
                <a:path w="3115" h="2029" extrusionOk="0">
                  <a:moveTo>
                    <a:pt x="37" y="1"/>
                  </a:moveTo>
                  <a:lnTo>
                    <a:pt x="1" y="164"/>
                  </a:lnTo>
                  <a:lnTo>
                    <a:pt x="19" y="490"/>
                  </a:lnTo>
                  <a:lnTo>
                    <a:pt x="200" y="996"/>
                  </a:lnTo>
                  <a:lnTo>
                    <a:pt x="671" y="1612"/>
                  </a:lnTo>
                  <a:lnTo>
                    <a:pt x="1123" y="1902"/>
                  </a:lnTo>
                  <a:lnTo>
                    <a:pt x="1449" y="2010"/>
                  </a:lnTo>
                  <a:lnTo>
                    <a:pt x="1612" y="2028"/>
                  </a:lnTo>
                  <a:lnTo>
                    <a:pt x="2010" y="1992"/>
                  </a:lnTo>
                  <a:lnTo>
                    <a:pt x="2607" y="1721"/>
                  </a:lnTo>
                  <a:lnTo>
                    <a:pt x="2969" y="1250"/>
                  </a:lnTo>
                  <a:lnTo>
                    <a:pt x="3114" y="671"/>
                  </a:lnTo>
                  <a:lnTo>
                    <a:pt x="3078" y="345"/>
                  </a:lnTo>
                  <a:lnTo>
                    <a:pt x="1720" y="14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3599337" y="1497886"/>
              <a:ext cx="118493" cy="71922"/>
            </a:xfrm>
            <a:custGeom>
              <a:avLst/>
              <a:gdLst/>
              <a:ahLst/>
              <a:cxnLst/>
              <a:rect l="l" t="t" r="r" b="b"/>
              <a:pathLst>
                <a:path w="3730" h="2264" extrusionOk="0">
                  <a:moveTo>
                    <a:pt x="3729" y="1"/>
                  </a:moveTo>
                  <a:lnTo>
                    <a:pt x="2697" y="19"/>
                  </a:lnTo>
                  <a:lnTo>
                    <a:pt x="833" y="145"/>
                  </a:lnTo>
                  <a:lnTo>
                    <a:pt x="0" y="254"/>
                  </a:lnTo>
                  <a:lnTo>
                    <a:pt x="18" y="761"/>
                  </a:lnTo>
                  <a:lnTo>
                    <a:pt x="181" y="1431"/>
                  </a:lnTo>
                  <a:lnTo>
                    <a:pt x="380" y="1793"/>
                  </a:lnTo>
                  <a:lnTo>
                    <a:pt x="670" y="2064"/>
                  </a:lnTo>
                  <a:lnTo>
                    <a:pt x="1050" y="2245"/>
                  </a:lnTo>
                  <a:lnTo>
                    <a:pt x="1521" y="2263"/>
                  </a:lnTo>
                  <a:lnTo>
                    <a:pt x="2118" y="2137"/>
                  </a:lnTo>
                  <a:lnTo>
                    <a:pt x="2462" y="1992"/>
                  </a:lnTo>
                  <a:lnTo>
                    <a:pt x="2752" y="1829"/>
                  </a:lnTo>
                  <a:lnTo>
                    <a:pt x="3222" y="1413"/>
                  </a:lnTo>
                  <a:lnTo>
                    <a:pt x="3530" y="906"/>
                  </a:lnTo>
                  <a:lnTo>
                    <a:pt x="3693" y="308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4389967" y="1868772"/>
              <a:ext cx="106389" cy="204170"/>
            </a:xfrm>
            <a:custGeom>
              <a:avLst/>
              <a:gdLst/>
              <a:ahLst/>
              <a:cxnLst/>
              <a:rect l="l" t="t" r="r" b="b"/>
              <a:pathLst>
                <a:path w="3349" h="6427" extrusionOk="0">
                  <a:moveTo>
                    <a:pt x="3132" y="0"/>
                  </a:moveTo>
                  <a:lnTo>
                    <a:pt x="2734" y="91"/>
                  </a:lnTo>
                  <a:lnTo>
                    <a:pt x="1973" y="399"/>
                  </a:lnTo>
                  <a:lnTo>
                    <a:pt x="1304" y="815"/>
                  </a:lnTo>
                  <a:lnTo>
                    <a:pt x="724" y="1322"/>
                  </a:lnTo>
                  <a:lnTo>
                    <a:pt x="290" y="1919"/>
                  </a:lnTo>
                  <a:lnTo>
                    <a:pt x="37" y="2607"/>
                  </a:lnTo>
                  <a:lnTo>
                    <a:pt x="0" y="3367"/>
                  </a:lnTo>
                  <a:lnTo>
                    <a:pt x="181" y="4182"/>
                  </a:lnTo>
                  <a:lnTo>
                    <a:pt x="399" y="4616"/>
                  </a:lnTo>
                  <a:lnTo>
                    <a:pt x="634" y="5032"/>
                  </a:lnTo>
                  <a:lnTo>
                    <a:pt x="1267" y="5702"/>
                  </a:lnTo>
                  <a:lnTo>
                    <a:pt x="2009" y="6136"/>
                  </a:lnTo>
                  <a:lnTo>
                    <a:pt x="2860" y="6390"/>
                  </a:lnTo>
                  <a:lnTo>
                    <a:pt x="3295" y="6426"/>
                  </a:lnTo>
                  <a:lnTo>
                    <a:pt x="3349" y="5430"/>
                  </a:lnTo>
                  <a:lnTo>
                    <a:pt x="3349" y="3421"/>
                  </a:lnTo>
                  <a:lnTo>
                    <a:pt x="3313" y="2426"/>
                  </a:lnTo>
                  <a:lnTo>
                    <a:pt x="3258" y="1231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2948993" y="1771023"/>
              <a:ext cx="120780" cy="212779"/>
            </a:xfrm>
            <a:custGeom>
              <a:avLst/>
              <a:gdLst/>
              <a:ahLst/>
              <a:cxnLst/>
              <a:rect l="l" t="t" r="r" b="b"/>
              <a:pathLst>
                <a:path w="3802" h="6698" extrusionOk="0">
                  <a:moveTo>
                    <a:pt x="616" y="0"/>
                  </a:moveTo>
                  <a:lnTo>
                    <a:pt x="399" y="1394"/>
                  </a:lnTo>
                  <a:lnTo>
                    <a:pt x="110" y="4163"/>
                  </a:lnTo>
                  <a:lnTo>
                    <a:pt x="37" y="5503"/>
                  </a:lnTo>
                  <a:lnTo>
                    <a:pt x="1" y="6100"/>
                  </a:lnTo>
                  <a:lnTo>
                    <a:pt x="1" y="6697"/>
                  </a:lnTo>
                  <a:lnTo>
                    <a:pt x="544" y="6535"/>
                  </a:lnTo>
                  <a:lnTo>
                    <a:pt x="1539" y="6100"/>
                  </a:lnTo>
                  <a:lnTo>
                    <a:pt x="2408" y="5430"/>
                  </a:lnTo>
                  <a:lnTo>
                    <a:pt x="3132" y="4507"/>
                  </a:lnTo>
                  <a:lnTo>
                    <a:pt x="3404" y="3928"/>
                  </a:lnTo>
                  <a:lnTo>
                    <a:pt x="3621" y="3421"/>
                  </a:lnTo>
                  <a:lnTo>
                    <a:pt x="3802" y="2534"/>
                  </a:lnTo>
                  <a:lnTo>
                    <a:pt x="3748" y="1810"/>
                  </a:lnTo>
                  <a:lnTo>
                    <a:pt x="3494" y="1213"/>
                  </a:lnTo>
                  <a:lnTo>
                    <a:pt x="3060" y="761"/>
                  </a:lnTo>
                  <a:lnTo>
                    <a:pt x="2481" y="417"/>
                  </a:lnTo>
                  <a:lnTo>
                    <a:pt x="1793" y="181"/>
                  </a:lnTo>
                  <a:lnTo>
                    <a:pt x="1033" y="37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3717798" y="1581847"/>
              <a:ext cx="89140" cy="75924"/>
            </a:xfrm>
            <a:custGeom>
              <a:avLst/>
              <a:gdLst/>
              <a:ahLst/>
              <a:cxnLst/>
              <a:rect l="l" t="t" r="r" b="b"/>
              <a:pathLst>
                <a:path w="2806" h="2390" extrusionOk="0">
                  <a:moveTo>
                    <a:pt x="1484" y="0"/>
                  </a:moveTo>
                  <a:lnTo>
                    <a:pt x="1213" y="18"/>
                  </a:lnTo>
                  <a:lnTo>
                    <a:pt x="923" y="91"/>
                  </a:lnTo>
                  <a:lnTo>
                    <a:pt x="453" y="344"/>
                  </a:lnTo>
                  <a:lnTo>
                    <a:pt x="145" y="724"/>
                  </a:lnTo>
                  <a:lnTo>
                    <a:pt x="0" y="1177"/>
                  </a:lnTo>
                  <a:lnTo>
                    <a:pt x="18" y="1430"/>
                  </a:lnTo>
                  <a:lnTo>
                    <a:pt x="72" y="1666"/>
                  </a:lnTo>
                  <a:lnTo>
                    <a:pt x="362" y="2046"/>
                  </a:lnTo>
                  <a:lnTo>
                    <a:pt x="778" y="2299"/>
                  </a:lnTo>
                  <a:lnTo>
                    <a:pt x="1321" y="2390"/>
                  </a:lnTo>
                  <a:lnTo>
                    <a:pt x="1593" y="2371"/>
                  </a:lnTo>
                  <a:lnTo>
                    <a:pt x="1882" y="2299"/>
                  </a:lnTo>
                  <a:lnTo>
                    <a:pt x="2335" y="2046"/>
                  </a:lnTo>
                  <a:lnTo>
                    <a:pt x="2661" y="1666"/>
                  </a:lnTo>
                  <a:lnTo>
                    <a:pt x="2806" y="1213"/>
                  </a:lnTo>
                  <a:lnTo>
                    <a:pt x="2788" y="960"/>
                  </a:lnTo>
                  <a:lnTo>
                    <a:pt x="2733" y="724"/>
                  </a:lnTo>
                  <a:lnTo>
                    <a:pt x="2444" y="344"/>
                  </a:lnTo>
                  <a:lnTo>
                    <a:pt x="2009" y="91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2979490" y="2006770"/>
              <a:ext cx="90283" cy="97780"/>
            </a:xfrm>
            <a:custGeom>
              <a:avLst/>
              <a:gdLst/>
              <a:ahLst/>
              <a:cxnLst/>
              <a:rect l="l" t="t" r="r" b="b"/>
              <a:pathLst>
                <a:path w="2842" h="3078" extrusionOk="0">
                  <a:moveTo>
                    <a:pt x="1901" y="0"/>
                  </a:moveTo>
                  <a:lnTo>
                    <a:pt x="1358" y="181"/>
                  </a:lnTo>
                  <a:lnTo>
                    <a:pt x="833" y="580"/>
                  </a:lnTo>
                  <a:lnTo>
                    <a:pt x="579" y="851"/>
                  </a:lnTo>
                  <a:lnTo>
                    <a:pt x="362" y="1141"/>
                  </a:lnTo>
                  <a:lnTo>
                    <a:pt x="91" y="1756"/>
                  </a:lnTo>
                  <a:lnTo>
                    <a:pt x="0" y="2317"/>
                  </a:lnTo>
                  <a:lnTo>
                    <a:pt x="127" y="2770"/>
                  </a:lnTo>
                  <a:lnTo>
                    <a:pt x="290" y="2933"/>
                  </a:lnTo>
                  <a:lnTo>
                    <a:pt x="471" y="3041"/>
                  </a:lnTo>
                  <a:lnTo>
                    <a:pt x="960" y="3078"/>
                  </a:lnTo>
                  <a:lnTo>
                    <a:pt x="1484" y="2897"/>
                  </a:lnTo>
                  <a:lnTo>
                    <a:pt x="2027" y="2498"/>
                  </a:lnTo>
                  <a:lnTo>
                    <a:pt x="2263" y="2227"/>
                  </a:lnTo>
                  <a:lnTo>
                    <a:pt x="2480" y="1937"/>
                  </a:lnTo>
                  <a:lnTo>
                    <a:pt x="2770" y="1322"/>
                  </a:lnTo>
                  <a:lnTo>
                    <a:pt x="2842" y="761"/>
                  </a:lnTo>
                  <a:lnTo>
                    <a:pt x="2715" y="308"/>
                  </a:lnTo>
                  <a:lnTo>
                    <a:pt x="2570" y="145"/>
                  </a:lnTo>
                  <a:lnTo>
                    <a:pt x="2371" y="3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133022" y="1890056"/>
              <a:ext cx="87424" cy="118461"/>
            </a:xfrm>
            <a:custGeom>
              <a:avLst/>
              <a:gdLst/>
              <a:ahLst/>
              <a:cxnLst/>
              <a:rect l="l" t="t" r="r" b="b"/>
              <a:pathLst>
                <a:path w="2752" h="3729" extrusionOk="0">
                  <a:moveTo>
                    <a:pt x="2100" y="0"/>
                  </a:moveTo>
                  <a:lnTo>
                    <a:pt x="1593" y="73"/>
                  </a:lnTo>
                  <a:lnTo>
                    <a:pt x="1050" y="416"/>
                  </a:lnTo>
                  <a:lnTo>
                    <a:pt x="561" y="959"/>
                  </a:lnTo>
                  <a:lnTo>
                    <a:pt x="362" y="1321"/>
                  </a:lnTo>
                  <a:lnTo>
                    <a:pt x="181" y="1702"/>
                  </a:lnTo>
                  <a:lnTo>
                    <a:pt x="0" y="2407"/>
                  </a:lnTo>
                  <a:lnTo>
                    <a:pt x="18" y="3041"/>
                  </a:lnTo>
                  <a:lnTo>
                    <a:pt x="253" y="3512"/>
                  </a:lnTo>
                  <a:lnTo>
                    <a:pt x="453" y="3638"/>
                  </a:lnTo>
                  <a:lnTo>
                    <a:pt x="670" y="3729"/>
                  </a:lnTo>
                  <a:lnTo>
                    <a:pt x="1177" y="3656"/>
                  </a:lnTo>
                  <a:lnTo>
                    <a:pt x="1701" y="3312"/>
                  </a:lnTo>
                  <a:lnTo>
                    <a:pt x="2190" y="2751"/>
                  </a:lnTo>
                  <a:lnTo>
                    <a:pt x="2407" y="2389"/>
                  </a:lnTo>
                  <a:lnTo>
                    <a:pt x="2570" y="2027"/>
                  </a:lnTo>
                  <a:lnTo>
                    <a:pt x="2751" y="1303"/>
                  </a:lnTo>
                  <a:lnTo>
                    <a:pt x="2733" y="688"/>
                  </a:lnTo>
                  <a:lnTo>
                    <a:pt x="2516" y="217"/>
                  </a:lnTo>
                  <a:lnTo>
                    <a:pt x="2317" y="91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4221472" y="1858415"/>
              <a:ext cx="55244" cy="93746"/>
            </a:xfrm>
            <a:custGeom>
              <a:avLst/>
              <a:gdLst/>
              <a:ahLst/>
              <a:cxnLst/>
              <a:rect l="l" t="t" r="r" b="b"/>
              <a:pathLst>
                <a:path w="1739" h="2951" extrusionOk="0">
                  <a:moveTo>
                    <a:pt x="544" y="1"/>
                  </a:moveTo>
                  <a:lnTo>
                    <a:pt x="399" y="37"/>
                  </a:lnTo>
                  <a:lnTo>
                    <a:pt x="254" y="109"/>
                  </a:lnTo>
                  <a:lnTo>
                    <a:pt x="55" y="417"/>
                  </a:lnTo>
                  <a:lnTo>
                    <a:pt x="1" y="869"/>
                  </a:lnTo>
                  <a:lnTo>
                    <a:pt x="55" y="1412"/>
                  </a:lnTo>
                  <a:lnTo>
                    <a:pt x="146" y="1720"/>
                  </a:lnTo>
                  <a:lnTo>
                    <a:pt x="254" y="2010"/>
                  </a:lnTo>
                  <a:lnTo>
                    <a:pt x="526" y="2480"/>
                  </a:lnTo>
                  <a:lnTo>
                    <a:pt x="852" y="2806"/>
                  </a:lnTo>
                  <a:lnTo>
                    <a:pt x="1177" y="2951"/>
                  </a:lnTo>
                  <a:lnTo>
                    <a:pt x="1340" y="2915"/>
                  </a:lnTo>
                  <a:lnTo>
                    <a:pt x="1485" y="2842"/>
                  </a:lnTo>
                  <a:lnTo>
                    <a:pt x="1666" y="2535"/>
                  </a:lnTo>
                  <a:lnTo>
                    <a:pt x="1739" y="2082"/>
                  </a:lnTo>
                  <a:lnTo>
                    <a:pt x="1684" y="1539"/>
                  </a:lnTo>
                  <a:lnTo>
                    <a:pt x="1594" y="1231"/>
                  </a:lnTo>
                  <a:lnTo>
                    <a:pt x="1485" y="942"/>
                  </a:lnTo>
                  <a:lnTo>
                    <a:pt x="1214" y="471"/>
                  </a:lnTo>
                  <a:lnTo>
                    <a:pt x="888" y="145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4289327" y="1968807"/>
              <a:ext cx="39709" cy="49494"/>
            </a:xfrm>
            <a:custGeom>
              <a:avLst/>
              <a:gdLst/>
              <a:ahLst/>
              <a:cxnLst/>
              <a:rect l="l" t="t" r="r" b="b"/>
              <a:pathLst>
                <a:path w="1250" h="1558" extrusionOk="0">
                  <a:moveTo>
                    <a:pt x="490" y="1"/>
                  </a:moveTo>
                  <a:lnTo>
                    <a:pt x="363" y="37"/>
                  </a:lnTo>
                  <a:lnTo>
                    <a:pt x="254" y="73"/>
                  </a:lnTo>
                  <a:lnTo>
                    <a:pt x="73" y="272"/>
                  </a:lnTo>
                  <a:lnTo>
                    <a:pt x="1" y="526"/>
                  </a:lnTo>
                  <a:lnTo>
                    <a:pt x="1" y="815"/>
                  </a:lnTo>
                  <a:lnTo>
                    <a:pt x="37" y="978"/>
                  </a:lnTo>
                  <a:lnTo>
                    <a:pt x="109" y="1123"/>
                  </a:lnTo>
                  <a:lnTo>
                    <a:pt x="290" y="1358"/>
                  </a:lnTo>
                  <a:lnTo>
                    <a:pt x="508" y="1503"/>
                  </a:lnTo>
                  <a:lnTo>
                    <a:pt x="761" y="1557"/>
                  </a:lnTo>
                  <a:lnTo>
                    <a:pt x="870" y="1521"/>
                  </a:lnTo>
                  <a:lnTo>
                    <a:pt x="996" y="1467"/>
                  </a:lnTo>
                  <a:lnTo>
                    <a:pt x="1159" y="1286"/>
                  </a:lnTo>
                  <a:lnTo>
                    <a:pt x="1250" y="1033"/>
                  </a:lnTo>
                  <a:lnTo>
                    <a:pt x="1232" y="725"/>
                  </a:lnTo>
                  <a:lnTo>
                    <a:pt x="1195" y="580"/>
                  </a:lnTo>
                  <a:lnTo>
                    <a:pt x="1141" y="435"/>
                  </a:lnTo>
                  <a:lnTo>
                    <a:pt x="960" y="182"/>
                  </a:lnTo>
                  <a:lnTo>
                    <a:pt x="725" y="3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3110022" y="1740558"/>
              <a:ext cx="39678" cy="49462"/>
            </a:xfrm>
            <a:custGeom>
              <a:avLst/>
              <a:gdLst/>
              <a:ahLst/>
              <a:cxnLst/>
              <a:rect l="l" t="t" r="r" b="b"/>
              <a:pathLst>
                <a:path w="1249" h="1557" extrusionOk="0">
                  <a:moveTo>
                    <a:pt x="489" y="0"/>
                  </a:moveTo>
                  <a:lnTo>
                    <a:pt x="362" y="36"/>
                  </a:lnTo>
                  <a:lnTo>
                    <a:pt x="253" y="91"/>
                  </a:lnTo>
                  <a:lnTo>
                    <a:pt x="91" y="272"/>
                  </a:lnTo>
                  <a:lnTo>
                    <a:pt x="0" y="525"/>
                  </a:lnTo>
                  <a:lnTo>
                    <a:pt x="0" y="815"/>
                  </a:lnTo>
                  <a:lnTo>
                    <a:pt x="54" y="977"/>
                  </a:lnTo>
                  <a:lnTo>
                    <a:pt x="109" y="1122"/>
                  </a:lnTo>
                  <a:lnTo>
                    <a:pt x="290" y="1358"/>
                  </a:lnTo>
                  <a:lnTo>
                    <a:pt x="525" y="1520"/>
                  </a:lnTo>
                  <a:lnTo>
                    <a:pt x="760" y="1557"/>
                  </a:lnTo>
                  <a:lnTo>
                    <a:pt x="887" y="1520"/>
                  </a:lnTo>
                  <a:lnTo>
                    <a:pt x="996" y="1466"/>
                  </a:lnTo>
                  <a:lnTo>
                    <a:pt x="1177" y="1285"/>
                  </a:lnTo>
                  <a:lnTo>
                    <a:pt x="1249" y="1032"/>
                  </a:lnTo>
                  <a:lnTo>
                    <a:pt x="1249" y="742"/>
                  </a:lnTo>
                  <a:lnTo>
                    <a:pt x="1213" y="579"/>
                  </a:lnTo>
                  <a:lnTo>
                    <a:pt x="1140" y="434"/>
                  </a:lnTo>
                  <a:lnTo>
                    <a:pt x="959" y="199"/>
                  </a:lnTo>
                  <a:lnTo>
                    <a:pt x="742" y="3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4338218" y="2088412"/>
              <a:ext cx="71890" cy="84565"/>
            </a:xfrm>
            <a:custGeom>
              <a:avLst/>
              <a:gdLst/>
              <a:ahLst/>
              <a:cxnLst/>
              <a:rect l="l" t="t" r="r" b="b"/>
              <a:pathLst>
                <a:path w="2263" h="2662" extrusionOk="0">
                  <a:moveTo>
                    <a:pt x="779" y="1"/>
                  </a:moveTo>
                  <a:lnTo>
                    <a:pt x="561" y="73"/>
                  </a:lnTo>
                  <a:lnTo>
                    <a:pt x="380" y="182"/>
                  </a:lnTo>
                  <a:lnTo>
                    <a:pt x="127" y="526"/>
                  </a:lnTo>
                  <a:lnTo>
                    <a:pt x="0" y="996"/>
                  </a:lnTo>
                  <a:lnTo>
                    <a:pt x="73" y="1503"/>
                  </a:lnTo>
                  <a:lnTo>
                    <a:pt x="163" y="1775"/>
                  </a:lnTo>
                  <a:lnTo>
                    <a:pt x="290" y="2028"/>
                  </a:lnTo>
                  <a:lnTo>
                    <a:pt x="652" y="2408"/>
                  </a:lnTo>
                  <a:lnTo>
                    <a:pt x="1068" y="2643"/>
                  </a:lnTo>
                  <a:lnTo>
                    <a:pt x="1503" y="2661"/>
                  </a:lnTo>
                  <a:lnTo>
                    <a:pt x="1702" y="2589"/>
                  </a:lnTo>
                  <a:lnTo>
                    <a:pt x="1901" y="2499"/>
                  </a:lnTo>
                  <a:lnTo>
                    <a:pt x="2154" y="2137"/>
                  </a:lnTo>
                  <a:lnTo>
                    <a:pt x="2263" y="1684"/>
                  </a:lnTo>
                  <a:lnTo>
                    <a:pt x="2209" y="1159"/>
                  </a:lnTo>
                  <a:lnTo>
                    <a:pt x="2118" y="906"/>
                  </a:lnTo>
                  <a:lnTo>
                    <a:pt x="1973" y="652"/>
                  </a:lnTo>
                  <a:lnTo>
                    <a:pt x="1629" y="254"/>
                  </a:lnTo>
                  <a:lnTo>
                    <a:pt x="1213" y="37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3250308" y="2062553"/>
              <a:ext cx="944765" cy="827448"/>
            </a:xfrm>
            <a:custGeom>
              <a:avLst/>
              <a:gdLst/>
              <a:ahLst/>
              <a:cxnLst/>
              <a:rect l="l" t="t" r="r" b="b"/>
              <a:pathLst>
                <a:path w="29740" h="26047" extrusionOk="0">
                  <a:moveTo>
                    <a:pt x="14861" y="0"/>
                  </a:moveTo>
                  <a:lnTo>
                    <a:pt x="14101" y="18"/>
                  </a:lnTo>
                  <a:lnTo>
                    <a:pt x="12598" y="199"/>
                  </a:lnTo>
                  <a:lnTo>
                    <a:pt x="11150" y="579"/>
                  </a:lnTo>
                  <a:lnTo>
                    <a:pt x="9757" y="1104"/>
                  </a:lnTo>
                  <a:lnTo>
                    <a:pt x="8417" y="1792"/>
                  </a:lnTo>
                  <a:lnTo>
                    <a:pt x="7150" y="2643"/>
                  </a:lnTo>
                  <a:lnTo>
                    <a:pt x="5974" y="3638"/>
                  </a:lnTo>
                  <a:lnTo>
                    <a:pt x="4869" y="4761"/>
                  </a:lnTo>
                  <a:lnTo>
                    <a:pt x="3856" y="5991"/>
                  </a:lnTo>
                  <a:lnTo>
                    <a:pt x="2951" y="7349"/>
                  </a:lnTo>
                  <a:lnTo>
                    <a:pt x="2136" y="8815"/>
                  </a:lnTo>
                  <a:lnTo>
                    <a:pt x="1467" y="10372"/>
                  </a:lnTo>
                  <a:lnTo>
                    <a:pt x="887" y="12001"/>
                  </a:lnTo>
                  <a:lnTo>
                    <a:pt x="453" y="13720"/>
                  </a:lnTo>
                  <a:lnTo>
                    <a:pt x="163" y="15512"/>
                  </a:lnTo>
                  <a:lnTo>
                    <a:pt x="0" y="17358"/>
                  </a:lnTo>
                  <a:lnTo>
                    <a:pt x="0" y="18300"/>
                  </a:lnTo>
                  <a:lnTo>
                    <a:pt x="19" y="19422"/>
                  </a:lnTo>
                  <a:lnTo>
                    <a:pt x="236" y="21576"/>
                  </a:lnTo>
                  <a:lnTo>
                    <a:pt x="417" y="22626"/>
                  </a:lnTo>
                  <a:lnTo>
                    <a:pt x="1213" y="23024"/>
                  </a:lnTo>
                  <a:lnTo>
                    <a:pt x="2842" y="23766"/>
                  </a:lnTo>
                  <a:lnTo>
                    <a:pt x="4562" y="24399"/>
                  </a:lnTo>
                  <a:lnTo>
                    <a:pt x="6336" y="24924"/>
                  </a:lnTo>
                  <a:lnTo>
                    <a:pt x="8164" y="25359"/>
                  </a:lnTo>
                  <a:lnTo>
                    <a:pt x="10046" y="25703"/>
                  </a:lnTo>
                  <a:lnTo>
                    <a:pt x="11947" y="25920"/>
                  </a:lnTo>
                  <a:lnTo>
                    <a:pt x="13883" y="26028"/>
                  </a:lnTo>
                  <a:lnTo>
                    <a:pt x="14861" y="26047"/>
                  </a:lnTo>
                  <a:lnTo>
                    <a:pt x="15838" y="26028"/>
                  </a:lnTo>
                  <a:lnTo>
                    <a:pt x="17793" y="25920"/>
                  </a:lnTo>
                  <a:lnTo>
                    <a:pt x="19694" y="25703"/>
                  </a:lnTo>
                  <a:lnTo>
                    <a:pt x="21576" y="25359"/>
                  </a:lnTo>
                  <a:lnTo>
                    <a:pt x="23404" y="24924"/>
                  </a:lnTo>
                  <a:lnTo>
                    <a:pt x="25178" y="24399"/>
                  </a:lnTo>
                  <a:lnTo>
                    <a:pt x="26898" y="23766"/>
                  </a:lnTo>
                  <a:lnTo>
                    <a:pt x="28527" y="23024"/>
                  </a:lnTo>
                  <a:lnTo>
                    <a:pt x="29323" y="22626"/>
                  </a:lnTo>
                  <a:lnTo>
                    <a:pt x="29504" y="21576"/>
                  </a:lnTo>
                  <a:lnTo>
                    <a:pt x="29721" y="19422"/>
                  </a:lnTo>
                  <a:lnTo>
                    <a:pt x="29739" y="18300"/>
                  </a:lnTo>
                  <a:lnTo>
                    <a:pt x="29721" y="17358"/>
                  </a:lnTo>
                  <a:lnTo>
                    <a:pt x="29576" y="15512"/>
                  </a:lnTo>
                  <a:lnTo>
                    <a:pt x="29287" y="13720"/>
                  </a:lnTo>
                  <a:lnTo>
                    <a:pt x="28852" y="12001"/>
                  </a:lnTo>
                  <a:lnTo>
                    <a:pt x="28273" y="10372"/>
                  </a:lnTo>
                  <a:lnTo>
                    <a:pt x="27585" y="8815"/>
                  </a:lnTo>
                  <a:lnTo>
                    <a:pt x="26789" y="7349"/>
                  </a:lnTo>
                  <a:lnTo>
                    <a:pt x="25884" y="5991"/>
                  </a:lnTo>
                  <a:lnTo>
                    <a:pt x="24870" y="4761"/>
                  </a:lnTo>
                  <a:lnTo>
                    <a:pt x="23766" y="3638"/>
                  </a:lnTo>
                  <a:lnTo>
                    <a:pt x="22590" y="2643"/>
                  </a:lnTo>
                  <a:lnTo>
                    <a:pt x="21323" y="1792"/>
                  </a:lnTo>
                  <a:lnTo>
                    <a:pt x="19983" y="1104"/>
                  </a:lnTo>
                  <a:lnTo>
                    <a:pt x="18590" y="579"/>
                  </a:lnTo>
                  <a:lnTo>
                    <a:pt x="17142" y="199"/>
                  </a:lnTo>
                  <a:lnTo>
                    <a:pt x="15639" y="18"/>
                  </a:lnTo>
                  <a:lnTo>
                    <a:pt x="14861" y="0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2943243" y="1299530"/>
              <a:ext cx="1285758" cy="1595078"/>
            </a:xfrm>
            <a:custGeom>
              <a:avLst/>
              <a:gdLst/>
              <a:ahLst/>
              <a:cxnLst/>
              <a:rect l="l" t="t" r="r" b="b"/>
              <a:pathLst>
                <a:path w="40474" h="50211" extrusionOk="0">
                  <a:moveTo>
                    <a:pt x="9757" y="0"/>
                  </a:moveTo>
                  <a:lnTo>
                    <a:pt x="8979" y="127"/>
                  </a:lnTo>
                  <a:lnTo>
                    <a:pt x="8599" y="253"/>
                  </a:lnTo>
                  <a:lnTo>
                    <a:pt x="8110" y="471"/>
                  </a:lnTo>
                  <a:lnTo>
                    <a:pt x="7151" y="1032"/>
                  </a:lnTo>
                  <a:lnTo>
                    <a:pt x="6282" y="1756"/>
                  </a:lnTo>
                  <a:lnTo>
                    <a:pt x="5449" y="2607"/>
                  </a:lnTo>
                  <a:lnTo>
                    <a:pt x="4689" y="3620"/>
                  </a:lnTo>
                  <a:lnTo>
                    <a:pt x="3965" y="4742"/>
                  </a:lnTo>
                  <a:lnTo>
                    <a:pt x="3331" y="5973"/>
                  </a:lnTo>
                  <a:lnTo>
                    <a:pt x="2734" y="7276"/>
                  </a:lnTo>
                  <a:lnTo>
                    <a:pt x="1956" y="9394"/>
                  </a:lnTo>
                  <a:lnTo>
                    <a:pt x="1123" y="12435"/>
                  </a:lnTo>
                  <a:lnTo>
                    <a:pt x="508" y="15603"/>
                  </a:lnTo>
                  <a:lnTo>
                    <a:pt x="146" y="18770"/>
                  </a:lnTo>
                  <a:lnTo>
                    <a:pt x="55" y="20327"/>
                  </a:lnTo>
                  <a:lnTo>
                    <a:pt x="1" y="21992"/>
                  </a:lnTo>
                  <a:lnTo>
                    <a:pt x="128" y="25359"/>
                  </a:lnTo>
                  <a:lnTo>
                    <a:pt x="490" y="28689"/>
                  </a:lnTo>
                  <a:lnTo>
                    <a:pt x="1087" y="31947"/>
                  </a:lnTo>
                  <a:lnTo>
                    <a:pt x="1920" y="35097"/>
                  </a:lnTo>
                  <a:lnTo>
                    <a:pt x="2951" y="38083"/>
                  </a:lnTo>
                  <a:lnTo>
                    <a:pt x="4182" y="40834"/>
                  </a:lnTo>
                  <a:lnTo>
                    <a:pt x="5612" y="43314"/>
                  </a:lnTo>
                  <a:lnTo>
                    <a:pt x="6390" y="44436"/>
                  </a:lnTo>
                  <a:lnTo>
                    <a:pt x="6408" y="44454"/>
                  </a:lnTo>
                  <a:lnTo>
                    <a:pt x="7295" y="45142"/>
                  </a:lnTo>
                  <a:lnTo>
                    <a:pt x="9214" y="46355"/>
                  </a:lnTo>
                  <a:lnTo>
                    <a:pt x="11277" y="47423"/>
                  </a:lnTo>
                  <a:lnTo>
                    <a:pt x="13486" y="48328"/>
                  </a:lnTo>
                  <a:lnTo>
                    <a:pt x="15802" y="49052"/>
                  </a:lnTo>
                  <a:lnTo>
                    <a:pt x="18210" y="49613"/>
                  </a:lnTo>
                  <a:lnTo>
                    <a:pt x="20708" y="49993"/>
                  </a:lnTo>
                  <a:lnTo>
                    <a:pt x="23242" y="50192"/>
                  </a:lnTo>
                  <a:lnTo>
                    <a:pt x="24527" y="50210"/>
                  </a:lnTo>
                  <a:lnTo>
                    <a:pt x="24527" y="49903"/>
                  </a:lnTo>
                  <a:lnTo>
                    <a:pt x="23260" y="49885"/>
                  </a:lnTo>
                  <a:lnTo>
                    <a:pt x="20744" y="49704"/>
                  </a:lnTo>
                  <a:lnTo>
                    <a:pt x="18282" y="49323"/>
                  </a:lnTo>
                  <a:lnTo>
                    <a:pt x="15893" y="48780"/>
                  </a:lnTo>
                  <a:lnTo>
                    <a:pt x="13612" y="48038"/>
                  </a:lnTo>
                  <a:lnTo>
                    <a:pt x="11422" y="47151"/>
                  </a:lnTo>
                  <a:lnTo>
                    <a:pt x="9377" y="46102"/>
                  </a:lnTo>
                  <a:lnTo>
                    <a:pt x="7494" y="44907"/>
                  </a:lnTo>
                  <a:lnTo>
                    <a:pt x="6626" y="44237"/>
                  </a:lnTo>
                  <a:lnTo>
                    <a:pt x="5847" y="43133"/>
                  </a:lnTo>
                  <a:lnTo>
                    <a:pt x="4435" y="40672"/>
                  </a:lnTo>
                  <a:lnTo>
                    <a:pt x="3223" y="37938"/>
                  </a:lnTo>
                  <a:lnTo>
                    <a:pt x="2191" y="34988"/>
                  </a:lnTo>
                  <a:lnTo>
                    <a:pt x="1377" y="31857"/>
                  </a:lnTo>
                  <a:lnTo>
                    <a:pt x="779" y="28635"/>
                  </a:lnTo>
                  <a:lnTo>
                    <a:pt x="417" y="25322"/>
                  </a:lnTo>
                  <a:lnTo>
                    <a:pt x="309" y="21992"/>
                  </a:lnTo>
                  <a:lnTo>
                    <a:pt x="363" y="20345"/>
                  </a:lnTo>
                  <a:lnTo>
                    <a:pt x="453" y="18806"/>
                  </a:lnTo>
                  <a:lnTo>
                    <a:pt x="815" y="15675"/>
                  </a:lnTo>
                  <a:lnTo>
                    <a:pt x="1395" y="12544"/>
                  </a:lnTo>
                  <a:lnTo>
                    <a:pt x="2209" y="9557"/>
                  </a:lnTo>
                  <a:lnTo>
                    <a:pt x="2969" y="7457"/>
                  </a:lnTo>
                  <a:lnTo>
                    <a:pt x="3549" y="6154"/>
                  </a:lnTo>
                  <a:lnTo>
                    <a:pt x="4182" y="4941"/>
                  </a:lnTo>
                  <a:lnTo>
                    <a:pt x="4888" y="3837"/>
                  </a:lnTo>
                  <a:lnTo>
                    <a:pt x="5630" y="2860"/>
                  </a:lnTo>
                  <a:lnTo>
                    <a:pt x="6445" y="2009"/>
                  </a:lnTo>
                  <a:lnTo>
                    <a:pt x="7295" y="1285"/>
                  </a:lnTo>
                  <a:lnTo>
                    <a:pt x="8218" y="742"/>
                  </a:lnTo>
                  <a:lnTo>
                    <a:pt x="8707" y="543"/>
                  </a:lnTo>
                  <a:lnTo>
                    <a:pt x="9069" y="416"/>
                  </a:lnTo>
                  <a:lnTo>
                    <a:pt x="9775" y="290"/>
                  </a:lnTo>
                  <a:lnTo>
                    <a:pt x="10463" y="326"/>
                  </a:lnTo>
                  <a:lnTo>
                    <a:pt x="11169" y="489"/>
                  </a:lnTo>
                  <a:lnTo>
                    <a:pt x="11513" y="652"/>
                  </a:lnTo>
                  <a:lnTo>
                    <a:pt x="12074" y="941"/>
                  </a:lnTo>
                  <a:lnTo>
                    <a:pt x="13087" y="1792"/>
                  </a:lnTo>
                  <a:lnTo>
                    <a:pt x="13974" y="2860"/>
                  </a:lnTo>
                  <a:lnTo>
                    <a:pt x="14753" y="4000"/>
                  </a:lnTo>
                  <a:lnTo>
                    <a:pt x="15640" y="5702"/>
                  </a:lnTo>
                  <a:lnTo>
                    <a:pt x="16309" y="7294"/>
                  </a:lnTo>
                  <a:lnTo>
                    <a:pt x="16364" y="7494"/>
                  </a:lnTo>
                  <a:lnTo>
                    <a:pt x="16400" y="7548"/>
                  </a:lnTo>
                  <a:lnTo>
                    <a:pt x="16436" y="7584"/>
                  </a:lnTo>
                  <a:lnTo>
                    <a:pt x="16508" y="7602"/>
                  </a:lnTo>
                  <a:lnTo>
                    <a:pt x="16563" y="7584"/>
                  </a:lnTo>
                  <a:lnTo>
                    <a:pt x="16961" y="7421"/>
                  </a:lnTo>
                  <a:lnTo>
                    <a:pt x="19803" y="6770"/>
                  </a:lnTo>
                  <a:lnTo>
                    <a:pt x="21939" y="6498"/>
                  </a:lnTo>
                  <a:lnTo>
                    <a:pt x="23622" y="6408"/>
                  </a:lnTo>
                  <a:lnTo>
                    <a:pt x="25450" y="6408"/>
                  </a:lnTo>
                  <a:lnTo>
                    <a:pt x="27115" y="6498"/>
                  </a:lnTo>
                  <a:lnTo>
                    <a:pt x="29269" y="6770"/>
                  </a:lnTo>
                  <a:lnTo>
                    <a:pt x="32111" y="7421"/>
                  </a:lnTo>
                  <a:lnTo>
                    <a:pt x="32509" y="7584"/>
                  </a:lnTo>
                  <a:lnTo>
                    <a:pt x="32563" y="7602"/>
                  </a:lnTo>
                  <a:lnTo>
                    <a:pt x="32618" y="7584"/>
                  </a:lnTo>
                  <a:lnTo>
                    <a:pt x="32672" y="7548"/>
                  </a:lnTo>
                  <a:lnTo>
                    <a:pt x="32708" y="7494"/>
                  </a:lnTo>
                  <a:lnTo>
                    <a:pt x="32763" y="7294"/>
                  </a:lnTo>
                  <a:lnTo>
                    <a:pt x="33414" y="5702"/>
                  </a:lnTo>
                  <a:lnTo>
                    <a:pt x="34319" y="4000"/>
                  </a:lnTo>
                  <a:lnTo>
                    <a:pt x="35079" y="2860"/>
                  </a:lnTo>
                  <a:lnTo>
                    <a:pt x="35984" y="1792"/>
                  </a:lnTo>
                  <a:lnTo>
                    <a:pt x="36998" y="941"/>
                  </a:lnTo>
                  <a:lnTo>
                    <a:pt x="37559" y="652"/>
                  </a:lnTo>
                  <a:lnTo>
                    <a:pt x="37903" y="489"/>
                  </a:lnTo>
                  <a:lnTo>
                    <a:pt x="38591" y="326"/>
                  </a:lnTo>
                  <a:lnTo>
                    <a:pt x="39297" y="290"/>
                  </a:lnTo>
                  <a:lnTo>
                    <a:pt x="40003" y="416"/>
                  </a:lnTo>
                  <a:lnTo>
                    <a:pt x="40365" y="543"/>
                  </a:lnTo>
                  <a:lnTo>
                    <a:pt x="40473" y="253"/>
                  </a:lnTo>
                  <a:lnTo>
                    <a:pt x="40093" y="127"/>
                  </a:lnTo>
                  <a:lnTo>
                    <a:pt x="39315" y="0"/>
                  </a:lnTo>
                  <a:lnTo>
                    <a:pt x="38555" y="18"/>
                  </a:lnTo>
                  <a:lnTo>
                    <a:pt x="37794" y="217"/>
                  </a:lnTo>
                  <a:lnTo>
                    <a:pt x="37432" y="380"/>
                  </a:lnTo>
                  <a:lnTo>
                    <a:pt x="36889" y="652"/>
                  </a:lnTo>
                  <a:lnTo>
                    <a:pt x="35912" y="1430"/>
                  </a:lnTo>
                  <a:lnTo>
                    <a:pt x="35061" y="2389"/>
                  </a:lnTo>
                  <a:lnTo>
                    <a:pt x="34301" y="3439"/>
                  </a:lnTo>
                  <a:lnTo>
                    <a:pt x="33396" y="5050"/>
                  </a:lnTo>
                  <a:lnTo>
                    <a:pt x="32636" y="6788"/>
                  </a:lnTo>
                  <a:lnTo>
                    <a:pt x="32473" y="7240"/>
                  </a:lnTo>
                  <a:lnTo>
                    <a:pt x="32147" y="7132"/>
                  </a:lnTo>
                  <a:lnTo>
                    <a:pt x="30862" y="6788"/>
                  </a:lnTo>
                  <a:lnTo>
                    <a:pt x="28835" y="6389"/>
                  </a:lnTo>
                  <a:lnTo>
                    <a:pt x="26138" y="6118"/>
                  </a:lnTo>
                  <a:lnTo>
                    <a:pt x="24527" y="6100"/>
                  </a:lnTo>
                  <a:lnTo>
                    <a:pt x="22934" y="6118"/>
                  </a:lnTo>
                  <a:lnTo>
                    <a:pt x="20237" y="6389"/>
                  </a:lnTo>
                  <a:lnTo>
                    <a:pt x="18210" y="6788"/>
                  </a:lnTo>
                  <a:lnTo>
                    <a:pt x="16925" y="7132"/>
                  </a:lnTo>
                  <a:lnTo>
                    <a:pt x="16599" y="7240"/>
                  </a:lnTo>
                  <a:lnTo>
                    <a:pt x="16436" y="6788"/>
                  </a:lnTo>
                  <a:lnTo>
                    <a:pt x="15676" y="5050"/>
                  </a:lnTo>
                  <a:lnTo>
                    <a:pt x="14771" y="3439"/>
                  </a:lnTo>
                  <a:lnTo>
                    <a:pt x="14011" y="2389"/>
                  </a:lnTo>
                  <a:lnTo>
                    <a:pt x="13142" y="1430"/>
                  </a:lnTo>
                  <a:lnTo>
                    <a:pt x="12164" y="652"/>
                  </a:lnTo>
                  <a:lnTo>
                    <a:pt x="11639" y="380"/>
                  </a:lnTo>
                  <a:lnTo>
                    <a:pt x="11259" y="217"/>
                  </a:lnTo>
                  <a:lnTo>
                    <a:pt x="10517" y="18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3216380" y="1299530"/>
              <a:ext cx="1285154" cy="1595078"/>
            </a:xfrm>
            <a:custGeom>
              <a:avLst/>
              <a:gdLst/>
              <a:ahLst/>
              <a:cxnLst/>
              <a:rect l="l" t="t" r="r" b="b"/>
              <a:pathLst>
                <a:path w="40455" h="50211" extrusionOk="0">
                  <a:moveTo>
                    <a:pt x="1159" y="0"/>
                  </a:moveTo>
                  <a:lnTo>
                    <a:pt x="381" y="127"/>
                  </a:lnTo>
                  <a:lnTo>
                    <a:pt x="1" y="253"/>
                  </a:lnTo>
                  <a:lnTo>
                    <a:pt x="109" y="543"/>
                  </a:lnTo>
                  <a:lnTo>
                    <a:pt x="471" y="416"/>
                  </a:lnTo>
                  <a:lnTo>
                    <a:pt x="1177" y="290"/>
                  </a:lnTo>
                  <a:lnTo>
                    <a:pt x="1865" y="326"/>
                  </a:lnTo>
                  <a:lnTo>
                    <a:pt x="2571" y="489"/>
                  </a:lnTo>
                  <a:lnTo>
                    <a:pt x="2915" y="652"/>
                  </a:lnTo>
                  <a:lnTo>
                    <a:pt x="3476" y="941"/>
                  </a:lnTo>
                  <a:lnTo>
                    <a:pt x="4489" y="1792"/>
                  </a:lnTo>
                  <a:lnTo>
                    <a:pt x="5376" y="2860"/>
                  </a:lnTo>
                  <a:lnTo>
                    <a:pt x="6155" y="4000"/>
                  </a:lnTo>
                  <a:lnTo>
                    <a:pt x="7042" y="5702"/>
                  </a:lnTo>
                  <a:lnTo>
                    <a:pt x="7711" y="7294"/>
                  </a:lnTo>
                  <a:lnTo>
                    <a:pt x="7766" y="7494"/>
                  </a:lnTo>
                  <a:lnTo>
                    <a:pt x="7802" y="7548"/>
                  </a:lnTo>
                  <a:lnTo>
                    <a:pt x="7838" y="7584"/>
                  </a:lnTo>
                  <a:lnTo>
                    <a:pt x="7910" y="7602"/>
                  </a:lnTo>
                  <a:lnTo>
                    <a:pt x="7965" y="7584"/>
                  </a:lnTo>
                  <a:lnTo>
                    <a:pt x="8363" y="7421"/>
                  </a:lnTo>
                  <a:lnTo>
                    <a:pt x="11205" y="6770"/>
                  </a:lnTo>
                  <a:lnTo>
                    <a:pt x="13341" y="6498"/>
                  </a:lnTo>
                  <a:lnTo>
                    <a:pt x="15024" y="6408"/>
                  </a:lnTo>
                  <a:lnTo>
                    <a:pt x="16852" y="6408"/>
                  </a:lnTo>
                  <a:lnTo>
                    <a:pt x="18517" y="6498"/>
                  </a:lnTo>
                  <a:lnTo>
                    <a:pt x="20671" y="6770"/>
                  </a:lnTo>
                  <a:lnTo>
                    <a:pt x="23513" y="7421"/>
                  </a:lnTo>
                  <a:lnTo>
                    <a:pt x="23911" y="7584"/>
                  </a:lnTo>
                  <a:lnTo>
                    <a:pt x="23965" y="7602"/>
                  </a:lnTo>
                  <a:lnTo>
                    <a:pt x="24020" y="7584"/>
                  </a:lnTo>
                  <a:lnTo>
                    <a:pt x="24074" y="7548"/>
                  </a:lnTo>
                  <a:lnTo>
                    <a:pt x="24110" y="7494"/>
                  </a:lnTo>
                  <a:lnTo>
                    <a:pt x="24165" y="7294"/>
                  </a:lnTo>
                  <a:lnTo>
                    <a:pt x="24816" y="5702"/>
                  </a:lnTo>
                  <a:lnTo>
                    <a:pt x="25721" y="4000"/>
                  </a:lnTo>
                  <a:lnTo>
                    <a:pt x="26481" y="2860"/>
                  </a:lnTo>
                  <a:lnTo>
                    <a:pt x="27386" y="1792"/>
                  </a:lnTo>
                  <a:lnTo>
                    <a:pt x="28400" y="941"/>
                  </a:lnTo>
                  <a:lnTo>
                    <a:pt x="28961" y="652"/>
                  </a:lnTo>
                  <a:lnTo>
                    <a:pt x="29305" y="489"/>
                  </a:lnTo>
                  <a:lnTo>
                    <a:pt x="29993" y="326"/>
                  </a:lnTo>
                  <a:lnTo>
                    <a:pt x="30699" y="290"/>
                  </a:lnTo>
                  <a:lnTo>
                    <a:pt x="31405" y="416"/>
                  </a:lnTo>
                  <a:lnTo>
                    <a:pt x="31767" y="543"/>
                  </a:lnTo>
                  <a:lnTo>
                    <a:pt x="32255" y="742"/>
                  </a:lnTo>
                  <a:lnTo>
                    <a:pt x="33178" y="1285"/>
                  </a:lnTo>
                  <a:lnTo>
                    <a:pt x="34029" y="2009"/>
                  </a:lnTo>
                  <a:lnTo>
                    <a:pt x="34844" y="2860"/>
                  </a:lnTo>
                  <a:lnTo>
                    <a:pt x="35586" y="3837"/>
                  </a:lnTo>
                  <a:lnTo>
                    <a:pt x="36274" y="4941"/>
                  </a:lnTo>
                  <a:lnTo>
                    <a:pt x="36907" y="6154"/>
                  </a:lnTo>
                  <a:lnTo>
                    <a:pt x="37486" y="7457"/>
                  </a:lnTo>
                  <a:lnTo>
                    <a:pt x="38265" y="9557"/>
                  </a:lnTo>
                  <a:lnTo>
                    <a:pt x="39079" y="12544"/>
                  </a:lnTo>
                  <a:lnTo>
                    <a:pt x="39658" y="15675"/>
                  </a:lnTo>
                  <a:lnTo>
                    <a:pt x="40020" y="18806"/>
                  </a:lnTo>
                  <a:lnTo>
                    <a:pt x="40111" y="20345"/>
                  </a:lnTo>
                  <a:lnTo>
                    <a:pt x="40165" y="21992"/>
                  </a:lnTo>
                  <a:lnTo>
                    <a:pt x="40039" y="25322"/>
                  </a:lnTo>
                  <a:lnTo>
                    <a:pt x="39695" y="28635"/>
                  </a:lnTo>
                  <a:lnTo>
                    <a:pt x="39097" y="31875"/>
                  </a:lnTo>
                  <a:lnTo>
                    <a:pt x="38283" y="34988"/>
                  </a:lnTo>
                  <a:lnTo>
                    <a:pt x="37251" y="37938"/>
                  </a:lnTo>
                  <a:lnTo>
                    <a:pt x="36020" y="40672"/>
                  </a:lnTo>
                  <a:lnTo>
                    <a:pt x="34627" y="43133"/>
                  </a:lnTo>
                  <a:lnTo>
                    <a:pt x="33848" y="44237"/>
                  </a:lnTo>
                  <a:lnTo>
                    <a:pt x="32979" y="44907"/>
                  </a:lnTo>
                  <a:lnTo>
                    <a:pt x="31079" y="46102"/>
                  </a:lnTo>
                  <a:lnTo>
                    <a:pt x="29034" y="47151"/>
                  </a:lnTo>
                  <a:lnTo>
                    <a:pt x="26861" y="48038"/>
                  </a:lnTo>
                  <a:lnTo>
                    <a:pt x="24563" y="48780"/>
                  </a:lnTo>
                  <a:lnTo>
                    <a:pt x="22192" y="49323"/>
                  </a:lnTo>
                  <a:lnTo>
                    <a:pt x="19730" y="49704"/>
                  </a:lnTo>
                  <a:lnTo>
                    <a:pt x="17214" y="49885"/>
                  </a:lnTo>
                  <a:lnTo>
                    <a:pt x="15929" y="49903"/>
                  </a:lnTo>
                  <a:lnTo>
                    <a:pt x="15929" y="50210"/>
                  </a:lnTo>
                  <a:lnTo>
                    <a:pt x="17232" y="50192"/>
                  </a:lnTo>
                  <a:lnTo>
                    <a:pt x="19766" y="49993"/>
                  </a:lnTo>
                  <a:lnTo>
                    <a:pt x="22246" y="49613"/>
                  </a:lnTo>
                  <a:lnTo>
                    <a:pt x="24671" y="49052"/>
                  </a:lnTo>
                  <a:lnTo>
                    <a:pt x="26988" y="48328"/>
                  </a:lnTo>
                  <a:lnTo>
                    <a:pt x="29196" y="47423"/>
                  </a:lnTo>
                  <a:lnTo>
                    <a:pt x="31260" y="46355"/>
                  </a:lnTo>
                  <a:lnTo>
                    <a:pt x="33178" y="45142"/>
                  </a:lnTo>
                  <a:lnTo>
                    <a:pt x="34047" y="44454"/>
                  </a:lnTo>
                  <a:lnTo>
                    <a:pt x="34065" y="44454"/>
                  </a:lnTo>
                  <a:lnTo>
                    <a:pt x="34083" y="44436"/>
                  </a:lnTo>
                  <a:lnTo>
                    <a:pt x="34862" y="43314"/>
                  </a:lnTo>
                  <a:lnTo>
                    <a:pt x="36292" y="40834"/>
                  </a:lnTo>
                  <a:lnTo>
                    <a:pt x="37523" y="38083"/>
                  </a:lnTo>
                  <a:lnTo>
                    <a:pt x="38554" y="35097"/>
                  </a:lnTo>
                  <a:lnTo>
                    <a:pt x="39387" y="31947"/>
                  </a:lnTo>
                  <a:lnTo>
                    <a:pt x="39984" y="28689"/>
                  </a:lnTo>
                  <a:lnTo>
                    <a:pt x="40346" y="25359"/>
                  </a:lnTo>
                  <a:lnTo>
                    <a:pt x="40455" y="21992"/>
                  </a:lnTo>
                  <a:lnTo>
                    <a:pt x="40419" y="20327"/>
                  </a:lnTo>
                  <a:lnTo>
                    <a:pt x="40328" y="18770"/>
                  </a:lnTo>
                  <a:lnTo>
                    <a:pt x="39948" y="15603"/>
                  </a:lnTo>
                  <a:lnTo>
                    <a:pt x="39351" y="12435"/>
                  </a:lnTo>
                  <a:lnTo>
                    <a:pt x="38518" y="9394"/>
                  </a:lnTo>
                  <a:lnTo>
                    <a:pt x="37740" y="7294"/>
                  </a:lnTo>
                  <a:lnTo>
                    <a:pt x="37142" y="5973"/>
                  </a:lnTo>
                  <a:lnTo>
                    <a:pt x="36491" y="4742"/>
                  </a:lnTo>
                  <a:lnTo>
                    <a:pt x="35785" y="3620"/>
                  </a:lnTo>
                  <a:lnTo>
                    <a:pt x="35025" y="2607"/>
                  </a:lnTo>
                  <a:lnTo>
                    <a:pt x="34192" y="1756"/>
                  </a:lnTo>
                  <a:lnTo>
                    <a:pt x="33305" y="1032"/>
                  </a:lnTo>
                  <a:lnTo>
                    <a:pt x="32364" y="471"/>
                  </a:lnTo>
                  <a:lnTo>
                    <a:pt x="31875" y="253"/>
                  </a:lnTo>
                  <a:lnTo>
                    <a:pt x="31495" y="127"/>
                  </a:lnTo>
                  <a:lnTo>
                    <a:pt x="30717" y="0"/>
                  </a:lnTo>
                  <a:lnTo>
                    <a:pt x="29957" y="18"/>
                  </a:lnTo>
                  <a:lnTo>
                    <a:pt x="29196" y="217"/>
                  </a:lnTo>
                  <a:lnTo>
                    <a:pt x="28834" y="380"/>
                  </a:lnTo>
                  <a:lnTo>
                    <a:pt x="28291" y="652"/>
                  </a:lnTo>
                  <a:lnTo>
                    <a:pt x="27314" y="1430"/>
                  </a:lnTo>
                  <a:lnTo>
                    <a:pt x="26463" y="2389"/>
                  </a:lnTo>
                  <a:lnTo>
                    <a:pt x="25703" y="3439"/>
                  </a:lnTo>
                  <a:lnTo>
                    <a:pt x="24798" y="5050"/>
                  </a:lnTo>
                  <a:lnTo>
                    <a:pt x="24038" y="6788"/>
                  </a:lnTo>
                  <a:lnTo>
                    <a:pt x="23875" y="7240"/>
                  </a:lnTo>
                  <a:lnTo>
                    <a:pt x="23549" y="7132"/>
                  </a:lnTo>
                  <a:lnTo>
                    <a:pt x="22264" y="6788"/>
                  </a:lnTo>
                  <a:lnTo>
                    <a:pt x="20237" y="6389"/>
                  </a:lnTo>
                  <a:lnTo>
                    <a:pt x="17540" y="6118"/>
                  </a:lnTo>
                  <a:lnTo>
                    <a:pt x="15929" y="6100"/>
                  </a:lnTo>
                  <a:lnTo>
                    <a:pt x="14336" y="6118"/>
                  </a:lnTo>
                  <a:lnTo>
                    <a:pt x="11639" y="6389"/>
                  </a:lnTo>
                  <a:lnTo>
                    <a:pt x="9612" y="6788"/>
                  </a:lnTo>
                  <a:lnTo>
                    <a:pt x="8327" y="7132"/>
                  </a:lnTo>
                  <a:lnTo>
                    <a:pt x="8001" y="7240"/>
                  </a:lnTo>
                  <a:lnTo>
                    <a:pt x="7838" y="6788"/>
                  </a:lnTo>
                  <a:lnTo>
                    <a:pt x="7078" y="5050"/>
                  </a:lnTo>
                  <a:lnTo>
                    <a:pt x="6173" y="3439"/>
                  </a:lnTo>
                  <a:lnTo>
                    <a:pt x="5413" y="2389"/>
                  </a:lnTo>
                  <a:lnTo>
                    <a:pt x="4544" y="1430"/>
                  </a:lnTo>
                  <a:lnTo>
                    <a:pt x="3566" y="652"/>
                  </a:lnTo>
                  <a:lnTo>
                    <a:pt x="3041" y="380"/>
                  </a:lnTo>
                  <a:lnTo>
                    <a:pt x="2661" y="217"/>
                  </a:lnTo>
                  <a:lnTo>
                    <a:pt x="1919" y="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4063937" y="1474315"/>
              <a:ext cx="140921" cy="131708"/>
            </a:xfrm>
            <a:custGeom>
              <a:avLst/>
              <a:gdLst/>
              <a:ahLst/>
              <a:cxnLst/>
              <a:rect l="l" t="t" r="r" b="b"/>
              <a:pathLst>
                <a:path w="4436" h="4146" extrusionOk="0">
                  <a:moveTo>
                    <a:pt x="290" y="1"/>
                  </a:moveTo>
                  <a:lnTo>
                    <a:pt x="91" y="145"/>
                  </a:lnTo>
                  <a:lnTo>
                    <a:pt x="55" y="272"/>
                  </a:lnTo>
                  <a:lnTo>
                    <a:pt x="0" y="833"/>
                  </a:lnTo>
                  <a:lnTo>
                    <a:pt x="37" y="2082"/>
                  </a:lnTo>
                  <a:lnTo>
                    <a:pt x="290" y="2987"/>
                  </a:lnTo>
                  <a:lnTo>
                    <a:pt x="580" y="3494"/>
                  </a:lnTo>
                  <a:lnTo>
                    <a:pt x="996" y="3892"/>
                  </a:lnTo>
                  <a:lnTo>
                    <a:pt x="1539" y="4109"/>
                  </a:lnTo>
                  <a:lnTo>
                    <a:pt x="1865" y="4146"/>
                  </a:lnTo>
                  <a:lnTo>
                    <a:pt x="2245" y="4146"/>
                  </a:lnTo>
                  <a:lnTo>
                    <a:pt x="2860" y="3965"/>
                  </a:lnTo>
                  <a:lnTo>
                    <a:pt x="3367" y="3621"/>
                  </a:lnTo>
                  <a:lnTo>
                    <a:pt x="3765" y="3132"/>
                  </a:lnTo>
                  <a:lnTo>
                    <a:pt x="4073" y="2553"/>
                  </a:lnTo>
                  <a:lnTo>
                    <a:pt x="4272" y="1901"/>
                  </a:lnTo>
                  <a:lnTo>
                    <a:pt x="4435" y="906"/>
                  </a:lnTo>
                  <a:lnTo>
                    <a:pt x="4435" y="272"/>
                  </a:lnTo>
                  <a:lnTo>
                    <a:pt x="4399" y="145"/>
                  </a:lnTo>
                  <a:lnTo>
                    <a:pt x="4218" y="1"/>
                  </a:lnTo>
                  <a:lnTo>
                    <a:pt x="3983" y="1"/>
                  </a:lnTo>
                  <a:lnTo>
                    <a:pt x="3820" y="145"/>
                  </a:lnTo>
                  <a:lnTo>
                    <a:pt x="3802" y="272"/>
                  </a:lnTo>
                  <a:lnTo>
                    <a:pt x="3820" y="761"/>
                  </a:lnTo>
                  <a:lnTo>
                    <a:pt x="3693" y="1811"/>
                  </a:lnTo>
                  <a:lnTo>
                    <a:pt x="3421" y="2553"/>
                  </a:lnTo>
                  <a:lnTo>
                    <a:pt x="3132" y="2969"/>
                  </a:lnTo>
                  <a:lnTo>
                    <a:pt x="2788" y="3295"/>
                  </a:lnTo>
                  <a:lnTo>
                    <a:pt x="2317" y="3494"/>
                  </a:lnTo>
                  <a:lnTo>
                    <a:pt x="2046" y="3530"/>
                  </a:lnTo>
                  <a:lnTo>
                    <a:pt x="1774" y="3548"/>
                  </a:lnTo>
                  <a:lnTo>
                    <a:pt x="1322" y="3385"/>
                  </a:lnTo>
                  <a:lnTo>
                    <a:pt x="996" y="3060"/>
                  </a:lnTo>
                  <a:lnTo>
                    <a:pt x="797" y="2607"/>
                  </a:lnTo>
                  <a:lnTo>
                    <a:pt x="616" y="1792"/>
                  </a:lnTo>
                  <a:lnTo>
                    <a:pt x="634" y="688"/>
                  </a:lnTo>
                  <a:lnTo>
                    <a:pt x="670" y="272"/>
                  </a:lnTo>
                  <a:lnTo>
                    <a:pt x="670" y="145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A29F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4185829" y="1557704"/>
              <a:ext cx="119065" cy="119605"/>
            </a:xfrm>
            <a:custGeom>
              <a:avLst/>
              <a:gdLst/>
              <a:ahLst/>
              <a:cxnLst/>
              <a:rect l="l" t="t" r="r" b="b"/>
              <a:pathLst>
                <a:path w="3748" h="3765" extrusionOk="0">
                  <a:moveTo>
                    <a:pt x="1883" y="0"/>
                  </a:moveTo>
                  <a:lnTo>
                    <a:pt x="1485" y="36"/>
                  </a:lnTo>
                  <a:lnTo>
                    <a:pt x="815" y="308"/>
                  </a:lnTo>
                  <a:lnTo>
                    <a:pt x="308" y="815"/>
                  </a:lnTo>
                  <a:lnTo>
                    <a:pt x="19" y="1502"/>
                  </a:lnTo>
                  <a:lnTo>
                    <a:pt x="1" y="1883"/>
                  </a:lnTo>
                  <a:lnTo>
                    <a:pt x="19" y="2263"/>
                  </a:lnTo>
                  <a:lnTo>
                    <a:pt x="308" y="2932"/>
                  </a:lnTo>
                  <a:lnTo>
                    <a:pt x="815" y="3439"/>
                  </a:lnTo>
                  <a:lnTo>
                    <a:pt x="1485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33" y="3439"/>
                  </a:lnTo>
                  <a:lnTo>
                    <a:pt x="3440" y="2932"/>
                  </a:lnTo>
                  <a:lnTo>
                    <a:pt x="3729" y="2263"/>
                  </a:lnTo>
                  <a:lnTo>
                    <a:pt x="3748" y="1883"/>
                  </a:lnTo>
                  <a:lnTo>
                    <a:pt x="3729" y="1502"/>
                  </a:lnTo>
                  <a:lnTo>
                    <a:pt x="3440" y="815"/>
                  </a:lnTo>
                  <a:lnTo>
                    <a:pt x="2933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FF7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3240523" y="1474315"/>
              <a:ext cx="140921" cy="132852"/>
            </a:xfrm>
            <a:custGeom>
              <a:avLst/>
              <a:gdLst/>
              <a:ahLst/>
              <a:cxnLst/>
              <a:rect l="l" t="t" r="r" b="b"/>
              <a:pathLst>
                <a:path w="4436" h="4182" extrusionOk="0">
                  <a:moveTo>
                    <a:pt x="218" y="1"/>
                  </a:moveTo>
                  <a:lnTo>
                    <a:pt x="37" y="145"/>
                  </a:lnTo>
                  <a:lnTo>
                    <a:pt x="1" y="272"/>
                  </a:lnTo>
                  <a:lnTo>
                    <a:pt x="1" y="906"/>
                  </a:lnTo>
                  <a:lnTo>
                    <a:pt x="127" y="1865"/>
                  </a:lnTo>
                  <a:lnTo>
                    <a:pt x="327" y="2480"/>
                  </a:lnTo>
                  <a:lnTo>
                    <a:pt x="598" y="3023"/>
                  </a:lnTo>
                  <a:lnTo>
                    <a:pt x="978" y="3512"/>
                  </a:lnTo>
                  <a:lnTo>
                    <a:pt x="1449" y="3874"/>
                  </a:lnTo>
                  <a:lnTo>
                    <a:pt x="2046" y="4109"/>
                  </a:lnTo>
                  <a:lnTo>
                    <a:pt x="2372" y="4164"/>
                  </a:lnTo>
                  <a:lnTo>
                    <a:pt x="2734" y="4182"/>
                  </a:lnTo>
                  <a:lnTo>
                    <a:pt x="3331" y="4001"/>
                  </a:lnTo>
                  <a:lnTo>
                    <a:pt x="3766" y="3621"/>
                  </a:lnTo>
                  <a:lnTo>
                    <a:pt x="4091" y="3096"/>
                  </a:lnTo>
                  <a:lnTo>
                    <a:pt x="4291" y="2480"/>
                  </a:lnTo>
                  <a:lnTo>
                    <a:pt x="4399" y="1811"/>
                  </a:lnTo>
                  <a:lnTo>
                    <a:pt x="4435" y="815"/>
                  </a:lnTo>
                  <a:lnTo>
                    <a:pt x="4381" y="272"/>
                  </a:lnTo>
                  <a:lnTo>
                    <a:pt x="4345" y="145"/>
                  </a:lnTo>
                  <a:lnTo>
                    <a:pt x="4146" y="1"/>
                  </a:lnTo>
                  <a:lnTo>
                    <a:pt x="3910" y="1"/>
                  </a:lnTo>
                  <a:lnTo>
                    <a:pt x="3766" y="145"/>
                  </a:lnTo>
                  <a:lnTo>
                    <a:pt x="3766" y="272"/>
                  </a:lnTo>
                  <a:lnTo>
                    <a:pt x="3820" y="706"/>
                  </a:lnTo>
                  <a:lnTo>
                    <a:pt x="3838" y="1684"/>
                  </a:lnTo>
                  <a:lnTo>
                    <a:pt x="3711" y="2408"/>
                  </a:lnTo>
                  <a:lnTo>
                    <a:pt x="3530" y="2842"/>
                  </a:lnTo>
                  <a:lnTo>
                    <a:pt x="3259" y="3186"/>
                  </a:lnTo>
                  <a:lnTo>
                    <a:pt x="2879" y="3440"/>
                  </a:lnTo>
                  <a:lnTo>
                    <a:pt x="2643" y="3512"/>
                  </a:lnTo>
                  <a:lnTo>
                    <a:pt x="2336" y="3566"/>
                  </a:lnTo>
                  <a:lnTo>
                    <a:pt x="1829" y="3476"/>
                  </a:lnTo>
                  <a:lnTo>
                    <a:pt x="1431" y="3168"/>
                  </a:lnTo>
                  <a:lnTo>
                    <a:pt x="1105" y="2734"/>
                  </a:lnTo>
                  <a:lnTo>
                    <a:pt x="779" y="1901"/>
                  </a:lnTo>
                  <a:lnTo>
                    <a:pt x="616" y="743"/>
                  </a:lnTo>
                  <a:lnTo>
                    <a:pt x="616" y="272"/>
                  </a:lnTo>
                  <a:lnTo>
                    <a:pt x="616" y="145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8987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3525160" y="1610025"/>
              <a:ext cx="393917" cy="285240"/>
            </a:xfrm>
            <a:custGeom>
              <a:avLst/>
              <a:gdLst/>
              <a:ahLst/>
              <a:cxnLst/>
              <a:rect l="l" t="t" r="r" b="b"/>
              <a:pathLst>
                <a:path w="12400" h="8979" extrusionOk="0">
                  <a:moveTo>
                    <a:pt x="399" y="0"/>
                  </a:moveTo>
                  <a:lnTo>
                    <a:pt x="200" y="91"/>
                  </a:lnTo>
                  <a:lnTo>
                    <a:pt x="163" y="236"/>
                  </a:lnTo>
                  <a:lnTo>
                    <a:pt x="55" y="996"/>
                  </a:lnTo>
                  <a:lnTo>
                    <a:pt x="0" y="2534"/>
                  </a:lnTo>
                  <a:lnTo>
                    <a:pt x="181" y="4055"/>
                  </a:lnTo>
                  <a:lnTo>
                    <a:pt x="652" y="5521"/>
                  </a:lnTo>
                  <a:lnTo>
                    <a:pt x="1032" y="6209"/>
                  </a:lnTo>
                  <a:lnTo>
                    <a:pt x="1231" y="6553"/>
                  </a:lnTo>
                  <a:lnTo>
                    <a:pt x="1720" y="7168"/>
                  </a:lnTo>
                  <a:lnTo>
                    <a:pt x="2281" y="7675"/>
                  </a:lnTo>
                  <a:lnTo>
                    <a:pt x="2915" y="8109"/>
                  </a:lnTo>
                  <a:lnTo>
                    <a:pt x="3584" y="8435"/>
                  </a:lnTo>
                  <a:lnTo>
                    <a:pt x="4308" y="8688"/>
                  </a:lnTo>
                  <a:lnTo>
                    <a:pt x="5431" y="8942"/>
                  </a:lnTo>
                  <a:lnTo>
                    <a:pt x="6209" y="8978"/>
                  </a:lnTo>
                  <a:lnTo>
                    <a:pt x="6661" y="8978"/>
                  </a:lnTo>
                  <a:lnTo>
                    <a:pt x="7494" y="8888"/>
                  </a:lnTo>
                  <a:lnTo>
                    <a:pt x="8272" y="8688"/>
                  </a:lnTo>
                  <a:lnTo>
                    <a:pt x="8978" y="8417"/>
                  </a:lnTo>
                  <a:lnTo>
                    <a:pt x="9612" y="8037"/>
                  </a:lnTo>
                  <a:lnTo>
                    <a:pt x="10173" y="7602"/>
                  </a:lnTo>
                  <a:lnTo>
                    <a:pt x="10680" y="7077"/>
                  </a:lnTo>
                  <a:lnTo>
                    <a:pt x="11114" y="6498"/>
                  </a:lnTo>
                  <a:lnTo>
                    <a:pt x="11657" y="5539"/>
                  </a:lnTo>
                  <a:lnTo>
                    <a:pt x="12164" y="4127"/>
                  </a:lnTo>
                  <a:lnTo>
                    <a:pt x="12399" y="2589"/>
                  </a:lnTo>
                  <a:lnTo>
                    <a:pt x="12381" y="1014"/>
                  </a:lnTo>
                  <a:lnTo>
                    <a:pt x="12272" y="236"/>
                  </a:lnTo>
                  <a:lnTo>
                    <a:pt x="12218" y="91"/>
                  </a:lnTo>
                  <a:lnTo>
                    <a:pt x="12037" y="0"/>
                  </a:lnTo>
                  <a:lnTo>
                    <a:pt x="11802" y="55"/>
                  </a:lnTo>
                  <a:lnTo>
                    <a:pt x="11657" y="254"/>
                  </a:lnTo>
                  <a:lnTo>
                    <a:pt x="11675" y="398"/>
                  </a:lnTo>
                  <a:lnTo>
                    <a:pt x="11766" y="1122"/>
                  </a:lnTo>
                  <a:lnTo>
                    <a:pt x="11784" y="2570"/>
                  </a:lnTo>
                  <a:lnTo>
                    <a:pt x="11585" y="3946"/>
                  </a:lnTo>
                  <a:lnTo>
                    <a:pt x="11150" y="5231"/>
                  </a:lnTo>
                  <a:lnTo>
                    <a:pt x="10481" y="6353"/>
                  </a:lnTo>
                  <a:lnTo>
                    <a:pt x="9811" y="7041"/>
                  </a:lnTo>
                  <a:lnTo>
                    <a:pt x="9286" y="7458"/>
                  </a:lnTo>
                  <a:lnTo>
                    <a:pt x="8707" y="7783"/>
                  </a:lnTo>
                  <a:lnTo>
                    <a:pt x="8073" y="8055"/>
                  </a:lnTo>
                  <a:lnTo>
                    <a:pt x="7385" y="8236"/>
                  </a:lnTo>
                  <a:lnTo>
                    <a:pt x="6625" y="8344"/>
                  </a:lnTo>
                  <a:lnTo>
                    <a:pt x="6209" y="8363"/>
                  </a:lnTo>
                  <a:lnTo>
                    <a:pt x="5811" y="8363"/>
                  </a:lnTo>
                  <a:lnTo>
                    <a:pt x="5050" y="8272"/>
                  </a:lnTo>
                  <a:lnTo>
                    <a:pt x="4345" y="8091"/>
                  </a:lnTo>
                  <a:lnTo>
                    <a:pt x="3711" y="7838"/>
                  </a:lnTo>
                  <a:lnTo>
                    <a:pt x="3132" y="7494"/>
                  </a:lnTo>
                  <a:lnTo>
                    <a:pt x="2625" y="7096"/>
                  </a:lnTo>
                  <a:lnTo>
                    <a:pt x="1955" y="6372"/>
                  </a:lnTo>
                  <a:lnTo>
                    <a:pt x="1286" y="5231"/>
                  </a:lnTo>
                  <a:lnTo>
                    <a:pt x="851" y="3928"/>
                  </a:lnTo>
                  <a:lnTo>
                    <a:pt x="652" y="2534"/>
                  </a:lnTo>
                  <a:lnTo>
                    <a:pt x="670" y="1104"/>
                  </a:lnTo>
                  <a:lnTo>
                    <a:pt x="761" y="398"/>
                  </a:lnTo>
                  <a:lnTo>
                    <a:pt x="761" y="254"/>
                  </a:lnTo>
                  <a:lnTo>
                    <a:pt x="616" y="5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8987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3139916" y="1557704"/>
              <a:ext cx="119636" cy="119605"/>
            </a:xfrm>
            <a:custGeom>
              <a:avLst/>
              <a:gdLst/>
              <a:ahLst/>
              <a:cxnLst/>
              <a:rect l="l" t="t" r="r" b="b"/>
              <a:pathLst>
                <a:path w="3766" h="3765" extrusionOk="0">
                  <a:moveTo>
                    <a:pt x="1883" y="0"/>
                  </a:moveTo>
                  <a:lnTo>
                    <a:pt x="1503" y="36"/>
                  </a:lnTo>
                  <a:lnTo>
                    <a:pt x="833" y="308"/>
                  </a:lnTo>
                  <a:lnTo>
                    <a:pt x="326" y="815"/>
                  </a:lnTo>
                  <a:lnTo>
                    <a:pt x="36" y="1502"/>
                  </a:lnTo>
                  <a:lnTo>
                    <a:pt x="0" y="1883"/>
                  </a:lnTo>
                  <a:lnTo>
                    <a:pt x="36" y="2263"/>
                  </a:lnTo>
                  <a:lnTo>
                    <a:pt x="326" y="2932"/>
                  </a:lnTo>
                  <a:lnTo>
                    <a:pt x="833" y="3439"/>
                  </a:lnTo>
                  <a:lnTo>
                    <a:pt x="1503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51" y="3439"/>
                  </a:lnTo>
                  <a:lnTo>
                    <a:pt x="3457" y="2932"/>
                  </a:lnTo>
                  <a:lnTo>
                    <a:pt x="3729" y="2263"/>
                  </a:lnTo>
                  <a:lnTo>
                    <a:pt x="3765" y="1883"/>
                  </a:lnTo>
                  <a:lnTo>
                    <a:pt x="3729" y="1502"/>
                  </a:lnTo>
                  <a:lnTo>
                    <a:pt x="3457" y="815"/>
                  </a:lnTo>
                  <a:lnTo>
                    <a:pt x="2951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FF7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4293934" y="1953305"/>
              <a:ext cx="505453" cy="793520"/>
            </a:xfrm>
            <a:custGeom>
              <a:avLst/>
              <a:gdLst/>
              <a:ahLst/>
              <a:cxnLst/>
              <a:rect l="l" t="t" r="r" b="b"/>
              <a:pathLst>
                <a:path w="15911" h="24979" extrusionOk="0">
                  <a:moveTo>
                    <a:pt x="13865" y="0"/>
                  </a:moveTo>
                  <a:lnTo>
                    <a:pt x="12852" y="290"/>
                  </a:lnTo>
                  <a:lnTo>
                    <a:pt x="11693" y="959"/>
                  </a:lnTo>
                  <a:lnTo>
                    <a:pt x="10390" y="2045"/>
                  </a:lnTo>
                  <a:lnTo>
                    <a:pt x="9015" y="3584"/>
                  </a:lnTo>
                  <a:lnTo>
                    <a:pt x="7567" y="5611"/>
                  </a:lnTo>
                  <a:lnTo>
                    <a:pt x="6843" y="6824"/>
                  </a:lnTo>
                  <a:lnTo>
                    <a:pt x="6155" y="8073"/>
                  </a:lnTo>
                  <a:lnTo>
                    <a:pt x="4833" y="10788"/>
                  </a:lnTo>
                  <a:lnTo>
                    <a:pt x="3621" y="13648"/>
                  </a:lnTo>
                  <a:lnTo>
                    <a:pt x="2517" y="16453"/>
                  </a:lnTo>
                  <a:lnTo>
                    <a:pt x="399" y="22589"/>
                  </a:lnTo>
                  <a:lnTo>
                    <a:pt x="1" y="23929"/>
                  </a:lnTo>
                  <a:lnTo>
                    <a:pt x="1050" y="24200"/>
                  </a:lnTo>
                  <a:lnTo>
                    <a:pt x="4019" y="24780"/>
                  </a:lnTo>
                  <a:lnTo>
                    <a:pt x="5123" y="24942"/>
                  </a:lnTo>
                  <a:lnTo>
                    <a:pt x="5358" y="24961"/>
                  </a:lnTo>
                  <a:lnTo>
                    <a:pt x="5938" y="24979"/>
                  </a:lnTo>
                  <a:lnTo>
                    <a:pt x="6227" y="24888"/>
                  </a:lnTo>
                  <a:lnTo>
                    <a:pt x="6281" y="24798"/>
                  </a:lnTo>
                  <a:lnTo>
                    <a:pt x="6263" y="24689"/>
                  </a:lnTo>
                  <a:lnTo>
                    <a:pt x="6046" y="24454"/>
                  </a:lnTo>
                  <a:lnTo>
                    <a:pt x="5539" y="24128"/>
                  </a:lnTo>
                  <a:lnTo>
                    <a:pt x="5340" y="24001"/>
                  </a:lnTo>
                  <a:lnTo>
                    <a:pt x="5684" y="24055"/>
                  </a:lnTo>
                  <a:lnTo>
                    <a:pt x="6589" y="24128"/>
                  </a:lnTo>
                  <a:lnTo>
                    <a:pt x="6933" y="24055"/>
                  </a:lnTo>
                  <a:lnTo>
                    <a:pt x="7060" y="23965"/>
                  </a:lnTo>
                  <a:lnTo>
                    <a:pt x="7096" y="23911"/>
                  </a:lnTo>
                  <a:lnTo>
                    <a:pt x="7096" y="23820"/>
                  </a:lnTo>
                  <a:lnTo>
                    <a:pt x="7005" y="23675"/>
                  </a:lnTo>
                  <a:lnTo>
                    <a:pt x="6698" y="23440"/>
                  </a:lnTo>
                  <a:lnTo>
                    <a:pt x="5811" y="23060"/>
                  </a:lnTo>
                  <a:lnTo>
                    <a:pt x="5449" y="22951"/>
                  </a:lnTo>
                  <a:lnTo>
                    <a:pt x="5865" y="22897"/>
                  </a:lnTo>
                  <a:lnTo>
                    <a:pt x="6643" y="22825"/>
                  </a:lnTo>
                  <a:lnTo>
                    <a:pt x="7060" y="22662"/>
                  </a:lnTo>
                  <a:lnTo>
                    <a:pt x="7205" y="22517"/>
                  </a:lnTo>
                  <a:lnTo>
                    <a:pt x="7078" y="22408"/>
                  </a:lnTo>
                  <a:lnTo>
                    <a:pt x="6698" y="22282"/>
                  </a:lnTo>
                  <a:lnTo>
                    <a:pt x="6010" y="22245"/>
                  </a:lnTo>
                  <a:lnTo>
                    <a:pt x="5666" y="22264"/>
                  </a:lnTo>
                  <a:lnTo>
                    <a:pt x="5177" y="22282"/>
                  </a:lnTo>
                  <a:lnTo>
                    <a:pt x="4182" y="22390"/>
                  </a:lnTo>
                  <a:lnTo>
                    <a:pt x="3711" y="22481"/>
                  </a:lnTo>
                  <a:lnTo>
                    <a:pt x="3711" y="22481"/>
                  </a:lnTo>
                  <a:lnTo>
                    <a:pt x="4327" y="21956"/>
                  </a:lnTo>
                  <a:lnTo>
                    <a:pt x="7856" y="18680"/>
                  </a:lnTo>
                  <a:lnTo>
                    <a:pt x="9847" y="16544"/>
                  </a:lnTo>
                  <a:lnTo>
                    <a:pt x="11114" y="15060"/>
                  </a:lnTo>
                  <a:lnTo>
                    <a:pt x="11675" y="14299"/>
                  </a:lnTo>
                  <a:lnTo>
                    <a:pt x="12562" y="13069"/>
                  </a:lnTo>
                  <a:lnTo>
                    <a:pt x="13920" y="10716"/>
                  </a:lnTo>
                  <a:lnTo>
                    <a:pt x="14897" y="8544"/>
                  </a:lnTo>
                  <a:lnTo>
                    <a:pt x="15513" y="6589"/>
                  </a:lnTo>
                  <a:lnTo>
                    <a:pt x="15838" y="4833"/>
                  </a:lnTo>
                  <a:lnTo>
                    <a:pt x="15911" y="3331"/>
                  </a:lnTo>
                  <a:lnTo>
                    <a:pt x="15802" y="2082"/>
                  </a:lnTo>
                  <a:lnTo>
                    <a:pt x="15567" y="1104"/>
                  </a:lnTo>
                  <a:lnTo>
                    <a:pt x="15422" y="742"/>
                  </a:lnTo>
                  <a:lnTo>
                    <a:pt x="15332" y="579"/>
                  </a:lnTo>
                  <a:lnTo>
                    <a:pt x="15114" y="326"/>
                  </a:lnTo>
                  <a:lnTo>
                    <a:pt x="14825" y="127"/>
                  </a:lnTo>
                  <a:lnTo>
                    <a:pt x="14481" y="18"/>
                  </a:lnTo>
                  <a:lnTo>
                    <a:pt x="13865" y="0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4329005" y="1953305"/>
              <a:ext cx="470381" cy="793520"/>
            </a:xfrm>
            <a:custGeom>
              <a:avLst/>
              <a:gdLst/>
              <a:ahLst/>
              <a:cxnLst/>
              <a:rect l="l" t="t" r="r" b="b"/>
              <a:pathLst>
                <a:path w="14807" h="24979" extrusionOk="0">
                  <a:moveTo>
                    <a:pt x="12689" y="0"/>
                  </a:moveTo>
                  <a:lnTo>
                    <a:pt x="12345" y="91"/>
                  </a:lnTo>
                  <a:lnTo>
                    <a:pt x="12327" y="887"/>
                  </a:lnTo>
                  <a:lnTo>
                    <a:pt x="12146" y="2462"/>
                  </a:lnTo>
                  <a:lnTo>
                    <a:pt x="11766" y="4018"/>
                  </a:lnTo>
                  <a:lnTo>
                    <a:pt x="11241" y="5557"/>
                  </a:lnTo>
                  <a:lnTo>
                    <a:pt x="10571" y="7059"/>
                  </a:lnTo>
                  <a:lnTo>
                    <a:pt x="9775" y="8562"/>
                  </a:lnTo>
                  <a:lnTo>
                    <a:pt x="8435" y="10788"/>
                  </a:lnTo>
                  <a:lnTo>
                    <a:pt x="5395" y="15204"/>
                  </a:lnTo>
                  <a:lnTo>
                    <a:pt x="2372" y="19657"/>
                  </a:lnTo>
                  <a:lnTo>
                    <a:pt x="1087" y="21902"/>
                  </a:lnTo>
                  <a:lnTo>
                    <a:pt x="327" y="23440"/>
                  </a:lnTo>
                  <a:lnTo>
                    <a:pt x="1" y="24218"/>
                  </a:lnTo>
                  <a:lnTo>
                    <a:pt x="1051" y="24436"/>
                  </a:lnTo>
                  <a:lnTo>
                    <a:pt x="3241" y="24834"/>
                  </a:lnTo>
                  <a:lnTo>
                    <a:pt x="4019" y="24942"/>
                  </a:lnTo>
                  <a:lnTo>
                    <a:pt x="4254" y="24961"/>
                  </a:lnTo>
                  <a:lnTo>
                    <a:pt x="4834" y="24979"/>
                  </a:lnTo>
                  <a:lnTo>
                    <a:pt x="5123" y="24906"/>
                  </a:lnTo>
                  <a:lnTo>
                    <a:pt x="5159" y="24798"/>
                  </a:lnTo>
                  <a:lnTo>
                    <a:pt x="5159" y="24689"/>
                  </a:lnTo>
                  <a:lnTo>
                    <a:pt x="4942" y="24454"/>
                  </a:lnTo>
                  <a:lnTo>
                    <a:pt x="4435" y="24128"/>
                  </a:lnTo>
                  <a:lnTo>
                    <a:pt x="4236" y="24001"/>
                  </a:lnTo>
                  <a:lnTo>
                    <a:pt x="4580" y="24055"/>
                  </a:lnTo>
                  <a:lnTo>
                    <a:pt x="5485" y="24128"/>
                  </a:lnTo>
                  <a:lnTo>
                    <a:pt x="5829" y="24055"/>
                  </a:lnTo>
                  <a:lnTo>
                    <a:pt x="5956" y="23965"/>
                  </a:lnTo>
                  <a:lnTo>
                    <a:pt x="5992" y="23911"/>
                  </a:lnTo>
                  <a:lnTo>
                    <a:pt x="5992" y="23820"/>
                  </a:lnTo>
                  <a:lnTo>
                    <a:pt x="5901" y="23675"/>
                  </a:lnTo>
                  <a:lnTo>
                    <a:pt x="5594" y="23440"/>
                  </a:lnTo>
                  <a:lnTo>
                    <a:pt x="4707" y="23060"/>
                  </a:lnTo>
                  <a:lnTo>
                    <a:pt x="4345" y="22951"/>
                  </a:lnTo>
                  <a:lnTo>
                    <a:pt x="4761" y="22897"/>
                  </a:lnTo>
                  <a:lnTo>
                    <a:pt x="5539" y="22825"/>
                  </a:lnTo>
                  <a:lnTo>
                    <a:pt x="5956" y="22662"/>
                  </a:lnTo>
                  <a:lnTo>
                    <a:pt x="6101" y="22517"/>
                  </a:lnTo>
                  <a:lnTo>
                    <a:pt x="5974" y="22408"/>
                  </a:lnTo>
                  <a:lnTo>
                    <a:pt x="5594" y="22282"/>
                  </a:lnTo>
                  <a:lnTo>
                    <a:pt x="4906" y="22245"/>
                  </a:lnTo>
                  <a:lnTo>
                    <a:pt x="4562" y="22264"/>
                  </a:lnTo>
                  <a:lnTo>
                    <a:pt x="4073" y="22282"/>
                  </a:lnTo>
                  <a:lnTo>
                    <a:pt x="3078" y="22390"/>
                  </a:lnTo>
                  <a:lnTo>
                    <a:pt x="2607" y="22481"/>
                  </a:lnTo>
                  <a:lnTo>
                    <a:pt x="2607" y="22481"/>
                  </a:lnTo>
                  <a:lnTo>
                    <a:pt x="3223" y="21956"/>
                  </a:lnTo>
                  <a:lnTo>
                    <a:pt x="6752" y="18680"/>
                  </a:lnTo>
                  <a:lnTo>
                    <a:pt x="8743" y="16544"/>
                  </a:lnTo>
                  <a:lnTo>
                    <a:pt x="10010" y="15060"/>
                  </a:lnTo>
                  <a:lnTo>
                    <a:pt x="10571" y="14299"/>
                  </a:lnTo>
                  <a:lnTo>
                    <a:pt x="11458" y="13069"/>
                  </a:lnTo>
                  <a:lnTo>
                    <a:pt x="12816" y="10716"/>
                  </a:lnTo>
                  <a:lnTo>
                    <a:pt x="13793" y="8544"/>
                  </a:lnTo>
                  <a:lnTo>
                    <a:pt x="14409" y="6589"/>
                  </a:lnTo>
                  <a:lnTo>
                    <a:pt x="14734" y="4833"/>
                  </a:lnTo>
                  <a:lnTo>
                    <a:pt x="14807" y="3331"/>
                  </a:lnTo>
                  <a:lnTo>
                    <a:pt x="14698" y="2082"/>
                  </a:lnTo>
                  <a:lnTo>
                    <a:pt x="14463" y="1104"/>
                  </a:lnTo>
                  <a:lnTo>
                    <a:pt x="14318" y="742"/>
                  </a:lnTo>
                  <a:lnTo>
                    <a:pt x="14191" y="525"/>
                  </a:lnTo>
                  <a:lnTo>
                    <a:pt x="13829" y="181"/>
                  </a:lnTo>
                  <a:lnTo>
                    <a:pt x="13323" y="0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696514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13775" y="1"/>
                  </a:moveTo>
                  <a:lnTo>
                    <a:pt x="13702" y="833"/>
                  </a:lnTo>
                  <a:lnTo>
                    <a:pt x="13467" y="2498"/>
                  </a:lnTo>
                  <a:lnTo>
                    <a:pt x="12942" y="4996"/>
                  </a:lnTo>
                  <a:lnTo>
                    <a:pt x="11947" y="8254"/>
                  </a:lnTo>
                  <a:lnTo>
                    <a:pt x="10716" y="11422"/>
                  </a:lnTo>
                  <a:lnTo>
                    <a:pt x="10046" y="12942"/>
                  </a:lnTo>
                  <a:lnTo>
                    <a:pt x="9431" y="14209"/>
                  </a:lnTo>
                  <a:lnTo>
                    <a:pt x="8073" y="16689"/>
                  </a:lnTo>
                  <a:lnTo>
                    <a:pt x="6498" y="19042"/>
                  </a:lnTo>
                  <a:lnTo>
                    <a:pt x="5123" y="20671"/>
                  </a:lnTo>
                  <a:lnTo>
                    <a:pt x="4145" y="21685"/>
                  </a:lnTo>
                  <a:lnTo>
                    <a:pt x="3602" y="22173"/>
                  </a:lnTo>
                  <a:lnTo>
                    <a:pt x="2571" y="22173"/>
                  </a:lnTo>
                  <a:lnTo>
                    <a:pt x="1575" y="22282"/>
                  </a:lnTo>
                  <a:lnTo>
                    <a:pt x="1177" y="22336"/>
                  </a:lnTo>
                  <a:lnTo>
                    <a:pt x="507" y="22481"/>
                  </a:lnTo>
                  <a:lnTo>
                    <a:pt x="127" y="22680"/>
                  </a:lnTo>
                  <a:lnTo>
                    <a:pt x="0" y="22807"/>
                  </a:lnTo>
                  <a:lnTo>
                    <a:pt x="199" y="22934"/>
                  </a:lnTo>
                  <a:lnTo>
                    <a:pt x="670" y="23024"/>
                  </a:lnTo>
                  <a:lnTo>
                    <a:pt x="1394" y="22988"/>
                  </a:lnTo>
                  <a:lnTo>
                    <a:pt x="1847" y="22970"/>
                  </a:lnTo>
                  <a:lnTo>
                    <a:pt x="1847" y="22970"/>
                  </a:lnTo>
                  <a:lnTo>
                    <a:pt x="1503" y="23133"/>
                  </a:lnTo>
                  <a:lnTo>
                    <a:pt x="634" y="23676"/>
                  </a:lnTo>
                  <a:lnTo>
                    <a:pt x="362" y="23947"/>
                  </a:lnTo>
                  <a:lnTo>
                    <a:pt x="308" y="24128"/>
                  </a:lnTo>
                  <a:lnTo>
                    <a:pt x="326" y="24201"/>
                  </a:lnTo>
                  <a:lnTo>
                    <a:pt x="380" y="24273"/>
                  </a:lnTo>
                  <a:lnTo>
                    <a:pt x="561" y="24327"/>
                  </a:lnTo>
                  <a:lnTo>
                    <a:pt x="978" y="24291"/>
                  </a:lnTo>
                  <a:lnTo>
                    <a:pt x="2028" y="24002"/>
                  </a:lnTo>
                  <a:lnTo>
                    <a:pt x="2426" y="23857"/>
                  </a:lnTo>
                  <a:lnTo>
                    <a:pt x="2245" y="24002"/>
                  </a:lnTo>
                  <a:lnTo>
                    <a:pt x="1865" y="24490"/>
                  </a:lnTo>
                  <a:lnTo>
                    <a:pt x="1702" y="24870"/>
                  </a:lnTo>
                  <a:lnTo>
                    <a:pt x="1684" y="25088"/>
                  </a:lnTo>
                  <a:lnTo>
                    <a:pt x="1792" y="25232"/>
                  </a:lnTo>
                  <a:lnTo>
                    <a:pt x="2064" y="25305"/>
                  </a:lnTo>
                  <a:lnTo>
                    <a:pt x="2263" y="25287"/>
                  </a:lnTo>
                  <a:lnTo>
                    <a:pt x="2625" y="25214"/>
                  </a:lnTo>
                  <a:lnTo>
                    <a:pt x="3349" y="24889"/>
                  </a:lnTo>
                  <a:lnTo>
                    <a:pt x="4037" y="24382"/>
                  </a:lnTo>
                  <a:lnTo>
                    <a:pt x="4634" y="23803"/>
                  </a:lnTo>
                  <a:lnTo>
                    <a:pt x="4851" y="23513"/>
                  </a:lnTo>
                  <a:lnTo>
                    <a:pt x="5756" y="23151"/>
                  </a:lnTo>
                  <a:lnTo>
                    <a:pt x="7693" y="22173"/>
                  </a:lnTo>
                  <a:lnTo>
                    <a:pt x="9756" y="20943"/>
                  </a:lnTo>
                  <a:lnTo>
                    <a:pt x="11838" y="19477"/>
                  </a:lnTo>
                  <a:lnTo>
                    <a:pt x="13883" y="17793"/>
                  </a:lnTo>
                  <a:lnTo>
                    <a:pt x="15802" y="15947"/>
                  </a:lnTo>
                  <a:lnTo>
                    <a:pt x="17503" y="13956"/>
                  </a:lnTo>
                  <a:lnTo>
                    <a:pt x="18589" y="12363"/>
                  </a:lnTo>
                  <a:lnTo>
                    <a:pt x="19205" y="11277"/>
                  </a:lnTo>
                  <a:lnTo>
                    <a:pt x="19476" y="10716"/>
                  </a:lnTo>
                  <a:lnTo>
                    <a:pt x="13775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691336" y="2168911"/>
              <a:ext cx="629092" cy="813089"/>
            </a:xfrm>
            <a:custGeom>
              <a:avLst/>
              <a:gdLst/>
              <a:ahLst/>
              <a:cxnLst/>
              <a:rect l="l" t="t" r="r" b="b"/>
              <a:pathLst>
                <a:path w="19803" h="25595" extrusionOk="0">
                  <a:moveTo>
                    <a:pt x="13883" y="1"/>
                  </a:moveTo>
                  <a:lnTo>
                    <a:pt x="13793" y="73"/>
                  </a:lnTo>
                  <a:lnTo>
                    <a:pt x="13775" y="146"/>
                  </a:lnTo>
                  <a:lnTo>
                    <a:pt x="13648" y="1557"/>
                  </a:lnTo>
                  <a:lnTo>
                    <a:pt x="13105" y="4544"/>
                  </a:lnTo>
                  <a:lnTo>
                    <a:pt x="12182" y="7730"/>
                  </a:lnTo>
                  <a:lnTo>
                    <a:pt x="10879" y="11169"/>
                  </a:lnTo>
                  <a:lnTo>
                    <a:pt x="10064" y="13033"/>
                  </a:lnTo>
                  <a:lnTo>
                    <a:pt x="9358" y="14499"/>
                  </a:lnTo>
                  <a:lnTo>
                    <a:pt x="7874" y="17124"/>
                  </a:lnTo>
                  <a:lnTo>
                    <a:pt x="6299" y="19386"/>
                  </a:lnTo>
                  <a:lnTo>
                    <a:pt x="4616" y="21323"/>
                  </a:lnTo>
                  <a:lnTo>
                    <a:pt x="3711" y="22156"/>
                  </a:lnTo>
                  <a:lnTo>
                    <a:pt x="2715" y="22174"/>
                  </a:lnTo>
                  <a:lnTo>
                    <a:pt x="1702" y="22264"/>
                  </a:lnTo>
                  <a:lnTo>
                    <a:pt x="1611" y="22282"/>
                  </a:lnTo>
                  <a:lnTo>
                    <a:pt x="1503" y="22300"/>
                  </a:lnTo>
                  <a:lnTo>
                    <a:pt x="1123" y="22355"/>
                  </a:lnTo>
                  <a:lnTo>
                    <a:pt x="507" y="22518"/>
                  </a:lnTo>
                  <a:lnTo>
                    <a:pt x="181" y="22717"/>
                  </a:lnTo>
                  <a:lnTo>
                    <a:pt x="37" y="22861"/>
                  </a:lnTo>
                  <a:lnTo>
                    <a:pt x="0" y="22916"/>
                  </a:lnTo>
                  <a:lnTo>
                    <a:pt x="0" y="22988"/>
                  </a:lnTo>
                  <a:lnTo>
                    <a:pt x="19" y="23042"/>
                  </a:lnTo>
                  <a:lnTo>
                    <a:pt x="73" y="23079"/>
                  </a:lnTo>
                  <a:lnTo>
                    <a:pt x="362" y="23242"/>
                  </a:lnTo>
                  <a:lnTo>
                    <a:pt x="978" y="23332"/>
                  </a:lnTo>
                  <a:lnTo>
                    <a:pt x="1304" y="23314"/>
                  </a:lnTo>
                  <a:lnTo>
                    <a:pt x="978" y="23495"/>
                  </a:lnTo>
                  <a:lnTo>
                    <a:pt x="471" y="23911"/>
                  </a:lnTo>
                  <a:lnTo>
                    <a:pt x="344" y="24129"/>
                  </a:lnTo>
                  <a:lnTo>
                    <a:pt x="308" y="24291"/>
                  </a:lnTo>
                  <a:lnTo>
                    <a:pt x="362" y="24418"/>
                  </a:lnTo>
                  <a:lnTo>
                    <a:pt x="435" y="24527"/>
                  </a:lnTo>
                  <a:lnTo>
                    <a:pt x="706" y="24635"/>
                  </a:lnTo>
                  <a:lnTo>
                    <a:pt x="1394" y="24545"/>
                  </a:lnTo>
                  <a:lnTo>
                    <a:pt x="2064" y="24346"/>
                  </a:lnTo>
                  <a:lnTo>
                    <a:pt x="2064" y="24346"/>
                  </a:lnTo>
                  <a:lnTo>
                    <a:pt x="1883" y="24581"/>
                  </a:lnTo>
                  <a:lnTo>
                    <a:pt x="1720" y="24979"/>
                  </a:lnTo>
                  <a:lnTo>
                    <a:pt x="1702" y="25215"/>
                  </a:lnTo>
                  <a:lnTo>
                    <a:pt x="1738" y="25323"/>
                  </a:lnTo>
                  <a:lnTo>
                    <a:pt x="1792" y="25450"/>
                  </a:lnTo>
                  <a:lnTo>
                    <a:pt x="2064" y="25595"/>
                  </a:lnTo>
                  <a:lnTo>
                    <a:pt x="2444" y="25595"/>
                  </a:lnTo>
                  <a:lnTo>
                    <a:pt x="2824" y="25522"/>
                  </a:lnTo>
                  <a:lnTo>
                    <a:pt x="3566" y="25178"/>
                  </a:lnTo>
                  <a:lnTo>
                    <a:pt x="4272" y="24672"/>
                  </a:lnTo>
                  <a:lnTo>
                    <a:pt x="4869" y="24092"/>
                  </a:lnTo>
                  <a:lnTo>
                    <a:pt x="5105" y="23785"/>
                  </a:lnTo>
                  <a:lnTo>
                    <a:pt x="6082" y="23386"/>
                  </a:lnTo>
                  <a:lnTo>
                    <a:pt x="8127" y="22355"/>
                  </a:lnTo>
                  <a:lnTo>
                    <a:pt x="10245" y="21070"/>
                  </a:lnTo>
                  <a:lnTo>
                    <a:pt x="12345" y="19567"/>
                  </a:lnTo>
                  <a:lnTo>
                    <a:pt x="14372" y="17866"/>
                  </a:lnTo>
                  <a:lnTo>
                    <a:pt x="16236" y="16020"/>
                  </a:lnTo>
                  <a:lnTo>
                    <a:pt x="17884" y="14047"/>
                  </a:lnTo>
                  <a:lnTo>
                    <a:pt x="18915" y="12508"/>
                  </a:lnTo>
                  <a:lnTo>
                    <a:pt x="19513" y="11458"/>
                  </a:lnTo>
                  <a:lnTo>
                    <a:pt x="19784" y="10933"/>
                  </a:lnTo>
                  <a:lnTo>
                    <a:pt x="19802" y="10879"/>
                  </a:lnTo>
                  <a:lnTo>
                    <a:pt x="19748" y="10770"/>
                  </a:lnTo>
                  <a:lnTo>
                    <a:pt x="19712" y="10734"/>
                  </a:lnTo>
                  <a:lnTo>
                    <a:pt x="19639" y="10716"/>
                  </a:lnTo>
                  <a:lnTo>
                    <a:pt x="19531" y="10752"/>
                  </a:lnTo>
                  <a:lnTo>
                    <a:pt x="19513" y="10807"/>
                  </a:lnTo>
                  <a:lnTo>
                    <a:pt x="19241" y="11332"/>
                  </a:lnTo>
                  <a:lnTo>
                    <a:pt x="18662" y="12363"/>
                  </a:lnTo>
                  <a:lnTo>
                    <a:pt x="17630" y="13902"/>
                  </a:lnTo>
                  <a:lnTo>
                    <a:pt x="15983" y="15839"/>
                  </a:lnTo>
                  <a:lnTo>
                    <a:pt x="14137" y="17667"/>
                  </a:lnTo>
                  <a:lnTo>
                    <a:pt x="12128" y="19350"/>
                  </a:lnTo>
                  <a:lnTo>
                    <a:pt x="10046" y="20834"/>
                  </a:lnTo>
                  <a:lnTo>
                    <a:pt x="7965" y="22101"/>
                  </a:lnTo>
                  <a:lnTo>
                    <a:pt x="5919" y="23133"/>
                  </a:lnTo>
                  <a:lnTo>
                    <a:pt x="4960" y="23531"/>
                  </a:lnTo>
                  <a:lnTo>
                    <a:pt x="4924" y="23549"/>
                  </a:lnTo>
                  <a:lnTo>
                    <a:pt x="4888" y="23586"/>
                  </a:lnTo>
                  <a:lnTo>
                    <a:pt x="4670" y="23857"/>
                  </a:lnTo>
                  <a:lnTo>
                    <a:pt x="4109" y="24418"/>
                  </a:lnTo>
                  <a:lnTo>
                    <a:pt x="3440" y="24907"/>
                  </a:lnTo>
                  <a:lnTo>
                    <a:pt x="2752" y="25215"/>
                  </a:lnTo>
                  <a:lnTo>
                    <a:pt x="2408" y="25287"/>
                  </a:lnTo>
                  <a:lnTo>
                    <a:pt x="2263" y="25305"/>
                  </a:lnTo>
                  <a:lnTo>
                    <a:pt x="2046" y="25269"/>
                  </a:lnTo>
                  <a:lnTo>
                    <a:pt x="2010" y="25215"/>
                  </a:lnTo>
                  <a:lnTo>
                    <a:pt x="1991" y="25124"/>
                  </a:lnTo>
                  <a:lnTo>
                    <a:pt x="2100" y="24834"/>
                  </a:lnTo>
                  <a:lnTo>
                    <a:pt x="2426" y="24346"/>
                  </a:lnTo>
                  <a:lnTo>
                    <a:pt x="2679" y="24110"/>
                  </a:lnTo>
                  <a:lnTo>
                    <a:pt x="2752" y="24020"/>
                  </a:lnTo>
                  <a:lnTo>
                    <a:pt x="2715" y="23929"/>
                  </a:lnTo>
                  <a:lnTo>
                    <a:pt x="2643" y="23839"/>
                  </a:lnTo>
                  <a:lnTo>
                    <a:pt x="2534" y="23857"/>
                  </a:lnTo>
                  <a:lnTo>
                    <a:pt x="2462" y="23875"/>
                  </a:lnTo>
                  <a:lnTo>
                    <a:pt x="2353" y="23911"/>
                  </a:lnTo>
                  <a:lnTo>
                    <a:pt x="1358" y="24255"/>
                  </a:lnTo>
                  <a:lnTo>
                    <a:pt x="652" y="24328"/>
                  </a:lnTo>
                  <a:lnTo>
                    <a:pt x="634" y="24291"/>
                  </a:lnTo>
                  <a:lnTo>
                    <a:pt x="616" y="24273"/>
                  </a:lnTo>
                  <a:lnTo>
                    <a:pt x="634" y="24237"/>
                  </a:lnTo>
                  <a:lnTo>
                    <a:pt x="688" y="24129"/>
                  </a:lnTo>
                  <a:lnTo>
                    <a:pt x="960" y="23893"/>
                  </a:lnTo>
                  <a:lnTo>
                    <a:pt x="1575" y="23495"/>
                  </a:lnTo>
                  <a:lnTo>
                    <a:pt x="2082" y="23260"/>
                  </a:lnTo>
                  <a:lnTo>
                    <a:pt x="2154" y="23187"/>
                  </a:lnTo>
                  <a:lnTo>
                    <a:pt x="2172" y="23079"/>
                  </a:lnTo>
                  <a:lnTo>
                    <a:pt x="2118" y="22988"/>
                  </a:lnTo>
                  <a:lnTo>
                    <a:pt x="2010" y="22970"/>
                  </a:lnTo>
                  <a:lnTo>
                    <a:pt x="1774" y="22970"/>
                  </a:lnTo>
                  <a:lnTo>
                    <a:pt x="1521" y="22988"/>
                  </a:lnTo>
                  <a:lnTo>
                    <a:pt x="1231" y="23024"/>
                  </a:lnTo>
                  <a:lnTo>
                    <a:pt x="670" y="23006"/>
                  </a:lnTo>
                  <a:lnTo>
                    <a:pt x="417" y="22934"/>
                  </a:lnTo>
                  <a:lnTo>
                    <a:pt x="652" y="22789"/>
                  </a:lnTo>
                  <a:lnTo>
                    <a:pt x="1249" y="22644"/>
                  </a:lnTo>
                  <a:lnTo>
                    <a:pt x="1539" y="22608"/>
                  </a:lnTo>
                  <a:lnTo>
                    <a:pt x="1648" y="22590"/>
                  </a:lnTo>
                  <a:lnTo>
                    <a:pt x="1756" y="22572"/>
                  </a:lnTo>
                  <a:lnTo>
                    <a:pt x="2734" y="22463"/>
                  </a:lnTo>
                  <a:lnTo>
                    <a:pt x="3820" y="22463"/>
                  </a:lnTo>
                  <a:lnTo>
                    <a:pt x="3874" y="22427"/>
                  </a:lnTo>
                  <a:lnTo>
                    <a:pt x="4797" y="21576"/>
                  </a:lnTo>
                  <a:lnTo>
                    <a:pt x="6517" y="19622"/>
                  </a:lnTo>
                  <a:lnTo>
                    <a:pt x="8109" y="17323"/>
                  </a:lnTo>
                  <a:lnTo>
                    <a:pt x="9612" y="14662"/>
                  </a:lnTo>
                  <a:lnTo>
                    <a:pt x="10336" y="13142"/>
                  </a:lnTo>
                  <a:lnTo>
                    <a:pt x="11168" y="11277"/>
                  </a:lnTo>
                  <a:lnTo>
                    <a:pt x="12472" y="7802"/>
                  </a:lnTo>
                  <a:lnTo>
                    <a:pt x="13395" y="4598"/>
                  </a:lnTo>
                  <a:lnTo>
                    <a:pt x="13956" y="1594"/>
                  </a:lnTo>
                  <a:lnTo>
                    <a:pt x="14083" y="164"/>
                  </a:lnTo>
                  <a:lnTo>
                    <a:pt x="14083" y="109"/>
                  </a:lnTo>
                  <a:lnTo>
                    <a:pt x="14010" y="19"/>
                  </a:lnTo>
                  <a:lnTo>
                    <a:pt x="13938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2645995" y="1953305"/>
              <a:ext cx="504881" cy="793520"/>
            </a:xfrm>
            <a:custGeom>
              <a:avLst/>
              <a:gdLst/>
              <a:ahLst/>
              <a:cxnLst/>
              <a:rect l="l" t="t" r="r" b="b"/>
              <a:pathLst>
                <a:path w="15893" h="24979" extrusionOk="0">
                  <a:moveTo>
                    <a:pt x="2045" y="0"/>
                  </a:moveTo>
                  <a:lnTo>
                    <a:pt x="1430" y="18"/>
                  </a:lnTo>
                  <a:lnTo>
                    <a:pt x="1086" y="127"/>
                  </a:lnTo>
                  <a:lnTo>
                    <a:pt x="796" y="326"/>
                  </a:lnTo>
                  <a:lnTo>
                    <a:pt x="561" y="579"/>
                  </a:lnTo>
                  <a:lnTo>
                    <a:pt x="489" y="742"/>
                  </a:lnTo>
                  <a:lnTo>
                    <a:pt x="326" y="1104"/>
                  </a:lnTo>
                  <a:lnTo>
                    <a:pt x="91" y="2082"/>
                  </a:lnTo>
                  <a:lnTo>
                    <a:pt x="0" y="3331"/>
                  </a:lnTo>
                  <a:lnTo>
                    <a:pt x="72" y="4833"/>
                  </a:lnTo>
                  <a:lnTo>
                    <a:pt x="398" y="6589"/>
                  </a:lnTo>
                  <a:lnTo>
                    <a:pt x="1014" y="8544"/>
                  </a:lnTo>
                  <a:lnTo>
                    <a:pt x="1973" y="10716"/>
                  </a:lnTo>
                  <a:lnTo>
                    <a:pt x="3349" y="13069"/>
                  </a:lnTo>
                  <a:lnTo>
                    <a:pt x="4236" y="14299"/>
                  </a:lnTo>
                  <a:lnTo>
                    <a:pt x="4797" y="15060"/>
                  </a:lnTo>
                  <a:lnTo>
                    <a:pt x="6046" y="16544"/>
                  </a:lnTo>
                  <a:lnTo>
                    <a:pt x="8055" y="18680"/>
                  </a:lnTo>
                  <a:lnTo>
                    <a:pt x="11566" y="21956"/>
                  </a:lnTo>
                  <a:lnTo>
                    <a:pt x="12200" y="22481"/>
                  </a:lnTo>
                  <a:lnTo>
                    <a:pt x="12200" y="22481"/>
                  </a:lnTo>
                  <a:lnTo>
                    <a:pt x="11729" y="22390"/>
                  </a:lnTo>
                  <a:lnTo>
                    <a:pt x="10715" y="22282"/>
                  </a:lnTo>
                  <a:lnTo>
                    <a:pt x="10245" y="22264"/>
                  </a:lnTo>
                  <a:lnTo>
                    <a:pt x="9883" y="22245"/>
                  </a:lnTo>
                  <a:lnTo>
                    <a:pt x="9213" y="22282"/>
                  </a:lnTo>
                  <a:lnTo>
                    <a:pt x="8833" y="22408"/>
                  </a:lnTo>
                  <a:lnTo>
                    <a:pt x="8688" y="22517"/>
                  </a:lnTo>
                  <a:lnTo>
                    <a:pt x="8833" y="22662"/>
                  </a:lnTo>
                  <a:lnTo>
                    <a:pt x="9267" y="22825"/>
                  </a:lnTo>
                  <a:lnTo>
                    <a:pt x="10028" y="22897"/>
                  </a:lnTo>
                  <a:lnTo>
                    <a:pt x="10462" y="22951"/>
                  </a:lnTo>
                  <a:lnTo>
                    <a:pt x="10100" y="23060"/>
                  </a:lnTo>
                  <a:lnTo>
                    <a:pt x="9213" y="23440"/>
                  </a:lnTo>
                  <a:lnTo>
                    <a:pt x="8905" y="23675"/>
                  </a:lnTo>
                  <a:lnTo>
                    <a:pt x="8815" y="23820"/>
                  </a:lnTo>
                  <a:lnTo>
                    <a:pt x="8815" y="23911"/>
                  </a:lnTo>
                  <a:lnTo>
                    <a:pt x="8833" y="23965"/>
                  </a:lnTo>
                  <a:lnTo>
                    <a:pt x="8978" y="24055"/>
                  </a:lnTo>
                  <a:lnTo>
                    <a:pt x="9322" y="24128"/>
                  </a:lnTo>
                  <a:lnTo>
                    <a:pt x="10209" y="24055"/>
                  </a:lnTo>
                  <a:lnTo>
                    <a:pt x="10571" y="24001"/>
                  </a:lnTo>
                  <a:lnTo>
                    <a:pt x="10353" y="24128"/>
                  </a:lnTo>
                  <a:lnTo>
                    <a:pt x="9847" y="24454"/>
                  </a:lnTo>
                  <a:lnTo>
                    <a:pt x="9648" y="24689"/>
                  </a:lnTo>
                  <a:lnTo>
                    <a:pt x="9629" y="24798"/>
                  </a:lnTo>
                  <a:lnTo>
                    <a:pt x="9684" y="24888"/>
                  </a:lnTo>
                  <a:lnTo>
                    <a:pt x="9973" y="24979"/>
                  </a:lnTo>
                  <a:lnTo>
                    <a:pt x="10553" y="24961"/>
                  </a:lnTo>
                  <a:lnTo>
                    <a:pt x="10788" y="24942"/>
                  </a:lnTo>
                  <a:lnTo>
                    <a:pt x="11892" y="24780"/>
                  </a:lnTo>
                  <a:lnTo>
                    <a:pt x="14860" y="24200"/>
                  </a:lnTo>
                  <a:lnTo>
                    <a:pt x="15892" y="23929"/>
                  </a:lnTo>
                  <a:lnTo>
                    <a:pt x="15512" y="22589"/>
                  </a:lnTo>
                  <a:lnTo>
                    <a:pt x="13394" y="16453"/>
                  </a:lnTo>
                  <a:lnTo>
                    <a:pt x="12290" y="13648"/>
                  </a:lnTo>
                  <a:lnTo>
                    <a:pt x="11077" y="10788"/>
                  </a:lnTo>
                  <a:lnTo>
                    <a:pt x="9756" y="8073"/>
                  </a:lnTo>
                  <a:lnTo>
                    <a:pt x="9068" y="6824"/>
                  </a:lnTo>
                  <a:lnTo>
                    <a:pt x="8326" y="5611"/>
                  </a:lnTo>
                  <a:lnTo>
                    <a:pt x="6896" y="3584"/>
                  </a:lnTo>
                  <a:lnTo>
                    <a:pt x="5521" y="2045"/>
                  </a:lnTo>
                  <a:lnTo>
                    <a:pt x="4217" y="959"/>
                  </a:lnTo>
                  <a:lnTo>
                    <a:pt x="3059" y="290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4582573" y="2191339"/>
              <a:ext cx="104706" cy="93174"/>
            </a:xfrm>
            <a:custGeom>
              <a:avLst/>
              <a:gdLst/>
              <a:ahLst/>
              <a:cxnLst/>
              <a:rect l="l" t="t" r="r" b="b"/>
              <a:pathLst>
                <a:path w="3296" h="2933" extrusionOk="0">
                  <a:moveTo>
                    <a:pt x="1648" y="1"/>
                  </a:moveTo>
                  <a:lnTo>
                    <a:pt x="1322" y="19"/>
                  </a:lnTo>
                  <a:lnTo>
                    <a:pt x="725" y="236"/>
                  </a:lnTo>
                  <a:lnTo>
                    <a:pt x="272" y="634"/>
                  </a:lnTo>
                  <a:lnTo>
                    <a:pt x="19" y="1177"/>
                  </a:lnTo>
                  <a:lnTo>
                    <a:pt x="1" y="1467"/>
                  </a:lnTo>
                  <a:lnTo>
                    <a:pt x="19" y="1775"/>
                  </a:lnTo>
                  <a:lnTo>
                    <a:pt x="272" y="2299"/>
                  </a:lnTo>
                  <a:lnTo>
                    <a:pt x="725" y="2698"/>
                  </a:lnTo>
                  <a:lnTo>
                    <a:pt x="1322" y="2915"/>
                  </a:lnTo>
                  <a:lnTo>
                    <a:pt x="1648" y="2933"/>
                  </a:lnTo>
                  <a:lnTo>
                    <a:pt x="1992" y="2915"/>
                  </a:lnTo>
                  <a:lnTo>
                    <a:pt x="2571" y="2698"/>
                  </a:lnTo>
                  <a:lnTo>
                    <a:pt x="3024" y="2299"/>
                  </a:lnTo>
                  <a:lnTo>
                    <a:pt x="3277" y="1775"/>
                  </a:lnTo>
                  <a:lnTo>
                    <a:pt x="3295" y="1467"/>
                  </a:lnTo>
                  <a:lnTo>
                    <a:pt x="3277" y="1177"/>
                  </a:lnTo>
                  <a:lnTo>
                    <a:pt x="3024" y="634"/>
                  </a:lnTo>
                  <a:lnTo>
                    <a:pt x="2571" y="236"/>
                  </a:lnTo>
                  <a:lnTo>
                    <a:pt x="1992" y="19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4687247" y="1952733"/>
              <a:ext cx="112139" cy="170210"/>
            </a:xfrm>
            <a:custGeom>
              <a:avLst/>
              <a:gdLst/>
              <a:ahLst/>
              <a:cxnLst/>
              <a:rect l="l" t="t" r="r" b="b"/>
              <a:pathLst>
                <a:path w="3530" h="5358" extrusionOk="0">
                  <a:moveTo>
                    <a:pt x="1756" y="0"/>
                  </a:moveTo>
                  <a:lnTo>
                    <a:pt x="941" y="127"/>
                  </a:lnTo>
                  <a:lnTo>
                    <a:pt x="489" y="308"/>
                  </a:lnTo>
                  <a:lnTo>
                    <a:pt x="326" y="652"/>
                  </a:lnTo>
                  <a:lnTo>
                    <a:pt x="91" y="1358"/>
                  </a:lnTo>
                  <a:lnTo>
                    <a:pt x="0" y="2100"/>
                  </a:lnTo>
                  <a:lnTo>
                    <a:pt x="36" y="2769"/>
                  </a:lnTo>
                  <a:lnTo>
                    <a:pt x="127" y="3059"/>
                  </a:lnTo>
                  <a:lnTo>
                    <a:pt x="217" y="3367"/>
                  </a:lnTo>
                  <a:lnTo>
                    <a:pt x="489" y="3874"/>
                  </a:lnTo>
                  <a:lnTo>
                    <a:pt x="815" y="4308"/>
                  </a:lnTo>
                  <a:lnTo>
                    <a:pt x="1195" y="4670"/>
                  </a:lnTo>
                  <a:lnTo>
                    <a:pt x="1846" y="5068"/>
                  </a:lnTo>
                  <a:lnTo>
                    <a:pt x="2842" y="5340"/>
                  </a:lnTo>
                  <a:lnTo>
                    <a:pt x="3367" y="5358"/>
                  </a:lnTo>
                  <a:lnTo>
                    <a:pt x="3475" y="4561"/>
                  </a:lnTo>
                  <a:lnTo>
                    <a:pt x="3530" y="3168"/>
                  </a:lnTo>
                  <a:lnTo>
                    <a:pt x="3421" y="2009"/>
                  </a:lnTo>
                  <a:lnTo>
                    <a:pt x="3186" y="1104"/>
                  </a:lnTo>
                  <a:lnTo>
                    <a:pt x="3041" y="760"/>
                  </a:lnTo>
                  <a:lnTo>
                    <a:pt x="2896" y="489"/>
                  </a:lnTo>
                  <a:lnTo>
                    <a:pt x="2408" y="127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4648713" y="2313231"/>
              <a:ext cx="75353" cy="104134"/>
            </a:xfrm>
            <a:custGeom>
              <a:avLst/>
              <a:gdLst/>
              <a:ahLst/>
              <a:cxnLst/>
              <a:rect l="l" t="t" r="r" b="b"/>
              <a:pathLst>
                <a:path w="2372" h="3278" extrusionOk="0">
                  <a:moveTo>
                    <a:pt x="2100" y="1"/>
                  </a:moveTo>
                  <a:lnTo>
                    <a:pt x="1539" y="19"/>
                  </a:lnTo>
                  <a:lnTo>
                    <a:pt x="1050" y="236"/>
                  </a:lnTo>
                  <a:lnTo>
                    <a:pt x="616" y="598"/>
                  </a:lnTo>
                  <a:lnTo>
                    <a:pt x="272" y="1105"/>
                  </a:lnTo>
                  <a:lnTo>
                    <a:pt x="55" y="1684"/>
                  </a:lnTo>
                  <a:lnTo>
                    <a:pt x="1" y="2318"/>
                  </a:lnTo>
                  <a:lnTo>
                    <a:pt x="127" y="2969"/>
                  </a:lnTo>
                  <a:lnTo>
                    <a:pt x="272" y="3277"/>
                  </a:lnTo>
                  <a:lnTo>
                    <a:pt x="399" y="3132"/>
                  </a:lnTo>
                  <a:lnTo>
                    <a:pt x="507" y="2969"/>
                  </a:lnTo>
                  <a:lnTo>
                    <a:pt x="1050" y="2227"/>
                  </a:lnTo>
                  <a:lnTo>
                    <a:pt x="1973" y="779"/>
                  </a:lnTo>
                  <a:lnTo>
                    <a:pt x="2372" y="9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2728209" y="1957879"/>
              <a:ext cx="156995" cy="146671"/>
            </a:xfrm>
            <a:custGeom>
              <a:avLst/>
              <a:gdLst/>
              <a:ahLst/>
              <a:cxnLst/>
              <a:rect l="l" t="t" r="r" b="b"/>
              <a:pathLst>
                <a:path w="4942" h="4617" extrusionOk="0">
                  <a:moveTo>
                    <a:pt x="91" y="1"/>
                  </a:moveTo>
                  <a:lnTo>
                    <a:pt x="0" y="616"/>
                  </a:lnTo>
                  <a:lnTo>
                    <a:pt x="18" y="1829"/>
                  </a:lnTo>
                  <a:lnTo>
                    <a:pt x="236" y="2662"/>
                  </a:lnTo>
                  <a:lnTo>
                    <a:pt x="489" y="3169"/>
                  </a:lnTo>
                  <a:lnTo>
                    <a:pt x="833" y="3639"/>
                  </a:lnTo>
                  <a:lnTo>
                    <a:pt x="1304" y="4037"/>
                  </a:lnTo>
                  <a:lnTo>
                    <a:pt x="1593" y="4218"/>
                  </a:lnTo>
                  <a:lnTo>
                    <a:pt x="2010" y="4399"/>
                  </a:lnTo>
                  <a:lnTo>
                    <a:pt x="2860" y="4598"/>
                  </a:lnTo>
                  <a:lnTo>
                    <a:pt x="3711" y="4617"/>
                  </a:lnTo>
                  <a:lnTo>
                    <a:pt x="4544" y="4454"/>
                  </a:lnTo>
                  <a:lnTo>
                    <a:pt x="4942" y="4291"/>
                  </a:lnTo>
                  <a:lnTo>
                    <a:pt x="4254" y="3386"/>
                  </a:lnTo>
                  <a:lnTo>
                    <a:pt x="2951" y="1920"/>
                  </a:lnTo>
                  <a:lnTo>
                    <a:pt x="1702" y="870"/>
                  </a:lnTo>
                  <a:lnTo>
                    <a:pt x="580" y="20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2694853" y="2257479"/>
              <a:ext cx="147242" cy="177136"/>
            </a:xfrm>
            <a:custGeom>
              <a:avLst/>
              <a:gdLst/>
              <a:ahLst/>
              <a:cxnLst/>
              <a:rect l="l" t="t" r="r" b="b"/>
              <a:pathLst>
                <a:path w="4635" h="5576" extrusionOk="0">
                  <a:moveTo>
                    <a:pt x="1919" y="0"/>
                  </a:moveTo>
                  <a:lnTo>
                    <a:pt x="634" y="73"/>
                  </a:lnTo>
                  <a:lnTo>
                    <a:pt x="1" y="217"/>
                  </a:lnTo>
                  <a:lnTo>
                    <a:pt x="507" y="1285"/>
                  </a:lnTo>
                  <a:lnTo>
                    <a:pt x="1847" y="3530"/>
                  </a:lnTo>
                  <a:lnTo>
                    <a:pt x="2698" y="4724"/>
                  </a:lnTo>
                  <a:lnTo>
                    <a:pt x="3005" y="5159"/>
                  </a:lnTo>
                  <a:lnTo>
                    <a:pt x="3331" y="5575"/>
                  </a:lnTo>
                  <a:lnTo>
                    <a:pt x="3711" y="5123"/>
                  </a:lnTo>
                  <a:lnTo>
                    <a:pt x="4308" y="4127"/>
                  </a:lnTo>
                  <a:lnTo>
                    <a:pt x="4562" y="3349"/>
                  </a:lnTo>
                  <a:lnTo>
                    <a:pt x="4634" y="2806"/>
                  </a:lnTo>
                  <a:lnTo>
                    <a:pt x="4598" y="2263"/>
                  </a:lnTo>
                  <a:lnTo>
                    <a:pt x="4435" y="1720"/>
                  </a:lnTo>
                  <a:lnTo>
                    <a:pt x="4308" y="1448"/>
                  </a:lnTo>
                  <a:lnTo>
                    <a:pt x="4164" y="1177"/>
                  </a:lnTo>
                  <a:lnTo>
                    <a:pt x="3784" y="706"/>
                  </a:lnTo>
                  <a:lnTo>
                    <a:pt x="3331" y="380"/>
                  </a:lnTo>
                  <a:lnTo>
                    <a:pt x="2788" y="16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2786280" y="2153408"/>
              <a:ext cx="104102" cy="82818"/>
            </a:xfrm>
            <a:custGeom>
              <a:avLst/>
              <a:gdLst/>
              <a:ahLst/>
              <a:cxnLst/>
              <a:rect l="l" t="t" r="r" b="b"/>
              <a:pathLst>
                <a:path w="3277" h="2607" extrusionOk="0">
                  <a:moveTo>
                    <a:pt x="1213" y="0"/>
                  </a:moveTo>
                  <a:lnTo>
                    <a:pt x="851" y="127"/>
                  </a:lnTo>
                  <a:lnTo>
                    <a:pt x="525" y="398"/>
                  </a:lnTo>
                  <a:lnTo>
                    <a:pt x="254" y="760"/>
                  </a:lnTo>
                  <a:lnTo>
                    <a:pt x="55" y="1158"/>
                  </a:lnTo>
                  <a:lnTo>
                    <a:pt x="1" y="1575"/>
                  </a:lnTo>
                  <a:lnTo>
                    <a:pt x="91" y="1973"/>
                  </a:lnTo>
                  <a:lnTo>
                    <a:pt x="363" y="2299"/>
                  </a:lnTo>
                  <a:lnTo>
                    <a:pt x="598" y="2426"/>
                  </a:lnTo>
                  <a:lnTo>
                    <a:pt x="906" y="2534"/>
                  </a:lnTo>
                  <a:lnTo>
                    <a:pt x="1630" y="2607"/>
                  </a:lnTo>
                  <a:lnTo>
                    <a:pt x="2372" y="2480"/>
                  </a:lnTo>
                  <a:lnTo>
                    <a:pt x="2842" y="2208"/>
                  </a:lnTo>
                  <a:lnTo>
                    <a:pt x="3096" y="1973"/>
                  </a:lnTo>
                  <a:lnTo>
                    <a:pt x="3186" y="1810"/>
                  </a:lnTo>
                  <a:lnTo>
                    <a:pt x="3259" y="1629"/>
                  </a:lnTo>
                  <a:lnTo>
                    <a:pt x="3277" y="1267"/>
                  </a:lnTo>
                  <a:lnTo>
                    <a:pt x="3168" y="959"/>
                  </a:lnTo>
                  <a:lnTo>
                    <a:pt x="2951" y="670"/>
                  </a:lnTo>
                  <a:lnTo>
                    <a:pt x="2498" y="326"/>
                  </a:lnTo>
                  <a:lnTo>
                    <a:pt x="1738" y="36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4289327" y="1948127"/>
              <a:ext cx="514665" cy="766486"/>
            </a:xfrm>
            <a:custGeom>
              <a:avLst/>
              <a:gdLst/>
              <a:ahLst/>
              <a:cxnLst/>
              <a:rect l="l" t="t" r="r" b="b"/>
              <a:pathLst>
                <a:path w="16201" h="24128" extrusionOk="0">
                  <a:moveTo>
                    <a:pt x="14065" y="0"/>
                  </a:moveTo>
                  <a:lnTo>
                    <a:pt x="13341" y="163"/>
                  </a:lnTo>
                  <a:lnTo>
                    <a:pt x="12526" y="525"/>
                  </a:lnTo>
                  <a:lnTo>
                    <a:pt x="11621" y="1086"/>
                  </a:lnTo>
                  <a:lnTo>
                    <a:pt x="10644" y="1901"/>
                  </a:lnTo>
                  <a:lnTo>
                    <a:pt x="9612" y="2969"/>
                  </a:lnTo>
                  <a:lnTo>
                    <a:pt x="8526" y="4326"/>
                  </a:lnTo>
                  <a:lnTo>
                    <a:pt x="7422" y="5955"/>
                  </a:lnTo>
                  <a:lnTo>
                    <a:pt x="6861" y="6915"/>
                  </a:lnTo>
                  <a:lnTo>
                    <a:pt x="6173" y="8145"/>
                  </a:lnTo>
                  <a:lnTo>
                    <a:pt x="4870" y="10842"/>
                  </a:lnTo>
                  <a:lnTo>
                    <a:pt x="3639" y="13684"/>
                  </a:lnTo>
                  <a:lnTo>
                    <a:pt x="2553" y="16508"/>
                  </a:lnTo>
                  <a:lnTo>
                    <a:pt x="417" y="22644"/>
                  </a:lnTo>
                  <a:lnTo>
                    <a:pt x="1" y="24037"/>
                  </a:lnTo>
                  <a:lnTo>
                    <a:pt x="290" y="24128"/>
                  </a:lnTo>
                  <a:lnTo>
                    <a:pt x="707" y="22734"/>
                  </a:lnTo>
                  <a:lnTo>
                    <a:pt x="2824" y="16616"/>
                  </a:lnTo>
                  <a:lnTo>
                    <a:pt x="3929" y="13811"/>
                  </a:lnTo>
                  <a:lnTo>
                    <a:pt x="5141" y="10987"/>
                  </a:lnTo>
                  <a:lnTo>
                    <a:pt x="6445" y="8290"/>
                  </a:lnTo>
                  <a:lnTo>
                    <a:pt x="7114" y="7059"/>
                  </a:lnTo>
                  <a:lnTo>
                    <a:pt x="7675" y="6136"/>
                  </a:lnTo>
                  <a:lnTo>
                    <a:pt x="8743" y="4525"/>
                  </a:lnTo>
                  <a:lnTo>
                    <a:pt x="9793" y="3222"/>
                  </a:lnTo>
                  <a:lnTo>
                    <a:pt x="10789" y="2172"/>
                  </a:lnTo>
                  <a:lnTo>
                    <a:pt x="11730" y="1376"/>
                  </a:lnTo>
                  <a:lnTo>
                    <a:pt x="12599" y="815"/>
                  </a:lnTo>
                  <a:lnTo>
                    <a:pt x="13377" y="453"/>
                  </a:lnTo>
                  <a:lnTo>
                    <a:pt x="14065" y="308"/>
                  </a:lnTo>
                  <a:lnTo>
                    <a:pt x="14354" y="308"/>
                  </a:lnTo>
                  <a:lnTo>
                    <a:pt x="14535" y="326"/>
                  </a:lnTo>
                  <a:lnTo>
                    <a:pt x="14879" y="417"/>
                  </a:lnTo>
                  <a:lnTo>
                    <a:pt x="15151" y="579"/>
                  </a:lnTo>
                  <a:lnTo>
                    <a:pt x="15350" y="833"/>
                  </a:lnTo>
                  <a:lnTo>
                    <a:pt x="15440" y="978"/>
                  </a:lnTo>
                  <a:lnTo>
                    <a:pt x="15585" y="1340"/>
                  </a:lnTo>
                  <a:lnTo>
                    <a:pt x="15802" y="2299"/>
                  </a:lnTo>
                  <a:lnTo>
                    <a:pt x="15911" y="3530"/>
                  </a:lnTo>
                  <a:lnTo>
                    <a:pt x="15820" y="5032"/>
                  </a:lnTo>
                  <a:lnTo>
                    <a:pt x="15495" y="6752"/>
                  </a:lnTo>
                  <a:lnTo>
                    <a:pt x="14879" y="8707"/>
                  </a:lnTo>
                  <a:lnTo>
                    <a:pt x="13920" y="10842"/>
                  </a:lnTo>
                  <a:lnTo>
                    <a:pt x="12562" y="13159"/>
                  </a:lnTo>
                  <a:lnTo>
                    <a:pt x="11694" y="14372"/>
                  </a:lnTo>
                  <a:lnTo>
                    <a:pt x="11151" y="15114"/>
                  </a:lnTo>
                  <a:lnTo>
                    <a:pt x="9902" y="16598"/>
                  </a:lnTo>
                  <a:lnTo>
                    <a:pt x="7929" y="18698"/>
                  </a:lnTo>
                  <a:lnTo>
                    <a:pt x="4417" y="21974"/>
                  </a:lnTo>
                  <a:lnTo>
                    <a:pt x="3748" y="22517"/>
                  </a:lnTo>
                  <a:lnTo>
                    <a:pt x="3947" y="22752"/>
                  </a:lnTo>
                  <a:lnTo>
                    <a:pt x="4616" y="22209"/>
                  </a:lnTo>
                  <a:lnTo>
                    <a:pt x="8146" y="18915"/>
                  </a:lnTo>
                  <a:lnTo>
                    <a:pt x="10137" y="16797"/>
                  </a:lnTo>
                  <a:lnTo>
                    <a:pt x="11386" y="15313"/>
                  </a:lnTo>
                  <a:lnTo>
                    <a:pt x="11947" y="14553"/>
                  </a:lnTo>
                  <a:lnTo>
                    <a:pt x="12816" y="13322"/>
                  </a:lnTo>
                  <a:lnTo>
                    <a:pt x="14191" y="10951"/>
                  </a:lnTo>
                  <a:lnTo>
                    <a:pt x="15169" y="8779"/>
                  </a:lnTo>
                  <a:lnTo>
                    <a:pt x="15784" y="6788"/>
                  </a:lnTo>
                  <a:lnTo>
                    <a:pt x="16110" y="5014"/>
                  </a:lnTo>
                  <a:lnTo>
                    <a:pt x="16201" y="3476"/>
                  </a:lnTo>
                  <a:lnTo>
                    <a:pt x="16092" y="2208"/>
                  </a:lnTo>
                  <a:lnTo>
                    <a:pt x="15857" y="1213"/>
                  </a:lnTo>
                  <a:lnTo>
                    <a:pt x="15712" y="851"/>
                  </a:lnTo>
                  <a:lnTo>
                    <a:pt x="15603" y="670"/>
                  </a:lnTo>
                  <a:lnTo>
                    <a:pt x="15350" y="362"/>
                  </a:lnTo>
                  <a:lnTo>
                    <a:pt x="15006" y="145"/>
                  </a:lnTo>
                  <a:lnTo>
                    <a:pt x="14590" y="18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4289327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861" y="1"/>
                  </a:moveTo>
                  <a:lnTo>
                    <a:pt x="6173" y="1231"/>
                  </a:lnTo>
                  <a:lnTo>
                    <a:pt x="4870" y="3928"/>
                  </a:lnTo>
                  <a:lnTo>
                    <a:pt x="3639" y="6770"/>
                  </a:lnTo>
                  <a:lnTo>
                    <a:pt x="2553" y="9594"/>
                  </a:lnTo>
                  <a:lnTo>
                    <a:pt x="417" y="15730"/>
                  </a:lnTo>
                  <a:lnTo>
                    <a:pt x="1" y="17123"/>
                  </a:lnTo>
                  <a:lnTo>
                    <a:pt x="1" y="17178"/>
                  </a:lnTo>
                  <a:lnTo>
                    <a:pt x="55" y="17286"/>
                  </a:lnTo>
                  <a:lnTo>
                    <a:pt x="109" y="17304"/>
                  </a:lnTo>
                  <a:lnTo>
                    <a:pt x="1195" y="17612"/>
                  </a:lnTo>
                  <a:lnTo>
                    <a:pt x="4182" y="18191"/>
                  </a:lnTo>
                  <a:lnTo>
                    <a:pt x="5250" y="18336"/>
                  </a:lnTo>
                  <a:lnTo>
                    <a:pt x="5322" y="18336"/>
                  </a:lnTo>
                  <a:lnTo>
                    <a:pt x="5612" y="18372"/>
                  </a:lnTo>
                  <a:lnTo>
                    <a:pt x="5902" y="18391"/>
                  </a:lnTo>
                  <a:lnTo>
                    <a:pt x="6155" y="18372"/>
                  </a:lnTo>
                  <a:lnTo>
                    <a:pt x="6426" y="18282"/>
                  </a:lnTo>
                  <a:lnTo>
                    <a:pt x="6535" y="18155"/>
                  </a:lnTo>
                  <a:lnTo>
                    <a:pt x="6571" y="18083"/>
                  </a:lnTo>
                  <a:lnTo>
                    <a:pt x="6571" y="17920"/>
                  </a:lnTo>
                  <a:lnTo>
                    <a:pt x="6354" y="17630"/>
                  </a:lnTo>
                  <a:lnTo>
                    <a:pt x="6173" y="17485"/>
                  </a:lnTo>
                  <a:lnTo>
                    <a:pt x="6662" y="17522"/>
                  </a:lnTo>
                  <a:lnTo>
                    <a:pt x="7169" y="17449"/>
                  </a:lnTo>
                  <a:lnTo>
                    <a:pt x="7350" y="17304"/>
                  </a:lnTo>
                  <a:lnTo>
                    <a:pt x="7386" y="17178"/>
                  </a:lnTo>
                  <a:lnTo>
                    <a:pt x="7404" y="17069"/>
                  </a:lnTo>
                  <a:lnTo>
                    <a:pt x="7295" y="16852"/>
                  </a:lnTo>
                  <a:lnTo>
                    <a:pt x="6843" y="16508"/>
                  </a:lnTo>
                  <a:lnTo>
                    <a:pt x="6282" y="16273"/>
                  </a:lnTo>
                  <a:lnTo>
                    <a:pt x="6626" y="16255"/>
                  </a:lnTo>
                  <a:lnTo>
                    <a:pt x="7114" y="16128"/>
                  </a:lnTo>
                  <a:lnTo>
                    <a:pt x="7368" y="15965"/>
                  </a:lnTo>
                  <a:lnTo>
                    <a:pt x="7476" y="15856"/>
                  </a:lnTo>
                  <a:lnTo>
                    <a:pt x="7512" y="15748"/>
                  </a:lnTo>
                  <a:lnTo>
                    <a:pt x="7458" y="15657"/>
                  </a:lnTo>
                  <a:lnTo>
                    <a:pt x="7331" y="15549"/>
                  </a:lnTo>
                  <a:lnTo>
                    <a:pt x="6988" y="15404"/>
                  </a:lnTo>
                  <a:lnTo>
                    <a:pt x="6372" y="15350"/>
                  </a:lnTo>
                  <a:lnTo>
                    <a:pt x="5902" y="15350"/>
                  </a:lnTo>
                  <a:lnTo>
                    <a:pt x="5811" y="15368"/>
                  </a:lnTo>
                  <a:lnTo>
                    <a:pt x="5232" y="15368"/>
                  </a:lnTo>
                  <a:lnTo>
                    <a:pt x="4182" y="15513"/>
                  </a:lnTo>
                  <a:lnTo>
                    <a:pt x="3820" y="15585"/>
                  </a:lnTo>
                  <a:lnTo>
                    <a:pt x="3874" y="15875"/>
                  </a:lnTo>
                  <a:lnTo>
                    <a:pt x="4236" y="15802"/>
                  </a:lnTo>
                  <a:lnTo>
                    <a:pt x="5250" y="15675"/>
                  </a:lnTo>
                  <a:lnTo>
                    <a:pt x="5811" y="15657"/>
                  </a:lnTo>
                  <a:lnTo>
                    <a:pt x="6282" y="15657"/>
                  </a:lnTo>
                  <a:lnTo>
                    <a:pt x="6879" y="15694"/>
                  </a:lnTo>
                  <a:lnTo>
                    <a:pt x="7132" y="15784"/>
                  </a:lnTo>
                  <a:lnTo>
                    <a:pt x="6933" y="15875"/>
                  </a:lnTo>
                  <a:lnTo>
                    <a:pt x="6408" y="15965"/>
                  </a:lnTo>
                  <a:lnTo>
                    <a:pt x="6137" y="15983"/>
                  </a:lnTo>
                  <a:lnTo>
                    <a:pt x="5829" y="16001"/>
                  </a:lnTo>
                  <a:lnTo>
                    <a:pt x="5558" y="16056"/>
                  </a:lnTo>
                  <a:lnTo>
                    <a:pt x="5467" y="16092"/>
                  </a:lnTo>
                  <a:lnTo>
                    <a:pt x="5449" y="16182"/>
                  </a:lnTo>
                  <a:lnTo>
                    <a:pt x="5467" y="16291"/>
                  </a:lnTo>
                  <a:lnTo>
                    <a:pt x="5558" y="16345"/>
                  </a:lnTo>
                  <a:lnTo>
                    <a:pt x="5612" y="16363"/>
                  </a:lnTo>
                  <a:lnTo>
                    <a:pt x="6137" y="16544"/>
                  </a:lnTo>
                  <a:lnTo>
                    <a:pt x="6770" y="16816"/>
                  </a:lnTo>
                  <a:lnTo>
                    <a:pt x="7096" y="17087"/>
                  </a:lnTo>
                  <a:lnTo>
                    <a:pt x="7096" y="17123"/>
                  </a:lnTo>
                  <a:lnTo>
                    <a:pt x="7078" y="17160"/>
                  </a:lnTo>
                  <a:lnTo>
                    <a:pt x="6517" y="17232"/>
                  </a:lnTo>
                  <a:lnTo>
                    <a:pt x="5612" y="17123"/>
                  </a:lnTo>
                  <a:lnTo>
                    <a:pt x="5503" y="17105"/>
                  </a:lnTo>
                  <a:lnTo>
                    <a:pt x="5395" y="17105"/>
                  </a:lnTo>
                  <a:lnTo>
                    <a:pt x="5340" y="17196"/>
                  </a:lnTo>
                  <a:lnTo>
                    <a:pt x="5322" y="17304"/>
                  </a:lnTo>
                  <a:lnTo>
                    <a:pt x="5395" y="17377"/>
                  </a:lnTo>
                  <a:lnTo>
                    <a:pt x="5467" y="17413"/>
                  </a:lnTo>
                  <a:lnTo>
                    <a:pt x="5558" y="17467"/>
                  </a:lnTo>
                  <a:lnTo>
                    <a:pt x="5974" y="17721"/>
                  </a:lnTo>
                  <a:lnTo>
                    <a:pt x="6264" y="17974"/>
                  </a:lnTo>
                  <a:lnTo>
                    <a:pt x="6264" y="18010"/>
                  </a:lnTo>
                  <a:lnTo>
                    <a:pt x="6245" y="18047"/>
                  </a:lnTo>
                  <a:lnTo>
                    <a:pt x="5865" y="18083"/>
                  </a:lnTo>
                  <a:lnTo>
                    <a:pt x="5358" y="18047"/>
                  </a:lnTo>
                  <a:lnTo>
                    <a:pt x="5286" y="18029"/>
                  </a:lnTo>
                  <a:lnTo>
                    <a:pt x="4218" y="17884"/>
                  </a:lnTo>
                  <a:lnTo>
                    <a:pt x="1376" y="17341"/>
                  </a:lnTo>
                  <a:lnTo>
                    <a:pt x="345" y="17069"/>
                  </a:lnTo>
                  <a:lnTo>
                    <a:pt x="562" y="16327"/>
                  </a:lnTo>
                  <a:lnTo>
                    <a:pt x="1720" y="12779"/>
                  </a:lnTo>
                  <a:lnTo>
                    <a:pt x="3548" y="7784"/>
                  </a:lnTo>
                  <a:lnTo>
                    <a:pt x="5250" y="3802"/>
                  </a:lnTo>
                  <a:lnTo>
                    <a:pt x="6481" y="1286"/>
                  </a:lnTo>
                  <a:lnTo>
                    <a:pt x="7114" y="145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2917384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52" y="1"/>
                  </a:moveTo>
                  <a:lnTo>
                    <a:pt x="380" y="145"/>
                  </a:lnTo>
                  <a:lnTo>
                    <a:pt x="1032" y="1286"/>
                  </a:lnTo>
                  <a:lnTo>
                    <a:pt x="2263" y="3802"/>
                  </a:lnTo>
                  <a:lnTo>
                    <a:pt x="3946" y="7784"/>
                  </a:lnTo>
                  <a:lnTo>
                    <a:pt x="5774" y="12779"/>
                  </a:lnTo>
                  <a:lnTo>
                    <a:pt x="6933" y="16327"/>
                  </a:lnTo>
                  <a:lnTo>
                    <a:pt x="7168" y="17069"/>
                  </a:lnTo>
                  <a:lnTo>
                    <a:pt x="6118" y="17341"/>
                  </a:lnTo>
                  <a:lnTo>
                    <a:pt x="3295" y="17884"/>
                  </a:lnTo>
                  <a:lnTo>
                    <a:pt x="2227" y="18029"/>
                  </a:lnTo>
                  <a:lnTo>
                    <a:pt x="2154" y="18047"/>
                  </a:lnTo>
                  <a:lnTo>
                    <a:pt x="1648" y="18083"/>
                  </a:lnTo>
                  <a:lnTo>
                    <a:pt x="1267" y="18047"/>
                  </a:lnTo>
                  <a:lnTo>
                    <a:pt x="1231" y="18029"/>
                  </a:lnTo>
                  <a:lnTo>
                    <a:pt x="1249" y="17974"/>
                  </a:lnTo>
                  <a:lnTo>
                    <a:pt x="1521" y="17721"/>
                  </a:lnTo>
                  <a:lnTo>
                    <a:pt x="1955" y="17467"/>
                  </a:lnTo>
                  <a:lnTo>
                    <a:pt x="2046" y="17413"/>
                  </a:lnTo>
                  <a:lnTo>
                    <a:pt x="2118" y="17377"/>
                  </a:lnTo>
                  <a:lnTo>
                    <a:pt x="2191" y="17304"/>
                  </a:lnTo>
                  <a:lnTo>
                    <a:pt x="2172" y="17196"/>
                  </a:lnTo>
                  <a:lnTo>
                    <a:pt x="2118" y="17105"/>
                  </a:lnTo>
                  <a:lnTo>
                    <a:pt x="2010" y="17105"/>
                  </a:lnTo>
                  <a:lnTo>
                    <a:pt x="1883" y="17123"/>
                  </a:lnTo>
                  <a:lnTo>
                    <a:pt x="996" y="17232"/>
                  </a:lnTo>
                  <a:lnTo>
                    <a:pt x="435" y="17142"/>
                  </a:lnTo>
                  <a:lnTo>
                    <a:pt x="417" y="17123"/>
                  </a:lnTo>
                  <a:lnTo>
                    <a:pt x="417" y="17087"/>
                  </a:lnTo>
                  <a:lnTo>
                    <a:pt x="743" y="16816"/>
                  </a:lnTo>
                  <a:lnTo>
                    <a:pt x="1376" y="16544"/>
                  </a:lnTo>
                  <a:lnTo>
                    <a:pt x="1901" y="16363"/>
                  </a:lnTo>
                  <a:lnTo>
                    <a:pt x="1955" y="16345"/>
                  </a:lnTo>
                  <a:lnTo>
                    <a:pt x="2046" y="16291"/>
                  </a:lnTo>
                  <a:lnTo>
                    <a:pt x="2064" y="16182"/>
                  </a:lnTo>
                  <a:lnTo>
                    <a:pt x="2028" y="16092"/>
                  </a:lnTo>
                  <a:lnTo>
                    <a:pt x="1955" y="16056"/>
                  </a:lnTo>
                  <a:lnTo>
                    <a:pt x="1684" y="16001"/>
                  </a:lnTo>
                  <a:lnTo>
                    <a:pt x="1358" y="15983"/>
                  </a:lnTo>
                  <a:lnTo>
                    <a:pt x="1086" y="15965"/>
                  </a:lnTo>
                  <a:lnTo>
                    <a:pt x="580" y="15875"/>
                  </a:lnTo>
                  <a:lnTo>
                    <a:pt x="380" y="15784"/>
                  </a:lnTo>
                  <a:lnTo>
                    <a:pt x="616" y="15694"/>
                  </a:lnTo>
                  <a:lnTo>
                    <a:pt x="1231" y="15657"/>
                  </a:lnTo>
                  <a:lnTo>
                    <a:pt x="1702" y="15657"/>
                  </a:lnTo>
                  <a:lnTo>
                    <a:pt x="2263" y="15675"/>
                  </a:lnTo>
                  <a:lnTo>
                    <a:pt x="3277" y="15802"/>
                  </a:lnTo>
                  <a:lnTo>
                    <a:pt x="3639" y="15875"/>
                  </a:lnTo>
                  <a:lnTo>
                    <a:pt x="3693" y="15585"/>
                  </a:lnTo>
                  <a:lnTo>
                    <a:pt x="3331" y="15513"/>
                  </a:lnTo>
                  <a:lnTo>
                    <a:pt x="2281" y="15368"/>
                  </a:lnTo>
                  <a:lnTo>
                    <a:pt x="1702" y="15368"/>
                  </a:lnTo>
                  <a:lnTo>
                    <a:pt x="1611" y="15350"/>
                  </a:lnTo>
                  <a:lnTo>
                    <a:pt x="1141" y="15350"/>
                  </a:lnTo>
                  <a:lnTo>
                    <a:pt x="525" y="15404"/>
                  </a:lnTo>
                  <a:lnTo>
                    <a:pt x="181" y="15549"/>
                  </a:lnTo>
                  <a:lnTo>
                    <a:pt x="37" y="15657"/>
                  </a:lnTo>
                  <a:lnTo>
                    <a:pt x="0" y="15748"/>
                  </a:lnTo>
                  <a:lnTo>
                    <a:pt x="37" y="15856"/>
                  </a:lnTo>
                  <a:lnTo>
                    <a:pt x="127" y="15965"/>
                  </a:lnTo>
                  <a:lnTo>
                    <a:pt x="399" y="16128"/>
                  </a:lnTo>
                  <a:lnTo>
                    <a:pt x="887" y="16255"/>
                  </a:lnTo>
                  <a:lnTo>
                    <a:pt x="1231" y="16273"/>
                  </a:lnTo>
                  <a:lnTo>
                    <a:pt x="652" y="16508"/>
                  </a:lnTo>
                  <a:lnTo>
                    <a:pt x="218" y="16852"/>
                  </a:lnTo>
                  <a:lnTo>
                    <a:pt x="109" y="17069"/>
                  </a:lnTo>
                  <a:lnTo>
                    <a:pt x="127" y="17178"/>
                  </a:lnTo>
                  <a:lnTo>
                    <a:pt x="163" y="17286"/>
                  </a:lnTo>
                  <a:lnTo>
                    <a:pt x="344" y="17449"/>
                  </a:lnTo>
                  <a:lnTo>
                    <a:pt x="851" y="17522"/>
                  </a:lnTo>
                  <a:lnTo>
                    <a:pt x="1340" y="17485"/>
                  </a:lnTo>
                  <a:lnTo>
                    <a:pt x="1340" y="17485"/>
                  </a:lnTo>
                  <a:lnTo>
                    <a:pt x="1159" y="17630"/>
                  </a:lnTo>
                  <a:lnTo>
                    <a:pt x="942" y="17920"/>
                  </a:lnTo>
                  <a:lnTo>
                    <a:pt x="942" y="18083"/>
                  </a:lnTo>
                  <a:lnTo>
                    <a:pt x="960" y="18155"/>
                  </a:lnTo>
                  <a:lnTo>
                    <a:pt x="1086" y="18282"/>
                  </a:lnTo>
                  <a:lnTo>
                    <a:pt x="1358" y="18372"/>
                  </a:lnTo>
                  <a:lnTo>
                    <a:pt x="1611" y="18391"/>
                  </a:lnTo>
                  <a:lnTo>
                    <a:pt x="1883" y="18372"/>
                  </a:lnTo>
                  <a:lnTo>
                    <a:pt x="2191" y="18336"/>
                  </a:lnTo>
                  <a:lnTo>
                    <a:pt x="2263" y="18336"/>
                  </a:lnTo>
                  <a:lnTo>
                    <a:pt x="3331" y="18191"/>
                  </a:lnTo>
                  <a:lnTo>
                    <a:pt x="6317" y="17612"/>
                  </a:lnTo>
                  <a:lnTo>
                    <a:pt x="7403" y="17304"/>
                  </a:lnTo>
                  <a:lnTo>
                    <a:pt x="7458" y="17286"/>
                  </a:lnTo>
                  <a:lnTo>
                    <a:pt x="7512" y="17178"/>
                  </a:lnTo>
                  <a:lnTo>
                    <a:pt x="7494" y="17123"/>
                  </a:lnTo>
                  <a:lnTo>
                    <a:pt x="7078" y="15730"/>
                  </a:lnTo>
                  <a:lnTo>
                    <a:pt x="4960" y="9594"/>
                  </a:lnTo>
                  <a:lnTo>
                    <a:pt x="3856" y="6770"/>
                  </a:lnTo>
                  <a:lnTo>
                    <a:pt x="2643" y="3928"/>
                  </a:lnTo>
                  <a:lnTo>
                    <a:pt x="1340" y="1231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2641388" y="1948127"/>
              <a:ext cx="514062" cy="766486"/>
            </a:xfrm>
            <a:custGeom>
              <a:avLst/>
              <a:gdLst/>
              <a:ahLst/>
              <a:cxnLst/>
              <a:rect l="l" t="t" r="r" b="b"/>
              <a:pathLst>
                <a:path w="16182" h="24128" extrusionOk="0">
                  <a:moveTo>
                    <a:pt x="1828" y="0"/>
                  </a:moveTo>
                  <a:lnTo>
                    <a:pt x="1593" y="18"/>
                  </a:lnTo>
                  <a:lnTo>
                    <a:pt x="1195" y="145"/>
                  </a:lnTo>
                  <a:lnTo>
                    <a:pt x="851" y="362"/>
                  </a:lnTo>
                  <a:lnTo>
                    <a:pt x="598" y="670"/>
                  </a:lnTo>
                  <a:lnTo>
                    <a:pt x="489" y="851"/>
                  </a:lnTo>
                  <a:lnTo>
                    <a:pt x="344" y="1213"/>
                  </a:lnTo>
                  <a:lnTo>
                    <a:pt x="109" y="2208"/>
                  </a:lnTo>
                  <a:lnTo>
                    <a:pt x="0" y="3476"/>
                  </a:lnTo>
                  <a:lnTo>
                    <a:pt x="73" y="5014"/>
                  </a:lnTo>
                  <a:lnTo>
                    <a:pt x="398" y="6788"/>
                  </a:lnTo>
                  <a:lnTo>
                    <a:pt x="1032" y="8779"/>
                  </a:lnTo>
                  <a:lnTo>
                    <a:pt x="1991" y="10951"/>
                  </a:lnTo>
                  <a:lnTo>
                    <a:pt x="3385" y="13322"/>
                  </a:lnTo>
                  <a:lnTo>
                    <a:pt x="4254" y="14553"/>
                  </a:lnTo>
                  <a:lnTo>
                    <a:pt x="4815" y="15313"/>
                  </a:lnTo>
                  <a:lnTo>
                    <a:pt x="6064" y="16797"/>
                  </a:lnTo>
                  <a:lnTo>
                    <a:pt x="8055" y="18915"/>
                  </a:lnTo>
                  <a:lnTo>
                    <a:pt x="11584" y="22209"/>
                  </a:lnTo>
                  <a:lnTo>
                    <a:pt x="12254" y="22752"/>
                  </a:lnTo>
                  <a:lnTo>
                    <a:pt x="12435" y="22517"/>
                  </a:lnTo>
                  <a:lnTo>
                    <a:pt x="11784" y="21974"/>
                  </a:lnTo>
                  <a:lnTo>
                    <a:pt x="8272" y="18698"/>
                  </a:lnTo>
                  <a:lnTo>
                    <a:pt x="6299" y="16598"/>
                  </a:lnTo>
                  <a:lnTo>
                    <a:pt x="5050" y="15114"/>
                  </a:lnTo>
                  <a:lnTo>
                    <a:pt x="4489" y="14372"/>
                  </a:lnTo>
                  <a:lnTo>
                    <a:pt x="3638" y="13159"/>
                  </a:lnTo>
                  <a:lnTo>
                    <a:pt x="2281" y="10842"/>
                  </a:lnTo>
                  <a:lnTo>
                    <a:pt x="1322" y="8707"/>
                  </a:lnTo>
                  <a:lnTo>
                    <a:pt x="706" y="6752"/>
                  </a:lnTo>
                  <a:lnTo>
                    <a:pt x="380" y="5032"/>
                  </a:lnTo>
                  <a:lnTo>
                    <a:pt x="290" y="3530"/>
                  </a:lnTo>
                  <a:lnTo>
                    <a:pt x="380" y="2299"/>
                  </a:lnTo>
                  <a:lnTo>
                    <a:pt x="616" y="1340"/>
                  </a:lnTo>
                  <a:lnTo>
                    <a:pt x="760" y="978"/>
                  </a:lnTo>
                  <a:lnTo>
                    <a:pt x="851" y="833"/>
                  </a:lnTo>
                  <a:lnTo>
                    <a:pt x="1050" y="579"/>
                  </a:lnTo>
                  <a:lnTo>
                    <a:pt x="1322" y="417"/>
                  </a:lnTo>
                  <a:lnTo>
                    <a:pt x="1647" y="326"/>
                  </a:lnTo>
                  <a:lnTo>
                    <a:pt x="1846" y="308"/>
                  </a:lnTo>
                  <a:lnTo>
                    <a:pt x="2136" y="308"/>
                  </a:lnTo>
                  <a:lnTo>
                    <a:pt x="2824" y="453"/>
                  </a:lnTo>
                  <a:lnTo>
                    <a:pt x="3602" y="815"/>
                  </a:lnTo>
                  <a:lnTo>
                    <a:pt x="4471" y="1376"/>
                  </a:lnTo>
                  <a:lnTo>
                    <a:pt x="5394" y="2172"/>
                  </a:lnTo>
                  <a:lnTo>
                    <a:pt x="6408" y="3222"/>
                  </a:lnTo>
                  <a:lnTo>
                    <a:pt x="7458" y="4525"/>
                  </a:lnTo>
                  <a:lnTo>
                    <a:pt x="8525" y="6136"/>
                  </a:lnTo>
                  <a:lnTo>
                    <a:pt x="9068" y="7059"/>
                  </a:lnTo>
                  <a:lnTo>
                    <a:pt x="9756" y="8290"/>
                  </a:lnTo>
                  <a:lnTo>
                    <a:pt x="11060" y="10987"/>
                  </a:lnTo>
                  <a:lnTo>
                    <a:pt x="12272" y="13811"/>
                  </a:lnTo>
                  <a:lnTo>
                    <a:pt x="13358" y="16616"/>
                  </a:lnTo>
                  <a:lnTo>
                    <a:pt x="15494" y="22734"/>
                  </a:lnTo>
                  <a:lnTo>
                    <a:pt x="15892" y="24128"/>
                  </a:lnTo>
                  <a:lnTo>
                    <a:pt x="16182" y="24037"/>
                  </a:lnTo>
                  <a:lnTo>
                    <a:pt x="15766" y="22644"/>
                  </a:lnTo>
                  <a:lnTo>
                    <a:pt x="13648" y="16508"/>
                  </a:lnTo>
                  <a:lnTo>
                    <a:pt x="12544" y="13684"/>
                  </a:lnTo>
                  <a:lnTo>
                    <a:pt x="11331" y="10842"/>
                  </a:lnTo>
                  <a:lnTo>
                    <a:pt x="10028" y="8145"/>
                  </a:lnTo>
                  <a:lnTo>
                    <a:pt x="9340" y="6915"/>
                  </a:lnTo>
                  <a:lnTo>
                    <a:pt x="8779" y="5955"/>
                  </a:lnTo>
                  <a:lnTo>
                    <a:pt x="7675" y="4326"/>
                  </a:lnTo>
                  <a:lnTo>
                    <a:pt x="6589" y="2969"/>
                  </a:lnTo>
                  <a:lnTo>
                    <a:pt x="5557" y="1901"/>
                  </a:lnTo>
                  <a:lnTo>
                    <a:pt x="4580" y="1086"/>
                  </a:lnTo>
                  <a:lnTo>
                    <a:pt x="3675" y="525"/>
                  </a:lnTo>
                  <a:lnTo>
                    <a:pt x="2860" y="163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130131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5702" y="1"/>
                  </a:moveTo>
                  <a:lnTo>
                    <a:pt x="1" y="10716"/>
                  </a:lnTo>
                  <a:lnTo>
                    <a:pt x="272" y="11277"/>
                  </a:lnTo>
                  <a:lnTo>
                    <a:pt x="887" y="12363"/>
                  </a:lnTo>
                  <a:lnTo>
                    <a:pt x="1973" y="13956"/>
                  </a:lnTo>
                  <a:lnTo>
                    <a:pt x="3675" y="15947"/>
                  </a:lnTo>
                  <a:lnTo>
                    <a:pt x="5594" y="17793"/>
                  </a:lnTo>
                  <a:lnTo>
                    <a:pt x="7621" y="19477"/>
                  </a:lnTo>
                  <a:lnTo>
                    <a:pt x="9720" y="20943"/>
                  </a:lnTo>
                  <a:lnTo>
                    <a:pt x="11784" y="22173"/>
                  </a:lnTo>
                  <a:lnTo>
                    <a:pt x="13721" y="23151"/>
                  </a:lnTo>
                  <a:lnTo>
                    <a:pt x="14626" y="23513"/>
                  </a:lnTo>
                  <a:lnTo>
                    <a:pt x="14843" y="23803"/>
                  </a:lnTo>
                  <a:lnTo>
                    <a:pt x="15422" y="24382"/>
                  </a:lnTo>
                  <a:lnTo>
                    <a:pt x="16128" y="24889"/>
                  </a:lnTo>
                  <a:lnTo>
                    <a:pt x="16852" y="25214"/>
                  </a:lnTo>
                  <a:lnTo>
                    <a:pt x="17214" y="25287"/>
                  </a:lnTo>
                  <a:lnTo>
                    <a:pt x="17413" y="25305"/>
                  </a:lnTo>
                  <a:lnTo>
                    <a:pt x="17666" y="25232"/>
                  </a:lnTo>
                  <a:lnTo>
                    <a:pt x="17793" y="25088"/>
                  </a:lnTo>
                  <a:lnTo>
                    <a:pt x="17775" y="24870"/>
                  </a:lnTo>
                  <a:lnTo>
                    <a:pt x="17594" y="24490"/>
                  </a:lnTo>
                  <a:lnTo>
                    <a:pt x="17214" y="24002"/>
                  </a:lnTo>
                  <a:lnTo>
                    <a:pt x="17051" y="23857"/>
                  </a:lnTo>
                  <a:lnTo>
                    <a:pt x="17051" y="23857"/>
                  </a:lnTo>
                  <a:lnTo>
                    <a:pt x="17449" y="24002"/>
                  </a:lnTo>
                  <a:lnTo>
                    <a:pt x="18481" y="24291"/>
                  </a:lnTo>
                  <a:lnTo>
                    <a:pt x="18915" y="24327"/>
                  </a:lnTo>
                  <a:lnTo>
                    <a:pt x="19096" y="24273"/>
                  </a:lnTo>
                  <a:lnTo>
                    <a:pt x="19151" y="24201"/>
                  </a:lnTo>
                  <a:lnTo>
                    <a:pt x="19169" y="24128"/>
                  </a:lnTo>
                  <a:lnTo>
                    <a:pt x="19114" y="23947"/>
                  </a:lnTo>
                  <a:lnTo>
                    <a:pt x="18843" y="23676"/>
                  </a:lnTo>
                  <a:lnTo>
                    <a:pt x="17974" y="23133"/>
                  </a:lnTo>
                  <a:lnTo>
                    <a:pt x="17612" y="22970"/>
                  </a:lnTo>
                  <a:lnTo>
                    <a:pt x="18083" y="22988"/>
                  </a:lnTo>
                  <a:lnTo>
                    <a:pt x="18807" y="23024"/>
                  </a:lnTo>
                  <a:lnTo>
                    <a:pt x="19277" y="22934"/>
                  </a:lnTo>
                  <a:lnTo>
                    <a:pt x="19476" y="22807"/>
                  </a:lnTo>
                  <a:lnTo>
                    <a:pt x="19332" y="22680"/>
                  </a:lnTo>
                  <a:lnTo>
                    <a:pt x="18952" y="22481"/>
                  </a:lnTo>
                  <a:lnTo>
                    <a:pt x="18282" y="22336"/>
                  </a:lnTo>
                  <a:lnTo>
                    <a:pt x="17902" y="22282"/>
                  </a:lnTo>
                  <a:lnTo>
                    <a:pt x="16888" y="22173"/>
                  </a:lnTo>
                  <a:lnTo>
                    <a:pt x="15856" y="22173"/>
                  </a:lnTo>
                  <a:lnTo>
                    <a:pt x="15331" y="21685"/>
                  </a:lnTo>
                  <a:lnTo>
                    <a:pt x="14336" y="20671"/>
                  </a:lnTo>
                  <a:lnTo>
                    <a:pt x="12978" y="19042"/>
                  </a:lnTo>
                  <a:lnTo>
                    <a:pt x="11404" y="16689"/>
                  </a:lnTo>
                  <a:lnTo>
                    <a:pt x="10046" y="14209"/>
                  </a:lnTo>
                  <a:lnTo>
                    <a:pt x="9431" y="12942"/>
                  </a:lnTo>
                  <a:lnTo>
                    <a:pt x="8761" y="11422"/>
                  </a:lnTo>
                  <a:lnTo>
                    <a:pt x="7530" y="8254"/>
                  </a:lnTo>
                  <a:lnTo>
                    <a:pt x="6535" y="4996"/>
                  </a:lnTo>
                  <a:lnTo>
                    <a:pt x="6010" y="2498"/>
                  </a:lnTo>
                  <a:lnTo>
                    <a:pt x="5775" y="833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124953" y="2168911"/>
              <a:ext cx="628520" cy="813089"/>
            </a:xfrm>
            <a:custGeom>
              <a:avLst/>
              <a:gdLst/>
              <a:ahLst/>
              <a:cxnLst/>
              <a:rect l="l" t="t" r="r" b="b"/>
              <a:pathLst>
                <a:path w="19785" h="25595" extrusionOk="0">
                  <a:moveTo>
                    <a:pt x="5865" y="1"/>
                  </a:moveTo>
                  <a:lnTo>
                    <a:pt x="5793" y="19"/>
                  </a:lnTo>
                  <a:lnTo>
                    <a:pt x="5720" y="109"/>
                  </a:lnTo>
                  <a:lnTo>
                    <a:pt x="5720" y="164"/>
                  </a:lnTo>
                  <a:lnTo>
                    <a:pt x="5847" y="1594"/>
                  </a:lnTo>
                  <a:lnTo>
                    <a:pt x="6408" y="4598"/>
                  </a:lnTo>
                  <a:lnTo>
                    <a:pt x="7331" y="7802"/>
                  </a:lnTo>
                  <a:lnTo>
                    <a:pt x="8634" y="11277"/>
                  </a:lnTo>
                  <a:lnTo>
                    <a:pt x="9467" y="13160"/>
                  </a:lnTo>
                  <a:lnTo>
                    <a:pt x="10173" y="14662"/>
                  </a:lnTo>
                  <a:lnTo>
                    <a:pt x="11675" y="17323"/>
                  </a:lnTo>
                  <a:lnTo>
                    <a:pt x="13286" y="19622"/>
                  </a:lnTo>
                  <a:lnTo>
                    <a:pt x="15006" y="21576"/>
                  </a:lnTo>
                  <a:lnTo>
                    <a:pt x="15929" y="22427"/>
                  </a:lnTo>
                  <a:lnTo>
                    <a:pt x="15965" y="22463"/>
                  </a:lnTo>
                  <a:lnTo>
                    <a:pt x="17051" y="22463"/>
                  </a:lnTo>
                  <a:lnTo>
                    <a:pt x="18047" y="22572"/>
                  </a:lnTo>
                  <a:lnTo>
                    <a:pt x="18137" y="22590"/>
                  </a:lnTo>
                  <a:lnTo>
                    <a:pt x="18264" y="22608"/>
                  </a:lnTo>
                  <a:lnTo>
                    <a:pt x="18553" y="22644"/>
                  </a:lnTo>
                  <a:lnTo>
                    <a:pt x="19151" y="22789"/>
                  </a:lnTo>
                  <a:lnTo>
                    <a:pt x="19386" y="22934"/>
                  </a:lnTo>
                  <a:lnTo>
                    <a:pt x="19133" y="23006"/>
                  </a:lnTo>
                  <a:lnTo>
                    <a:pt x="18572" y="23024"/>
                  </a:lnTo>
                  <a:lnTo>
                    <a:pt x="18282" y="22988"/>
                  </a:lnTo>
                  <a:lnTo>
                    <a:pt x="18029" y="22970"/>
                  </a:lnTo>
                  <a:lnTo>
                    <a:pt x="17775" y="22970"/>
                  </a:lnTo>
                  <a:lnTo>
                    <a:pt x="17685" y="22988"/>
                  </a:lnTo>
                  <a:lnTo>
                    <a:pt x="17630" y="23079"/>
                  </a:lnTo>
                  <a:lnTo>
                    <a:pt x="17630" y="23187"/>
                  </a:lnTo>
                  <a:lnTo>
                    <a:pt x="17721" y="23260"/>
                  </a:lnTo>
                  <a:lnTo>
                    <a:pt x="18210" y="23495"/>
                  </a:lnTo>
                  <a:lnTo>
                    <a:pt x="18843" y="23893"/>
                  </a:lnTo>
                  <a:lnTo>
                    <a:pt x="19115" y="24129"/>
                  </a:lnTo>
                  <a:lnTo>
                    <a:pt x="19169" y="24237"/>
                  </a:lnTo>
                  <a:lnTo>
                    <a:pt x="19169" y="24273"/>
                  </a:lnTo>
                  <a:lnTo>
                    <a:pt x="19169" y="24291"/>
                  </a:lnTo>
                  <a:lnTo>
                    <a:pt x="19151" y="24328"/>
                  </a:lnTo>
                  <a:lnTo>
                    <a:pt x="18445" y="24255"/>
                  </a:lnTo>
                  <a:lnTo>
                    <a:pt x="17431" y="23911"/>
                  </a:lnTo>
                  <a:lnTo>
                    <a:pt x="17341" y="23875"/>
                  </a:lnTo>
                  <a:lnTo>
                    <a:pt x="17268" y="23857"/>
                  </a:lnTo>
                  <a:lnTo>
                    <a:pt x="17160" y="23839"/>
                  </a:lnTo>
                  <a:lnTo>
                    <a:pt x="17087" y="23929"/>
                  </a:lnTo>
                  <a:lnTo>
                    <a:pt x="17051" y="24020"/>
                  </a:lnTo>
                  <a:lnTo>
                    <a:pt x="17124" y="24110"/>
                  </a:lnTo>
                  <a:lnTo>
                    <a:pt x="17377" y="24346"/>
                  </a:lnTo>
                  <a:lnTo>
                    <a:pt x="17703" y="24834"/>
                  </a:lnTo>
                  <a:lnTo>
                    <a:pt x="17811" y="25124"/>
                  </a:lnTo>
                  <a:lnTo>
                    <a:pt x="17793" y="25215"/>
                  </a:lnTo>
                  <a:lnTo>
                    <a:pt x="17757" y="25269"/>
                  </a:lnTo>
                  <a:lnTo>
                    <a:pt x="17540" y="25305"/>
                  </a:lnTo>
                  <a:lnTo>
                    <a:pt x="17395" y="25287"/>
                  </a:lnTo>
                  <a:lnTo>
                    <a:pt x="17051" y="25215"/>
                  </a:lnTo>
                  <a:lnTo>
                    <a:pt x="16363" y="24907"/>
                  </a:lnTo>
                  <a:lnTo>
                    <a:pt x="15694" y="24418"/>
                  </a:lnTo>
                  <a:lnTo>
                    <a:pt x="15132" y="23857"/>
                  </a:lnTo>
                  <a:lnTo>
                    <a:pt x="14897" y="23586"/>
                  </a:lnTo>
                  <a:lnTo>
                    <a:pt x="14879" y="23549"/>
                  </a:lnTo>
                  <a:lnTo>
                    <a:pt x="14843" y="23531"/>
                  </a:lnTo>
                  <a:lnTo>
                    <a:pt x="13865" y="23133"/>
                  </a:lnTo>
                  <a:lnTo>
                    <a:pt x="11838" y="22101"/>
                  </a:lnTo>
                  <a:lnTo>
                    <a:pt x="9757" y="20834"/>
                  </a:lnTo>
                  <a:lnTo>
                    <a:pt x="7675" y="19350"/>
                  </a:lnTo>
                  <a:lnTo>
                    <a:pt x="5666" y="17667"/>
                  </a:lnTo>
                  <a:lnTo>
                    <a:pt x="3802" y="15839"/>
                  </a:lnTo>
                  <a:lnTo>
                    <a:pt x="2173" y="13902"/>
                  </a:lnTo>
                  <a:lnTo>
                    <a:pt x="1141" y="12363"/>
                  </a:lnTo>
                  <a:lnTo>
                    <a:pt x="544" y="11332"/>
                  </a:lnTo>
                  <a:lnTo>
                    <a:pt x="290" y="10807"/>
                  </a:lnTo>
                  <a:lnTo>
                    <a:pt x="254" y="10752"/>
                  </a:lnTo>
                  <a:lnTo>
                    <a:pt x="145" y="10716"/>
                  </a:lnTo>
                  <a:lnTo>
                    <a:pt x="91" y="10734"/>
                  </a:lnTo>
                  <a:lnTo>
                    <a:pt x="37" y="10770"/>
                  </a:lnTo>
                  <a:lnTo>
                    <a:pt x="1" y="10879"/>
                  </a:lnTo>
                  <a:lnTo>
                    <a:pt x="19" y="10933"/>
                  </a:lnTo>
                  <a:lnTo>
                    <a:pt x="272" y="11458"/>
                  </a:lnTo>
                  <a:lnTo>
                    <a:pt x="869" y="12508"/>
                  </a:lnTo>
                  <a:lnTo>
                    <a:pt x="1919" y="14047"/>
                  </a:lnTo>
                  <a:lnTo>
                    <a:pt x="3566" y="16020"/>
                  </a:lnTo>
                  <a:lnTo>
                    <a:pt x="5431" y="17866"/>
                  </a:lnTo>
                  <a:lnTo>
                    <a:pt x="7458" y="19567"/>
                  </a:lnTo>
                  <a:lnTo>
                    <a:pt x="9558" y="21070"/>
                  </a:lnTo>
                  <a:lnTo>
                    <a:pt x="11657" y="22355"/>
                  </a:lnTo>
                  <a:lnTo>
                    <a:pt x="13721" y="23386"/>
                  </a:lnTo>
                  <a:lnTo>
                    <a:pt x="14680" y="23785"/>
                  </a:lnTo>
                  <a:lnTo>
                    <a:pt x="14915" y="24092"/>
                  </a:lnTo>
                  <a:lnTo>
                    <a:pt x="15531" y="24672"/>
                  </a:lnTo>
                  <a:lnTo>
                    <a:pt x="16237" y="25178"/>
                  </a:lnTo>
                  <a:lnTo>
                    <a:pt x="16979" y="25522"/>
                  </a:lnTo>
                  <a:lnTo>
                    <a:pt x="17359" y="25595"/>
                  </a:lnTo>
                  <a:lnTo>
                    <a:pt x="17721" y="25595"/>
                  </a:lnTo>
                  <a:lnTo>
                    <a:pt x="17992" y="25450"/>
                  </a:lnTo>
                  <a:lnTo>
                    <a:pt x="18065" y="25323"/>
                  </a:lnTo>
                  <a:lnTo>
                    <a:pt x="18101" y="25215"/>
                  </a:lnTo>
                  <a:lnTo>
                    <a:pt x="18083" y="24979"/>
                  </a:lnTo>
                  <a:lnTo>
                    <a:pt x="17920" y="24581"/>
                  </a:lnTo>
                  <a:lnTo>
                    <a:pt x="17739" y="24346"/>
                  </a:lnTo>
                  <a:lnTo>
                    <a:pt x="17739" y="24346"/>
                  </a:lnTo>
                  <a:lnTo>
                    <a:pt x="18409" y="24545"/>
                  </a:lnTo>
                  <a:lnTo>
                    <a:pt x="19078" y="24635"/>
                  </a:lnTo>
                  <a:lnTo>
                    <a:pt x="19368" y="24527"/>
                  </a:lnTo>
                  <a:lnTo>
                    <a:pt x="19440" y="24418"/>
                  </a:lnTo>
                  <a:lnTo>
                    <a:pt x="19495" y="24291"/>
                  </a:lnTo>
                  <a:lnTo>
                    <a:pt x="19458" y="24129"/>
                  </a:lnTo>
                  <a:lnTo>
                    <a:pt x="19332" y="23911"/>
                  </a:lnTo>
                  <a:lnTo>
                    <a:pt x="18807" y="23495"/>
                  </a:lnTo>
                  <a:lnTo>
                    <a:pt x="18499" y="23314"/>
                  </a:lnTo>
                  <a:lnTo>
                    <a:pt x="18825" y="23332"/>
                  </a:lnTo>
                  <a:lnTo>
                    <a:pt x="19440" y="23242"/>
                  </a:lnTo>
                  <a:lnTo>
                    <a:pt x="19730" y="23079"/>
                  </a:lnTo>
                  <a:lnTo>
                    <a:pt x="19766" y="23042"/>
                  </a:lnTo>
                  <a:lnTo>
                    <a:pt x="19784" y="22988"/>
                  </a:lnTo>
                  <a:lnTo>
                    <a:pt x="19784" y="22916"/>
                  </a:lnTo>
                  <a:lnTo>
                    <a:pt x="19766" y="22861"/>
                  </a:lnTo>
                  <a:lnTo>
                    <a:pt x="19621" y="22717"/>
                  </a:lnTo>
                  <a:lnTo>
                    <a:pt x="19277" y="22518"/>
                  </a:lnTo>
                  <a:lnTo>
                    <a:pt x="18680" y="22355"/>
                  </a:lnTo>
                  <a:lnTo>
                    <a:pt x="18300" y="22300"/>
                  </a:lnTo>
                  <a:lnTo>
                    <a:pt x="18191" y="22282"/>
                  </a:lnTo>
                  <a:lnTo>
                    <a:pt x="18083" y="22264"/>
                  </a:lnTo>
                  <a:lnTo>
                    <a:pt x="17087" y="22174"/>
                  </a:lnTo>
                  <a:lnTo>
                    <a:pt x="16092" y="22156"/>
                  </a:lnTo>
                  <a:lnTo>
                    <a:pt x="15187" y="21323"/>
                  </a:lnTo>
                  <a:lnTo>
                    <a:pt x="13485" y="19386"/>
                  </a:lnTo>
                  <a:lnTo>
                    <a:pt x="11929" y="17124"/>
                  </a:lnTo>
                  <a:lnTo>
                    <a:pt x="10445" y="14499"/>
                  </a:lnTo>
                  <a:lnTo>
                    <a:pt x="9739" y="13033"/>
                  </a:lnTo>
                  <a:lnTo>
                    <a:pt x="8924" y="11169"/>
                  </a:lnTo>
                  <a:lnTo>
                    <a:pt x="7621" y="7730"/>
                  </a:lnTo>
                  <a:lnTo>
                    <a:pt x="6698" y="4544"/>
                  </a:lnTo>
                  <a:lnTo>
                    <a:pt x="6155" y="1557"/>
                  </a:lnTo>
                  <a:lnTo>
                    <a:pt x="6010" y="146"/>
                  </a:lnTo>
                  <a:lnTo>
                    <a:pt x="6010" y="73"/>
                  </a:lnTo>
                  <a:lnTo>
                    <a:pt x="591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8"/>
          <p:cNvSpPr txBox="1">
            <a:spLocks noGrp="1"/>
          </p:cNvSpPr>
          <p:nvPr>
            <p:ph type="title" idx="20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</a:t>
            </a:r>
            <a:r>
              <a:rPr lang="en" dirty="0"/>
              <a:t>hat’s going on ?</a:t>
            </a:r>
            <a:endParaRPr dirty="0"/>
          </a:p>
        </p:txBody>
      </p:sp>
      <p:grpSp>
        <p:nvGrpSpPr>
          <p:cNvPr id="1811" name="Google Shape;1811;p48"/>
          <p:cNvGrpSpPr/>
          <p:nvPr/>
        </p:nvGrpSpPr>
        <p:grpSpPr>
          <a:xfrm>
            <a:off x="7893439" y="197269"/>
            <a:ext cx="945222" cy="1233249"/>
            <a:chOff x="7893439" y="197269"/>
            <a:chExt cx="945222" cy="1233249"/>
          </a:xfrm>
        </p:grpSpPr>
        <p:grpSp>
          <p:nvGrpSpPr>
            <p:cNvPr id="1812" name="Google Shape;1812;p48"/>
            <p:cNvGrpSpPr/>
            <p:nvPr/>
          </p:nvGrpSpPr>
          <p:grpSpPr>
            <a:xfrm>
              <a:off x="8277069" y="1184415"/>
              <a:ext cx="232919" cy="246103"/>
              <a:chOff x="3996082" y="3436815"/>
              <a:chExt cx="232919" cy="246103"/>
            </a:xfrm>
          </p:grpSpPr>
          <p:sp>
            <p:nvSpPr>
              <p:cNvPr id="1813" name="Google Shape;1813;p48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48"/>
            <p:cNvGrpSpPr/>
            <p:nvPr/>
          </p:nvGrpSpPr>
          <p:grpSpPr>
            <a:xfrm>
              <a:off x="7893439" y="197269"/>
              <a:ext cx="243816" cy="224279"/>
              <a:chOff x="3891439" y="3145857"/>
              <a:chExt cx="243816" cy="224279"/>
            </a:xfrm>
          </p:grpSpPr>
          <p:sp>
            <p:nvSpPr>
              <p:cNvPr id="1817" name="Google Shape;1817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48"/>
            <p:cNvGrpSpPr/>
            <p:nvPr/>
          </p:nvGrpSpPr>
          <p:grpSpPr>
            <a:xfrm>
              <a:off x="8593702" y="785373"/>
              <a:ext cx="244959" cy="232347"/>
              <a:chOff x="4319252" y="2889398"/>
              <a:chExt cx="244959" cy="232347"/>
            </a:xfrm>
          </p:grpSpPr>
          <p:sp>
            <p:nvSpPr>
              <p:cNvPr id="1821" name="Google Shape;1821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4" name="Google Shape;1824;p48"/>
          <p:cNvGrpSpPr/>
          <p:nvPr/>
        </p:nvGrpSpPr>
        <p:grpSpPr>
          <a:xfrm>
            <a:off x="320902" y="2977698"/>
            <a:ext cx="591053" cy="456625"/>
            <a:chOff x="3251502" y="3291423"/>
            <a:chExt cx="591053" cy="456625"/>
          </a:xfrm>
        </p:grpSpPr>
        <p:grpSp>
          <p:nvGrpSpPr>
            <p:cNvPr id="1825" name="Google Shape;1825;p48"/>
            <p:cNvGrpSpPr/>
            <p:nvPr/>
          </p:nvGrpSpPr>
          <p:grpSpPr>
            <a:xfrm>
              <a:off x="3598739" y="3523769"/>
              <a:ext cx="243816" cy="224279"/>
              <a:chOff x="3891439" y="3145857"/>
              <a:chExt cx="243816" cy="224279"/>
            </a:xfrm>
          </p:grpSpPr>
          <p:sp>
            <p:nvSpPr>
              <p:cNvPr id="1826" name="Google Shape;1826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48"/>
            <p:cNvGrpSpPr/>
            <p:nvPr/>
          </p:nvGrpSpPr>
          <p:grpSpPr>
            <a:xfrm>
              <a:off x="3251502" y="3291423"/>
              <a:ext cx="244959" cy="232347"/>
              <a:chOff x="4319252" y="2889398"/>
              <a:chExt cx="244959" cy="232347"/>
            </a:xfrm>
          </p:grpSpPr>
          <p:sp>
            <p:nvSpPr>
              <p:cNvPr id="1830" name="Google Shape;1830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1780;p47">
            <a:extLst>
              <a:ext uri="{FF2B5EF4-FFF2-40B4-BE49-F238E27FC236}">
                <a16:creationId xmlns:a16="http://schemas.microsoft.com/office/drawing/2014/main" id="{60C3E4A8-208B-7A1E-E05E-F607AE525C98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CA" sz="1000" dirty="0"/>
              <a:t>- I made a table </a:t>
            </a:r>
          </a:p>
          <a:p>
            <a:pPr marL="0" indent="0" algn="l"/>
            <a:r>
              <a:rPr lang="en-CA" sz="1000" dirty="0"/>
              <a:t>	- was CONVINCED it was right literally until 5 am this morning when I had a dream</a:t>
            </a:r>
          </a:p>
          <a:p>
            <a:pPr marL="0" indent="0" algn="l"/>
            <a:r>
              <a:rPr lang="en-CA" sz="1000" dirty="0"/>
              <a:t>- also started plotting to see if it would help (making animations is harder </a:t>
            </a:r>
          </a:p>
          <a:p>
            <a:pPr marL="0" indent="0" algn="l"/>
            <a:r>
              <a:rPr lang="en-CA" sz="1000" dirty="0"/>
              <a:t>than I recall but I now have the loops </a:t>
            </a:r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endParaRPr lang="en-CA" sz="1000" dirty="0"/>
          </a:p>
          <a:p>
            <a:pPr marL="0" indent="0" algn="l"/>
            <a:r>
              <a:rPr lang="en-CA" sz="1000" dirty="0"/>
              <a:t>- Motes and I are best friends on </a:t>
            </a:r>
            <a:r>
              <a:rPr lang="en-CA" sz="1000" dirty="0" err="1"/>
              <a:t>linkedin</a:t>
            </a:r>
            <a:r>
              <a:rPr lang="en-CA" sz="1000" dirty="0"/>
              <a:t> now </a:t>
            </a:r>
          </a:p>
          <a:p>
            <a:pPr marL="0" indent="0" algn="l"/>
            <a:r>
              <a:rPr lang="en-CA" sz="1000" dirty="0"/>
              <a:t>-  ill explain my horrifying(?) dream now but on paper so you see what I</a:t>
            </a:r>
          </a:p>
          <a:p>
            <a:pPr marL="0" indent="0" algn="l"/>
            <a:r>
              <a:rPr lang="en-CA" sz="1000" dirty="0"/>
              <a:t>mean</a:t>
            </a:r>
            <a:endParaRPr lang="en-CA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E427EA-D7BC-6FEA-762C-5AAA7E7F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16" y="1667002"/>
            <a:ext cx="3569124" cy="9047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BFCE64-CE73-C480-5549-559F5D91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4" y="1901081"/>
            <a:ext cx="2269808" cy="17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48BBEE9-3DEB-F15D-0D18-FFEA8BA40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469" y="2836102"/>
            <a:ext cx="2194052" cy="1482670"/>
          </a:xfrm>
          <a:prstGeom prst="rect">
            <a:avLst/>
          </a:prstGeom>
        </p:spPr>
      </p:pic>
      <p:grpSp>
        <p:nvGrpSpPr>
          <p:cNvPr id="42" name="Google Shape;1936;p51">
            <a:extLst>
              <a:ext uri="{FF2B5EF4-FFF2-40B4-BE49-F238E27FC236}">
                <a16:creationId xmlns:a16="http://schemas.microsoft.com/office/drawing/2014/main" id="{C5F190B2-7E4D-6D5D-1382-B11A20B96089}"/>
              </a:ext>
            </a:extLst>
          </p:cNvPr>
          <p:cNvGrpSpPr/>
          <p:nvPr/>
        </p:nvGrpSpPr>
        <p:grpSpPr>
          <a:xfrm rot="11664833">
            <a:off x="8295114" y="27481"/>
            <a:ext cx="703656" cy="808893"/>
            <a:chOff x="6371433" y="1551954"/>
            <a:chExt cx="2410423" cy="2047034"/>
          </a:xfrm>
        </p:grpSpPr>
        <p:sp>
          <p:nvSpPr>
            <p:cNvPr id="43" name="Google Shape;1937;p51">
              <a:extLst>
                <a:ext uri="{FF2B5EF4-FFF2-40B4-BE49-F238E27FC236}">
                  <a16:creationId xmlns:a16="http://schemas.microsoft.com/office/drawing/2014/main" id="{1ECD907C-FD0C-5836-A22E-3F0911343CE7}"/>
                </a:ext>
              </a:extLst>
            </p:cNvPr>
            <p:cNvSpPr/>
            <p:nvPr/>
          </p:nvSpPr>
          <p:spPr>
            <a:xfrm>
              <a:off x="6610039" y="1557704"/>
              <a:ext cx="624486" cy="610667"/>
            </a:xfrm>
            <a:custGeom>
              <a:avLst/>
              <a:gdLst/>
              <a:ahLst/>
              <a:cxnLst/>
              <a:rect l="l" t="t" r="r" b="b"/>
              <a:pathLst>
                <a:path w="19658" h="19223" extrusionOk="0">
                  <a:moveTo>
                    <a:pt x="2607" y="0"/>
                  </a:moveTo>
                  <a:lnTo>
                    <a:pt x="2462" y="163"/>
                  </a:lnTo>
                  <a:lnTo>
                    <a:pt x="2281" y="543"/>
                  </a:lnTo>
                  <a:lnTo>
                    <a:pt x="2173" y="1177"/>
                  </a:lnTo>
                  <a:lnTo>
                    <a:pt x="2100" y="1575"/>
                  </a:lnTo>
                  <a:lnTo>
                    <a:pt x="2028" y="1231"/>
                  </a:lnTo>
                  <a:lnTo>
                    <a:pt x="1738" y="398"/>
                  </a:lnTo>
                  <a:lnTo>
                    <a:pt x="1539" y="109"/>
                  </a:lnTo>
                  <a:lnTo>
                    <a:pt x="1413" y="18"/>
                  </a:lnTo>
                  <a:lnTo>
                    <a:pt x="1340" y="18"/>
                  </a:lnTo>
                  <a:lnTo>
                    <a:pt x="1268" y="54"/>
                  </a:lnTo>
                  <a:lnTo>
                    <a:pt x="1177" y="199"/>
                  </a:lnTo>
                  <a:lnTo>
                    <a:pt x="1123" y="561"/>
                  </a:lnTo>
                  <a:lnTo>
                    <a:pt x="1195" y="1539"/>
                  </a:lnTo>
                  <a:lnTo>
                    <a:pt x="1232" y="1901"/>
                  </a:lnTo>
                  <a:lnTo>
                    <a:pt x="1141" y="1720"/>
                  </a:lnTo>
                  <a:lnTo>
                    <a:pt x="797" y="1303"/>
                  </a:lnTo>
                  <a:lnTo>
                    <a:pt x="489" y="1068"/>
                  </a:lnTo>
                  <a:lnTo>
                    <a:pt x="308" y="1032"/>
                  </a:lnTo>
                  <a:lnTo>
                    <a:pt x="146" y="1086"/>
                  </a:lnTo>
                  <a:lnTo>
                    <a:pt x="37" y="1303"/>
                  </a:lnTo>
                  <a:lnTo>
                    <a:pt x="19" y="1484"/>
                  </a:lnTo>
                  <a:lnTo>
                    <a:pt x="1" y="1810"/>
                  </a:lnTo>
                  <a:lnTo>
                    <a:pt x="164" y="2498"/>
                  </a:lnTo>
                  <a:lnTo>
                    <a:pt x="453" y="3204"/>
                  </a:lnTo>
                  <a:lnTo>
                    <a:pt x="851" y="3819"/>
                  </a:lnTo>
                  <a:lnTo>
                    <a:pt x="1051" y="4073"/>
                  </a:lnTo>
                  <a:lnTo>
                    <a:pt x="1195" y="4923"/>
                  </a:lnTo>
                  <a:lnTo>
                    <a:pt x="1648" y="6788"/>
                  </a:lnTo>
                  <a:lnTo>
                    <a:pt x="2318" y="8815"/>
                  </a:lnTo>
                  <a:lnTo>
                    <a:pt x="3186" y="10915"/>
                  </a:lnTo>
                  <a:lnTo>
                    <a:pt x="4236" y="12996"/>
                  </a:lnTo>
                  <a:lnTo>
                    <a:pt x="5467" y="15023"/>
                  </a:lnTo>
                  <a:lnTo>
                    <a:pt x="6861" y="16888"/>
                  </a:lnTo>
                  <a:lnTo>
                    <a:pt x="8417" y="18535"/>
                  </a:lnTo>
                  <a:lnTo>
                    <a:pt x="9268" y="19223"/>
                  </a:lnTo>
                  <a:lnTo>
                    <a:pt x="19658" y="16381"/>
                  </a:lnTo>
                  <a:lnTo>
                    <a:pt x="18952" y="16146"/>
                  </a:lnTo>
                  <a:lnTo>
                    <a:pt x="17558" y="15621"/>
                  </a:lnTo>
                  <a:lnTo>
                    <a:pt x="15513" y="14679"/>
                  </a:lnTo>
                  <a:lnTo>
                    <a:pt x="12888" y="13195"/>
                  </a:lnTo>
                  <a:lnTo>
                    <a:pt x="10372" y="11512"/>
                  </a:lnTo>
                  <a:lnTo>
                    <a:pt x="9196" y="10625"/>
                  </a:lnTo>
                  <a:lnTo>
                    <a:pt x="8200" y="9847"/>
                  </a:lnTo>
                  <a:lnTo>
                    <a:pt x="6318" y="8181"/>
                  </a:lnTo>
                  <a:lnTo>
                    <a:pt x="4598" y="6353"/>
                  </a:lnTo>
                  <a:lnTo>
                    <a:pt x="3458" y="4869"/>
                  </a:lnTo>
                  <a:lnTo>
                    <a:pt x="2770" y="3801"/>
                  </a:lnTo>
                  <a:lnTo>
                    <a:pt x="2462" y="3258"/>
                  </a:lnTo>
                  <a:lnTo>
                    <a:pt x="2661" y="2371"/>
                  </a:lnTo>
                  <a:lnTo>
                    <a:pt x="2770" y="1466"/>
                  </a:lnTo>
                  <a:lnTo>
                    <a:pt x="2788" y="1122"/>
                  </a:lnTo>
                  <a:lnTo>
                    <a:pt x="2788" y="525"/>
                  </a:lnTo>
                  <a:lnTo>
                    <a:pt x="2698" y="145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8;p51">
              <a:extLst>
                <a:ext uri="{FF2B5EF4-FFF2-40B4-BE49-F238E27FC236}">
                  <a16:creationId xmlns:a16="http://schemas.microsoft.com/office/drawing/2014/main" id="{BEDFEBF9-1CE4-C9EE-357F-647E13A64491}"/>
                </a:ext>
              </a:extLst>
            </p:cNvPr>
            <p:cNvSpPr/>
            <p:nvPr/>
          </p:nvSpPr>
          <p:spPr>
            <a:xfrm>
              <a:off x="6604860" y="1551954"/>
              <a:ext cx="635414" cy="622166"/>
            </a:xfrm>
            <a:custGeom>
              <a:avLst/>
              <a:gdLst/>
              <a:ahLst/>
              <a:cxnLst/>
              <a:rect l="l" t="t" r="r" b="b"/>
              <a:pathLst>
                <a:path w="20002" h="19585" extrusionOk="0">
                  <a:moveTo>
                    <a:pt x="2698" y="0"/>
                  </a:moveTo>
                  <a:lnTo>
                    <a:pt x="2625" y="73"/>
                  </a:lnTo>
                  <a:lnTo>
                    <a:pt x="2481" y="272"/>
                  </a:lnTo>
                  <a:lnTo>
                    <a:pt x="2318" y="652"/>
                  </a:lnTo>
                  <a:lnTo>
                    <a:pt x="2247" y="926"/>
                  </a:lnTo>
                  <a:lnTo>
                    <a:pt x="2064" y="398"/>
                  </a:lnTo>
                  <a:lnTo>
                    <a:pt x="1811" y="109"/>
                  </a:lnTo>
                  <a:lnTo>
                    <a:pt x="1594" y="18"/>
                  </a:lnTo>
                  <a:lnTo>
                    <a:pt x="1467" y="18"/>
                  </a:lnTo>
                  <a:lnTo>
                    <a:pt x="1358" y="54"/>
                  </a:lnTo>
                  <a:lnTo>
                    <a:pt x="1195" y="217"/>
                  </a:lnTo>
                  <a:lnTo>
                    <a:pt x="1069" y="616"/>
                  </a:lnTo>
                  <a:lnTo>
                    <a:pt x="1127" y="1479"/>
                  </a:lnTo>
                  <a:lnTo>
                    <a:pt x="1127" y="1479"/>
                  </a:lnTo>
                  <a:lnTo>
                    <a:pt x="870" y="1231"/>
                  </a:lnTo>
                  <a:lnTo>
                    <a:pt x="490" y="1086"/>
                  </a:lnTo>
                  <a:lnTo>
                    <a:pt x="272" y="1122"/>
                  </a:lnTo>
                  <a:lnTo>
                    <a:pt x="91" y="1321"/>
                  </a:lnTo>
                  <a:lnTo>
                    <a:pt x="1" y="1665"/>
                  </a:lnTo>
                  <a:lnTo>
                    <a:pt x="1" y="1937"/>
                  </a:lnTo>
                  <a:lnTo>
                    <a:pt x="19" y="2263"/>
                  </a:lnTo>
                  <a:lnTo>
                    <a:pt x="218" y="2950"/>
                  </a:lnTo>
                  <a:lnTo>
                    <a:pt x="363" y="3258"/>
                  </a:lnTo>
                  <a:lnTo>
                    <a:pt x="544" y="3566"/>
                  </a:lnTo>
                  <a:lnTo>
                    <a:pt x="978" y="4217"/>
                  </a:lnTo>
                  <a:lnTo>
                    <a:pt x="1069" y="4543"/>
                  </a:lnTo>
                  <a:lnTo>
                    <a:pt x="1322" y="5865"/>
                  </a:lnTo>
                  <a:lnTo>
                    <a:pt x="1702" y="7186"/>
                  </a:lnTo>
                  <a:lnTo>
                    <a:pt x="1956" y="8055"/>
                  </a:lnTo>
                  <a:lnTo>
                    <a:pt x="2589" y="9774"/>
                  </a:lnTo>
                  <a:lnTo>
                    <a:pt x="3295" y="11476"/>
                  </a:lnTo>
                  <a:lnTo>
                    <a:pt x="4128" y="13141"/>
                  </a:lnTo>
                  <a:lnTo>
                    <a:pt x="5069" y="14734"/>
                  </a:lnTo>
                  <a:lnTo>
                    <a:pt x="6137" y="16254"/>
                  </a:lnTo>
                  <a:lnTo>
                    <a:pt x="7313" y="17666"/>
                  </a:lnTo>
                  <a:lnTo>
                    <a:pt x="8617" y="18969"/>
                  </a:lnTo>
                  <a:lnTo>
                    <a:pt x="9323" y="19548"/>
                  </a:lnTo>
                  <a:lnTo>
                    <a:pt x="9395" y="19585"/>
                  </a:lnTo>
                  <a:lnTo>
                    <a:pt x="9522" y="19567"/>
                  </a:lnTo>
                  <a:lnTo>
                    <a:pt x="9612" y="19458"/>
                  </a:lnTo>
                  <a:lnTo>
                    <a:pt x="9594" y="19313"/>
                  </a:lnTo>
                  <a:lnTo>
                    <a:pt x="9540" y="19259"/>
                  </a:lnTo>
                  <a:lnTo>
                    <a:pt x="8997" y="18806"/>
                  </a:lnTo>
                  <a:lnTo>
                    <a:pt x="7965" y="17811"/>
                  </a:lnTo>
                  <a:lnTo>
                    <a:pt x="7006" y="16743"/>
                  </a:lnTo>
                  <a:lnTo>
                    <a:pt x="6119" y="15603"/>
                  </a:lnTo>
                  <a:lnTo>
                    <a:pt x="4924" y="13811"/>
                  </a:lnTo>
                  <a:lnTo>
                    <a:pt x="3603" y="11240"/>
                  </a:lnTo>
                  <a:lnTo>
                    <a:pt x="3060" y="9937"/>
                  </a:lnTo>
                  <a:lnTo>
                    <a:pt x="2589" y="8743"/>
                  </a:lnTo>
                  <a:lnTo>
                    <a:pt x="1811" y="6281"/>
                  </a:lnTo>
                  <a:lnTo>
                    <a:pt x="1539" y="5032"/>
                  </a:lnTo>
                  <a:lnTo>
                    <a:pt x="1485" y="4598"/>
                  </a:lnTo>
                  <a:lnTo>
                    <a:pt x="1376" y="4181"/>
                  </a:lnTo>
                  <a:lnTo>
                    <a:pt x="1232" y="3910"/>
                  </a:lnTo>
                  <a:lnTo>
                    <a:pt x="852" y="3403"/>
                  </a:lnTo>
                  <a:lnTo>
                    <a:pt x="707" y="3131"/>
                  </a:lnTo>
                  <a:lnTo>
                    <a:pt x="526" y="2697"/>
                  </a:lnTo>
                  <a:lnTo>
                    <a:pt x="399" y="2226"/>
                  </a:lnTo>
                  <a:lnTo>
                    <a:pt x="327" y="2082"/>
                  </a:lnTo>
                  <a:lnTo>
                    <a:pt x="290" y="1846"/>
                  </a:lnTo>
                  <a:lnTo>
                    <a:pt x="381" y="1665"/>
                  </a:lnTo>
                  <a:lnTo>
                    <a:pt x="562" y="1539"/>
                  </a:lnTo>
                  <a:lnTo>
                    <a:pt x="707" y="1521"/>
                  </a:lnTo>
                  <a:lnTo>
                    <a:pt x="1014" y="1810"/>
                  </a:lnTo>
                  <a:lnTo>
                    <a:pt x="1232" y="2154"/>
                  </a:lnTo>
                  <a:lnTo>
                    <a:pt x="1322" y="2263"/>
                  </a:lnTo>
                  <a:lnTo>
                    <a:pt x="1503" y="2226"/>
                  </a:lnTo>
                  <a:lnTo>
                    <a:pt x="1576" y="2136"/>
                  </a:lnTo>
                  <a:lnTo>
                    <a:pt x="1576" y="2064"/>
                  </a:lnTo>
                  <a:lnTo>
                    <a:pt x="1570" y="2011"/>
                  </a:lnTo>
                  <a:lnTo>
                    <a:pt x="1576" y="2009"/>
                  </a:lnTo>
                  <a:lnTo>
                    <a:pt x="1569" y="2000"/>
                  </a:lnTo>
                  <a:lnTo>
                    <a:pt x="1539" y="1702"/>
                  </a:lnTo>
                  <a:lnTo>
                    <a:pt x="1449" y="959"/>
                  </a:lnTo>
                  <a:lnTo>
                    <a:pt x="1485" y="616"/>
                  </a:lnTo>
                  <a:lnTo>
                    <a:pt x="1521" y="543"/>
                  </a:lnTo>
                  <a:lnTo>
                    <a:pt x="1648" y="652"/>
                  </a:lnTo>
                  <a:lnTo>
                    <a:pt x="1865" y="1050"/>
                  </a:lnTo>
                  <a:lnTo>
                    <a:pt x="1919" y="1140"/>
                  </a:lnTo>
                  <a:lnTo>
                    <a:pt x="2010" y="1466"/>
                  </a:lnTo>
                  <a:lnTo>
                    <a:pt x="2082" y="1792"/>
                  </a:lnTo>
                  <a:lnTo>
                    <a:pt x="2119" y="1846"/>
                  </a:lnTo>
                  <a:lnTo>
                    <a:pt x="2209" y="1937"/>
                  </a:lnTo>
                  <a:lnTo>
                    <a:pt x="2336" y="1937"/>
                  </a:lnTo>
                  <a:lnTo>
                    <a:pt x="2426" y="1864"/>
                  </a:lnTo>
                  <a:lnTo>
                    <a:pt x="2444" y="1792"/>
                  </a:lnTo>
                  <a:lnTo>
                    <a:pt x="2517" y="1394"/>
                  </a:lnTo>
                  <a:lnTo>
                    <a:pt x="2698" y="652"/>
                  </a:lnTo>
                  <a:lnTo>
                    <a:pt x="2743" y="577"/>
                  </a:lnTo>
                  <a:lnTo>
                    <a:pt x="2743" y="577"/>
                  </a:lnTo>
                  <a:lnTo>
                    <a:pt x="2752" y="597"/>
                  </a:lnTo>
                  <a:lnTo>
                    <a:pt x="2824" y="1394"/>
                  </a:lnTo>
                  <a:lnTo>
                    <a:pt x="2625" y="2679"/>
                  </a:lnTo>
                  <a:lnTo>
                    <a:pt x="2444" y="3421"/>
                  </a:lnTo>
                  <a:lnTo>
                    <a:pt x="2444" y="3584"/>
                  </a:lnTo>
                  <a:lnTo>
                    <a:pt x="2680" y="4091"/>
                  </a:lnTo>
                  <a:lnTo>
                    <a:pt x="3277" y="4923"/>
                  </a:lnTo>
                  <a:lnTo>
                    <a:pt x="3549" y="5249"/>
                  </a:lnTo>
                  <a:lnTo>
                    <a:pt x="4037" y="5901"/>
                  </a:lnTo>
                  <a:lnTo>
                    <a:pt x="5069" y="7150"/>
                  </a:lnTo>
                  <a:lnTo>
                    <a:pt x="6191" y="8326"/>
                  </a:lnTo>
                  <a:lnTo>
                    <a:pt x="7368" y="9412"/>
                  </a:lnTo>
                  <a:lnTo>
                    <a:pt x="7983" y="9937"/>
                  </a:lnTo>
                  <a:lnTo>
                    <a:pt x="9304" y="11005"/>
                  </a:lnTo>
                  <a:lnTo>
                    <a:pt x="12092" y="13014"/>
                  </a:lnTo>
                  <a:lnTo>
                    <a:pt x="14282" y="14336"/>
                  </a:lnTo>
                  <a:lnTo>
                    <a:pt x="15802" y="15132"/>
                  </a:lnTo>
                  <a:lnTo>
                    <a:pt x="17359" y="15838"/>
                  </a:lnTo>
                  <a:lnTo>
                    <a:pt x="18934" y="16453"/>
                  </a:lnTo>
                  <a:lnTo>
                    <a:pt x="19748" y="16725"/>
                  </a:lnTo>
                  <a:lnTo>
                    <a:pt x="19839" y="16743"/>
                  </a:lnTo>
                  <a:lnTo>
                    <a:pt x="19947" y="16671"/>
                  </a:lnTo>
                  <a:lnTo>
                    <a:pt x="20002" y="16544"/>
                  </a:lnTo>
                  <a:lnTo>
                    <a:pt x="19966" y="16417"/>
                  </a:lnTo>
                  <a:lnTo>
                    <a:pt x="19893" y="16381"/>
                  </a:lnTo>
                  <a:lnTo>
                    <a:pt x="19060" y="16109"/>
                  </a:lnTo>
                  <a:lnTo>
                    <a:pt x="17450" y="15494"/>
                  </a:lnTo>
                  <a:lnTo>
                    <a:pt x="15857" y="14770"/>
                  </a:lnTo>
                  <a:lnTo>
                    <a:pt x="14300" y="13937"/>
                  </a:lnTo>
                  <a:lnTo>
                    <a:pt x="12056" y="12580"/>
                  </a:lnTo>
                  <a:lnTo>
                    <a:pt x="9232" y="10516"/>
                  </a:lnTo>
                  <a:lnTo>
                    <a:pt x="7911" y="9394"/>
                  </a:lnTo>
                  <a:lnTo>
                    <a:pt x="7277" y="8833"/>
                  </a:lnTo>
                  <a:lnTo>
                    <a:pt x="6046" y="7657"/>
                  </a:lnTo>
                  <a:lnTo>
                    <a:pt x="4906" y="6408"/>
                  </a:lnTo>
                  <a:lnTo>
                    <a:pt x="3856" y="5086"/>
                  </a:lnTo>
                  <a:lnTo>
                    <a:pt x="3386" y="4362"/>
                  </a:lnTo>
                  <a:lnTo>
                    <a:pt x="3168" y="3982"/>
                  </a:lnTo>
                  <a:lnTo>
                    <a:pt x="2987" y="3294"/>
                  </a:lnTo>
                  <a:lnTo>
                    <a:pt x="3042" y="2263"/>
                  </a:lnTo>
                  <a:lnTo>
                    <a:pt x="3132" y="1448"/>
                  </a:lnTo>
                  <a:lnTo>
                    <a:pt x="3150" y="1104"/>
                  </a:lnTo>
                  <a:lnTo>
                    <a:pt x="3078" y="435"/>
                  </a:lnTo>
                  <a:lnTo>
                    <a:pt x="2933" y="109"/>
                  </a:lnTo>
                  <a:lnTo>
                    <a:pt x="2879" y="3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9;p51">
              <a:extLst>
                <a:ext uri="{FF2B5EF4-FFF2-40B4-BE49-F238E27FC236}">
                  <a16:creationId xmlns:a16="http://schemas.microsoft.com/office/drawing/2014/main" id="{0EB72266-BAD2-C69C-4B85-327AC8CDD668}"/>
                </a:ext>
              </a:extLst>
            </p:cNvPr>
            <p:cNvSpPr/>
            <p:nvPr/>
          </p:nvSpPr>
          <p:spPr>
            <a:xfrm>
              <a:off x="7995800" y="2133268"/>
              <a:ext cx="782021" cy="409420"/>
            </a:xfrm>
            <a:custGeom>
              <a:avLst/>
              <a:gdLst/>
              <a:ahLst/>
              <a:cxnLst/>
              <a:rect l="l" t="t" r="r" b="b"/>
              <a:pathLst>
                <a:path w="24617" h="12888" extrusionOk="0">
                  <a:moveTo>
                    <a:pt x="23097" y="1"/>
                  </a:moveTo>
                  <a:lnTo>
                    <a:pt x="22934" y="73"/>
                  </a:lnTo>
                  <a:lnTo>
                    <a:pt x="22662" y="344"/>
                  </a:lnTo>
                  <a:lnTo>
                    <a:pt x="22354" y="851"/>
                  </a:lnTo>
                  <a:lnTo>
                    <a:pt x="22192" y="1177"/>
                  </a:lnTo>
                  <a:lnTo>
                    <a:pt x="21811" y="1992"/>
                  </a:lnTo>
                  <a:lnTo>
                    <a:pt x="21522" y="2860"/>
                  </a:lnTo>
                  <a:lnTo>
                    <a:pt x="20961" y="3150"/>
                  </a:lnTo>
                  <a:lnTo>
                    <a:pt x="19820" y="3693"/>
                  </a:lnTo>
                  <a:lnTo>
                    <a:pt x="18065" y="4381"/>
                  </a:lnTo>
                  <a:lnTo>
                    <a:pt x="15657" y="5032"/>
                  </a:lnTo>
                  <a:lnTo>
                    <a:pt x="13178" y="5467"/>
                  </a:lnTo>
                  <a:lnTo>
                    <a:pt x="11929" y="5612"/>
                  </a:lnTo>
                  <a:lnTo>
                    <a:pt x="10463" y="5738"/>
                  </a:lnTo>
                  <a:lnTo>
                    <a:pt x="7440" y="5865"/>
                  </a:lnTo>
                  <a:lnTo>
                    <a:pt x="4417" y="5756"/>
                  </a:lnTo>
                  <a:lnTo>
                    <a:pt x="2191" y="5485"/>
                  </a:lnTo>
                  <a:lnTo>
                    <a:pt x="725" y="5213"/>
                  </a:lnTo>
                  <a:lnTo>
                    <a:pt x="1" y="5032"/>
                  </a:lnTo>
                  <a:lnTo>
                    <a:pt x="7367" y="12888"/>
                  </a:lnTo>
                  <a:lnTo>
                    <a:pt x="8453" y="12743"/>
                  </a:lnTo>
                  <a:lnTo>
                    <a:pt x="10644" y="12164"/>
                  </a:lnTo>
                  <a:lnTo>
                    <a:pt x="12798" y="11295"/>
                  </a:lnTo>
                  <a:lnTo>
                    <a:pt x="14915" y="10227"/>
                  </a:lnTo>
                  <a:lnTo>
                    <a:pt x="16906" y="8996"/>
                  </a:lnTo>
                  <a:lnTo>
                    <a:pt x="18734" y="7657"/>
                  </a:lnTo>
                  <a:lnTo>
                    <a:pt x="20363" y="6281"/>
                  </a:lnTo>
                  <a:lnTo>
                    <a:pt x="21739" y="4924"/>
                  </a:lnTo>
                  <a:lnTo>
                    <a:pt x="22300" y="4272"/>
                  </a:lnTo>
                  <a:lnTo>
                    <a:pt x="22608" y="4182"/>
                  </a:lnTo>
                  <a:lnTo>
                    <a:pt x="23259" y="3856"/>
                  </a:lnTo>
                  <a:lnTo>
                    <a:pt x="23875" y="3403"/>
                  </a:lnTo>
                  <a:lnTo>
                    <a:pt x="24364" y="2897"/>
                  </a:lnTo>
                  <a:lnTo>
                    <a:pt x="24527" y="2625"/>
                  </a:lnTo>
                  <a:lnTo>
                    <a:pt x="24599" y="2444"/>
                  </a:lnTo>
                  <a:lnTo>
                    <a:pt x="24617" y="2209"/>
                  </a:lnTo>
                  <a:lnTo>
                    <a:pt x="24527" y="2082"/>
                  </a:lnTo>
                  <a:lnTo>
                    <a:pt x="24327" y="2028"/>
                  </a:lnTo>
                  <a:lnTo>
                    <a:pt x="23965" y="2064"/>
                  </a:lnTo>
                  <a:lnTo>
                    <a:pt x="23459" y="2227"/>
                  </a:lnTo>
                  <a:lnTo>
                    <a:pt x="23278" y="2335"/>
                  </a:lnTo>
                  <a:lnTo>
                    <a:pt x="23513" y="2046"/>
                  </a:lnTo>
                  <a:lnTo>
                    <a:pt x="24056" y="1249"/>
                  </a:lnTo>
                  <a:lnTo>
                    <a:pt x="24219" y="906"/>
                  </a:lnTo>
                  <a:lnTo>
                    <a:pt x="24219" y="743"/>
                  </a:lnTo>
                  <a:lnTo>
                    <a:pt x="24183" y="688"/>
                  </a:lnTo>
                  <a:lnTo>
                    <a:pt x="24110" y="634"/>
                  </a:lnTo>
                  <a:lnTo>
                    <a:pt x="23947" y="634"/>
                  </a:lnTo>
                  <a:lnTo>
                    <a:pt x="23640" y="779"/>
                  </a:lnTo>
                  <a:lnTo>
                    <a:pt x="22934" y="1358"/>
                  </a:lnTo>
                  <a:lnTo>
                    <a:pt x="22698" y="1611"/>
                  </a:lnTo>
                  <a:lnTo>
                    <a:pt x="22843" y="1231"/>
                  </a:lnTo>
                  <a:lnTo>
                    <a:pt x="23078" y="616"/>
                  </a:lnTo>
                  <a:lnTo>
                    <a:pt x="23133" y="218"/>
                  </a:lnTo>
                  <a:lnTo>
                    <a:pt x="2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0;p51">
              <a:extLst>
                <a:ext uri="{FF2B5EF4-FFF2-40B4-BE49-F238E27FC236}">
                  <a16:creationId xmlns:a16="http://schemas.microsoft.com/office/drawing/2014/main" id="{E622E4EC-BBE8-C392-CA59-46D2955EB0AD}"/>
                </a:ext>
              </a:extLst>
            </p:cNvPr>
            <p:cNvSpPr/>
            <p:nvPr/>
          </p:nvSpPr>
          <p:spPr>
            <a:xfrm>
              <a:off x="7990622" y="2127518"/>
              <a:ext cx="791233" cy="420919"/>
            </a:xfrm>
            <a:custGeom>
              <a:avLst/>
              <a:gdLst/>
              <a:ahLst/>
              <a:cxnLst/>
              <a:rect l="l" t="t" r="r" b="b"/>
              <a:pathLst>
                <a:path w="24907" h="13250" extrusionOk="0">
                  <a:moveTo>
                    <a:pt x="23241" y="1"/>
                  </a:moveTo>
                  <a:lnTo>
                    <a:pt x="23151" y="37"/>
                  </a:lnTo>
                  <a:lnTo>
                    <a:pt x="22952" y="163"/>
                  </a:lnTo>
                  <a:lnTo>
                    <a:pt x="22608" y="507"/>
                  </a:lnTo>
                  <a:lnTo>
                    <a:pt x="22228" y="1159"/>
                  </a:lnTo>
                  <a:lnTo>
                    <a:pt x="22029" y="1593"/>
                  </a:lnTo>
                  <a:lnTo>
                    <a:pt x="21902" y="1955"/>
                  </a:lnTo>
                  <a:lnTo>
                    <a:pt x="21667" y="2607"/>
                  </a:lnTo>
                  <a:lnTo>
                    <a:pt x="21431" y="2951"/>
                  </a:lnTo>
                  <a:lnTo>
                    <a:pt x="21269" y="3060"/>
                  </a:lnTo>
                  <a:lnTo>
                    <a:pt x="20581" y="3403"/>
                  </a:lnTo>
                  <a:lnTo>
                    <a:pt x="19875" y="3729"/>
                  </a:lnTo>
                  <a:lnTo>
                    <a:pt x="19115" y="4037"/>
                  </a:lnTo>
                  <a:lnTo>
                    <a:pt x="17576" y="4562"/>
                  </a:lnTo>
                  <a:lnTo>
                    <a:pt x="16001" y="4978"/>
                  </a:lnTo>
                  <a:lnTo>
                    <a:pt x="14409" y="5286"/>
                  </a:lnTo>
                  <a:lnTo>
                    <a:pt x="13594" y="5413"/>
                  </a:lnTo>
                  <a:lnTo>
                    <a:pt x="11929" y="5630"/>
                  </a:lnTo>
                  <a:lnTo>
                    <a:pt x="8562" y="5865"/>
                  </a:lnTo>
                  <a:lnTo>
                    <a:pt x="6028" y="5847"/>
                  </a:lnTo>
                  <a:lnTo>
                    <a:pt x="4345" y="5738"/>
                  </a:lnTo>
                  <a:lnTo>
                    <a:pt x="2661" y="5521"/>
                  </a:lnTo>
                  <a:lnTo>
                    <a:pt x="1014" y="5232"/>
                  </a:lnTo>
                  <a:lnTo>
                    <a:pt x="182" y="5032"/>
                  </a:lnTo>
                  <a:lnTo>
                    <a:pt x="109" y="5014"/>
                  </a:lnTo>
                  <a:lnTo>
                    <a:pt x="1" y="5105"/>
                  </a:lnTo>
                  <a:lnTo>
                    <a:pt x="1" y="5232"/>
                  </a:lnTo>
                  <a:lnTo>
                    <a:pt x="73" y="5358"/>
                  </a:lnTo>
                  <a:lnTo>
                    <a:pt x="145" y="5394"/>
                  </a:lnTo>
                  <a:lnTo>
                    <a:pt x="978" y="5594"/>
                  </a:lnTo>
                  <a:lnTo>
                    <a:pt x="2698" y="5901"/>
                  </a:lnTo>
                  <a:lnTo>
                    <a:pt x="4435" y="6118"/>
                  </a:lnTo>
                  <a:lnTo>
                    <a:pt x="6191" y="6227"/>
                  </a:lnTo>
                  <a:lnTo>
                    <a:pt x="8834" y="6245"/>
                  </a:lnTo>
                  <a:lnTo>
                    <a:pt x="12327" y="5974"/>
                  </a:lnTo>
                  <a:lnTo>
                    <a:pt x="14028" y="5720"/>
                  </a:lnTo>
                  <a:lnTo>
                    <a:pt x="15567" y="5449"/>
                  </a:lnTo>
                  <a:lnTo>
                    <a:pt x="17829" y="4870"/>
                  </a:lnTo>
                  <a:lnTo>
                    <a:pt x="19296" y="4363"/>
                  </a:lnTo>
                  <a:lnTo>
                    <a:pt x="20020" y="4073"/>
                  </a:lnTo>
                  <a:lnTo>
                    <a:pt x="20581" y="3838"/>
                  </a:lnTo>
                  <a:lnTo>
                    <a:pt x="21431" y="3440"/>
                  </a:lnTo>
                  <a:lnTo>
                    <a:pt x="21848" y="3041"/>
                  </a:lnTo>
                  <a:lnTo>
                    <a:pt x="21974" y="2770"/>
                  </a:lnTo>
                  <a:lnTo>
                    <a:pt x="22192" y="2118"/>
                  </a:lnTo>
                  <a:lnTo>
                    <a:pt x="22662" y="1068"/>
                  </a:lnTo>
                  <a:lnTo>
                    <a:pt x="23079" y="548"/>
                  </a:lnTo>
                  <a:lnTo>
                    <a:pt x="23079" y="616"/>
                  </a:lnTo>
                  <a:lnTo>
                    <a:pt x="22843" y="1358"/>
                  </a:lnTo>
                  <a:lnTo>
                    <a:pt x="22723" y="1659"/>
                  </a:lnTo>
                  <a:lnTo>
                    <a:pt x="22717" y="1666"/>
                  </a:lnTo>
                  <a:lnTo>
                    <a:pt x="22719" y="1668"/>
                  </a:lnTo>
                  <a:lnTo>
                    <a:pt x="22719" y="1668"/>
                  </a:lnTo>
                  <a:lnTo>
                    <a:pt x="22698" y="1720"/>
                  </a:lnTo>
                  <a:lnTo>
                    <a:pt x="22680" y="1792"/>
                  </a:lnTo>
                  <a:lnTo>
                    <a:pt x="22717" y="1901"/>
                  </a:lnTo>
                  <a:lnTo>
                    <a:pt x="22879" y="1973"/>
                  </a:lnTo>
                  <a:lnTo>
                    <a:pt x="23006" y="1901"/>
                  </a:lnTo>
                  <a:lnTo>
                    <a:pt x="23241" y="1666"/>
                  </a:lnTo>
                  <a:lnTo>
                    <a:pt x="23495" y="1430"/>
                  </a:lnTo>
                  <a:lnTo>
                    <a:pt x="23585" y="1394"/>
                  </a:lnTo>
                  <a:lnTo>
                    <a:pt x="23984" y="1195"/>
                  </a:lnTo>
                  <a:lnTo>
                    <a:pt x="24147" y="1159"/>
                  </a:lnTo>
                  <a:lnTo>
                    <a:pt x="24128" y="1213"/>
                  </a:lnTo>
                  <a:lnTo>
                    <a:pt x="23748" y="1829"/>
                  </a:lnTo>
                  <a:lnTo>
                    <a:pt x="23296" y="2408"/>
                  </a:lnTo>
                  <a:lnTo>
                    <a:pt x="23241" y="2516"/>
                  </a:lnTo>
                  <a:lnTo>
                    <a:pt x="23332" y="2679"/>
                  </a:lnTo>
                  <a:lnTo>
                    <a:pt x="23441" y="2716"/>
                  </a:lnTo>
                  <a:lnTo>
                    <a:pt x="23513" y="2679"/>
                  </a:lnTo>
                  <a:lnTo>
                    <a:pt x="23658" y="2589"/>
                  </a:lnTo>
                  <a:lnTo>
                    <a:pt x="23839" y="2535"/>
                  </a:lnTo>
                  <a:lnTo>
                    <a:pt x="23966" y="2444"/>
                  </a:lnTo>
                  <a:lnTo>
                    <a:pt x="24183" y="2408"/>
                  </a:lnTo>
                  <a:lnTo>
                    <a:pt x="24328" y="2498"/>
                  </a:lnTo>
                  <a:lnTo>
                    <a:pt x="24400" y="2752"/>
                  </a:lnTo>
                  <a:lnTo>
                    <a:pt x="24400" y="2933"/>
                  </a:lnTo>
                  <a:lnTo>
                    <a:pt x="24092" y="3277"/>
                  </a:lnTo>
                  <a:lnTo>
                    <a:pt x="23368" y="3856"/>
                  </a:lnTo>
                  <a:lnTo>
                    <a:pt x="22952" y="4073"/>
                  </a:lnTo>
                  <a:lnTo>
                    <a:pt x="22536" y="4272"/>
                  </a:lnTo>
                  <a:lnTo>
                    <a:pt x="21956" y="4761"/>
                  </a:lnTo>
                  <a:lnTo>
                    <a:pt x="21631" y="5105"/>
                  </a:lnTo>
                  <a:lnTo>
                    <a:pt x="20744" y="6010"/>
                  </a:lnTo>
                  <a:lnTo>
                    <a:pt x="18807" y="7675"/>
                  </a:lnTo>
                  <a:lnTo>
                    <a:pt x="17775" y="8435"/>
                  </a:lnTo>
                  <a:lnTo>
                    <a:pt x="16635" y="9250"/>
                  </a:lnTo>
                  <a:lnTo>
                    <a:pt x="14191" y="10698"/>
                  </a:lnTo>
                  <a:lnTo>
                    <a:pt x="12255" y="11585"/>
                  </a:lnTo>
                  <a:lnTo>
                    <a:pt x="10933" y="12092"/>
                  </a:lnTo>
                  <a:lnTo>
                    <a:pt x="9594" y="12490"/>
                  </a:lnTo>
                  <a:lnTo>
                    <a:pt x="8200" y="12797"/>
                  </a:lnTo>
                  <a:lnTo>
                    <a:pt x="7494" y="12888"/>
                  </a:lnTo>
                  <a:lnTo>
                    <a:pt x="7422" y="12906"/>
                  </a:lnTo>
                  <a:lnTo>
                    <a:pt x="7349" y="13033"/>
                  </a:lnTo>
                  <a:lnTo>
                    <a:pt x="7367" y="13159"/>
                  </a:lnTo>
                  <a:lnTo>
                    <a:pt x="7476" y="13250"/>
                  </a:lnTo>
                  <a:lnTo>
                    <a:pt x="7549" y="13250"/>
                  </a:lnTo>
                  <a:lnTo>
                    <a:pt x="8417" y="13141"/>
                  </a:lnTo>
                  <a:lnTo>
                    <a:pt x="10119" y="12743"/>
                  </a:lnTo>
                  <a:lnTo>
                    <a:pt x="11784" y="12200"/>
                  </a:lnTo>
                  <a:lnTo>
                    <a:pt x="13413" y="11512"/>
                  </a:lnTo>
                  <a:lnTo>
                    <a:pt x="14988" y="10698"/>
                  </a:lnTo>
                  <a:lnTo>
                    <a:pt x="16526" y="9793"/>
                  </a:lnTo>
                  <a:lnTo>
                    <a:pt x="17974" y="8779"/>
                  </a:lnTo>
                  <a:lnTo>
                    <a:pt x="19350" y="7711"/>
                  </a:lnTo>
                  <a:lnTo>
                    <a:pt x="20020" y="7150"/>
                  </a:lnTo>
                  <a:lnTo>
                    <a:pt x="20563" y="6680"/>
                  </a:lnTo>
                  <a:lnTo>
                    <a:pt x="21612" y="5666"/>
                  </a:lnTo>
                  <a:lnTo>
                    <a:pt x="22101" y="5141"/>
                  </a:lnTo>
                  <a:lnTo>
                    <a:pt x="22373" y="4888"/>
                  </a:lnTo>
                  <a:lnTo>
                    <a:pt x="22988" y="4471"/>
                  </a:lnTo>
                  <a:lnTo>
                    <a:pt x="23640" y="4109"/>
                  </a:lnTo>
                  <a:lnTo>
                    <a:pt x="24237" y="3675"/>
                  </a:lnTo>
                  <a:lnTo>
                    <a:pt x="24490" y="3403"/>
                  </a:lnTo>
                  <a:lnTo>
                    <a:pt x="24671" y="3168"/>
                  </a:lnTo>
                  <a:lnTo>
                    <a:pt x="24871" y="2788"/>
                  </a:lnTo>
                  <a:lnTo>
                    <a:pt x="24907" y="2480"/>
                  </a:lnTo>
                  <a:lnTo>
                    <a:pt x="24816" y="2263"/>
                  </a:lnTo>
                  <a:lnTo>
                    <a:pt x="24617" y="2118"/>
                  </a:lnTo>
                  <a:lnTo>
                    <a:pt x="24328" y="2064"/>
                  </a:lnTo>
                  <a:lnTo>
                    <a:pt x="23999" y="2119"/>
                  </a:lnTo>
                  <a:lnTo>
                    <a:pt x="23999" y="2119"/>
                  </a:lnTo>
                  <a:lnTo>
                    <a:pt x="24472" y="1430"/>
                  </a:lnTo>
                  <a:lnTo>
                    <a:pt x="24599" y="1032"/>
                  </a:lnTo>
                  <a:lnTo>
                    <a:pt x="24545" y="797"/>
                  </a:lnTo>
                  <a:lnTo>
                    <a:pt x="24454" y="725"/>
                  </a:lnTo>
                  <a:lnTo>
                    <a:pt x="24346" y="652"/>
                  </a:lnTo>
                  <a:lnTo>
                    <a:pt x="24128" y="616"/>
                  </a:lnTo>
                  <a:lnTo>
                    <a:pt x="23748" y="743"/>
                  </a:lnTo>
                  <a:lnTo>
                    <a:pt x="23311" y="1103"/>
                  </a:lnTo>
                  <a:lnTo>
                    <a:pt x="23404" y="815"/>
                  </a:lnTo>
                  <a:lnTo>
                    <a:pt x="23459" y="399"/>
                  </a:lnTo>
                  <a:lnTo>
                    <a:pt x="23441" y="163"/>
                  </a:lnTo>
                  <a:lnTo>
                    <a:pt x="23422" y="55"/>
                  </a:lnTo>
                  <a:lnTo>
                    <a:pt x="23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1;p51">
              <a:extLst>
                <a:ext uri="{FF2B5EF4-FFF2-40B4-BE49-F238E27FC236}">
                  <a16:creationId xmlns:a16="http://schemas.microsoft.com/office/drawing/2014/main" id="{4896D6D2-D626-F838-8EE5-01B9CC740270}"/>
                </a:ext>
              </a:extLst>
            </p:cNvPr>
            <p:cNvSpPr/>
            <p:nvPr/>
          </p:nvSpPr>
          <p:spPr>
            <a:xfrm>
              <a:off x="6856713" y="1650275"/>
              <a:ext cx="1415115" cy="1504795"/>
            </a:xfrm>
            <a:custGeom>
              <a:avLst/>
              <a:gdLst/>
              <a:ahLst/>
              <a:cxnLst/>
              <a:rect l="l" t="t" r="r" b="b"/>
              <a:pathLst>
                <a:path w="44546" h="47369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521" y="16417"/>
                  </a:lnTo>
                  <a:lnTo>
                    <a:pt x="815" y="19331"/>
                  </a:lnTo>
                  <a:lnTo>
                    <a:pt x="308" y="22264"/>
                  </a:lnTo>
                  <a:lnTo>
                    <a:pt x="37" y="25178"/>
                  </a:lnTo>
                  <a:lnTo>
                    <a:pt x="1" y="28056"/>
                  </a:lnTo>
                  <a:lnTo>
                    <a:pt x="164" y="30825"/>
                  </a:lnTo>
                  <a:lnTo>
                    <a:pt x="562" y="33450"/>
                  </a:lnTo>
                  <a:lnTo>
                    <a:pt x="1159" y="35893"/>
                  </a:lnTo>
                  <a:lnTo>
                    <a:pt x="1557" y="37015"/>
                  </a:lnTo>
                  <a:lnTo>
                    <a:pt x="2155" y="37794"/>
                  </a:lnTo>
                  <a:lnTo>
                    <a:pt x="3476" y="39296"/>
                  </a:lnTo>
                  <a:lnTo>
                    <a:pt x="4978" y="40690"/>
                  </a:lnTo>
                  <a:lnTo>
                    <a:pt x="6644" y="41993"/>
                  </a:lnTo>
                  <a:lnTo>
                    <a:pt x="8436" y="43170"/>
                  </a:lnTo>
                  <a:lnTo>
                    <a:pt x="10354" y="44219"/>
                  </a:lnTo>
                  <a:lnTo>
                    <a:pt x="12363" y="45143"/>
                  </a:lnTo>
                  <a:lnTo>
                    <a:pt x="14481" y="45921"/>
                  </a:lnTo>
                  <a:lnTo>
                    <a:pt x="15567" y="46247"/>
                  </a:lnTo>
                  <a:lnTo>
                    <a:pt x="16671" y="46536"/>
                  </a:lnTo>
                  <a:lnTo>
                    <a:pt x="18879" y="46989"/>
                  </a:lnTo>
                  <a:lnTo>
                    <a:pt x="21070" y="47260"/>
                  </a:lnTo>
                  <a:lnTo>
                    <a:pt x="23260" y="47369"/>
                  </a:lnTo>
                  <a:lnTo>
                    <a:pt x="25396" y="47296"/>
                  </a:lnTo>
                  <a:lnTo>
                    <a:pt x="27495" y="47061"/>
                  </a:lnTo>
                  <a:lnTo>
                    <a:pt x="29504" y="46645"/>
                  </a:lnTo>
                  <a:lnTo>
                    <a:pt x="31423" y="46066"/>
                  </a:lnTo>
                  <a:lnTo>
                    <a:pt x="32346" y="45704"/>
                  </a:lnTo>
                  <a:lnTo>
                    <a:pt x="33269" y="44962"/>
                  </a:lnTo>
                  <a:lnTo>
                    <a:pt x="35061" y="43188"/>
                  </a:lnTo>
                  <a:lnTo>
                    <a:pt x="36763" y="41160"/>
                  </a:lnTo>
                  <a:lnTo>
                    <a:pt x="38355" y="38898"/>
                  </a:lnTo>
                  <a:lnTo>
                    <a:pt x="39822" y="36418"/>
                  </a:lnTo>
                  <a:lnTo>
                    <a:pt x="41125" y="33794"/>
                  </a:lnTo>
                  <a:lnTo>
                    <a:pt x="42229" y="31024"/>
                  </a:lnTo>
                  <a:lnTo>
                    <a:pt x="43152" y="28182"/>
                  </a:lnTo>
                  <a:lnTo>
                    <a:pt x="43514" y="26734"/>
                  </a:lnTo>
                  <a:lnTo>
                    <a:pt x="43786" y="25449"/>
                  </a:lnTo>
                  <a:lnTo>
                    <a:pt x="44238" y="22734"/>
                  </a:lnTo>
                  <a:lnTo>
                    <a:pt x="44491" y="19947"/>
                  </a:lnTo>
                  <a:lnTo>
                    <a:pt x="44546" y="17177"/>
                  </a:lnTo>
                  <a:lnTo>
                    <a:pt x="44329" y="14535"/>
                  </a:lnTo>
                  <a:lnTo>
                    <a:pt x="43985" y="12689"/>
                  </a:lnTo>
                  <a:lnTo>
                    <a:pt x="43659" y="11548"/>
                  </a:lnTo>
                  <a:lnTo>
                    <a:pt x="43243" y="10498"/>
                  </a:lnTo>
                  <a:lnTo>
                    <a:pt x="42754" y="9539"/>
                  </a:lnTo>
                  <a:lnTo>
                    <a:pt x="42175" y="8707"/>
                  </a:lnTo>
                  <a:lnTo>
                    <a:pt x="41487" y="7983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2;p51">
              <a:extLst>
                <a:ext uri="{FF2B5EF4-FFF2-40B4-BE49-F238E27FC236}">
                  <a16:creationId xmlns:a16="http://schemas.microsoft.com/office/drawing/2014/main" id="{1BE1F05A-9E04-8432-ACE5-97F4346A7731}"/>
                </a:ext>
              </a:extLst>
            </p:cNvPr>
            <p:cNvSpPr/>
            <p:nvPr/>
          </p:nvSpPr>
          <p:spPr>
            <a:xfrm>
              <a:off x="6856713" y="1650275"/>
              <a:ext cx="1362794" cy="1002836"/>
            </a:xfrm>
            <a:custGeom>
              <a:avLst/>
              <a:gdLst/>
              <a:ahLst/>
              <a:cxnLst/>
              <a:rect l="l" t="t" r="r" b="b"/>
              <a:pathLst>
                <a:path w="42899" h="31568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648" y="16019"/>
                  </a:lnTo>
                  <a:lnTo>
                    <a:pt x="1087" y="18119"/>
                  </a:lnTo>
                  <a:lnTo>
                    <a:pt x="634" y="20218"/>
                  </a:lnTo>
                  <a:lnTo>
                    <a:pt x="308" y="22336"/>
                  </a:lnTo>
                  <a:lnTo>
                    <a:pt x="91" y="24454"/>
                  </a:lnTo>
                  <a:lnTo>
                    <a:pt x="1" y="26553"/>
                  </a:lnTo>
                  <a:lnTo>
                    <a:pt x="19" y="28599"/>
                  </a:lnTo>
                  <a:lnTo>
                    <a:pt x="146" y="30590"/>
                  </a:lnTo>
                  <a:lnTo>
                    <a:pt x="272" y="31567"/>
                  </a:lnTo>
                  <a:lnTo>
                    <a:pt x="417" y="30644"/>
                  </a:lnTo>
                  <a:lnTo>
                    <a:pt x="906" y="28798"/>
                  </a:lnTo>
                  <a:lnTo>
                    <a:pt x="1250" y="27875"/>
                  </a:lnTo>
                  <a:lnTo>
                    <a:pt x="2010" y="25956"/>
                  </a:lnTo>
                  <a:lnTo>
                    <a:pt x="3331" y="22716"/>
                  </a:lnTo>
                  <a:lnTo>
                    <a:pt x="4345" y="20526"/>
                  </a:lnTo>
                  <a:lnTo>
                    <a:pt x="5467" y="18354"/>
                  </a:lnTo>
                  <a:lnTo>
                    <a:pt x="6716" y="16327"/>
                  </a:lnTo>
                  <a:lnTo>
                    <a:pt x="8074" y="14481"/>
                  </a:lnTo>
                  <a:lnTo>
                    <a:pt x="9196" y="13304"/>
                  </a:lnTo>
                  <a:lnTo>
                    <a:pt x="9974" y="12616"/>
                  </a:lnTo>
                  <a:lnTo>
                    <a:pt x="10390" y="12308"/>
                  </a:lnTo>
                  <a:lnTo>
                    <a:pt x="10752" y="12055"/>
                  </a:lnTo>
                  <a:lnTo>
                    <a:pt x="11531" y="11639"/>
                  </a:lnTo>
                  <a:lnTo>
                    <a:pt x="12327" y="11331"/>
                  </a:lnTo>
                  <a:lnTo>
                    <a:pt x="13142" y="11132"/>
                  </a:lnTo>
                  <a:lnTo>
                    <a:pt x="14372" y="11005"/>
                  </a:lnTo>
                  <a:lnTo>
                    <a:pt x="16074" y="11114"/>
                  </a:lnTo>
                  <a:lnTo>
                    <a:pt x="17812" y="11458"/>
                  </a:lnTo>
                  <a:lnTo>
                    <a:pt x="19549" y="11965"/>
                  </a:lnTo>
                  <a:lnTo>
                    <a:pt x="22174" y="12870"/>
                  </a:lnTo>
                  <a:lnTo>
                    <a:pt x="23893" y="13449"/>
                  </a:lnTo>
                  <a:lnTo>
                    <a:pt x="25287" y="13919"/>
                  </a:lnTo>
                  <a:lnTo>
                    <a:pt x="27405" y="14662"/>
                  </a:lnTo>
                  <a:lnTo>
                    <a:pt x="28798" y="15060"/>
                  </a:lnTo>
                  <a:lnTo>
                    <a:pt x="30138" y="15277"/>
                  </a:lnTo>
                  <a:lnTo>
                    <a:pt x="31387" y="15259"/>
                  </a:lnTo>
                  <a:lnTo>
                    <a:pt x="32256" y="15024"/>
                  </a:lnTo>
                  <a:lnTo>
                    <a:pt x="32799" y="14770"/>
                  </a:lnTo>
                  <a:lnTo>
                    <a:pt x="33305" y="14390"/>
                  </a:lnTo>
                  <a:lnTo>
                    <a:pt x="33776" y="13919"/>
                  </a:lnTo>
                  <a:lnTo>
                    <a:pt x="33975" y="13630"/>
                  </a:lnTo>
                  <a:lnTo>
                    <a:pt x="34591" y="12779"/>
                  </a:lnTo>
                  <a:lnTo>
                    <a:pt x="35731" y="11422"/>
                  </a:lnTo>
                  <a:lnTo>
                    <a:pt x="36835" y="10426"/>
                  </a:lnTo>
                  <a:lnTo>
                    <a:pt x="37903" y="9738"/>
                  </a:lnTo>
                  <a:lnTo>
                    <a:pt x="38971" y="9358"/>
                  </a:lnTo>
                  <a:lnTo>
                    <a:pt x="40039" y="9231"/>
                  </a:lnTo>
                  <a:lnTo>
                    <a:pt x="41143" y="9340"/>
                  </a:lnTo>
                  <a:lnTo>
                    <a:pt x="42301" y="9612"/>
                  </a:lnTo>
                  <a:lnTo>
                    <a:pt x="42899" y="9829"/>
                  </a:lnTo>
                  <a:lnTo>
                    <a:pt x="42537" y="9195"/>
                  </a:lnTo>
                  <a:lnTo>
                    <a:pt x="41632" y="8109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3;p51">
              <a:extLst>
                <a:ext uri="{FF2B5EF4-FFF2-40B4-BE49-F238E27FC236}">
                  <a16:creationId xmlns:a16="http://schemas.microsoft.com/office/drawing/2014/main" id="{CB8D7F00-18FC-E3FD-EBF0-F76D695DF5BC}"/>
                </a:ext>
              </a:extLst>
            </p:cNvPr>
            <p:cNvSpPr/>
            <p:nvPr/>
          </p:nvSpPr>
          <p:spPr>
            <a:xfrm>
              <a:off x="6985530" y="2400083"/>
              <a:ext cx="852163" cy="754415"/>
            </a:xfrm>
            <a:custGeom>
              <a:avLst/>
              <a:gdLst/>
              <a:ahLst/>
              <a:cxnLst/>
              <a:rect l="l" t="t" r="r" b="b"/>
              <a:pathLst>
                <a:path w="26825" h="23748" extrusionOk="0">
                  <a:moveTo>
                    <a:pt x="14481" y="0"/>
                  </a:moveTo>
                  <a:lnTo>
                    <a:pt x="13159" y="109"/>
                  </a:lnTo>
                  <a:lnTo>
                    <a:pt x="11856" y="380"/>
                  </a:lnTo>
                  <a:lnTo>
                    <a:pt x="10571" y="797"/>
                  </a:lnTo>
                  <a:lnTo>
                    <a:pt x="9322" y="1358"/>
                  </a:lnTo>
                  <a:lnTo>
                    <a:pt x="8109" y="2045"/>
                  </a:lnTo>
                  <a:lnTo>
                    <a:pt x="6951" y="2860"/>
                  </a:lnTo>
                  <a:lnTo>
                    <a:pt x="5847" y="3801"/>
                  </a:lnTo>
                  <a:lnTo>
                    <a:pt x="4815" y="4851"/>
                  </a:lnTo>
                  <a:lnTo>
                    <a:pt x="3838" y="6028"/>
                  </a:lnTo>
                  <a:lnTo>
                    <a:pt x="2969" y="7295"/>
                  </a:lnTo>
                  <a:lnTo>
                    <a:pt x="2190" y="8652"/>
                  </a:lnTo>
                  <a:lnTo>
                    <a:pt x="1503" y="10100"/>
                  </a:lnTo>
                  <a:lnTo>
                    <a:pt x="923" y="11639"/>
                  </a:lnTo>
                  <a:lnTo>
                    <a:pt x="688" y="12453"/>
                  </a:lnTo>
                  <a:lnTo>
                    <a:pt x="435" y="13394"/>
                  </a:lnTo>
                  <a:lnTo>
                    <a:pt x="91" y="15295"/>
                  </a:lnTo>
                  <a:lnTo>
                    <a:pt x="0" y="16236"/>
                  </a:lnTo>
                  <a:lnTo>
                    <a:pt x="579" y="16779"/>
                  </a:lnTo>
                  <a:lnTo>
                    <a:pt x="1792" y="17793"/>
                  </a:lnTo>
                  <a:lnTo>
                    <a:pt x="3114" y="18752"/>
                  </a:lnTo>
                  <a:lnTo>
                    <a:pt x="4489" y="19639"/>
                  </a:lnTo>
                  <a:lnTo>
                    <a:pt x="5955" y="20453"/>
                  </a:lnTo>
                  <a:lnTo>
                    <a:pt x="7476" y="21177"/>
                  </a:lnTo>
                  <a:lnTo>
                    <a:pt x="9050" y="21829"/>
                  </a:lnTo>
                  <a:lnTo>
                    <a:pt x="10679" y="22390"/>
                  </a:lnTo>
                  <a:lnTo>
                    <a:pt x="11512" y="22644"/>
                  </a:lnTo>
                  <a:lnTo>
                    <a:pt x="12345" y="22861"/>
                  </a:lnTo>
                  <a:lnTo>
                    <a:pt x="14028" y="23241"/>
                  </a:lnTo>
                  <a:lnTo>
                    <a:pt x="15729" y="23512"/>
                  </a:lnTo>
                  <a:lnTo>
                    <a:pt x="17395" y="23675"/>
                  </a:lnTo>
                  <a:lnTo>
                    <a:pt x="19060" y="23748"/>
                  </a:lnTo>
                  <a:lnTo>
                    <a:pt x="20707" y="23730"/>
                  </a:lnTo>
                  <a:lnTo>
                    <a:pt x="22336" y="23603"/>
                  </a:lnTo>
                  <a:lnTo>
                    <a:pt x="23911" y="23368"/>
                  </a:lnTo>
                  <a:lnTo>
                    <a:pt x="24671" y="23205"/>
                  </a:lnTo>
                  <a:lnTo>
                    <a:pt x="25087" y="22354"/>
                  </a:lnTo>
                  <a:lnTo>
                    <a:pt x="25793" y="20562"/>
                  </a:lnTo>
                  <a:lnTo>
                    <a:pt x="26083" y="19621"/>
                  </a:lnTo>
                  <a:lnTo>
                    <a:pt x="26300" y="18806"/>
                  </a:lnTo>
                  <a:lnTo>
                    <a:pt x="26608" y="17195"/>
                  </a:lnTo>
                  <a:lnTo>
                    <a:pt x="26789" y="15603"/>
                  </a:lnTo>
                  <a:lnTo>
                    <a:pt x="26825" y="14028"/>
                  </a:lnTo>
                  <a:lnTo>
                    <a:pt x="26753" y="12489"/>
                  </a:lnTo>
                  <a:lnTo>
                    <a:pt x="26535" y="11005"/>
                  </a:lnTo>
                  <a:lnTo>
                    <a:pt x="26210" y="9557"/>
                  </a:lnTo>
                  <a:lnTo>
                    <a:pt x="25757" y="8181"/>
                  </a:lnTo>
                  <a:lnTo>
                    <a:pt x="25196" y="6878"/>
                  </a:lnTo>
                  <a:lnTo>
                    <a:pt x="24526" y="5647"/>
                  </a:lnTo>
                  <a:lnTo>
                    <a:pt x="23748" y="4525"/>
                  </a:lnTo>
                  <a:lnTo>
                    <a:pt x="22861" y="3493"/>
                  </a:lnTo>
                  <a:lnTo>
                    <a:pt x="21902" y="2588"/>
                  </a:lnTo>
                  <a:lnTo>
                    <a:pt x="20834" y="1792"/>
                  </a:lnTo>
                  <a:lnTo>
                    <a:pt x="19675" y="1122"/>
                  </a:lnTo>
                  <a:lnTo>
                    <a:pt x="18445" y="616"/>
                  </a:lnTo>
                  <a:lnTo>
                    <a:pt x="17793" y="416"/>
                  </a:lnTo>
                  <a:lnTo>
                    <a:pt x="17141" y="235"/>
                  </a:lnTo>
                  <a:lnTo>
                    <a:pt x="15820" y="36"/>
                  </a:lnTo>
                  <a:lnTo>
                    <a:pt x="14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4;p51">
              <a:extLst>
                <a:ext uri="{FF2B5EF4-FFF2-40B4-BE49-F238E27FC236}">
                  <a16:creationId xmlns:a16="http://schemas.microsoft.com/office/drawing/2014/main" id="{07B3F787-C474-589D-3548-EE2D567AF0DE}"/>
                </a:ext>
              </a:extLst>
            </p:cNvPr>
            <p:cNvSpPr/>
            <p:nvPr/>
          </p:nvSpPr>
          <p:spPr>
            <a:xfrm>
              <a:off x="7487489" y="3147000"/>
              <a:ext cx="12707" cy="1747"/>
            </a:xfrm>
            <a:custGeom>
              <a:avLst/>
              <a:gdLst/>
              <a:ahLst/>
              <a:cxnLst/>
              <a:rect l="l" t="t" r="r" b="b"/>
              <a:pathLst>
                <a:path w="400" h="55" extrusionOk="0">
                  <a:moveTo>
                    <a:pt x="1" y="0"/>
                  </a:moveTo>
                  <a:lnTo>
                    <a:pt x="200" y="19"/>
                  </a:lnTo>
                  <a:lnTo>
                    <a:pt x="399" y="55"/>
                  </a:lnTo>
                  <a:lnTo>
                    <a:pt x="200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5;p51">
              <a:extLst>
                <a:ext uri="{FF2B5EF4-FFF2-40B4-BE49-F238E27FC236}">
                  <a16:creationId xmlns:a16="http://schemas.microsoft.com/office/drawing/2014/main" id="{2FD19A6B-F65E-B47D-F4BE-9FDDC40648DE}"/>
                </a:ext>
              </a:extLst>
            </p:cNvPr>
            <p:cNvSpPr/>
            <p:nvPr/>
          </p:nvSpPr>
          <p:spPr>
            <a:xfrm>
              <a:off x="7549594" y="3152750"/>
              <a:ext cx="14994" cy="1175"/>
            </a:xfrm>
            <a:custGeom>
              <a:avLst/>
              <a:gdLst/>
              <a:ahLst/>
              <a:cxnLst/>
              <a:rect l="l" t="t" r="r" b="b"/>
              <a:pathLst>
                <a:path w="472" h="37" extrusionOk="0">
                  <a:moveTo>
                    <a:pt x="1" y="0"/>
                  </a:moveTo>
                  <a:lnTo>
                    <a:pt x="236" y="19"/>
                  </a:lnTo>
                  <a:lnTo>
                    <a:pt x="471" y="37"/>
                  </a:lnTo>
                  <a:lnTo>
                    <a:pt x="236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6;p51">
              <a:extLst>
                <a:ext uri="{FF2B5EF4-FFF2-40B4-BE49-F238E27FC236}">
                  <a16:creationId xmlns:a16="http://schemas.microsoft.com/office/drawing/2014/main" id="{F1C6BB7D-A43A-6192-E600-57C250DC38F8}"/>
                </a:ext>
              </a:extLst>
            </p:cNvPr>
            <p:cNvSpPr/>
            <p:nvPr/>
          </p:nvSpPr>
          <p:spPr>
            <a:xfrm>
              <a:off x="7113172" y="3014181"/>
              <a:ext cx="14994" cy="9213"/>
            </a:xfrm>
            <a:custGeom>
              <a:avLst/>
              <a:gdLst/>
              <a:ahLst/>
              <a:cxnLst/>
              <a:rect l="l" t="t" r="r" b="b"/>
              <a:pathLst>
                <a:path w="472" h="290" extrusionOk="0">
                  <a:moveTo>
                    <a:pt x="1" y="0"/>
                  </a:moveTo>
                  <a:lnTo>
                    <a:pt x="236" y="145"/>
                  </a:lnTo>
                  <a:lnTo>
                    <a:pt x="471" y="290"/>
                  </a:lnTo>
                  <a:lnTo>
                    <a:pt x="236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7;p51">
              <a:extLst>
                <a:ext uri="{FF2B5EF4-FFF2-40B4-BE49-F238E27FC236}">
                  <a16:creationId xmlns:a16="http://schemas.microsoft.com/office/drawing/2014/main" id="{41098801-4B52-9201-26B3-A01428513B23}"/>
                </a:ext>
              </a:extLst>
            </p:cNvPr>
            <p:cNvSpPr/>
            <p:nvPr/>
          </p:nvSpPr>
          <p:spPr>
            <a:xfrm>
              <a:off x="7026352" y="2952075"/>
              <a:ext cx="52925" cy="39709"/>
            </a:xfrm>
            <a:custGeom>
              <a:avLst/>
              <a:gdLst/>
              <a:ahLst/>
              <a:cxnLst/>
              <a:rect l="l" t="t" r="r" b="b"/>
              <a:pathLst>
                <a:path w="1666" h="1250" extrusionOk="0">
                  <a:moveTo>
                    <a:pt x="0" y="0"/>
                  </a:moveTo>
                  <a:lnTo>
                    <a:pt x="815" y="652"/>
                  </a:lnTo>
                  <a:lnTo>
                    <a:pt x="1666" y="1249"/>
                  </a:lnTo>
                  <a:lnTo>
                    <a:pt x="815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8;p51">
              <a:extLst>
                <a:ext uri="{FF2B5EF4-FFF2-40B4-BE49-F238E27FC236}">
                  <a16:creationId xmlns:a16="http://schemas.microsoft.com/office/drawing/2014/main" id="{A1DFC66A-0D8D-AFBA-2CC1-226C93BA4C38}"/>
                </a:ext>
              </a:extLst>
            </p:cNvPr>
            <p:cNvSpPr/>
            <p:nvPr/>
          </p:nvSpPr>
          <p:spPr>
            <a:xfrm>
              <a:off x="7087885" y="2997503"/>
              <a:ext cx="15534" cy="10388"/>
            </a:xfrm>
            <a:custGeom>
              <a:avLst/>
              <a:gdLst/>
              <a:ahLst/>
              <a:cxnLst/>
              <a:rect l="l" t="t" r="r" b="b"/>
              <a:pathLst>
                <a:path w="489" h="327" extrusionOk="0">
                  <a:moveTo>
                    <a:pt x="0" y="0"/>
                  </a:moveTo>
                  <a:lnTo>
                    <a:pt x="235" y="163"/>
                  </a:lnTo>
                  <a:lnTo>
                    <a:pt x="489" y="326"/>
                  </a:lnTo>
                  <a:lnTo>
                    <a:pt x="23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9;p51">
              <a:extLst>
                <a:ext uri="{FF2B5EF4-FFF2-40B4-BE49-F238E27FC236}">
                  <a16:creationId xmlns:a16="http://schemas.microsoft.com/office/drawing/2014/main" id="{F6500D7A-07E2-AF9A-70FA-FDE16F1AEF7D}"/>
                </a:ext>
              </a:extLst>
            </p:cNvPr>
            <p:cNvSpPr/>
            <p:nvPr/>
          </p:nvSpPr>
          <p:spPr>
            <a:xfrm>
              <a:off x="7518557" y="3150463"/>
              <a:ext cx="14391" cy="1175"/>
            </a:xfrm>
            <a:custGeom>
              <a:avLst/>
              <a:gdLst/>
              <a:ahLst/>
              <a:cxnLst/>
              <a:rect l="l" t="t" r="r" b="b"/>
              <a:pathLst>
                <a:path w="453" h="37" extrusionOk="0">
                  <a:moveTo>
                    <a:pt x="0" y="0"/>
                  </a:moveTo>
                  <a:lnTo>
                    <a:pt x="236" y="18"/>
                  </a:lnTo>
                  <a:lnTo>
                    <a:pt x="453" y="36"/>
                  </a:lnTo>
                  <a:lnTo>
                    <a:pt x="23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50;p51">
              <a:extLst>
                <a:ext uri="{FF2B5EF4-FFF2-40B4-BE49-F238E27FC236}">
                  <a16:creationId xmlns:a16="http://schemas.microsoft.com/office/drawing/2014/main" id="{A7B1BA81-342E-F86C-6096-1384628BD9E0}"/>
                </a:ext>
              </a:extLst>
            </p:cNvPr>
            <p:cNvSpPr/>
            <p:nvPr/>
          </p:nvSpPr>
          <p:spPr>
            <a:xfrm>
              <a:off x="7450130" y="3141251"/>
              <a:ext cx="7497" cy="1747"/>
            </a:xfrm>
            <a:custGeom>
              <a:avLst/>
              <a:gdLst/>
              <a:ahLst/>
              <a:cxnLst/>
              <a:rect l="l" t="t" r="r" b="b"/>
              <a:pathLst>
                <a:path w="236" h="55" extrusionOk="0">
                  <a:moveTo>
                    <a:pt x="0" y="0"/>
                  </a:moveTo>
                  <a:lnTo>
                    <a:pt x="109" y="19"/>
                  </a:lnTo>
                  <a:lnTo>
                    <a:pt x="236" y="55"/>
                  </a:lnTo>
                  <a:lnTo>
                    <a:pt x="10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51;p51">
              <a:extLst>
                <a:ext uri="{FF2B5EF4-FFF2-40B4-BE49-F238E27FC236}">
                  <a16:creationId xmlns:a16="http://schemas.microsoft.com/office/drawing/2014/main" id="{0949B47C-C2CB-171A-659A-A58678D60EA8}"/>
                </a:ext>
              </a:extLst>
            </p:cNvPr>
            <p:cNvSpPr/>
            <p:nvPr/>
          </p:nvSpPr>
          <p:spPr>
            <a:xfrm>
              <a:off x="7278776" y="3095251"/>
              <a:ext cx="10388" cy="4066"/>
            </a:xfrm>
            <a:custGeom>
              <a:avLst/>
              <a:gdLst/>
              <a:ahLst/>
              <a:cxnLst/>
              <a:rect l="l" t="t" r="r" b="b"/>
              <a:pathLst>
                <a:path w="327" h="128" extrusionOk="0">
                  <a:moveTo>
                    <a:pt x="0" y="0"/>
                  </a:moveTo>
                  <a:lnTo>
                    <a:pt x="163" y="73"/>
                  </a:lnTo>
                  <a:lnTo>
                    <a:pt x="326" y="127"/>
                  </a:lnTo>
                  <a:lnTo>
                    <a:pt x="16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2;p51">
              <a:extLst>
                <a:ext uri="{FF2B5EF4-FFF2-40B4-BE49-F238E27FC236}">
                  <a16:creationId xmlns:a16="http://schemas.microsoft.com/office/drawing/2014/main" id="{AC8820BA-4C24-5121-86B5-DEAA99E509CA}"/>
                </a:ext>
              </a:extLst>
            </p:cNvPr>
            <p:cNvSpPr/>
            <p:nvPr/>
          </p:nvSpPr>
          <p:spPr>
            <a:xfrm>
              <a:off x="7179312" y="3051539"/>
              <a:ext cx="13247" cy="6925"/>
            </a:xfrm>
            <a:custGeom>
              <a:avLst/>
              <a:gdLst/>
              <a:ahLst/>
              <a:cxnLst/>
              <a:rect l="l" t="t" r="r" b="b"/>
              <a:pathLst>
                <a:path w="417" h="218" extrusionOk="0">
                  <a:moveTo>
                    <a:pt x="0" y="1"/>
                  </a:moveTo>
                  <a:lnTo>
                    <a:pt x="217" y="109"/>
                  </a:lnTo>
                  <a:lnTo>
                    <a:pt x="416" y="218"/>
                  </a:lnTo>
                  <a:lnTo>
                    <a:pt x="217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3;p51">
              <a:extLst>
                <a:ext uri="{FF2B5EF4-FFF2-40B4-BE49-F238E27FC236}">
                  <a16:creationId xmlns:a16="http://schemas.microsoft.com/office/drawing/2014/main" id="{80AFEF17-390C-670C-3AFD-76D4EE975EC5}"/>
                </a:ext>
              </a:extLst>
            </p:cNvPr>
            <p:cNvSpPr/>
            <p:nvPr/>
          </p:nvSpPr>
          <p:spPr>
            <a:xfrm>
              <a:off x="7248311" y="3083751"/>
              <a:ext cx="7497" cy="2891"/>
            </a:xfrm>
            <a:custGeom>
              <a:avLst/>
              <a:gdLst/>
              <a:ahLst/>
              <a:cxnLst/>
              <a:rect l="l" t="t" r="r" b="b"/>
              <a:pathLst>
                <a:path w="236" h="91" extrusionOk="0">
                  <a:moveTo>
                    <a:pt x="0" y="0"/>
                  </a:moveTo>
                  <a:lnTo>
                    <a:pt x="109" y="37"/>
                  </a:lnTo>
                  <a:lnTo>
                    <a:pt x="235" y="91"/>
                  </a:lnTo>
                  <a:lnTo>
                    <a:pt x="10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4;p51">
              <a:extLst>
                <a:ext uri="{FF2B5EF4-FFF2-40B4-BE49-F238E27FC236}">
                  <a16:creationId xmlns:a16="http://schemas.microsoft.com/office/drawing/2014/main" id="{53F646FD-D0FC-54EE-70FD-BD6616EF6F08}"/>
                </a:ext>
              </a:extLst>
            </p:cNvPr>
            <p:cNvSpPr/>
            <p:nvPr/>
          </p:nvSpPr>
          <p:spPr>
            <a:xfrm>
              <a:off x="7382846" y="3127463"/>
              <a:ext cx="9816" cy="2319"/>
            </a:xfrm>
            <a:custGeom>
              <a:avLst/>
              <a:gdLst/>
              <a:ahLst/>
              <a:cxnLst/>
              <a:rect l="l" t="t" r="r" b="b"/>
              <a:pathLst>
                <a:path w="309" h="73" extrusionOk="0">
                  <a:moveTo>
                    <a:pt x="1" y="0"/>
                  </a:moveTo>
                  <a:lnTo>
                    <a:pt x="145" y="36"/>
                  </a:lnTo>
                  <a:lnTo>
                    <a:pt x="308" y="72"/>
                  </a:lnTo>
                  <a:lnTo>
                    <a:pt x="14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5;p51">
              <a:extLst>
                <a:ext uri="{FF2B5EF4-FFF2-40B4-BE49-F238E27FC236}">
                  <a16:creationId xmlns:a16="http://schemas.microsoft.com/office/drawing/2014/main" id="{8E9E26DF-D996-7F1D-A8C4-B20531411BE6}"/>
                </a:ext>
              </a:extLst>
            </p:cNvPr>
            <p:cNvSpPr/>
            <p:nvPr/>
          </p:nvSpPr>
          <p:spPr>
            <a:xfrm>
              <a:off x="7415059" y="3134929"/>
              <a:ext cx="10388" cy="1747"/>
            </a:xfrm>
            <a:custGeom>
              <a:avLst/>
              <a:gdLst/>
              <a:ahLst/>
              <a:cxnLst/>
              <a:rect l="l" t="t" r="r" b="b"/>
              <a:pathLst>
                <a:path w="327" h="55" extrusionOk="0">
                  <a:moveTo>
                    <a:pt x="0" y="0"/>
                  </a:moveTo>
                  <a:lnTo>
                    <a:pt x="163" y="37"/>
                  </a:lnTo>
                  <a:lnTo>
                    <a:pt x="326" y="55"/>
                  </a:lnTo>
                  <a:lnTo>
                    <a:pt x="1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6;p51">
              <a:extLst>
                <a:ext uri="{FF2B5EF4-FFF2-40B4-BE49-F238E27FC236}">
                  <a16:creationId xmlns:a16="http://schemas.microsoft.com/office/drawing/2014/main" id="{8146B819-FC5F-F9BD-C661-D739FCA4E429}"/>
                </a:ext>
              </a:extLst>
            </p:cNvPr>
            <p:cNvSpPr/>
            <p:nvPr/>
          </p:nvSpPr>
          <p:spPr>
            <a:xfrm>
              <a:off x="7151706" y="3037180"/>
              <a:ext cx="12675" cy="6925"/>
            </a:xfrm>
            <a:custGeom>
              <a:avLst/>
              <a:gdLst/>
              <a:ahLst/>
              <a:cxnLst/>
              <a:rect l="l" t="t" r="r" b="b"/>
              <a:pathLst>
                <a:path w="399" h="218" extrusionOk="0">
                  <a:moveTo>
                    <a:pt x="0" y="0"/>
                  </a:moveTo>
                  <a:lnTo>
                    <a:pt x="199" y="109"/>
                  </a:lnTo>
                  <a:lnTo>
                    <a:pt x="398" y="217"/>
                  </a:lnTo>
                  <a:lnTo>
                    <a:pt x="19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7;p51">
              <a:extLst>
                <a:ext uri="{FF2B5EF4-FFF2-40B4-BE49-F238E27FC236}">
                  <a16:creationId xmlns:a16="http://schemas.microsoft.com/office/drawing/2014/main" id="{82F8B9DC-A793-4DD3-43EA-27EB595F0BCE}"/>
                </a:ext>
              </a:extLst>
            </p:cNvPr>
            <p:cNvSpPr/>
            <p:nvPr/>
          </p:nvSpPr>
          <p:spPr>
            <a:xfrm>
              <a:off x="7310385" y="3106751"/>
              <a:ext cx="9816" cy="2891"/>
            </a:xfrm>
            <a:custGeom>
              <a:avLst/>
              <a:gdLst/>
              <a:ahLst/>
              <a:cxnLst/>
              <a:rect l="l" t="t" r="r" b="b"/>
              <a:pathLst>
                <a:path w="309" h="91" extrusionOk="0">
                  <a:moveTo>
                    <a:pt x="1" y="0"/>
                  </a:moveTo>
                  <a:lnTo>
                    <a:pt x="164" y="55"/>
                  </a:lnTo>
                  <a:lnTo>
                    <a:pt x="309" y="91"/>
                  </a:lnTo>
                  <a:lnTo>
                    <a:pt x="164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958;p51">
              <a:extLst>
                <a:ext uri="{FF2B5EF4-FFF2-40B4-BE49-F238E27FC236}">
                  <a16:creationId xmlns:a16="http://schemas.microsoft.com/office/drawing/2014/main" id="{A72EC453-3662-3FF5-4D76-D52AE2CCB4B6}"/>
                </a:ext>
              </a:extLst>
            </p:cNvPr>
            <p:cNvSpPr/>
            <p:nvPr/>
          </p:nvSpPr>
          <p:spPr>
            <a:xfrm>
              <a:off x="7547307" y="1904415"/>
              <a:ext cx="89140" cy="58103"/>
            </a:xfrm>
            <a:custGeom>
              <a:avLst/>
              <a:gdLst/>
              <a:ahLst/>
              <a:cxnLst/>
              <a:rect l="l" t="t" r="r" b="b"/>
              <a:pathLst>
                <a:path w="2806" h="1829" extrusionOk="0">
                  <a:moveTo>
                    <a:pt x="127" y="1"/>
                  </a:moveTo>
                  <a:lnTo>
                    <a:pt x="36" y="254"/>
                  </a:lnTo>
                  <a:lnTo>
                    <a:pt x="0" y="797"/>
                  </a:lnTo>
                  <a:lnTo>
                    <a:pt x="199" y="1286"/>
                  </a:lnTo>
                  <a:lnTo>
                    <a:pt x="652" y="1666"/>
                  </a:lnTo>
                  <a:lnTo>
                    <a:pt x="978" y="1793"/>
                  </a:lnTo>
                  <a:lnTo>
                    <a:pt x="1267" y="1829"/>
                  </a:lnTo>
                  <a:lnTo>
                    <a:pt x="1901" y="1666"/>
                  </a:lnTo>
                  <a:lnTo>
                    <a:pt x="2444" y="1250"/>
                  </a:lnTo>
                  <a:lnTo>
                    <a:pt x="2770" y="725"/>
                  </a:lnTo>
                  <a:lnTo>
                    <a:pt x="2806" y="435"/>
                  </a:lnTo>
                  <a:lnTo>
                    <a:pt x="1340" y="14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959;p51">
              <a:extLst>
                <a:ext uri="{FF2B5EF4-FFF2-40B4-BE49-F238E27FC236}">
                  <a16:creationId xmlns:a16="http://schemas.microsoft.com/office/drawing/2014/main" id="{61FBEA97-28B0-0F69-E4CC-EAC9B83BDC59}"/>
                </a:ext>
              </a:extLst>
            </p:cNvPr>
            <p:cNvSpPr/>
            <p:nvPr/>
          </p:nvSpPr>
          <p:spPr>
            <a:xfrm>
              <a:off x="6985530" y="2915860"/>
              <a:ext cx="15534" cy="14391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0" y="0"/>
                  </a:moveTo>
                  <a:lnTo>
                    <a:pt x="254" y="235"/>
                  </a:lnTo>
                  <a:lnTo>
                    <a:pt x="489" y="453"/>
                  </a:lnTo>
                  <a:lnTo>
                    <a:pt x="254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960;p51">
              <a:extLst>
                <a:ext uri="{FF2B5EF4-FFF2-40B4-BE49-F238E27FC236}">
                  <a16:creationId xmlns:a16="http://schemas.microsoft.com/office/drawing/2014/main" id="{7A02C0BF-5A55-F252-C5B1-41C2F81A7116}"/>
                </a:ext>
              </a:extLst>
            </p:cNvPr>
            <p:cNvSpPr/>
            <p:nvPr/>
          </p:nvSpPr>
          <p:spPr>
            <a:xfrm>
              <a:off x="7689339" y="1932021"/>
              <a:ext cx="100639" cy="81102"/>
            </a:xfrm>
            <a:custGeom>
              <a:avLst/>
              <a:gdLst/>
              <a:ahLst/>
              <a:cxnLst/>
              <a:rect l="l" t="t" r="r" b="b"/>
              <a:pathLst>
                <a:path w="3168" h="2553" extrusionOk="0">
                  <a:moveTo>
                    <a:pt x="54" y="0"/>
                  </a:moveTo>
                  <a:lnTo>
                    <a:pt x="0" y="272"/>
                  </a:lnTo>
                  <a:lnTo>
                    <a:pt x="18" y="815"/>
                  </a:lnTo>
                  <a:lnTo>
                    <a:pt x="145" y="1340"/>
                  </a:lnTo>
                  <a:lnTo>
                    <a:pt x="434" y="1810"/>
                  </a:lnTo>
                  <a:lnTo>
                    <a:pt x="670" y="2010"/>
                  </a:lnTo>
                  <a:lnTo>
                    <a:pt x="923" y="2227"/>
                  </a:lnTo>
                  <a:lnTo>
                    <a:pt x="1394" y="2462"/>
                  </a:lnTo>
                  <a:lnTo>
                    <a:pt x="1810" y="2553"/>
                  </a:lnTo>
                  <a:lnTo>
                    <a:pt x="2172" y="2516"/>
                  </a:lnTo>
                  <a:lnTo>
                    <a:pt x="2480" y="2335"/>
                  </a:lnTo>
                  <a:lnTo>
                    <a:pt x="2733" y="2082"/>
                  </a:lnTo>
                  <a:lnTo>
                    <a:pt x="3041" y="1539"/>
                  </a:lnTo>
                  <a:lnTo>
                    <a:pt x="3168" y="1105"/>
                  </a:lnTo>
                  <a:lnTo>
                    <a:pt x="2498" y="833"/>
                  </a:lnTo>
                  <a:lnTo>
                    <a:pt x="941" y="27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961;p51">
              <a:extLst>
                <a:ext uri="{FF2B5EF4-FFF2-40B4-BE49-F238E27FC236}">
                  <a16:creationId xmlns:a16="http://schemas.microsoft.com/office/drawing/2014/main" id="{B6DA14D4-E48F-4B97-FCCF-2DB2C2D6EB98}"/>
                </a:ext>
              </a:extLst>
            </p:cNvPr>
            <p:cNvSpPr/>
            <p:nvPr/>
          </p:nvSpPr>
          <p:spPr>
            <a:xfrm>
              <a:off x="6888925" y="2062553"/>
              <a:ext cx="117889" cy="175388"/>
            </a:xfrm>
            <a:custGeom>
              <a:avLst/>
              <a:gdLst/>
              <a:ahLst/>
              <a:cxnLst/>
              <a:rect l="l" t="t" r="r" b="b"/>
              <a:pathLst>
                <a:path w="3711" h="5521" extrusionOk="0">
                  <a:moveTo>
                    <a:pt x="1684" y="0"/>
                  </a:moveTo>
                  <a:lnTo>
                    <a:pt x="1304" y="1014"/>
                  </a:lnTo>
                  <a:lnTo>
                    <a:pt x="960" y="2027"/>
                  </a:lnTo>
                  <a:lnTo>
                    <a:pt x="435" y="3711"/>
                  </a:lnTo>
                  <a:lnTo>
                    <a:pt x="0" y="5448"/>
                  </a:lnTo>
                  <a:lnTo>
                    <a:pt x="399" y="5521"/>
                  </a:lnTo>
                  <a:lnTo>
                    <a:pt x="1177" y="5521"/>
                  </a:lnTo>
                  <a:lnTo>
                    <a:pt x="1919" y="5322"/>
                  </a:lnTo>
                  <a:lnTo>
                    <a:pt x="2625" y="4905"/>
                  </a:lnTo>
                  <a:lnTo>
                    <a:pt x="2933" y="4598"/>
                  </a:lnTo>
                  <a:lnTo>
                    <a:pt x="3204" y="4290"/>
                  </a:lnTo>
                  <a:lnTo>
                    <a:pt x="3566" y="3638"/>
                  </a:lnTo>
                  <a:lnTo>
                    <a:pt x="3711" y="2969"/>
                  </a:lnTo>
                  <a:lnTo>
                    <a:pt x="3657" y="2335"/>
                  </a:lnTo>
                  <a:lnTo>
                    <a:pt x="3439" y="1702"/>
                  </a:lnTo>
                  <a:lnTo>
                    <a:pt x="3059" y="1141"/>
                  </a:lnTo>
                  <a:lnTo>
                    <a:pt x="2589" y="616"/>
                  </a:lnTo>
                  <a:lnTo>
                    <a:pt x="2010" y="181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962;p51">
              <a:extLst>
                <a:ext uri="{FF2B5EF4-FFF2-40B4-BE49-F238E27FC236}">
                  <a16:creationId xmlns:a16="http://schemas.microsoft.com/office/drawing/2014/main" id="{20FEAB6A-1A84-437F-86A8-5EBA27662FAB}"/>
                </a:ext>
              </a:extLst>
            </p:cNvPr>
            <p:cNvSpPr/>
            <p:nvPr/>
          </p:nvSpPr>
          <p:spPr>
            <a:xfrm>
              <a:off x="7720948" y="3142394"/>
              <a:ext cx="21316" cy="3494"/>
            </a:xfrm>
            <a:custGeom>
              <a:avLst/>
              <a:gdLst/>
              <a:ahLst/>
              <a:cxnLst/>
              <a:rect l="l" t="t" r="r" b="b"/>
              <a:pathLst>
                <a:path w="671" h="110" extrusionOk="0">
                  <a:moveTo>
                    <a:pt x="1" y="109"/>
                  </a:moveTo>
                  <a:lnTo>
                    <a:pt x="345" y="73"/>
                  </a:lnTo>
                  <a:lnTo>
                    <a:pt x="670" y="1"/>
                  </a:lnTo>
                  <a:lnTo>
                    <a:pt x="345" y="73"/>
                  </a:lnTo>
                  <a:lnTo>
                    <a:pt x="1" y="10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963;p51">
              <a:extLst>
                <a:ext uri="{FF2B5EF4-FFF2-40B4-BE49-F238E27FC236}">
                  <a16:creationId xmlns:a16="http://schemas.microsoft.com/office/drawing/2014/main" id="{615AEAB7-BF78-90E2-634E-9720FF325252}"/>
                </a:ext>
              </a:extLst>
            </p:cNvPr>
            <p:cNvSpPr/>
            <p:nvPr/>
          </p:nvSpPr>
          <p:spPr>
            <a:xfrm>
              <a:off x="7590987" y="3154466"/>
              <a:ext cx="18457" cy="32"/>
            </a:xfrm>
            <a:custGeom>
              <a:avLst/>
              <a:gdLst/>
              <a:ahLst/>
              <a:cxnLst/>
              <a:rect l="l" t="t" r="r" b="b"/>
              <a:pathLst>
                <a:path w="581" h="1" extrusionOk="0">
                  <a:moveTo>
                    <a:pt x="1" y="1"/>
                  </a:moveTo>
                  <a:lnTo>
                    <a:pt x="291" y="1"/>
                  </a:lnTo>
                  <a:lnTo>
                    <a:pt x="580" y="1"/>
                  </a:lnTo>
                  <a:lnTo>
                    <a:pt x="29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964;p51">
              <a:extLst>
                <a:ext uri="{FF2B5EF4-FFF2-40B4-BE49-F238E27FC236}">
                  <a16:creationId xmlns:a16="http://schemas.microsoft.com/office/drawing/2014/main" id="{9ABE5FA6-C2BE-6BFA-8A94-C08DF8242761}"/>
                </a:ext>
              </a:extLst>
            </p:cNvPr>
            <p:cNvSpPr/>
            <p:nvPr/>
          </p:nvSpPr>
          <p:spPr>
            <a:xfrm>
              <a:off x="8157370" y="2341980"/>
              <a:ext cx="107565" cy="190383"/>
            </a:xfrm>
            <a:custGeom>
              <a:avLst/>
              <a:gdLst/>
              <a:ahLst/>
              <a:cxnLst/>
              <a:rect l="l" t="t" r="r" b="b"/>
              <a:pathLst>
                <a:path w="3386" h="5993" extrusionOk="0">
                  <a:moveTo>
                    <a:pt x="2336" y="1"/>
                  </a:moveTo>
                  <a:lnTo>
                    <a:pt x="1684" y="37"/>
                  </a:lnTo>
                  <a:lnTo>
                    <a:pt x="1123" y="182"/>
                  </a:lnTo>
                  <a:lnTo>
                    <a:pt x="634" y="472"/>
                  </a:lnTo>
                  <a:lnTo>
                    <a:pt x="272" y="906"/>
                  </a:lnTo>
                  <a:lnTo>
                    <a:pt x="55" y="1521"/>
                  </a:lnTo>
                  <a:lnTo>
                    <a:pt x="1" y="2318"/>
                  </a:lnTo>
                  <a:lnTo>
                    <a:pt x="55" y="2807"/>
                  </a:lnTo>
                  <a:lnTo>
                    <a:pt x="164" y="3368"/>
                  </a:lnTo>
                  <a:lnTo>
                    <a:pt x="544" y="4327"/>
                  </a:lnTo>
                  <a:lnTo>
                    <a:pt x="1141" y="5105"/>
                  </a:lnTo>
                  <a:lnTo>
                    <a:pt x="1865" y="5739"/>
                  </a:lnTo>
                  <a:lnTo>
                    <a:pt x="2300" y="5992"/>
                  </a:lnTo>
                  <a:lnTo>
                    <a:pt x="2444" y="5467"/>
                  </a:lnTo>
                  <a:lnTo>
                    <a:pt x="2571" y="4960"/>
                  </a:lnTo>
                  <a:lnTo>
                    <a:pt x="2824" y="3802"/>
                  </a:lnTo>
                  <a:lnTo>
                    <a:pt x="3241" y="1377"/>
                  </a:lnTo>
                  <a:lnTo>
                    <a:pt x="3386" y="128"/>
                  </a:lnTo>
                  <a:lnTo>
                    <a:pt x="3024" y="55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965;p51">
              <a:extLst>
                <a:ext uri="{FF2B5EF4-FFF2-40B4-BE49-F238E27FC236}">
                  <a16:creationId xmlns:a16="http://schemas.microsoft.com/office/drawing/2014/main" id="{CB8E892F-1CC6-A56F-823D-C4CAA3CDCB8B}"/>
                </a:ext>
              </a:extLst>
            </p:cNvPr>
            <p:cNvSpPr/>
            <p:nvPr/>
          </p:nvSpPr>
          <p:spPr>
            <a:xfrm>
              <a:off x="7209205" y="3066502"/>
              <a:ext cx="11532" cy="5210"/>
            </a:xfrm>
            <a:custGeom>
              <a:avLst/>
              <a:gdLst/>
              <a:ahLst/>
              <a:cxnLst/>
              <a:rect l="l" t="t" r="r" b="b"/>
              <a:pathLst>
                <a:path w="363" h="164" extrusionOk="0">
                  <a:moveTo>
                    <a:pt x="0" y="0"/>
                  </a:moveTo>
                  <a:lnTo>
                    <a:pt x="181" y="73"/>
                  </a:lnTo>
                  <a:lnTo>
                    <a:pt x="362" y="163"/>
                  </a:lnTo>
                  <a:lnTo>
                    <a:pt x="18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966;p51">
              <a:extLst>
                <a:ext uri="{FF2B5EF4-FFF2-40B4-BE49-F238E27FC236}">
                  <a16:creationId xmlns:a16="http://schemas.microsoft.com/office/drawing/2014/main" id="{A1755C3B-F9A1-1E82-1CCB-8E97C5FB0507}"/>
                </a:ext>
              </a:extLst>
            </p:cNvPr>
            <p:cNvSpPr/>
            <p:nvPr/>
          </p:nvSpPr>
          <p:spPr>
            <a:xfrm>
              <a:off x="7006211" y="2934825"/>
              <a:ext cx="16138" cy="13819"/>
            </a:xfrm>
            <a:custGeom>
              <a:avLst/>
              <a:gdLst/>
              <a:ahLst/>
              <a:cxnLst/>
              <a:rect l="l" t="t" r="r" b="b"/>
              <a:pathLst>
                <a:path w="508" h="435" extrusionOk="0">
                  <a:moveTo>
                    <a:pt x="1" y="0"/>
                  </a:moveTo>
                  <a:lnTo>
                    <a:pt x="254" y="218"/>
                  </a:lnTo>
                  <a:lnTo>
                    <a:pt x="508" y="435"/>
                  </a:lnTo>
                  <a:lnTo>
                    <a:pt x="254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967;p51">
              <a:extLst>
                <a:ext uri="{FF2B5EF4-FFF2-40B4-BE49-F238E27FC236}">
                  <a16:creationId xmlns:a16="http://schemas.microsoft.com/office/drawing/2014/main" id="{CB6D4105-04F6-2F1B-BBE3-56DC08070250}"/>
                </a:ext>
              </a:extLst>
            </p:cNvPr>
            <p:cNvSpPr/>
            <p:nvPr/>
          </p:nvSpPr>
          <p:spPr>
            <a:xfrm>
              <a:off x="7649090" y="3146429"/>
              <a:ext cx="67855" cy="6925"/>
            </a:xfrm>
            <a:custGeom>
              <a:avLst/>
              <a:gdLst/>
              <a:ahLst/>
              <a:cxnLst/>
              <a:rect l="l" t="t" r="r" b="b"/>
              <a:pathLst>
                <a:path w="2136" h="218" extrusionOk="0">
                  <a:moveTo>
                    <a:pt x="0" y="218"/>
                  </a:moveTo>
                  <a:lnTo>
                    <a:pt x="1068" y="145"/>
                  </a:lnTo>
                  <a:lnTo>
                    <a:pt x="2136" y="0"/>
                  </a:lnTo>
                  <a:lnTo>
                    <a:pt x="1068" y="145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968;p51">
              <a:extLst>
                <a:ext uri="{FF2B5EF4-FFF2-40B4-BE49-F238E27FC236}">
                  <a16:creationId xmlns:a16="http://schemas.microsoft.com/office/drawing/2014/main" id="{739F1A68-B923-4E8F-4898-F0E4837F9DE0}"/>
                </a:ext>
              </a:extLst>
            </p:cNvPr>
            <p:cNvSpPr/>
            <p:nvPr/>
          </p:nvSpPr>
          <p:spPr>
            <a:xfrm>
              <a:off x="7620912" y="3153894"/>
              <a:ext cx="18997" cy="604"/>
            </a:xfrm>
            <a:custGeom>
              <a:avLst/>
              <a:gdLst/>
              <a:ahLst/>
              <a:cxnLst/>
              <a:rect l="l" t="t" r="r" b="b"/>
              <a:pathLst>
                <a:path w="598" h="19" extrusionOk="0">
                  <a:moveTo>
                    <a:pt x="0" y="19"/>
                  </a:moveTo>
                  <a:lnTo>
                    <a:pt x="290" y="1"/>
                  </a:lnTo>
                  <a:lnTo>
                    <a:pt x="597" y="1"/>
                  </a:lnTo>
                  <a:lnTo>
                    <a:pt x="29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969;p51">
              <a:extLst>
                <a:ext uri="{FF2B5EF4-FFF2-40B4-BE49-F238E27FC236}">
                  <a16:creationId xmlns:a16="http://schemas.microsoft.com/office/drawing/2014/main" id="{B1A06E54-66F6-F60E-0C6E-4A8FEC2126CA}"/>
                </a:ext>
              </a:extLst>
            </p:cNvPr>
            <p:cNvSpPr/>
            <p:nvPr/>
          </p:nvSpPr>
          <p:spPr>
            <a:xfrm>
              <a:off x="7022317" y="2948612"/>
              <a:ext cx="4066" cy="3494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" y="1"/>
                  </a:moveTo>
                  <a:lnTo>
                    <a:pt x="55" y="55"/>
                  </a:lnTo>
                  <a:lnTo>
                    <a:pt x="127" y="109"/>
                  </a:lnTo>
                  <a:lnTo>
                    <a:pt x="55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970;p51">
              <a:extLst>
                <a:ext uri="{FF2B5EF4-FFF2-40B4-BE49-F238E27FC236}">
                  <a16:creationId xmlns:a16="http://schemas.microsoft.com/office/drawing/2014/main" id="{0568F8FF-AF55-DE0B-6B2D-4EFE42CEA9D3}"/>
                </a:ext>
              </a:extLst>
            </p:cNvPr>
            <p:cNvSpPr/>
            <p:nvPr/>
          </p:nvSpPr>
          <p:spPr>
            <a:xfrm>
              <a:off x="7192527" y="3058433"/>
              <a:ext cx="16710" cy="8101"/>
            </a:xfrm>
            <a:custGeom>
              <a:avLst/>
              <a:gdLst/>
              <a:ahLst/>
              <a:cxnLst/>
              <a:rect l="l" t="t" r="r" b="b"/>
              <a:pathLst>
                <a:path w="526" h="255" extrusionOk="0">
                  <a:moveTo>
                    <a:pt x="0" y="1"/>
                  </a:moveTo>
                  <a:lnTo>
                    <a:pt x="254" y="128"/>
                  </a:lnTo>
                  <a:lnTo>
                    <a:pt x="525" y="254"/>
                  </a:lnTo>
                  <a:lnTo>
                    <a:pt x="254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971;p51">
              <a:extLst>
                <a:ext uri="{FF2B5EF4-FFF2-40B4-BE49-F238E27FC236}">
                  <a16:creationId xmlns:a16="http://schemas.microsoft.com/office/drawing/2014/main" id="{CF2635FD-FFBE-11E9-0006-1CA96C435BA3}"/>
                </a:ext>
              </a:extLst>
            </p:cNvPr>
            <p:cNvSpPr/>
            <p:nvPr/>
          </p:nvSpPr>
          <p:spPr>
            <a:xfrm>
              <a:off x="7079244" y="2991753"/>
              <a:ext cx="8673" cy="5782"/>
            </a:xfrm>
            <a:custGeom>
              <a:avLst/>
              <a:gdLst/>
              <a:ahLst/>
              <a:cxnLst/>
              <a:rect l="l" t="t" r="r" b="b"/>
              <a:pathLst>
                <a:path w="273" h="182" extrusionOk="0">
                  <a:moveTo>
                    <a:pt x="1" y="0"/>
                  </a:moveTo>
                  <a:lnTo>
                    <a:pt x="127" y="91"/>
                  </a:lnTo>
                  <a:lnTo>
                    <a:pt x="272" y="181"/>
                  </a:lnTo>
                  <a:lnTo>
                    <a:pt x="127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972;p51">
              <a:extLst>
                <a:ext uri="{FF2B5EF4-FFF2-40B4-BE49-F238E27FC236}">
                  <a16:creationId xmlns:a16="http://schemas.microsoft.com/office/drawing/2014/main" id="{8FCAADC1-138C-9B5E-BEA0-EF77D2ECD7EF}"/>
                </a:ext>
              </a:extLst>
            </p:cNvPr>
            <p:cNvSpPr/>
            <p:nvPr/>
          </p:nvSpPr>
          <p:spPr>
            <a:xfrm>
              <a:off x="7164350" y="3044074"/>
              <a:ext cx="14994" cy="7497"/>
            </a:xfrm>
            <a:custGeom>
              <a:avLst/>
              <a:gdLst/>
              <a:ahLst/>
              <a:cxnLst/>
              <a:rect l="l" t="t" r="r" b="b"/>
              <a:pathLst>
                <a:path w="472" h="236" extrusionOk="0">
                  <a:moveTo>
                    <a:pt x="0" y="0"/>
                  </a:moveTo>
                  <a:lnTo>
                    <a:pt x="236" y="127"/>
                  </a:lnTo>
                  <a:lnTo>
                    <a:pt x="471" y="236"/>
                  </a:lnTo>
                  <a:lnTo>
                    <a:pt x="236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973;p51">
              <a:extLst>
                <a:ext uri="{FF2B5EF4-FFF2-40B4-BE49-F238E27FC236}">
                  <a16:creationId xmlns:a16="http://schemas.microsoft.com/office/drawing/2014/main" id="{E5DDDBA0-1AAF-2A31-68C3-8CB619E554BB}"/>
                </a:ext>
              </a:extLst>
            </p:cNvPr>
            <p:cNvSpPr/>
            <p:nvPr/>
          </p:nvSpPr>
          <p:spPr>
            <a:xfrm>
              <a:off x="7103388" y="3007859"/>
              <a:ext cx="9816" cy="6353"/>
            </a:xfrm>
            <a:custGeom>
              <a:avLst/>
              <a:gdLst/>
              <a:ahLst/>
              <a:cxnLst/>
              <a:rect l="l" t="t" r="r" b="b"/>
              <a:pathLst>
                <a:path w="309" h="200" extrusionOk="0">
                  <a:moveTo>
                    <a:pt x="1" y="0"/>
                  </a:moveTo>
                  <a:lnTo>
                    <a:pt x="146" y="109"/>
                  </a:lnTo>
                  <a:lnTo>
                    <a:pt x="309" y="199"/>
                  </a:lnTo>
                  <a:lnTo>
                    <a:pt x="146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974;p51">
              <a:extLst>
                <a:ext uri="{FF2B5EF4-FFF2-40B4-BE49-F238E27FC236}">
                  <a16:creationId xmlns:a16="http://schemas.microsoft.com/office/drawing/2014/main" id="{CE65E566-53F3-E1C8-A2C6-1EE87C6D9CDC}"/>
                </a:ext>
              </a:extLst>
            </p:cNvPr>
            <p:cNvSpPr/>
            <p:nvPr/>
          </p:nvSpPr>
          <p:spPr>
            <a:xfrm>
              <a:off x="6985530" y="291586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975;p51">
              <a:extLst>
                <a:ext uri="{FF2B5EF4-FFF2-40B4-BE49-F238E27FC236}">
                  <a16:creationId xmlns:a16="http://schemas.microsoft.com/office/drawing/2014/main" id="{D84A54B5-B429-9CFA-2C8B-A63B6A2288A4}"/>
                </a:ext>
              </a:extLst>
            </p:cNvPr>
            <p:cNvSpPr/>
            <p:nvPr/>
          </p:nvSpPr>
          <p:spPr>
            <a:xfrm>
              <a:off x="7128135" y="3023361"/>
              <a:ext cx="23603" cy="13851"/>
            </a:xfrm>
            <a:custGeom>
              <a:avLst/>
              <a:gdLst/>
              <a:ahLst/>
              <a:cxnLst/>
              <a:rect l="l" t="t" r="r" b="b"/>
              <a:pathLst>
                <a:path w="743" h="436" extrusionOk="0">
                  <a:moveTo>
                    <a:pt x="0" y="1"/>
                  </a:moveTo>
                  <a:lnTo>
                    <a:pt x="362" y="218"/>
                  </a:lnTo>
                  <a:lnTo>
                    <a:pt x="742" y="435"/>
                  </a:lnTo>
                  <a:lnTo>
                    <a:pt x="362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976;p51">
              <a:extLst>
                <a:ext uri="{FF2B5EF4-FFF2-40B4-BE49-F238E27FC236}">
                  <a16:creationId xmlns:a16="http://schemas.microsoft.com/office/drawing/2014/main" id="{585B1524-0BDE-5586-DD1A-2D42D0C267F1}"/>
                </a:ext>
              </a:extLst>
            </p:cNvPr>
            <p:cNvSpPr/>
            <p:nvPr/>
          </p:nvSpPr>
          <p:spPr>
            <a:xfrm>
              <a:off x="7001033" y="2930219"/>
              <a:ext cx="5210" cy="4638"/>
            </a:xfrm>
            <a:custGeom>
              <a:avLst/>
              <a:gdLst/>
              <a:ahLst/>
              <a:cxnLst/>
              <a:rect l="l" t="t" r="r" b="b"/>
              <a:pathLst>
                <a:path w="164" h="146" extrusionOk="0">
                  <a:moveTo>
                    <a:pt x="1" y="1"/>
                  </a:moveTo>
                  <a:lnTo>
                    <a:pt x="91" y="73"/>
                  </a:lnTo>
                  <a:lnTo>
                    <a:pt x="164" y="145"/>
                  </a:lnTo>
                  <a:lnTo>
                    <a:pt x="9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977;p51">
              <a:extLst>
                <a:ext uri="{FF2B5EF4-FFF2-40B4-BE49-F238E27FC236}">
                  <a16:creationId xmlns:a16="http://schemas.microsoft.com/office/drawing/2014/main" id="{382FFFD0-E043-DC62-7B30-1DE58683178B}"/>
                </a:ext>
              </a:extLst>
            </p:cNvPr>
            <p:cNvSpPr/>
            <p:nvPr/>
          </p:nvSpPr>
          <p:spPr>
            <a:xfrm>
              <a:off x="7564557" y="3153894"/>
              <a:ext cx="26462" cy="604"/>
            </a:xfrm>
            <a:custGeom>
              <a:avLst/>
              <a:gdLst/>
              <a:ahLst/>
              <a:cxnLst/>
              <a:rect l="l" t="t" r="r" b="b"/>
              <a:pathLst>
                <a:path w="833" h="19" extrusionOk="0">
                  <a:moveTo>
                    <a:pt x="0" y="1"/>
                  </a:moveTo>
                  <a:lnTo>
                    <a:pt x="417" y="19"/>
                  </a:lnTo>
                  <a:lnTo>
                    <a:pt x="833" y="19"/>
                  </a:lnTo>
                  <a:lnTo>
                    <a:pt x="41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978;p51">
              <a:extLst>
                <a:ext uri="{FF2B5EF4-FFF2-40B4-BE49-F238E27FC236}">
                  <a16:creationId xmlns:a16="http://schemas.microsoft.com/office/drawing/2014/main" id="{7472FD53-B47B-3806-C5AF-304649F69850}"/>
                </a:ext>
              </a:extLst>
            </p:cNvPr>
            <p:cNvSpPr/>
            <p:nvPr/>
          </p:nvSpPr>
          <p:spPr>
            <a:xfrm>
              <a:off x="7532916" y="3151607"/>
              <a:ext cx="16710" cy="1175"/>
            </a:xfrm>
            <a:custGeom>
              <a:avLst/>
              <a:gdLst/>
              <a:ahLst/>
              <a:cxnLst/>
              <a:rect l="l" t="t" r="r" b="b"/>
              <a:pathLst>
                <a:path w="526" h="37" extrusionOk="0">
                  <a:moveTo>
                    <a:pt x="1" y="0"/>
                  </a:moveTo>
                  <a:lnTo>
                    <a:pt x="272" y="18"/>
                  </a:lnTo>
                  <a:lnTo>
                    <a:pt x="526" y="36"/>
                  </a:lnTo>
                  <a:lnTo>
                    <a:pt x="2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979;p51">
              <a:extLst>
                <a:ext uri="{FF2B5EF4-FFF2-40B4-BE49-F238E27FC236}">
                  <a16:creationId xmlns:a16="http://schemas.microsoft.com/office/drawing/2014/main" id="{CFD85A6B-3FB3-084C-3CC9-3C7E72759EAA}"/>
                </a:ext>
              </a:extLst>
            </p:cNvPr>
            <p:cNvSpPr/>
            <p:nvPr/>
          </p:nvSpPr>
          <p:spPr>
            <a:xfrm>
              <a:off x="7609412" y="3154466"/>
              <a:ext cx="11532" cy="32"/>
            </a:xfrm>
            <a:custGeom>
              <a:avLst/>
              <a:gdLst/>
              <a:ahLst/>
              <a:cxnLst/>
              <a:rect l="l" t="t" r="r" b="b"/>
              <a:pathLst>
                <a:path w="363" h="1" extrusionOk="0">
                  <a:moveTo>
                    <a:pt x="0" y="1"/>
                  </a:moveTo>
                  <a:lnTo>
                    <a:pt x="181" y="1"/>
                  </a:lnTo>
                  <a:lnTo>
                    <a:pt x="362" y="1"/>
                  </a:lnTo>
                  <a:lnTo>
                    <a:pt x="18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980;p51">
              <a:extLst>
                <a:ext uri="{FF2B5EF4-FFF2-40B4-BE49-F238E27FC236}">
                  <a16:creationId xmlns:a16="http://schemas.microsoft.com/office/drawing/2014/main" id="{D5D7FDF3-C318-35EF-8B23-9B6CB90B80F9}"/>
                </a:ext>
              </a:extLst>
            </p:cNvPr>
            <p:cNvSpPr/>
            <p:nvPr/>
          </p:nvSpPr>
          <p:spPr>
            <a:xfrm>
              <a:off x="7639877" y="3153322"/>
              <a:ext cx="9244" cy="604"/>
            </a:xfrm>
            <a:custGeom>
              <a:avLst/>
              <a:gdLst/>
              <a:ahLst/>
              <a:cxnLst/>
              <a:rect l="l" t="t" r="r" b="b"/>
              <a:pathLst>
                <a:path w="291" h="19" extrusionOk="0">
                  <a:moveTo>
                    <a:pt x="0" y="19"/>
                  </a:moveTo>
                  <a:lnTo>
                    <a:pt x="145" y="1"/>
                  </a:lnTo>
                  <a:lnTo>
                    <a:pt x="290" y="1"/>
                  </a:lnTo>
                  <a:lnTo>
                    <a:pt x="145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81;p51">
              <a:extLst>
                <a:ext uri="{FF2B5EF4-FFF2-40B4-BE49-F238E27FC236}">
                  <a16:creationId xmlns:a16="http://schemas.microsoft.com/office/drawing/2014/main" id="{F949BBFB-965C-70C6-F980-A5F0233F12B0}"/>
                </a:ext>
              </a:extLst>
            </p:cNvPr>
            <p:cNvSpPr/>
            <p:nvPr/>
          </p:nvSpPr>
          <p:spPr>
            <a:xfrm>
              <a:off x="7500164" y="3148716"/>
              <a:ext cx="18425" cy="1779"/>
            </a:xfrm>
            <a:custGeom>
              <a:avLst/>
              <a:gdLst/>
              <a:ahLst/>
              <a:cxnLst/>
              <a:rect l="l" t="t" r="r" b="b"/>
              <a:pathLst>
                <a:path w="580" h="56" extrusionOk="0">
                  <a:moveTo>
                    <a:pt x="0" y="1"/>
                  </a:moveTo>
                  <a:lnTo>
                    <a:pt x="290" y="19"/>
                  </a:lnTo>
                  <a:lnTo>
                    <a:pt x="579" y="55"/>
                  </a:lnTo>
                  <a:lnTo>
                    <a:pt x="29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82;p51">
              <a:extLst>
                <a:ext uri="{FF2B5EF4-FFF2-40B4-BE49-F238E27FC236}">
                  <a16:creationId xmlns:a16="http://schemas.microsoft.com/office/drawing/2014/main" id="{263D132B-1688-F565-772F-EAC132D1CA28}"/>
                </a:ext>
              </a:extLst>
            </p:cNvPr>
            <p:cNvSpPr/>
            <p:nvPr/>
          </p:nvSpPr>
          <p:spPr>
            <a:xfrm>
              <a:off x="7742232" y="3141822"/>
              <a:ext cx="5782" cy="604"/>
            </a:xfrm>
            <a:custGeom>
              <a:avLst/>
              <a:gdLst/>
              <a:ahLst/>
              <a:cxnLst/>
              <a:rect l="l" t="t" r="r" b="b"/>
              <a:pathLst>
                <a:path w="182" h="19" extrusionOk="0">
                  <a:moveTo>
                    <a:pt x="0" y="19"/>
                  </a:moveTo>
                  <a:lnTo>
                    <a:pt x="91" y="19"/>
                  </a:lnTo>
                  <a:lnTo>
                    <a:pt x="181" y="1"/>
                  </a:lnTo>
                  <a:lnTo>
                    <a:pt x="91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983;p51">
              <a:extLst>
                <a:ext uri="{FF2B5EF4-FFF2-40B4-BE49-F238E27FC236}">
                  <a16:creationId xmlns:a16="http://schemas.microsoft.com/office/drawing/2014/main" id="{190AD5CC-E200-3539-87A0-6F11B129339C}"/>
                </a:ext>
              </a:extLst>
            </p:cNvPr>
            <p:cNvSpPr/>
            <p:nvPr/>
          </p:nvSpPr>
          <p:spPr>
            <a:xfrm>
              <a:off x="7716342" y="3145857"/>
              <a:ext cx="4638" cy="604"/>
            </a:xfrm>
            <a:custGeom>
              <a:avLst/>
              <a:gdLst/>
              <a:ahLst/>
              <a:cxnLst/>
              <a:rect l="l" t="t" r="r" b="b"/>
              <a:pathLst>
                <a:path w="146" h="19" extrusionOk="0">
                  <a:moveTo>
                    <a:pt x="1" y="18"/>
                  </a:moveTo>
                  <a:lnTo>
                    <a:pt x="73" y="18"/>
                  </a:lnTo>
                  <a:lnTo>
                    <a:pt x="146" y="0"/>
                  </a:lnTo>
                  <a:lnTo>
                    <a:pt x="73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984;p51">
              <a:extLst>
                <a:ext uri="{FF2B5EF4-FFF2-40B4-BE49-F238E27FC236}">
                  <a16:creationId xmlns:a16="http://schemas.microsoft.com/office/drawing/2014/main" id="{F93311ED-780A-E659-D884-E53C5FB824C0}"/>
                </a:ext>
              </a:extLst>
            </p:cNvPr>
            <p:cNvSpPr/>
            <p:nvPr/>
          </p:nvSpPr>
          <p:spPr>
            <a:xfrm>
              <a:off x="7425415" y="3136644"/>
              <a:ext cx="24747" cy="4638"/>
            </a:xfrm>
            <a:custGeom>
              <a:avLst/>
              <a:gdLst/>
              <a:ahLst/>
              <a:cxnLst/>
              <a:rect l="l" t="t" r="r" b="b"/>
              <a:pathLst>
                <a:path w="779" h="146" extrusionOk="0">
                  <a:moveTo>
                    <a:pt x="0" y="1"/>
                  </a:moveTo>
                  <a:lnTo>
                    <a:pt x="398" y="91"/>
                  </a:lnTo>
                  <a:lnTo>
                    <a:pt x="778" y="145"/>
                  </a:lnTo>
                  <a:lnTo>
                    <a:pt x="398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985;p51">
              <a:extLst>
                <a:ext uri="{FF2B5EF4-FFF2-40B4-BE49-F238E27FC236}">
                  <a16:creationId xmlns:a16="http://schemas.microsoft.com/office/drawing/2014/main" id="{23E66E86-6A3F-61E7-BE56-8CFA7D4569F5}"/>
                </a:ext>
              </a:extLst>
            </p:cNvPr>
            <p:cNvSpPr/>
            <p:nvPr/>
          </p:nvSpPr>
          <p:spPr>
            <a:xfrm>
              <a:off x="7289132" y="3099286"/>
              <a:ext cx="21284" cy="7497"/>
            </a:xfrm>
            <a:custGeom>
              <a:avLst/>
              <a:gdLst/>
              <a:ahLst/>
              <a:cxnLst/>
              <a:rect l="l" t="t" r="r" b="b"/>
              <a:pathLst>
                <a:path w="670" h="236" extrusionOk="0">
                  <a:moveTo>
                    <a:pt x="0" y="0"/>
                  </a:moveTo>
                  <a:lnTo>
                    <a:pt x="344" y="109"/>
                  </a:lnTo>
                  <a:lnTo>
                    <a:pt x="670" y="235"/>
                  </a:lnTo>
                  <a:lnTo>
                    <a:pt x="34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986;p51">
              <a:extLst>
                <a:ext uri="{FF2B5EF4-FFF2-40B4-BE49-F238E27FC236}">
                  <a16:creationId xmlns:a16="http://schemas.microsoft.com/office/drawing/2014/main" id="{D776ACE6-477A-55C2-B6C1-FBB2E0A6BB27}"/>
                </a:ext>
              </a:extLst>
            </p:cNvPr>
            <p:cNvSpPr/>
            <p:nvPr/>
          </p:nvSpPr>
          <p:spPr>
            <a:xfrm>
              <a:off x="7320169" y="3109610"/>
              <a:ext cx="31100" cy="9816"/>
            </a:xfrm>
            <a:custGeom>
              <a:avLst/>
              <a:gdLst/>
              <a:ahLst/>
              <a:cxnLst/>
              <a:rect l="l" t="t" r="r" b="b"/>
              <a:pathLst>
                <a:path w="979" h="309" extrusionOk="0">
                  <a:moveTo>
                    <a:pt x="1" y="1"/>
                  </a:moveTo>
                  <a:lnTo>
                    <a:pt x="489" y="164"/>
                  </a:lnTo>
                  <a:lnTo>
                    <a:pt x="978" y="309"/>
                  </a:lnTo>
                  <a:lnTo>
                    <a:pt x="489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987;p51">
              <a:extLst>
                <a:ext uri="{FF2B5EF4-FFF2-40B4-BE49-F238E27FC236}">
                  <a16:creationId xmlns:a16="http://schemas.microsoft.com/office/drawing/2014/main" id="{7AB6CD44-EAB7-CB50-55A8-61D428013E02}"/>
                </a:ext>
              </a:extLst>
            </p:cNvPr>
            <p:cNvSpPr/>
            <p:nvPr/>
          </p:nvSpPr>
          <p:spPr>
            <a:xfrm>
              <a:off x="7255776" y="3086610"/>
              <a:ext cx="23031" cy="8673"/>
            </a:xfrm>
            <a:custGeom>
              <a:avLst/>
              <a:gdLst/>
              <a:ahLst/>
              <a:cxnLst/>
              <a:rect l="l" t="t" r="r" b="b"/>
              <a:pathLst>
                <a:path w="725" h="273" extrusionOk="0">
                  <a:moveTo>
                    <a:pt x="0" y="1"/>
                  </a:moveTo>
                  <a:lnTo>
                    <a:pt x="362" y="146"/>
                  </a:lnTo>
                  <a:lnTo>
                    <a:pt x="724" y="272"/>
                  </a:lnTo>
                  <a:lnTo>
                    <a:pt x="362" y="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988;p51">
              <a:extLst>
                <a:ext uri="{FF2B5EF4-FFF2-40B4-BE49-F238E27FC236}">
                  <a16:creationId xmlns:a16="http://schemas.microsoft.com/office/drawing/2014/main" id="{F17E5F88-1793-781D-3DB9-BE432817F242}"/>
                </a:ext>
              </a:extLst>
            </p:cNvPr>
            <p:cNvSpPr/>
            <p:nvPr/>
          </p:nvSpPr>
          <p:spPr>
            <a:xfrm>
              <a:off x="7351238" y="3119394"/>
              <a:ext cx="31640" cy="8101"/>
            </a:xfrm>
            <a:custGeom>
              <a:avLst/>
              <a:gdLst/>
              <a:ahLst/>
              <a:cxnLst/>
              <a:rect l="l" t="t" r="r" b="b"/>
              <a:pathLst>
                <a:path w="996" h="255" extrusionOk="0">
                  <a:moveTo>
                    <a:pt x="0" y="1"/>
                  </a:moveTo>
                  <a:lnTo>
                    <a:pt x="489" y="127"/>
                  </a:lnTo>
                  <a:lnTo>
                    <a:pt x="996" y="254"/>
                  </a:lnTo>
                  <a:lnTo>
                    <a:pt x="48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989;p51">
              <a:extLst>
                <a:ext uri="{FF2B5EF4-FFF2-40B4-BE49-F238E27FC236}">
                  <a16:creationId xmlns:a16="http://schemas.microsoft.com/office/drawing/2014/main" id="{AFD665EF-5D96-AF2F-F76F-4DB0BE8C505F}"/>
                </a:ext>
              </a:extLst>
            </p:cNvPr>
            <p:cNvSpPr/>
            <p:nvPr/>
          </p:nvSpPr>
          <p:spPr>
            <a:xfrm>
              <a:off x="7220705" y="3071680"/>
              <a:ext cx="27638" cy="12103"/>
            </a:xfrm>
            <a:custGeom>
              <a:avLst/>
              <a:gdLst/>
              <a:ahLst/>
              <a:cxnLst/>
              <a:rect l="l" t="t" r="r" b="b"/>
              <a:pathLst>
                <a:path w="870" h="381" extrusionOk="0">
                  <a:moveTo>
                    <a:pt x="0" y="0"/>
                  </a:moveTo>
                  <a:lnTo>
                    <a:pt x="435" y="199"/>
                  </a:lnTo>
                  <a:lnTo>
                    <a:pt x="869" y="380"/>
                  </a:lnTo>
                  <a:lnTo>
                    <a:pt x="435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990;p51">
              <a:extLst>
                <a:ext uri="{FF2B5EF4-FFF2-40B4-BE49-F238E27FC236}">
                  <a16:creationId xmlns:a16="http://schemas.microsoft.com/office/drawing/2014/main" id="{1C93F8E9-CA18-D690-D499-89907E852042}"/>
                </a:ext>
              </a:extLst>
            </p:cNvPr>
            <p:cNvSpPr/>
            <p:nvPr/>
          </p:nvSpPr>
          <p:spPr>
            <a:xfrm>
              <a:off x="7457595" y="3142966"/>
              <a:ext cx="29925" cy="4066"/>
            </a:xfrm>
            <a:custGeom>
              <a:avLst/>
              <a:gdLst/>
              <a:ahLst/>
              <a:cxnLst/>
              <a:rect l="l" t="t" r="r" b="b"/>
              <a:pathLst>
                <a:path w="942" h="128" extrusionOk="0">
                  <a:moveTo>
                    <a:pt x="1" y="1"/>
                  </a:moveTo>
                  <a:lnTo>
                    <a:pt x="471" y="73"/>
                  </a:lnTo>
                  <a:lnTo>
                    <a:pt x="942" y="127"/>
                  </a:lnTo>
                  <a:lnTo>
                    <a:pt x="47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991;p51">
              <a:extLst>
                <a:ext uri="{FF2B5EF4-FFF2-40B4-BE49-F238E27FC236}">
                  <a16:creationId xmlns:a16="http://schemas.microsoft.com/office/drawing/2014/main" id="{89265E1B-D2FF-2113-00C0-0D6D1E268EF5}"/>
                </a:ext>
              </a:extLst>
            </p:cNvPr>
            <p:cNvSpPr/>
            <p:nvPr/>
          </p:nvSpPr>
          <p:spPr>
            <a:xfrm>
              <a:off x="7392631" y="3129751"/>
              <a:ext cx="22460" cy="5210"/>
            </a:xfrm>
            <a:custGeom>
              <a:avLst/>
              <a:gdLst/>
              <a:ahLst/>
              <a:cxnLst/>
              <a:rect l="l" t="t" r="r" b="b"/>
              <a:pathLst>
                <a:path w="707" h="164" extrusionOk="0">
                  <a:moveTo>
                    <a:pt x="0" y="0"/>
                  </a:moveTo>
                  <a:lnTo>
                    <a:pt x="344" y="73"/>
                  </a:lnTo>
                  <a:lnTo>
                    <a:pt x="706" y="163"/>
                  </a:lnTo>
                  <a:lnTo>
                    <a:pt x="344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992;p51">
              <a:extLst>
                <a:ext uri="{FF2B5EF4-FFF2-40B4-BE49-F238E27FC236}">
                  <a16:creationId xmlns:a16="http://schemas.microsoft.com/office/drawing/2014/main" id="{CDE3D48F-2488-F4BC-DEE4-F818294599DC}"/>
                </a:ext>
              </a:extLst>
            </p:cNvPr>
            <p:cNvSpPr/>
            <p:nvPr/>
          </p:nvSpPr>
          <p:spPr>
            <a:xfrm>
              <a:off x="7585841" y="1990663"/>
              <a:ext cx="75924" cy="69603"/>
            </a:xfrm>
            <a:custGeom>
              <a:avLst/>
              <a:gdLst/>
              <a:ahLst/>
              <a:cxnLst/>
              <a:rect l="l" t="t" r="r" b="b"/>
              <a:pathLst>
                <a:path w="2390" h="2191" extrusionOk="0">
                  <a:moveTo>
                    <a:pt x="941" y="1"/>
                  </a:moveTo>
                  <a:lnTo>
                    <a:pt x="507" y="109"/>
                  </a:lnTo>
                  <a:lnTo>
                    <a:pt x="181" y="381"/>
                  </a:lnTo>
                  <a:lnTo>
                    <a:pt x="72" y="562"/>
                  </a:lnTo>
                  <a:lnTo>
                    <a:pt x="0" y="761"/>
                  </a:lnTo>
                  <a:lnTo>
                    <a:pt x="0" y="1195"/>
                  </a:lnTo>
                  <a:lnTo>
                    <a:pt x="181" y="1593"/>
                  </a:lnTo>
                  <a:lnTo>
                    <a:pt x="525" y="1919"/>
                  </a:lnTo>
                  <a:lnTo>
                    <a:pt x="742" y="2046"/>
                  </a:lnTo>
                  <a:lnTo>
                    <a:pt x="977" y="2137"/>
                  </a:lnTo>
                  <a:lnTo>
                    <a:pt x="1448" y="2191"/>
                  </a:lnTo>
                  <a:lnTo>
                    <a:pt x="1882" y="2082"/>
                  </a:lnTo>
                  <a:lnTo>
                    <a:pt x="2208" y="1811"/>
                  </a:lnTo>
                  <a:lnTo>
                    <a:pt x="2317" y="1630"/>
                  </a:lnTo>
                  <a:lnTo>
                    <a:pt x="2389" y="1431"/>
                  </a:lnTo>
                  <a:lnTo>
                    <a:pt x="2389" y="996"/>
                  </a:lnTo>
                  <a:lnTo>
                    <a:pt x="2208" y="598"/>
                  </a:lnTo>
                  <a:lnTo>
                    <a:pt x="1864" y="272"/>
                  </a:lnTo>
                  <a:lnTo>
                    <a:pt x="1647" y="145"/>
                  </a:lnTo>
                  <a:lnTo>
                    <a:pt x="1412" y="5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993;p51">
              <a:extLst>
                <a:ext uri="{FF2B5EF4-FFF2-40B4-BE49-F238E27FC236}">
                  <a16:creationId xmlns:a16="http://schemas.microsoft.com/office/drawing/2014/main" id="{20076152-FAE1-7655-44D2-065FD651D095}"/>
                </a:ext>
              </a:extLst>
            </p:cNvPr>
            <p:cNvSpPr/>
            <p:nvPr/>
          </p:nvSpPr>
          <p:spPr>
            <a:xfrm>
              <a:off x="8113690" y="2527153"/>
              <a:ext cx="69603" cy="96637"/>
            </a:xfrm>
            <a:custGeom>
              <a:avLst/>
              <a:gdLst/>
              <a:ahLst/>
              <a:cxnLst/>
              <a:rect l="l" t="t" r="r" b="b"/>
              <a:pathLst>
                <a:path w="2191" h="3042" extrusionOk="0">
                  <a:moveTo>
                    <a:pt x="634" y="0"/>
                  </a:moveTo>
                  <a:lnTo>
                    <a:pt x="453" y="55"/>
                  </a:lnTo>
                  <a:lnTo>
                    <a:pt x="290" y="163"/>
                  </a:lnTo>
                  <a:lnTo>
                    <a:pt x="54" y="525"/>
                  </a:lnTo>
                  <a:lnTo>
                    <a:pt x="0" y="1014"/>
                  </a:lnTo>
                  <a:lnTo>
                    <a:pt x="91" y="1593"/>
                  </a:lnTo>
                  <a:lnTo>
                    <a:pt x="199" y="1901"/>
                  </a:lnTo>
                  <a:lnTo>
                    <a:pt x="344" y="2190"/>
                  </a:lnTo>
                  <a:lnTo>
                    <a:pt x="706" y="2661"/>
                  </a:lnTo>
                  <a:lnTo>
                    <a:pt x="1122" y="2951"/>
                  </a:lnTo>
                  <a:lnTo>
                    <a:pt x="1539" y="3041"/>
                  </a:lnTo>
                  <a:lnTo>
                    <a:pt x="1720" y="2987"/>
                  </a:lnTo>
                  <a:lnTo>
                    <a:pt x="1901" y="2878"/>
                  </a:lnTo>
                  <a:lnTo>
                    <a:pt x="2118" y="2516"/>
                  </a:lnTo>
                  <a:lnTo>
                    <a:pt x="2190" y="2028"/>
                  </a:lnTo>
                  <a:lnTo>
                    <a:pt x="2082" y="1448"/>
                  </a:lnTo>
                  <a:lnTo>
                    <a:pt x="1973" y="1141"/>
                  </a:lnTo>
                  <a:lnTo>
                    <a:pt x="1828" y="851"/>
                  </a:lnTo>
                  <a:lnTo>
                    <a:pt x="1466" y="380"/>
                  </a:lnTo>
                  <a:lnTo>
                    <a:pt x="1050" y="9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994;p51">
              <a:extLst>
                <a:ext uri="{FF2B5EF4-FFF2-40B4-BE49-F238E27FC236}">
                  <a16:creationId xmlns:a16="http://schemas.microsoft.com/office/drawing/2014/main" id="{BD530BA6-FC54-BC58-7D2C-DDDCEE2D86B3}"/>
                </a:ext>
              </a:extLst>
            </p:cNvPr>
            <p:cNvSpPr/>
            <p:nvPr/>
          </p:nvSpPr>
          <p:spPr>
            <a:xfrm>
              <a:off x="8010191" y="2392014"/>
              <a:ext cx="67855" cy="112171"/>
            </a:xfrm>
            <a:custGeom>
              <a:avLst/>
              <a:gdLst/>
              <a:ahLst/>
              <a:cxnLst/>
              <a:rect l="l" t="t" r="r" b="b"/>
              <a:pathLst>
                <a:path w="2136" h="3531" extrusionOk="0">
                  <a:moveTo>
                    <a:pt x="905" y="1"/>
                  </a:moveTo>
                  <a:lnTo>
                    <a:pt x="706" y="19"/>
                  </a:lnTo>
                  <a:lnTo>
                    <a:pt x="507" y="73"/>
                  </a:lnTo>
                  <a:lnTo>
                    <a:pt x="199" y="417"/>
                  </a:lnTo>
                  <a:lnTo>
                    <a:pt x="18" y="960"/>
                  </a:lnTo>
                  <a:lnTo>
                    <a:pt x="0" y="1612"/>
                  </a:lnTo>
                  <a:lnTo>
                    <a:pt x="72" y="1974"/>
                  </a:lnTo>
                  <a:lnTo>
                    <a:pt x="163" y="2318"/>
                  </a:lnTo>
                  <a:lnTo>
                    <a:pt x="434" y="2915"/>
                  </a:lnTo>
                  <a:lnTo>
                    <a:pt x="815" y="3331"/>
                  </a:lnTo>
                  <a:lnTo>
                    <a:pt x="1231" y="3530"/>
                  </a:lnTo>
                  <a:lnTo>
                    <a:pt x="1448" y="3512"/>
                  </a:lnTo>
                  <a:lnTo>
                    <a:pt x="1647" y="3440"/>
                  </a:lnTo>
                  <a:lnTo>
                    <a:pt x="1937" y="3096"/>
                  </a:lnTo>
                  <a:lnTo>
                    <a:pt x="2118" y="2571"/>
                  </a:lnTo>
                  <a:lnTo>
                    <a:pt x="2136" y="1901"/>
                  </a:lnTo>
                  <a:lnTo>
                    <a:pt x="2064" y="1539"/>
                  </a:lnTo>
                  <a:lnTo>
                    <a:pt x="1973" y="1195"/>
                  </a:lnTo>
                  <a:lnTo>
                    <a:pt x="1702" y="598"/>
                  </a:lnTo>
                  <a:lnTo>
                    <a:pt x="1321" y="18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995;p51">
              <a:extLst>
                <a:ext uri="{FF2B5EF4-FFF2-40B4-BE49-F238E27FC236}">
                  <a16:creationId xmlns:a16="http://schemas.microsoft.com/office/drawing/2014/main" id="{F5ED433D-FF11-9528-9EAB-D68EF2DFA1A0}"/>
                </a:ext>
              </a:extLst>
            </p:cNvPr>
            <p:cNvSpPr/>
            <p:nvPr/>
          </p:nvSpPr>
          <p:spPr>
            <a:xfrm>
              <a:off x="7109138" y="2114303"/>
              <a:ext cx="60422" cy="74781"/>
            </a:xfrm>
            <a:custGeom>
              <a:avLst/>
              <a:gdLst/>
              <a:ahLst/>
              <a:cxnLst/>
              <a:rect l="l" t="t" r="r" b="b"/>
              <a:pathLst>
                <a:path w="1902" h="2354" extrusionOk="0">
                  <a:moveTo>
                    <a:pt x="1576" y="0"/>
                  </a:moveTo>
                  <a:lnTo>
                    <a:pt x="1268" y="36"/>
                  </a:lnTo>
                  <a:lnTo>
                    <a:pt x="906" y="236"/>
                  </a:lnTo>
                  <a:lnTo>
                    <a:pt x="544" y="579"/>
                  </a:lnTo>
                  <a:lnTo>
                    <a:pt x="381" y="797"/>
                  </a:lnTo>
                  <a:lnTo>
                    <a:pt x="236" y="1032"/>
                  </a:lnTo>
                  <a:lnTo>
                    <a:pt x="55" y="1484"/>
                  </a:lnTo>
                  <a:lnTo>
                    <a:pt x="1" y="1901"/>
                  </a:lnTo>
                  <a:lnTo>
                    <a:pt x="91" y="2208"/>
                  </a:lnTo>
                  <a:lnTo>
                    <a:pt x="200" y="2299"/>
                  </a:lnTo>
                  <a:lnTo>
                    <a:pt x="327" y="2353"/>
                  </a:lnTo>
                  <a:lnTo>
                    <a:pt x="634" y="2317"/>
                  </a:lnTo>
                  <a:lnTo>
                    <a:pt x="996" y="2118"/>
                  </a:lnTo>
                  <a:lnTo>
                    <a:pt x="1358" y="1774"/>
                  </a:lnTo>
                  <a:lnTo>
                    <a:pt x="1521" y="1557"/>
                  </a:lnTo>
                  <a:lnTo>
                    <a:pt x="1666" y="1322"/>
                  </a:lnTo>
                  <a:lnTo>
                    <a:pt x="1847" y="869"/>
                  </a:lnTo>
                  <a:lnTo>
                    <a:pt x="1901" y="471"/>
                  </a:lnTo>
                  <a:lnTo>
                    <a:pt x="1811" y="163"/>
                  </a:lnTo>
                  <a:lnTo>
                    <a:pt x="1702" y="7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996;p51">
              <a:extLst>
                <a:ext uri="{FF2B5EF4-FFF2-40B4-BE49-F238E27FC236}">
                  <a16:creationId xmlns:a16="http://schemas.microsoft.com/office/drawing/2014/main" id="{A9812D2E-FD62-78E6-60AF-CF6D17CC794F}"/>
                </a:ext>
              </a:extLst>
            </p:cNvPr>
            <p:cNvSpPr/>
            <p:nvPr/>
          </p:nvSpPr>
          <p:spPr>
            <a:xfrm>
              <a:off x="7048208" y="2191911"/>
              <a:ext cx="37390" cy="41425"/>
            </a:xfrm>
            <a:custGeom>
              <a:avLst/>
              <a:gdLst/>
              <a:ahLst/>
              <a:cxnLst/>
              <a:rect l="l" t="t" r="r" b="b"/>
              <a:pathLst>
                <a:path w="1177" h="1304" extrusionOk="0">
                  <a:moveTo>
                    <a:pt x="670" y="1"/>
                  </a:moveTo>
                  <a:lnTo>
                    <a:pt x="453" y="73"/>
                  </a:lnTo>
                  <a:lnTo>
                    <a:pt x="236" y="236"/>
                  </a:lnTo>
                  <a:lnTo>
                    <a:pt x="145" y="345"/>
                  </a:lnTo>
                  <a:lnTo>
                    <a:pt x="73" y="471"/>
                  </a:lnTo>
                  <a:lnTo>
                    <a:pt x="0" y="725"/>
                  </a:lnTo>
                  <a:lnTo>
                    <a:pt x="0" y="960"/>
                  </a:lnTo>
                  <a:lnTo>
                    <a:pt x="109" y="1159"/>
                  </a:lnTo>
                  <a:lnTo>
                    <a:pt x="181" y="1232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2" y="1232"/>
                  </a:lnTo>
                  <a:lnTo>
                    <a:pt x="941" y="1069"/>
                  </a:lnTo>
                  <a:lnTo>
                    <a:pt x="1032" y="960"/>
                  </a:lnTo>
                  <a:lnTo>
                    <a:pt x="1104" y="833"/>
                  </a:lnTo>
                  <a:lnTo>
                    <a:pt x="1177" y="580"/>
                  </a:lnTo>
                  <a:lnTo>
                    <a:pt x="1177" y="345"/>
                  </a:lnTo>
                  <a:lnTo>
                    <a:pt x="1068" y="146"/>
                  </a:lnTo>
                  <a:lnTo>
                    <a:pt x="996" y="73"/>
                  </a:lnTo>
                  <a:lnTo>
                    <a:pt x="887" y="19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997;p51">
              <a:extLst>
                <a:ext uri="{FF2B5EF4-FFF2-40B4-BE49-F238E27FC236}">
                  <a16:creationId xmlns:a16="http://schemas.microsoft.com/office/drawing/2014/main" id="{5C76521E-CD54-4F7F-8A63-708D6E18DA75}"/>
                </a:ext>
              </a:extLst>
            </p:cNvPr>
            <p:cNvSpPr/>
            <p:nvPr/>
          </p:nvSpPr>
          <p:spPr>
            <a:xfrm>
              <a:off x="8109655" y="2281622"/>
              <a:ext cx="37994" cy="41425"/>
            </a:xfrm>
            <a:custGeom>
              <a:avLst/>
              <a:gdLst/>
              <a:ahLst/>
              <a:cxnLst/>
              <a:rect l="l" t="t" r="r" b="b"/>
              <a:pathLst>
                <a:path w="1196" h="1304" extrusionOk="0">
                  <a:moveTo>
                    <a:pt x="670" y="0"/>
                  </a:moveTo>
                  <a:lnTo>
                    <a:pt x="453" y="73"/>
                  </a:lnTo>
                  <a:lnTo>
                    <a:pt x="236" y="218"/>
                  </a:lnTo>
                  <a:lnTo>
                    <a:pt x="145" y="344"/>
                  </a:lnTo>
                  <a:lnTo>
                    <a:pt x="73" y="453"/>
                  </a:lnTo>
                  <a:lnTo>
                    <a:pt x="0" y="706"/>
                  </a:lnTo>
                  <a:lnTo>
                    <a:pt x="19" y="960"/>
                  </a:lnTo>
                  <a:lnTo>
                    <a:pt x="109" y="1159"/>
                  </a:lnTo>
                  <a:lnTo>
                    <a:pt x="200" y="1231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3" y="1231"/>
                  </a:lnTo>
                  <a:lnTo>
                    <a:pt x="942" y="1068"/>
                  </a:lnTo>
                  <a:lnTo>
                    <a:pt x="1032" y="960"/>
                  </a:lnTo>
                  <a:lnTo>
                    <a:pt x="1105" y="833"/>
                  </a:lnTo>
                  <a:lnTo>
                    <a:pt x="1195" y="580"/>
                  </a:lnTo>
                  <a:lnTo>
                    <a:pt x="1177" y="344"/>
                  </a:lnTo>
                  <a:lnTo>
                    <a:pt x="1086" y="145"/>
                  </a:lnTo>
                  <a:lnTo>
                    <a:pt x="996" y="73"/>
                  </a:lnTo>
                  <a:lnTo>
                    <a:pt x="905" y="1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998;p51">
              <a:extLst>
                <a:ext uri="{FF2B5EF4-FFF2-40B4-BE49-F238E27FC236}">
                  <a16:creationId xmlns:a16="http://schemas.microsoft.com/office/drawing/2014/main" id="{19F6F90D-06E3-BD2C-4B97-86121A8811E2}"/>
                </a:ext>
              </a:extLst>
            </p:cNvPr>
            <p:cNvSpPr/>
            <p:nvPr/>
          </p:nvSpPr>
          <p:spPr>
            <a:xfrm>
              <a:off x="6944137" y="2278159"/>
              <a:ext cx="67855" cy="71922"/>
            </a:xfrm>
            <a:custGeom>
              <a:avLst/>
              <a:gdLst/>
              <a:ahLst/>
              <a:cxnLst/>
              <a:rect l="l" t="t" r="r" b="b"/>
              <a:pathLst>
                <a:path w="2136" h="2264" extrusionOk="0">
                  <a:moveTo>
                    <a:pt x="1321" y="1"/>
                  </a:moveTo>
                  <a:lnTo>
                    <a:pt x="905" y="91"/>
                  </a:lnTo>
                  <a:lnTo>
                    <a:pt x="507" y="345"/>
                  </a:lnTo>
                  <a:lnTo>
                    <a:pt x="344" y="526"/>
                  </a:lnTo>
                  <a:lnTo>
                    <a:pt x="181" y="725"/>
                  </a:lnTo>
                  <a:lnTo>
                    <a:pt x="18" y="1159"/>
                  </a:lnTo>
                  <a:lnTo>
                    <a:pt x="0" y="1576"/>
                  </a:lnTo>
                  <a:lnTo>
                    <a:pt x="145" y="1938"/>
                  </a:lnTo>
                  <a:lnTo>
                    <a:pt x="272" y="2064"/>
                  </a:lnTo>
                  <a:lnTo>
                    <a:pt x="434" y="2191"/>
                  </a:lnTo>
                  <a:lnTo>
                    <a:pt x="815" y="2263"/>
                  </a:lnTo>
                  <a:lnTo>
                    <a:pt x="1231" y="2173"/>
                  </a:lnTo>
                  <a:lnTo>
                    <a:pt x="1611" y="1919"/>
                  </a:lnTo>
                  <a:lnTo>
                    <a:pt x="1792" y="1738"/>
                  </a:lnTo>
                  <a:lnTo>
                    <a:pt x="1937" y="1539"/>
                  </a:lnTo>
                  <a:lnTo>
                    <a:pt x="2118" y="1105"/>
                  </a:lnTo>
                  <a:lnTo>
                    <a:pt x="2136" y="689"/>
                  </a:lnTo>
                  <a:lnTo>
                    <a:pt x="1991" y="327"/>
                  </a:lnTo>
                  <a:lnTo>
                    <a:pt x="1846" y="200"/>
                  </a:lnTo>
                  <a:lnTo>
                    <a:pt x="1701" y="7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99;p51">
              <a:extLst>
                <a:ext uri="{FF2B5EF4-FFF2-40B4-BE49-F238E27FC236}">
                  <a16:creationId xmlns:a16="http://schemas.microsoft.com/office/drawing/2014/main" id="{C83F1E06-4A7E-7B8C-10F9-7D2EC38F42B7}"/>
                </a:ext>
              </a:extLst>
            </p:cNvPr>
            <p:cNvSpPr/>
            <p:nvPr/>
          </p:nvSpPr>
          <p:spPr>
            <a:xfrm>
              <a:off x="7158600" y="1853809"/>
              <a:ext cx="106421" cy="106421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792" y="1"/>
                  </a:moveTo>
                  <a:lnTo>
                    <a:pt x="1159" y="73"/>
                  </a:lnTo>
                  <a:lnTo>
                    <a:pt x="598" y="399"/>
                  </a:lnTo>
                  <a:lnTo>
                    <a:pt x="181" y="906"/>
                  </a:lnTo>
                  <a:lnTo>
                    <a:pt x="73" y="1214"/>
                  </a:lnTo>
                  <a:lnTo>
                    <a:pt x="0" y="1557"/>
                  </a:lnTo>
                  <a:lnTo>
                    <a:pt x="91" y="2191"/>
                  </a:lnTo>
                  <a:lnTo>
                    <a:pt x="399" y="2752"/>
                  </a:lnTo>
                  <a:lnTo>
                    <a:pt x="905" y="3150"/>
                  </a:lnTo>
                  <a:lnTo>
                    <a:pt x="1231" y="3277"/>
                  </a:lnTo>
                  <a:lnTo>
                    <a:pt x="1557" y="3349"/>
                  </a:lnTo>
                  <a:lnTo>
                    <a:pt x="2209" y="3259"/>
                  </a:lnTo>
                  <a:lnTo>
                    <a:pt x="2752" y="2951"/>
                  </a:lnTo>
                  <a:lnTo>
                    <a:pt x="3168" y="2444"/>
                  </a:lnTo>
                  <a:lnTo>
                    <a:pt x="3277" y="2119"/>
                  </a:lnTo>
                  <a:lnTo>
                    <a:pt x="3349" y="1793"/>
                  </a:lnTo>
                  <a:lnTo>
                    <a:pt x="3277" y="1141"/>
                  </a:lnTo>
                  <a:lnTo>
                    <a:pt x="2951" y="580"/>
                  </a:lnTo>
                  <a:lnTo>
                    <a:pt x="2444" y="182"/>
                  </a:lnTo>
                  <a:lnTo>
                    <a:pt x="2136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00;p51">
              <a:extLst>
                <a:ext uri="{FF2B5EF4-FFF2-40B4-BE49-F238E27FC236}">
                  <a16:creationId xmlns:a16="http://schemas.microsoft.com/office/drawing/2014/main" id="{E5984D3A-E054-0CC7-D112-83CF3F768BF9}"/>
                </a:ext>
              </a:extLst>
            </p:cNvPr>
            <p:cNvSpPr/>
            <p:nvPr/>
          </p:nvSpPr>
          <p:spPr>
            <a:xfrm>
              <a:off x="7504167" y="2056803"/>
              <a:ext cx="265703" cy="219672"/>
            </a:xfrm>
            <a:custGeom>
              <a:avLst/>
              <a:gdLst/>
              <a:ahLst/>
              <a:cxnLst/>
              <a:rect l="l" t="t" r="r" b="b"/>
              <a:pathLst>
                <a:path w="8364" h="6915" extrusionOk="0">
                  <a:moveTo>
                    <a:pt x="689" y="0"/>
                  </a:moveTo>
                  <a:lnTo>
                    <a:pt x="598" y="55"/>
                  </a:lnTo>
                  <a:lnTo>
                    <a:pt x="399" y="525"/>
                  </a:lnTo>
                  <a:lnTo>
                    <a:pt x="127" y="1557"/>
                  </a:lnTo>
                  <a:lnTo>
                    <a:pt x="1" y="2570"/>
                  </a:lnTo>
                  <a:lnTo>
                    <a:pt x="55" y="3584"/>
                  </a:lnTo>
                  <a:lnTo>
                    <a:pt x="308" y="4525"/>
                  </a:lnTo>
                  <a:lnTo>
                    <a:pt x="743" y="5358"/>
                  </a:lnTo>
                  <a:lnTo>
                    <a:pt x="1431" y="6046"/>
                  </a:lnTo>
                  <a:lnTo>
                    <a:pt x="2336" y="6571"/>
                  </a:lnTo>
                  <a:lnTo>
                    <a:pt x="2897" y="6752"/>
                  </a:lnTo>
                  <a:lnTo>
                    <a:pt x="3404" y="6860"/>
                  </a:lnTo>
                  <a:lnTo>
                    <a:pt x="4435" y="6915"/>
                  </a:lnTo>
                  <a:lnTo>
                    <a:pt x="5413" y="6715"/>
                  </a:lnTo>
                  <a:lnTo>
                    <a:pt x="6318" y="6263"/>
                  </a:lnTo>
                  <a:lnTo>
                    <a:pt x="6716" y="5919"/>
                  </a:lnTo>
                  <a:lnTo>
                    <a:pt x="7078" y="5539"/>
                  </a:lnTo>
                  <a:lnTo>
                    <a:pt x="7639" y="4688"/>
                  </a:lnTo>
                  <a:lnTo>
                    <a:pt x="8037" y="3747"/>
                  </a:lnTo>
                  <a:lnTo>
                    <a:pt x="8291" y="2751"/>
                  </a:lnTo>
                  <a:lnTo>
                    <a:pt x="8363" y="2245"/>
                  </a:lnTo>
                  <a:lnTo>
                    <a:pt x="8309" y="2172"/>
                  </a:lnTo>
                  <a:lnTo>
                    <a:pt x="7675" y="1901"/>
                  </a:lnTo>
                  <a:lnTo>
                    <a:pt x="5992" y="1340"/>
                  </a:lnTo>
                  <a:lnTo>
                    <a:pt x="3114" y="489"/>
                  </a:lnTo>
                  <a:lnTo>
                    <a:pt x="1358" y="73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001;p51">
              <a:extLst>
                <a:ext uri="{FF2B5EF4-FFF2-40B4-BE49-F238E27FC236}">
                  <a16:creationId xmlns:a16="http://schemas.microsoft.com/office/drawing/2014/main" id="{9D7FF350-9649-B403-4ED7-29041EC1CEAB}"/>
                </a:ext>
              </a:extLst>
            </p:cNvPr>
            <p:cNvSpPr/>
            <p:nvPr/>
          </p:nvSpPr>
          <p:spPr>
            <a:xfrm>
              <a:off x="8051584" y="2105662"/>
              <a:ext cx="106389" cy="106421"/>
            </a:xfrm>
            <a:custGeom>
              <a:avLst/>
              <a:gdLst/>
              <a:ahLst/>
              <a:cxnLst/>
              <a:rect l="l" t="t" r="r" b="b"/>
              <a:pathLst>
                <a:path w="3349" h="3350" extrusionOk="0">
                  <a:moveTo>
                    <a:pt x="1792" y="1"/>
                  </a:moveTo>
                  <a:lnTo>
                    <a:pt x="1141" y="91"/>
                  </a:lnTo>
                  <a:lnTo>
                    <a:pt x="580" y="399"/>
                  </a:lnTo>
                  <a:lnTo>
                    <a:pt x="181" y="906"/>
                  </a:lnTo>
                  <a:lnTo>
                    <a:pt x="73" y="1232"/>
                  </a:lnTo>
                  <a:lnTo>
                    <a:pt x="0" y="1557"/>
                  </a:lnTo>
                  <a:lnTo>
                    <a:pt x="73" y="2209"/>
                  </a:lnTo>
                  <a:lnTo>
                    <a:pt x="380" y="2770"/>
                  </a:lnTo>
                  <a:lnTo>
                    <a:pt x="887" y="3168"/>
                  </a:lnTo>
                  <a:lnTo>
                    <a:pt x="1213" y="3277"/>
                  </a:lnTo>
                  <a:lnTo>
                    <a:pt x="1557" y="3349"/>
                  </a:lnTo>
                  <a:lnTo>
                    <a:pt x="2190" y="3277"/>
                  </a:lnTo>
                  <a:lnTo>
                    <a:pt x="2752" y="2969"/>
                  </a:lnTo>
                  <a:lnTo>
                    <a:pt x="3150" y="2462"/>
                  </a:lnTo>
                  <a:lnTo>
                    <a:pt x="3276" y="2137"/>
                  </a:lnTo>
                  <a:lnTo>
                    <a:pt x="3349" y="1811"/>
                  </a:lnTo>
                  <a:lnTo>
                    <a:pt x="3258" y="1159"/>
                  </a:lnTo>
                  <a:lnTo>
                    <a:pt x="2951" y="598"/>
                  </a:lnTo>
                  <a:lnTo>
                    <a:pt x="2444" y="200"/>
                  </a:lnTo>
                  <a:lnTo>
                    <a:pt x="2118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002;p51">
              <a:extLst>
                <a:ext uri="{FF2B5EF4-FFF2-40B4-BE49-F238E27FC236}">
                  <a16:creationId xmlns:a16="http://schemas.microsoft.com/office/drawing/2014/main" id="{3D3D180E-8E8A-86A9-E703-90D0A2F60EE8}"/>
                </a:ext>
              </a:extLst>
            </p:cNvPr>
            <p:cNvSpPr/>
            <p:nvPr/>
          </p:nvSpPr>
          <p:spPr>
            <a:xfrm>
              <a:off x="7283382" y="1811272"/>
              <a:ext cx="89711" cy="106389"/>
            </a:xfrm>
            <a:custGeom>
              <a:avLst/>
              <a:gdLst/>
              <a:ahLst/>
              <a:cxnLst/>
              <a:rect l="l" t="t" r="r" b="b"/>
              <a:pathLst>
                <a:path w="2824" h="3349" extrusionOk="0">
                  <a:moveTo>
                    <a:pt x="1593" y="0"/>
                  </a:moveTo>
                  <a:lnTo>
                    <a:pt x="1032" y="109"/>
                  </a:lnTo>
                  <a:lnTo>
                    <a:pt x="543" y="453"/>
                  </a:lnTo>
                  <a:lnTo>
                    <a:pt x="181" y="978"/>
                  </a:lnTo>
                  <a:lnTo>
                    <a:pt x="73" y="1304"/>
                  </a:lnTo>
                  <a:lnTo>
                    <a:pt x="0" y="1629"/>
                  </a:lnTo>
                  <a:lnTo>
                    <a:pt x="36" y="2281"/>
                  </a:lnTo>
                  <a:lnTo>
                    <a:pt x="272" y="2824"/>
                  </a:lnTo>
                  <a:lnTo>
                    <a:pt x="688" y="3204"/>
                  </a:lnTo>
                  <a:lnTo>
                    <a:pt x="941" y="3295"/>
                  </a:lnTo>
                  <a:lnTo>
                    <a:pt x="1231" y="3349"/>
                  </a:lnTo>
                  <a:lnTo>
                    <a:pt x="1774" y="3240"/>
                  </a:lnTo>
                  <a:lnTo>
                    <a:pt x="2263" y="2896"/>
                  </a:lnTo>
                  <a:lnTo>
                    <a:pt x="2625" y="2390"/>
                  </a:lnTo>
                  <a:lnTo>
                    <a:pt x="2751" y="2064"/>
                  </a:lnTo>
                  <a:lnTo>
                    <a:pt x="2824" y="1720"/>
                  </a:lnTo>
                  <a:lnTo>
                    <a:pt x="2788" y="1086"/>
                  </a:lnTo>
                  <a:lnTo>
                    <a:pt x="2534" y="543"/>
                  </a:lnTo>
                  <a:lnTo>
                    <a:pt x="2136" y="163"/>
                  </a:lnTo>
                  <a:lnTo>
                    <a:pt x="1865" y="55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003;p51">
              <a:extLst>
                <a:ext uri="{FF2B5EF4-FFF2-40B4-BE49-F238E27FC236}">
                  <a16:creationId xmlns:a16="http://schemas.microsoft.com/office/drawing/2014/main" id="{C805D33E-5ED7-9901-2548-31BBE8C49C9A}"/>
                </a:ext>
              </a:extLst>
            </p:cNvPr>
            <p:cNvSpPr/>
            <p:nvPr/>
          </p:nvSpPr>
          <p:spPr>
            <a:xfrm>
              <a:off x="7982585" y="2009057"/>
              <a:ext cx="90283" cy="106421"/>
            </a:xfrm>
            <a:custGeom>
              <a:avLst/>
              <a:gdLst/>
              <a:ahLst/>
              <a:cxnLst/>
              <a:rect l="l" t="t" r="r" b="b"/>
              <a:pathLst>
                <a:path w="2842" h="3350" extrusionOk="0">
                  <a:moveTo>
                    <a:pt x="1593" y="1"/>
                  </a:moveTo>
                  <a:lnTo>
                    <a:pt x="1050" y="109"/>
                  </a:lnTo>
                  <a:lnTo>
                    <a:pt x="561" y="453"/>
                  </a:lnTo>
                  <a:lnTo>
                    <a:pt x="199" y="978"/>
                  </a:lnTo>
                  <a:lnTo>
                    <a:pt x="91" y="1304"/>
                  </a:lnTo>
                  <a:lnTo>
                    <a:pt x="0" y="1630"/>
                  </a:lnTo>
                  <a:lnTo>
                    <a:pt x="55" y="2263"/>
                  </a:lnTo>
                  <a:lnTo>
                    <a:pt x="290" y="2806"/>
                  </a:lnTo>
                  <a:lnTo>
                    <a:pt x="688" y="3187"/>
                  </a:lnTo>
                  <a:lnTo>
                    <a:pt x="960" y="3295"/>
                  </a:lnTo>
                  <a:lnTo>
                    <a:pt x="1249" y="3349"/>
                  </a:lnTo>
                  <a:lnTo>
                    <a:pt x="1792" y="3241"/>
                  </a:lnTo>
                  <a:lnTo>
                    <a:pt x="2281" y="2897"/>
                  </a:lnTo>
                  <a:lnTo>
                    <a:pt x="2643" y="2372"/>
                  </a:lnTo>
                  <a:lnTo>
                    <a:pt x="2752" y="2046"/>
                  </a:lnTo>
                  <a:lnTo>
                    <a:pt x="2842" y="1720"/>
                  </a:lnTo>
                  <a:lnTo>
                    <a:pt x="2788" y="1087"/>
                  </a:lnTo>
                  <a:lnTo>
                    <a:pt x="2552" y="544"/>
                  </a:lnTo>
                  <a:lnTo>
                    <a:pt x="2136" y="146"/>
                  </a:lnTo>
                  <a:lnTo>
                    <a:pt x="1883" y="55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004;p51">
              <a:extLst>
                <a:ext uri="{FF2B5EF4-FFF2-40B4-BE49-F238E27FC236}">
                  <a16:creationId xmlns:a16="http://schemas.microsoft.com/office/drawing/2014/main" id="{55DC3E11-A3D6-DE91-1470-B2F253B8C7EE}"/>
                </a:ext>
              </a:extLst>
            </p:cNvPr>
            <p:cNvSpPr/>
            <p:nvPr/>
          </p:nvSpPr>
          <p:spPr>
            <a:xfrm>
              <a:off x="7511060" y="2178123"/>
              <a:ext cx="204170" cy="98352"/>
            </a:xfrm>
            <a:custGeom>
              <a:avLst/>
              <a:gdLst/>
              <a:ahLst/>
              <a:cxnLst/>
              <a:rect l="l" t="t" r="r" b="b"/>
              <a:pathLst>
                <a:path w="6427" h="3096" extrusionOk="0">
                  <a:moveTo>
                    <a:pt x="2282" y="0"/>
                  </a:moveTo>
                  <a:lnTo>
                    <a:pt x="1322" y="18"/>
                  </a:lnTo>
                  <a:lnTo>
                    <a:pt x="417" y="218"/>
                  </a:lnTo>
                  <a:lnTo>
                    <a:pt x="1" y="417"/>
                  </a:lnTo>
                  <a:lnTo>
                    <a:pt x="146" y="851"/>
                  </a:lnTo>
                  <a:lnTo>
                    <a:pt x="598" y="1629"/>
                  </a:lnTo>
                  <a:lnTo>
                    <a:pt x="1268" y="2281"/>
                  </a:lnTo>
                  <a:lnTo>
                    <a:pt x="2137" y="2770"/>
                  </a:lnTo>
                  <a:lnTo>
                    <a:pt x="2680" y="2933"/>
                  </a:lnTo>
                  <a:lnTo>
                    <a:pt x="3169" y="3041"/>
                  </a:lnTo>
                  <a:lnTo>
                    <a:pt x="4182" y="3096"/>
                  </a:lnTo>
                  <a:lnTo>
                    <a:pt x="5141" y="2915"/>
                  </a:lnTo>
                  <a:lnTo>
                    <a:pt x="6028" y="2498"/>
                  </a:lnTo>
                  <a:lnTo>
                    <a:pt x="6427" y="2154"/>
                  </a:lnTo>
                  <a:lnTo>
                    <a:pt x="6155" y="1829"/>
                  </a:lnTo>
                  <a:lnTo>
                    <a:pt x="5558" y="1249"/>
                  </a:lnTo>
                  <a:lnTo>
                    <a:pt x="4870" y="779"/>
                  </a:lnTo>
                  <a:lnTo>
                    <a:pt x="4074" y="399"/>
                  </a:lnTo>
                  <a:lnTo>
                    <a:pt x="3639" y="254"/>
                  </a:lnTo>
                  <a:lnTo>
                    <a:pt x="3223" y="14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005;p51">
              <a:extLst>
                <a:ext uri="{FF2B5EF4-FFF2-40B4-BE49-F238E27FC236}">
                  <a16:creationId xmlns:a16="http://schemas.microsoft.com/office/drawing/2014/main" id="{B991E193-F3FF-B2DF-E1BD-9C884A066329}"/>
                </a:ext>
              </a:extLst>
            </p:cNvPr>
            <p:cNvSpPr/>
            <p:nvPr/>
          </p:nvSpPr>
          <p:spPr>
            <a:xfrm>
              <a:off x="7501307" y="2051625"/>
              <a:ext cx="271422" cy="228313"/>
            </a:xfrm>
            <a:custGeom>
              <a:avLst/>
              <a:gdLst/>
              <a:ahLst/>
              <a:cxnLst/>
              <a:rect l="l" t="t" r="r" b="b"/>
              <a:pathLst>
                <a:path w="8544" h="7187" extrusionOk="0">
                  <a:moveTo>
                    <a:pt x="869" y="254"/>
                  </a:moveTo>
                  <a:lnTo>
                    <a:pt x="1231" y="290"/>
                  </a:lnTo>
                  <a:lnTo>
                    <a:pt x="1901" y="471"/>
                  </a:lnTo>
                  <a:lnTo>
                    <a:pt x="2136" y="525"/>
                  </a:lnTo>
                  <a:lnTo>
                    <a:pt x="3258" y="815"/>
                  </a:lnTo>
                  <a:lnTo>
                    <a:pt x="4362" y="1123"/>
                  </a:lnTo>
                  <a:lnTo>
                    <a:pt x="5322" y="1394"/>
                  </a:lnTo>
                  <a:lnTo>
                    <a:pt x="7222" y="1973"/>
                  </a:lnTo>
                  <a:lnTo>
                    <a:pt x="8127" y="2353"/>
                  </a:lnTo>
                  <a:lnTo>
                    <a:pt x="8200" y="2408"/>
                  </a:lnTo>
                  <a:lnTo>
                    <a:pt x="8290" y="2552"/>
                  </a:lnTo>
                  <a:lnTo>
                    <a:pt x="8308" y="2860"/>
                  </a:lnTo>
                  <a:lnTo>
                    <a:pt x="8109" y="3620"/>
                  </a:lnTo>
                  <a:lnTo>
                    <a:pt x="7964" y="3946"/>
                  </a:lnTo>
                  <a:lnTo>
                    <a:pt x="7711" y="4580"/>
                  </a:lnTo>
                  <a:lnTo>
                    <a:pt x="7204" y="5467"/>
                  </a:lnTo>
                  <a:lnTo>
                    <a:pt x="6752" y="5973"/>
                  </a:lnTo>
                  <a:lnTo>
                    <a:pt x="6480" y="6191"/>
                  </a:lnTo>
                  <a:lnTo>
                    <a:pt x="6046" y="6480"/>
                  </a:lnTo>
                  <a:lnTo>
                    <a:pt x="5050" y="6842"/>
                  </a:lnTo>
                  <a:lnTo>
                    <a:pt x="3982" y="6951"/>
                  </a:lnTo>
                  <a:lnTo>
                    <a:pt x="2933" y="6788"/>
                  </a:lnTo>
                  <a:lnTo>
                    <a:pt x="2426" y="6571"/>
                  </a:lnTo>
                  <a:lnTo>
                    <a:pt x="1991" y="6354"/>
                  </a:lnTo>
                  <a:lnTo>
                    <a:pt x="1267" y="5756"/>
                  </a:lnTo>
                  <a:lnTo>
                    <a:pt x="760" y="5050"/>
                  </a:lnTo>
                  <a:lnTo>
                    <a:pt x="435" y="4254"/>
                  </a:lnTo>
                  <a:lnTo>
                    <a:pt x="272" y="3385"/>
                  </a:lnTo>
                  <a:lnTo>
                    <a:pt x="272" y="2498"/>
                  </a:lnTo>
                  <a:lnTo>
                    <a:pt x="398" y="1575"/>
                  </a:lnTo>
                  <a:lnTo>
                    <a:pt x="652" y="688"/>
                  </a:lnTo>
                  <a:lnTo>
                    <a:pt x="802" y="287"/>
                  </a:lnTo>
                  <a:lnTo>
                    <a:pt x="869" y="254"/>
                  </a:lnTo>
                  <a:close/>
                  <a:moveTo>
                    <a:pt x="960" y="0"/>
                  </a:moveTo>
                  <a:lnTo>
                    <a:pt x="688" y="55"/>
                  </a:lnTo>
                  <a:lnTo>
                    <a:pt x="651" y="79"/>
                  </a:lnTo>
                  <a:lnTo>
                    <a:pt x="651" y="79"/>
                  </a:lnTo>
                  <a:lnTo>
                    <a:pt x="634" y="73"/>
                  </a:lnTo>
                  <a:lnTo>
                    <a:pt x="603" y="111"/>
                  </a:lnTo>
                  <a:lnTo>
                    <a:pt x="603" y="111"/>
                  </a:lnTo>
                  <a:lnTo>
                    <a:pt x="579" y="127"/>
                  </a:lnTo>
                  <a:lnTo>
                    <a:pt x="543" y="181"/>
                  </a:lnTo>
                  <a:lnTo>
                    <a:pt x="547" y="199"/>
                  </a:lnTo>
                  <a:lnTo>
                    <a:pt x="398" y="561"/>
                  </a:lnTo>
                  <a:lnTo>
                    <a:pt x="163" y="1466"/>
                  </a:lnTo>
                  <a:lnTo>
                    <a:pt x="18" y="2390"/>
                  </a:lnTo>
                  <a:lnTo>
                    <a:pt x="0" y="3349"/>
                  </a:lnTo>
                  <a:lnTo>
                    <a:pt x="127" y="4254"/>
                  </a:lnTo>
                  <a:lnTo>
                    <a:pt x="417" y="5105"/>
                  </a:lnTo>
                  <a:lnTo>
                    <a:pt x="905" y="5865"/>
                  </a:lnTo>
                  <a:lnTo>
                    <a:pt x="1611" y="6480"/>
                  </a:lnTo>
                  <a:lnTo>
                    <a:pt x="2064" y="6697"/>
                  </a:lnTo>
                  <a:lnTo>
                    <a:pt x="2643" y="6951"/>
                  </a:lnTo>
                  <a:lnTo>
                    <a:pt x="3783" y="7186"/>
                  </a:lnTo>
                  <a:lnTo>
                    <a:pt x="4851" y="7114"/>
                  </a:lnTo>
                  <a:lnTo>
                    <a:pt x="5847" y="6806"/>
                  </a:lnTo>
                  <a:lnTo>
                    <a:pt x="6715" y="6245"/>
                  </a:lnTo>
                  <a:lnTo>
                    <a:pt x="7458" y="5485"/>
                  </a:lnTo>
                  <a:lnTo>
                    <a:pt x="8037" y="4543"/>
                  </a:lnTo>
                  <a:lnTo>
                    <a:pt x="8417" y="3439"/>
                  </a:lnTo>
                  <a:lnTo>
                    <a:pt x="8526" y="2824"/>
                  </a:lnTo>
                  <a:lnTo>
                    <a:pt x="8544" y="2589"/>
                  </a:lnTo>
                  <a:lnTo>
                    <a:pt x="8489" y="2299"/>
                  </a:lnTo>
                  <a:lnTo>
                    <a:pt x="8182" y="2064"/>
                  </a:lnTo>
                  <a:lnTo>
                    <a:pt x="7783" y="1937"/>
                  </a:lnTo>
                  <a:lnTo>
                    <a:pt x="6245" y="1394"/>
                  </a:lnTo>
                  <a:lnTo>
                    <a:pt x="4688" y="942"/>
                  </a:lnTo>
                  <a:lnTo>
                    <a:pt x="3186" y="507"/>
                  </a:lnTo>
                  <a:lnTo>
                    <a:pt x="1665" y="145"/>
                  </a:lnTo>
                  <a:lnTo>
                    <a:pt x="1430" y="91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006;p51">
              <a:extLst>
                <a:ext uri="{FF2B5EF4-FFF2-40B4-BE49-F238E27FC236}">
                  <a16:creationId xmlns:a16="http://schemas.microsoft.com/office/drawing/2014/main" id="{C43AA646-A6DF-D095-5947-1BEC0540489F}"/>
                </a:ext>
              </a:extLst>
            </p:cNvPr>
            <p:cNvSpPr/>
            <p:nvPr/>
          </p:nvSpPr>
          <p:spPr>
            <a:xfrm>
              <a:off x="6849248" y="1645668"/>
              <a:ext cx="1429474" cy="1500220"/>
            </a:xfrm>
            <a:custGeom>
              <a:avLst/>
              <a:gdLst/>
              <a:ahLst/>
              <a:cxnLst/>
              <a:rect l="l" t="t" r="r" b="b"/>
              <a:pathLst>
                <a:path w="44998" h="47225" extrusionOk="0">
                  <a:moveTo>
                    <a:pt x="14372" y="0"/>
                  </a:moveTo>
                  <a:lnTo>
                    <a:pt x="13431" y="109"/>
                  </a:lnTo>
                  <a:lnTo>
                    <a:pt x="12182" y="562"/>
                  </a:lnTo>
                  <a:lnTo>
                    <a:pt x="10969" y="1231"/>
                  </a:lnTo>
                  <a:lnTo>
                    <a:pt x="9829" y="2064"/>
                  </a:lnTo>
                  <a:lnTo>
                    <a:pt x="8833" y="2987"/>
                  </a:lnTo>
                  <a:lnTo>
                    <a:pt x="8399" y="3458"/>
                  </a:lnTo>
                  <a:lnTo>
                    <a:pt x="7747" y="4200"/>
                  </a:lnTo>
                  <a:lnTo>
                    <a:pt x="6535" y="5811"/>
                  </a:lnTo>
                  <a:lnTo>
                    <a:pt x="5412" y="7512"/>
                  </a:lnTo>
                  <a:lnTo>
                    <a:pt x="4417" y="9286"/>
                  </a:lnTo>
                  <a:lnTo>
                    <a:pt x="3530" y="11132"/>
                  </a:lnTo>
                  <a:lnTo>
                    <a:pt x="2734" y="13015"/>
                  </a:lnTo>
                  <a:lnTo>
                    <a:pt x="2064" y="14951"/>
                  </a:lnTo>
                  <a:lnTo>
                    <a:pt x="1485" y="16870"/>
                  </a:lnTo>
                  <a:lnTo>
                    <a:pt x="1231" y="17847"/>
                  </a:lnTo>
                  <a:lnTo>
                    <a:pt x="978" y="18933"/>
                  </a:lnTo>
                  <a:lnTo>
                    <a:pt x="543" y="21178"/>
                  </a:lnTo>
                  <a:lnTo>
                    <a:pt x="236" y="23458"/>
                  </a:lnTo>
                  <a:lnTo>
                    <a:pt x="37" y="25775"/>
                  </a:lnTo>
                  <a:lnTo>
                    <a:pt x="0" y="28092"/>
                  </a:lnTo>
                  <a:lnTo>
                    <a:pt x="127" y="30391"/>
                  </a:lnTo>
                  <a:lnTo>
                    <a:pt x="417" y="32672"/>
                  </a:lnTo>
                  <a:lnTo>
                    <a:pt x="887" y="34898"/>
                  </a:lnTo>
                  <a:lnTo>
                    <a:pt x="1213" y="35984"/>
                  </a:lnTo>
                  <a:lnTo>
                    <a:pt x="1376" y="36491"/>
                  </a:lnTo>
                  <a:lnTo>
                    <a:pt x="1829" y="37432"/>
                  </a:lnTo>
                  <a:lnTo>
                    <a:pt x="2426" y="38319"/>
                  </a:lnTo>
                  <a:lnTo>
                    <a:pt x="3114" y="39170"/>
                  </a:lnTo>
                  <a:lnTo>
                    <a:pt x="4290" y="40346"/>
                  </a:lnTo>
                  <a:lnTo>
                    <a:pt x="5992" y="41722"/>
                  </a:lnTo>
                  <a:lnTo>
                    <a:pt x="6824" y="42319"/>
                  </a:lnTo>
                  <a:lnTo>
                    <a:pt x="7856" y="43025"/>
                  </a:lnTo>
                  <a:lnTo>
                    <a:pt x="9992" y="44256"/>
                  </a:lnTo>
                  <a:lnTo>
                    <a:pt x="12236" y="45324"/>
                  </a:lnTo>
                  <a:lnTo>
                    <a:pt x="14535" y="46193"/>
                  </a:lnTo>
                  <a:lnTo>
                    <a:pt x="15730" y="46555"/>
                  </a:lnTo>
                  <a:lnTo>
                    <a:pt x="15820" y="46573"/>
                  </a:lnTo>
                  <a:lnTo>
                    <a:pt x="15947" y="46500"/>
                  </a:lnTo>
                  <a:lnTo>
                    <a:pt x="16001" y="46374"/>
                  </a:lnTo>
                  <a:lnTo>
                    <a:pt x="15947" y="46247"/>
                  </a:lnTo>
                  <a:lnTo>
                    <a:pt x="15874" y="46211"/>
                  </a:lnTo>
                  <a:lnTo>
                    <a:pt x="14969" y="45939"/>
                  </a:lnTo>
                  <a:lnTo>
                    <a:pt x="13196" y="45324"/>
                  </a:lnTo>
                  <a:lnTo>
                    <a:pt x="12327" y="44962"/>
                  </a:lnTo>
                  <a:lnTo>
                    <a:pt x="11114" y="44419"/>
                  </a:lnTo>
                  <a:lnTo>
                    <a:pt x="8761" y="43170"/>
                  </a:lnTo>
                  <a:lnTo>
                    <a:pt x="6553" y="41704"/>
                  </a:lnTo>
                  <a:lnTo>
                    <a:pt x="4526" y="39984"/>
                  </a:lnTo>
                  <a:lnTo>
                    <a:pt x="3602" y="39043"/>
                  </a:lnTo>
                  <a:lnTo>
                    <a:pt x="3114" y="38536"/>
                  </a:lnTo>
                  <a:lnTo>
                    <a:pt x="2372" y="37703"/>
                  </a:lnTo>
                  <a:lnTo>
                    <a:pt x="1973" y="37106"/>
                  </a:lnTo>
                  <a:lnTo>
                    <a:pt x="1847" y="36780"/>
                  </a:lnTo>
                  <a:lnTo>
                    <a:pt x="1485" y="35694"/>
                  </a:lnTo>
                  <a:lnTo>
                    <a:pt x="1213" y="34590"/>
                  </a:lnTo>
                  <a:lnTo>
                    <a:pt x="978" y="33540"/>
                  </a:lnTo>
                  <a:lnTo>
                    <a:pt x="634" y="31423"/>
                  </a:lnTo>
                  <a:lnTo>
                    <a:pt x="543" y="30355"/>
                  </a:lnTo>
                  <a:lnTo>
                    <a:pt x="453" y="29142"/>
                  </a:lnTo>
                  <a:lnTo>
                    <a:pt x="417" y="26698"/>
                  </a:lnTo>
                  <a:lnTo>
                    <a:pt x="543" y="24255"/>
                  </a:lnTo>
                  <a:lnTo>
                    <a:pt x="815" y="21829"/>
                  </a:lnTo>
                  <a:lnTo>
                    <a:pt x="1231" y="19404"/>
                  </a:lnTo>
                  <a:lnTo>
                    <a:pt x="1811" y="17033"/>
                  </a:lnTo>
                  <a:lnTo>
                    <a:pt x="2535" y="14698"/>
                  </a:lnTo>
                  <a:lnTo>
                    <a:pt x="3421" y="12417"/>
                  </a:lnTo>
                  <a:lnTo>
                    <a:pt x="3910" y="11295"/>
                  </a:lnTo>
                  <a:lnTo>
                    <a:pt x="4363" y="10354"/>
                  </a:lnTo>
                  <a:lnTo>
                    <a:pt x="5322" y="8471"/>
                  </a:lnTo>
                  <a:lnTo>
                    <a:pt x="6408" y="6661"/>
                  </a:lnTo>
                  <a:lnTo>
                    <a:pt x="7621" y="4942"/>
                  </a:lnTo>
                  <a:lnTo>
                    <a:pt x="8290" y="4127"/>
                  </a:lnTo>
                  <a:lnTo>
                    <a:pt x="8870" y="3476"/>
                  </a:lnTo>
                  <a:lnTo>
                    <a:pt x="10191" y="2209"/>
                  </a:lnTo>
                  <a:lnTo>
                    <a:pt x="11313" y="1376"/>
                  </a:lnTo>
                  <a:lnTo>
                    <a:pt x="12092" y="924"/>
                  </a:lnTo>
                  <a:lnTo>
                    <a:pt x="12924" y="598"/>
                  </a:lnTo>
                  <a:lnTo>
                    <a:pt x="13793" y="381"/>
                  </a:lnTo>
                  <a:lnTo>
                    <a:pt x="14245" y="344"/>
                  </a:lnTo>
                  <a:lnTo>
                    <a:pt x="14589" y="326"/>
                  </a:lnTo>
                  <a:lnTo>
                    <a:pt x="15223" y="417"/>
                  </a:lnTo>
                  <a:lnTo>
                    <a:pt x="15784" y="598"/>
                  </a:lnTo>
                  <a:lnTo>
                    <a:pt x="16309" y="887"/>
                  </a:lnTo>
                  <a:lnTo>
                    <a:pt x="16979" y="1467"/>
                  </a:lnTo>
                  <a:lnTo>
                    <a:pt x="17703" y="2480"/>
                  </a:lnTo>
                  <a:lnTo>
                    <a:pt x="18246" y="3693"/>
                  </a:lnTo>
                  <a:lnTo>
                    <a:pt x="18626" y="4996"/>
                  </a:lnTo>
                  <a:lnTo>
                    <a:pt x="18879" y="6317"/>
                  </a:lnTo>
                  <a:lnTo>
                    <a:pt x="19024" y="7548"/>
                  </a:lnTo>
                  <a:lnTo>
                    <a:pt x="19060" y="8091"/>
                  </a:lnTo>
                  <a:lnTo>
                    <a:pt x="19060" y="8164"/>
                  </a:lnTo>
                  <a:lnTo>
                    <a:pt x="19187" y="8236"/>
                  </a:lnTo>
                  <a:lnTo>
                    <a:pt x="19259" y="8254"/>
                  </a:lnTo>
                  <a:lnTo>
                    <a:pt x="20128" y="8182"/>
                  </a:lnTo>
                  <a:lnTo>
                    <a:pt x="21920" y="8254"/>
                  </a:lnTo>
                  <a:lnTo>
                    <a:pt x="23712" y="8508"/>
                  </a:lnTo>
                  <a:lnTo>
                    <a:pt x="25468" y="8924"/>
                  </a:lnTo>
                  <a:lnTo>
                    <a:pt x="26300" y="9159"/>
                  </a:lnTo>
                  <a:lnTo>
                    <a:pt x="27151" y="9395"/>
                  </a:lnTo>
                  <a:lnTo>
                    <a:pt x="28852" y="9974"/>
                  </a:lnTo>
                  <a:lnTo>
                    <a:pt x="30536" y="10698"/>
                  </a:lnTo>
                  <a:lnTo>
                    <a:pt x="32110" y="11567"/>
                  </a:lnTo>
                  <a:lnTo>
                    <a:pt x="32816" y="12073"/>
                  </a:lnTo>
                  <a:lnTo>
                    <a:pt x="32889" y="12110"/>
                  </a:lnTo>
                  <a:lnTo>
                    <a:pt x="33034" y="12110"/>
                  </a:lnTo>
                  <a:lnTo>
                    <a:pt x="33088" y="12055"/>
                  </a:lnTo>
                  <a:lnTo>
                    <a:pt x="33414" y="11603"/>
                  </a:lnTo>
                  <a:lnTo>
                    <a:pt x="33758" y="11150"/>
                  </a:lnTo>
                  <a:lnTo>
                    <a:pt x="34156" y="10662"/>
                  </a:lnTo>
                  <a:lnTo>
                    <a:pt x="35043" y="9702"/>
                  </a:lnTo>
                  <a:lnTo>
                    <a:pt x="36002" y="8815"/>
                  </a:lnTo>
                  <a:lnTo>
                    <a:pt x="37070" y="8073"/>
                  </a:lnTo>
                  <a:lnTo>
                    <a:pt x="37631" y="7784"/>
                  </a:lnTo>
                  <a:lnTo>
                    <a:pt x="38047" y="7621"/>
                  </a:lnTo>
                  <a:lnTo>
                    <a:pt x="38826" y="7440"/>
                  </a:lnTo>
                  <a:lnTo>
                    <a:pt x="39568" y="7404"/>
                  </a:lnTo>
                  <a:lnTo>
                    <a:pt x="40274" y="7548"/>
                  </a:lnTo>
                  <a:lnTo>
                    <a:pt x="40925" y="7820"/>
                  </a:lnTo>
                  <a:lnTo>
                    <a:pt x="41541" y="8236"/>
                  </a:lnTo>
                  <a:lnTo>
                    <a:pt x="42102" y="8761"/>
                  </a:lnTo>
                  <a:lnTo>
                    <a:pt x="42591" y="9413"/>
                  </a:lnTo>
                  <a:lnTo>
                    <a:pt x="42826" y="9775"/>
                  </a:lnTo>
                  <a:lnTo>
                    <a:pt x="43061" y="10209"/>
                  </a:lnTo>
                  <a:lnTo>
                    <a:pt x="43478" y="11114"/>
                  </a:lnTo>
                  <a:lnTo>
                    <a:pt x="43966" y="12526"/>
                  </a:lnTo>
                  <a:lnTo>
                    <a:pt x="44364" y="14499"/>
                  </a:lnTo>
                  <a:lnTo>
                    <a:pt x="44564" y="16508"/>
                  </a:lnTo>
                  <a:lnTo>
                    <a:pt x="44582" y="17503"/>
                  </a:lnTo>
                  <a:lnTo>
                    <a:pt x="44600" y="18590"/>
                  </a:lnTo>
                  <a:lnTo>
                    <a:pt x="44509" y="20798"/>
                  </a:lnTo>
                  <a:lnTo>
                    <a:pt x="44274" y="22988"/>
                  </a:lnTo>
                  <a:lnTo>
                    <a:pt x="43930" y="25160"/>
                  </a:lnTo>
                  <a:lnTo>
                    <a:pt x="43695" y="26228"/>
                  </a:lnTo>
                  <a:lnTo>
                    <a:pt x="43423" y="27422"/>
                  </a:lnTo>
                  <a:lnTo>
                    <a:pt x="42753" y="29812"/>
                  </a:lnTo>
                  <a:lnTo>
                    <a:pt x="41921" y="32165"/>
                  </a:lnTo>
                  <a:lnTo>
                    <a:pt x="40943" y="34482"/>
                  </a:lnTo>
                  <a:lnTo>
                    <a:pt x="39803" y="36726"/>
                  </a:lnTo>
                  <a:lnTo>
                    <a:pt x="38536" y="38880"/>
                  </a:lnTo>
                  <a:lnTo>
                    <a:pt x="37088" y="40925"/>
                  </a:lnTo>
                  <a:lnTo>
                    <a:pt x="35513" y="42844"/>
                  </a:lnTo>
                  <a:lnTo>
                    <a:pt x="34645" y="43731"/>
                  </a:lnTo>
                  <a:lnTo>
                    <a:pt x="34192" y="44201"/>
                  </a:lnTo>
                  <a:lnTo>
                    <a:pt x="33269" y="44998"/>
                  </a:lnTo>
                  <a:lnTo>
                    <a:pt x="32291" y="45668"/>
                  </a:lnTo>
                  <a:lnTo>
                    <a:pt x="31187" y="46174"/>
                  </a:lnTo>
                  <a:lnTo>
                    <a:pt x="30554" y="46374"/>
                  </a:lnTo>
                  <a:lnTo>
                    <a:pt x="29432" y="46681"/>
                  </a:lnTo>
                  <a:lnTo>
                    <a:pt x="27169" y="47098"/>
                  </a:lnTo>
                  <a:lnTo>
                    <a:pt x="26029" y="47224"/>
                  </a:lnTo>
                  <a:lnTo>
                    <a:pt x="29287" y="47079"/>
                  </a:lnTo>
                  <a:lnTo>
                    <a:pt x="30065" y="46898"/>
                  </a:lnTo>
                  <a:lnTo>
                    <a:pt x="31586" y="46428"/>
                  </a:lnTo>
                  <a:lnTo>
                    <a:pt x="32328" y="46156"/>
                  </a:lnTo>
                  <a:lnTo>
                    <a:pt x="32617" y="46012"/>
                  </a:lnTo>
                  <a:lnTo>
                    <a:pt x="33178" y="45650"/>
                  </a:lnTo>
                  <a:lnTo>
                    <a:pt x="33957" y="44944"/>
                  </a:lnTo>
                  <a:lnTo>
                    <a:pt x="34427" y="44473"/>
                  </a:lnTo>
                  <a:lnTo>
                    <a:pt x="35007" y="43912"/>
                  </a:lnTo>
                  <a:lnTo>
                    <a:pt x="36111" y="42699"/>
                  </a:lnTo>
                  <a:lnTo>
                    <a:pt x="37160" y="41414"/>
                  </a:lnTo>
                  <a:lnTo>
                    <a:pt x="38120" y="40093"/>
                  </a:lnTo>
                  <a:lnTo>
                    <a:pt x="38572" y="39405"/>
                  </a:lnTo>
                  <a:lnTo>
                    <a:pt x="39514" y="37884"/>
                  </a:lnTo>
                  <a:lnTo>
                    <a:pt x="41197" y="34735"/>
                  </a:lnTo>
                  <a:lnTo>
                    <a:pt x="42591" y="31423"/>
                  </a:lnTo>
                  <a:lnTo>
                    <a:pt x="43423" y="28870"/>
                  </a:lnTo>
                  <a:lnTo>
                    <a:pt x="43876" y="27151"/>
                  </a:lnTo>
                  <a:lnTo>
                    <a:pt x="44075" y="26264"/>
                  </a:lnTo>
                  <a:lnTo>
                    <a:pt x="44364" y="24798"/>
                  </a:lnTo>
                  <a:lnTo>
                    <a:pt x="44799" y="21793"/>
                  </a:lnTo>
                  <a:lnTo>
                    <a:pt x="44998" y="18734"/>
                  </a:lnTo>
                  <a:lnTo>
                    <a:pt x="44944" y="16454"/>
                  </a:lnTo>
                  <a:lnTo>
                    <a:pt x="44781" y="14951"/>
                  </a:lnTo>
                  <a:lnTo>
                    <a:pt x="44672" y="14209"/>
                  </a:lnTo>
                  <a:lnTo>
                    <a:pt x="44564" y="13630"/>
                  </a:lnTo>
                  <a:lnTo>
                    <a:pt x="44256" y="12345"/>
                  </a:lnTo>
                  <a:lnTo>
                    <a:pt x="43785" y="10987"/>
                  </a:lnTo>
                  <a:lnTo>
                    <a:pt x="43170" y="9684"/>
                  </a:lnTo>
                  <a:lnTo>
                    <a:pt x="42391" y="8508"/>
                  </a:lnTo>
                  <a:lnTo>
                    <a:pt x="41686" y="7802"/>
                  </a:lnTo>
                  <a:lnTo>
                    <a:pt x="41161" y="7440"/>
                  </a:lnTo>
                  <a:lnTo>
                    <a:pt x="40600" y="7168"/>
                  </a:lnTo>
                  <a:lnTo>
                    <a:pt x="39984" y="6987"/>
                  </a:lnTo>
                  <a:lnTo>
                    <a:pt x="39333" y="6951"/>
                  </a:lnTo>
                  <a:lnTo>
                    <a:pt x="38627" y="7041"/>
                  </a:lnTo>
                  <a:lnTo>
                    <a:pt x="38247" y="7150"/>
                  </a:lnTo>
                  <a:lnTo>
                    <a:pt x="37685" y="7367"/>
                  </a:lnTo>
                  <a:lnTo>
                    <a:pt x="36617" y="7928"/>
                  </a:lnTo>
                  <a:lnTo>
                    <a:pt x="35658" y="8652"/>
                  </a:lnTo>
                  <a:lnTo>
                    <a:pt x="34771" y="9467"/>
                  </a:lnTo>
                  <a:lnTo>
                    <a:pt x="34355" y="9901"/>
                  </a:lnTo>
                  <a:lnTo>
                    <a:pt x="33685" y="10643"/>
                  </a:lnTo>
                  <a:lnTo>
                    <a:pt x="33088" y="11422"/>
                  </a:lnTo>
                  <a:lnTo>
                    <a:pt x="32943" y="11603"/>
                  </a:lnTo>
                  <a:lnTo>
                    <a:pt x="32888" y="11685"/>
                  </a:lnTo>
                  <a:lnTo>
                    <a:pt x="32888" y="11685"/>
                  </a:lnTo>
                  <a:lnTo>
                    <a:pt x="32255" y="11241"/>
                  </a:lnTo>
                  <a:lnTo>
                    <a:pt x="30789" y="10408"/>
                  </a:lnTo>
                  <a:lnTo>
                    <a:pt x="29233" y="9684"/>
                  </a:lnTo>
                  <a:lnTo>
                    <a:pt x="27603" y="9069"/>
                  </a:lnTo>
                  <a:lnTo>
                    <a:pt x="25938" y="8580"/>
                  </a:lnTo>
                  <a:lnTo>
                    <a:pt x="24237" y="8218"/>
                  </a:lnTo>
                  <a:lnTo>
                    <a:pt x="22554" y="7965"/>
                  </a:lnTo>
                  <a:lnTo>
                    <a:pt x="20870" y="7856"/>
                  </a:lnTo>
                  <a:lnTo>
                    <a:pt x="19657" y="7856"/>
                  </a:lnTo>
                  <a:lnTo>
                    <a:pt x="19401" y="7869"/>
                  </a:lnTo>
                  <a:lnTo>
                    <a:pt x="19401" y="7869"/>
                  </a:lnTo>
                  <a:lnTo>
                    <a:pt x="19350" y="7150"/>
                  </a:lnTo>
                  <a:lnTo>
                    <a:pt x="19241" y="6390"/>
                  </a:lnTo>
                  <a:lnTo>
                    <a:pt x="19133" y="5774"/>
                  </a:lnTo>
                  <a:lnTo>
                    <a:pt x="18843" y="4507"/>
                  </a:lnTo>
                  <a:lnTo>
                    <a:pt x="18445" y="3277"/>
                  </a:lnTo>
                  <a:lnTo>
                    <a:pt x="17884" y="2118"/>
                  </a:lnTo>
                  <a:lnTo>
                    <a:pt x="17522" y="1611"/>
                  </a:lnTo>
                  <a:lnTo>
                    <a:pt x="17268" y="1286"/>
                  </a:lnTo>
                  <a:lnTo>
                    <a:pt x="16743" y="797"/>
                  </a:lnTo>
                  <a:lnTo>
                    <a:pt x="16182" y="417"/>
                  </a:lnTo>
                  <a:lnTo>
                    <a:pt x="15603" y="163"/>
                  </a:lnTo>
                  <a:lnTo>
                    <a:pt x="15006" y="37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007;p51">
              <a:extLst>
                <a:ext uri="{FF2B5EF4-FFF2-40B4-BE49-F238E27FC236}">
                  <a16:creationId xmlns:a16="http://schemas.microsoft.com/office/drawing/2014/main" id="{3A59D3F3-2317-1332-4395-B380545E06E4}"/>
                </a:ext>
              </a:extLst>
            </p:cNvPr>
            <p:cNvSpPr/>
            <p:nvPr/>
          </p:nvSpPr>
          <p:spPr>
            <a:xfrm>
              <a:off x="7345488" y="2478835"/>
              <a:ext cx="903912" cy="681985"/>
            </a:xfrm>
            <a:custGeom>
              <a:avLst/>
              <a:gdLst/>
              <a:ahLst/>
              <a:cxnLst/>
              <a:rect l="l" t="t" r="r" b="b"/>
              <a:pathLst>
                <a:path w="28454" h="21468" extrusionOk="0">
                  <a:moveTo>
                    <a:pt x="28074" y="1"/>
                  </a:moveTo>
                  <a:lnTo>
                    <a:pt x="27802" y="1195"/>
                  </a:lnTo>
                  <a:lnTo>
                    <a:pt x="27132" y="3585"/>
                  </a:lnTo>
                  <a:lnTo>
                    <a:pt x="26300" y="5938"/>
                  </a:lnTo>
                  <a:lnTo>
                    <a:pt x="25322" y="8255"/>
                  </a:lnTo>
                  <a:lnTo>
                    <a:pt x="24182" y="10499"/>
                  </a:lnTo>
                  <a:lnTo>
                    <a:pt x="22897" y="12653"/>
                  </a:lnTo>
                  <a:lnTo>
                    <a:pt x="21467" y="14698"/>
                  </a:lnTo>
                  <a:lnTo>
                    <a:pt x="19892" y="16617"/>
                  </a:lnTo>
                  <a:lnTo>
                    <a:pt x="19024" y="17504"/>
                  </a:lnTo>
                  <a:lnTo>
                    <a:pt x="18571" y="17974"/>
                  </a:lnTo>
                  <a:lnTo>
                    <a:pt x="17648" y="18771"/>
                  </a:lnTo>
                  <a:lnTo>
                    <a:pt x="16670" y="19441"/>
                  </a:lnTo>
                  <a:lnTo>
                    <a:pt x="15566" y="19947"/>
                  </a:lnTo>
                  <a:lnTo>
                    <a:pt x="14933" y="20147"/>
                  </a:lnTo>
                  <a:lnTo>
                    <a:pt x="13811" y="20454"/>
                  </a:lnTo>
                  <a:lnTo>
                    <a:pt x="11548" y="20871"/>
                  </a:lnTo>
                  <a:lnTo>
                    <a:pt x="10408" y="20997"/>
                  </a:lnTo>
                  <a:lnTo>
                    <a:pt x="9123" y="21070"/>
                  </a:lnTo>
                  <a:lnTo>
                    <a:pt x="6552" y="21052"/>
                  </a:lnTo>
                  <a:lnTo>
                    <a:pt x="4018" y="20780"/>
                  </a:lnTo>
                  <a:lnTo>
                    <a:pt x="1502" y="20309"/>
                  </a:lnTo>
                  <a:lnTo>
                    <a:pt x="253" y="19984"/>
                  </a:lnTo>
                  <a:lnTo>
                    <a:pt x="181" y="19984"/>
                  </a:lnTo>
                  <a:lnTo>
                    <a:pt x="54" y="20056"/>
                  </a:lnTo>
                  <a:lnTo>
                    <a:pt x="0" y="20183"/>
                  </a:lnTo>
                  <a:lnTo>
                    <a:pt x="36" y="20291"/>
                  </a:lnTo>
                  <a:lnTo>
                    <a:pt x="109" y="20328"/>
                  </a:lnTo>
                  <a:lnTo>
                    <a:pt x="941" y="20545"/>
                  </a:lnTo>
                  <a:lnTo>
                    <a:pt x="2607" y="20925"/>
                  </a:lnTo>
                  <a:lnTo>
                    <a:pt x="4290" y="21196"/>
                  </a:lnTo>
                  <a:lnTo>
                    <a:pt x="6009" y="21377"/>
                  </a:lnTo>
                  <a:lnTo>
                    <a:pt x="7711" y="21468"/>
                  </a:lnTo>
                  <a:lnTo>
                    <a:pt x="9430" y="21450"/>
                  </a:lnTo>
                  <a:lnTo>
                    <a:pt x="11132" y="21305"/>
                  </a:lnTo>
                  <a:lnTo>
                    <a:pt x="12833" y="21033"/>
                  </a:lnTo>
                  <a:lnTo>
                    <a:pt x="13666" y="20852"/>
                  </a:lnTo>
                  <a:lnTo>
                    <a:pt x="14444" y="20671"/>
                  </a:lnTo>
                  <a:lnTo>
                    <a:pt x="15965" y="20201"/>
                  </a:lnTo>
                  <a:lnTo>
                    <a:pt x="16707" y="19929"/>
                  </a:lnTo>
                  <a:lnTo>
                    <a:pt x="16996" y="19785"/>
                  </a:lnTo>
                  <a:lnTo>
                    <a:pt x="17557" y="19423"/>
                  </a:lnTo>
                  <a:lnTo>
                    <a:pt x="18336" y="18717"/>
                  </a:lnTo>
                  <a:lnTo>
                    <a:pt x="18806" y="18246"/>
                  </a:lnTo>
                  <a:lnTo>
                    <a:pt x="19386" y="17685"/>
                  </a:lnTo>
                  <a:lnTo>
                    <a:pt x="20490" y="16472"/>
                  </a:lnTo>
                  <a:lnTo>
                    <a:pt x="21539" y="15187"/>
                  </a:lnTo>
                  <a:lnTo>
                    <a:pt x="22499" y="13866"/>
                  </a:lnTo>
                  <a:lnTo>
                    <a:pt x="22951" y="13178"/>
                  </a:lnTo>
                  <a:lnTo>
                    <a:pt x="23893" y="11657"/>
                  </a:lnTo>
                  <a:lnTo>
                    <a:pt x="25576" y="8508"/>
                  </a:lnTo>
                  <a:lnTo>
                    <a:pt x="26970" y="5196"/>
                  </a:lnTo>
                  <a:lnTo>
                    <a:pt x="27802" y="2643"/>
                  </a:lnTo>
                  <a:lnTo>
                    <a:pt x="28255" y="924"/>
                  </a:lnTo>
                  <a:lnTo>
                    <a:pt x="28454" y="37"/>
                  </a:lnTo>
                  <a:lnTo>
                    <a:pt x="28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008;p51">
              <a:extLst>
                <a:ext uri="{FF2B5EF4-FFF2-40B4-BE49-F238E27FC236}">
                  <a16:creationId xmlns:a16="http://schemas.microsoft.com/office/drawing/2014/main" id="{99081F65-EB50-FC5A-349C-DC0657E55E81}"/>
                </a:ext>
              </a:extLst>
            </p:cNvPr>
            <p:cNvSpPr/>
            <p:nvPr/>
          </p:nvSpPr>
          <p:spPr>
            <a:xfrm>
              <a:off x="6377183" y="2323015"/>
              <a:ext cx="677950" cy="780877"/>
            </a:xfrm>
            <a:custGeom>
              <a:avLst/>
              <a:gdLst/>
              <a:ahLst/>
              <a:cxnLst/>
              <a:rect l="l" t="t" r="r" b="b"/>
              <a:pathLst>
                <a:path w="21341" h="24581" extrusionOk="0">
                  <a:moveTo>
                    <a:pt x="9756" y="1"/>
                  </a:moveTo>
                  <a:lnTo>
                    <a:pt x="8797" y="164"/>
                  </a:lnTo>
                  <a:lnTo>
                    <a:pt x="7838" y="507"/>
                  </a:lnTo>
                  <a:lnTo>
                    <a:pt x="7367" y="761"/>
                  </a:lnTo>
                  <a:lnTo>
                    <a:pt x="6987" y="996"/>
                  </a:lnTo>
                  <a:lnTo>
                    <a:pt x="6245" y="1539"/>
                  </a:lnTo>
                  <a:lnTo>
                    <a:pt x="5593" y="2173"/>
                  </a:lnTo>
                  <a:lnTo>
                    <a:pt x="4978" y="2861"/>
                  </a:lnTo>
                  <a:lnTo>
                    <a:pt x="4181" y="4001"/>
                  </a:lnTo>
                  <a:lnTo>
                    <a:pt x="3312" y="5684"/>
                  </a:lnTo>
                  <a:lnTo>
                    <a:pt x="2643" y="7512"/>
                  </a:lnTo>
                  <a:lnTo>
                    <a:pt x="2172" y="9395"/>
                  </a:lnTo>
                  <a:lnTo>
                    <a:pt x="1864" y="11277"/>
                  </a:lnTo>
                  <a:lnTo>
                    <a:pt x="1720" y="13105"/>
                  </a:lnTo>
                  <a:lnTo>
                    <a:pt x="1720" y="13974"/>
                  </a:lnTo>
                  <a:lnTo>
                    <a:pt x="1738" y="14897"/>
                  </a:lnTo>
                  <a:lnTo>
                    <a:pt x="1919" y="16780"/>
                  </a:lnTo>
                  <a:lnTo>
                    <a:pt x="2245" y="18662"/>
                  </a:lnTo>
                  <a:lnTo>
                    <a:pt x="2643" y="20526"/>
                  </a:lnTo>
                  <a:lnTo>
                    <a:pt x="2878" y="21413"/>
                  </a:lnTo>
                  <a:lnTo>
                    <a:pt x="2462" y="21558"/>
                  </a:lnTo>
                  <a:lnTo>
                    <a:pt x="1539" y="22047"/>
                  </a:lnTo>
                  <a:lnTo>
                    <a:pt x="1140" y="22264"/>
                  </a:lnTo>
                  <a:lnTo>
                    <a:pt x="869" y="22391"/>
                  </a:lnTo>
                  <a:lnTo>
                    <a:pt x="326" y="22680"/>
                  </a:lnTo>
                  <a:lnTo>
                    <a:pt x="73" y="22916"/>
                  </a:lnTo>
                  <a:lnTo>
                    <a:pt x="0" y="23060"/>
                  </a:lnTo>
                  <a:lnTo>
                    <a:pt x="181" y="23115"/>
                  </a:lnTo>
                  <a:lnTo>
                    <a:pt x="579" y="23079"/>
                  </a:lnTo>
                  <a:lnTo>
                    <a:pt x="1213" y="22843"/>
                  </a:lnTo>
                  <a:lnTo>
                    <a:pt x="1575" y="22735"/>
                  </a:lnTo>
                  <a:lnTo>
                    <a:pt x="1340" y="22970"/>
                  </a:lnTo>
                  <a:lnTo>
                    <a:pt x="760" y="23603"/>
                  </a:lnTo>
                  <a:lnTo>
                    <a:pt x="616" y="23893"/>
                  </a:lnTo>
                  <a:lnTo>
                    <a:pt x="597" y="24056"/>
                  </a:lnTo>
                  <a:lnTo>
                    <a:pt x="634" y="24128"/>
                  </a:lnTo>
                  <a:lnTo>
                    <a:pt x="724" y="24201"/>
                  </a:lnTo>
                  <a:lnTo>
                    <a:pt x="1122" y="24110"/>
                  </a:lnTo>
                  <a:lnTo>
                    <a:pt x="1810" y="23712"/>
                  </a:lnTo>
                  <a:lnTo>
                    <a:pt x="2082" y="23531"/>
                  </a:lnTo>
                  <a:lnTo>
                    <a:pt x="1955" y="23712"/>
                  </a:lnTo>
                  <a:lnTo>
                    <a:pt x="1665" y="24165"/>
                  </a:lnTo>
                  <a:lnTo>
                    <a:pt x="1593" y="24436"/>
                  </a:lnTo>
                  <a:lnTo>
                    <a:pt x="1629" y="24527"/>
                  </a:lnTo>
                  <a:lnTo>
                    <a:pt x="1702" y="24581"/>
                  </a:lnTo>
                  <a:lnTo>
                    <a:pt x="1973" y="24545"/>
                  </a:lnTo>
                  <a:lnTo>
                    <a:pt x="2426" y="24309"/>
                  </a:lnTo>
                  <a:lnTo>
                    <a:pt x="2607" y="24201"/>
                  </a:lnTo>
                  <a:lnTo>
                    <a:pt x="3421" y="23658"/>
                  </a:lnTo>
                  <a:lnTo>
                    <a:pt x="5575" y="22065"/>
                  </a:lnTo>
                  <a:lnTo>
                    <a:pt x="6317" y="21431"/>
                  </a:lnTo>
                  <a:lnTo>
                    <a:pt x="6209" y="20979"/>
                  </a:lnTo>
                  <a:lnTo>
                    <a:pt x="6118" y="19784"/>
                  </a:lnTo>
                  <a:lnTo>
                    <a:pt x="6154" y="17811"/>
                  </a:lnTo>
                  <a:lnTo>
                    <a:pt x="6281" y="16798"/>
                  </a:lnTo>
                  <a:lnTo>
                    <a:pt x="6335" y="16309"/>
                  </a:lnTo>
                  <a:lnTo>
                    <a:pt x="6589" y="15422"/>
                  </a:lnTo>
                  <a:lnTo>
                    <a:pt x="6987" y="14662"/>
                  </a:lnTo>
                  <a:lnTo>
                    <a:pt x="7512" y="14010"/>
                  </a:lnTo>
                  <a:lnTo>
                    <a:pt x="8163" y="13522"/>
                  </a:lnTo>
                  <a:lnTo>
                    <a:pt x="8905" y="13196"/>
                  </a:lnTo>
                  <a:lnTo>
                    <a:pt x="9756" y="13015"/>
                  </a:lnTo>
                  <a:lnTo>
                    <a:pt x="10661" y="13051"/>
                  </a:lnTo>
                  <a:lnTo>
                    <a:pt x="11168" y="13142"/>
                  </a:lnTo>
                  <a:lnTo>
                    <a:pt x="11711" y="13286"/>
                  </a:lnTo>
                  <a:lnTo>
                    <a:pt x="12797" y="13685"/>
                  </a:lnTo>
                  <a:lnTo>
                    <a:pt x="13829" y="14228"/>
                  </a:lnTo>
                  <a:lnTo>
                    <a:pt x="14806" y="14879"/>
                  </a:lnTo>
                  <a:lnTo>
                    <a:pt x="16218" y="15965"/>
                  </a:lnTo>
                  <a:lnTo>
                    <a:pt x="17974" y="17558"/>
                  </a:lnTo>
                  <a:lnTo>
                    <a:pt x="18824" y="18336"/>
                  </a:lnTo>
                  <a:lnTo>
                    <a:pt x="21340" y="6625"/>
                  </a:lnTo>
                  <a:lnTo>
                    <a:pt x="20001" y="5395"/>
                  </a:lnTo>
                  <a:lnTo>
                    <a:pt x="17612" y="3349"/>
                  </a:lnTo>
                  <a:lnTo>
                    <a:pt x="15874" y="2046"/>
                  </a:lnTo>
                  <a:lnTo>
                    <a:pt x="14046" y="978"/>
                  </a:lnTo>
                  <a:lnTo>
                    <a:pt x="12634" y="399"/>
                  </a:lnTo>
                  <a:lnTo>
                    <a:pt x="11675" y="12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009;p51">
              <a:extLst>
                <a:ext uri="{FF2B5EF4-FFF2-40B4-BE49-F238E27FC236}">
                  <a16:creationId xmlns:a16="http://schemas.microsoft.com/office/drawing/2014/main" id="{C65B4B39-8A9E-4A05-E7E7-A140506B2A74}"/>
                </a:ext>
              </a:extLst>
            </p:cNvPr>
            <p:cNvSpPr/>
            <p:nvPr/>
          </p:nvSpPr>
          <p:spPr>
            <a:xfrm>
              <a:off x="6371433" y="2317837"/>
              <a:ext cx="688878" cy="791233"/>
            </a:xfrm>
            <a:custGeom>
              <a:avLst/>
              <a:gdLst/>
              <a:ahLst/>
              <a:cxnLst/>
              <a:rect l="l" t="t" r="r" b="b"/>
              <a:pathLst>
                <a:path w="21685" h="24907" extrusionOk="0">
                  <a:moveTo>
                    <a:pt x="10100" y="1"/>
                  </a:moveTo>
                  <a:lnTo>
                    <a:pt x="9014" y="127"/>
                  </a:lnTo>
                  <a:lnTo>
                    <a:pt x="7964" y="489"/>
                  </a:lnTo>
                  <a:lnTo>
                    <a:pt x="6914" y="1069"/>
                  </a:lnTo>
                  <a:lnTo>
                    <a:pt x="5901" y="1919"/>
                  </a:lnTo>
                  <a:lnTo>
                    <a:pt x="5412" y="2444"/>
                  </a:lnTo>
                  <a:lnTo>
                    <a:pt x="4960" y="2987"/>
                  </a:lnTo>
                  <a:lnTo>
                    <a:pt x="4163" y="4146"/>
                  </a:lnTo>
                  <a:lnTo>
                    <a:pt x="3493" y="5377"/>
                  </a:lnTo>
                  <a:lnTo>
                    <a:pt x="2950" y="6662"/>
                  </a:lnTo>
                  <a:lnTo>
                    <a:pt x="2516" y="8019"/>
                  </a:lnTo>
                  <a:lnTo>
                    <a:pt x="2172" y="9395"/>
                  </a:lnTo>
                  <a:lnTo>
                    <a:pt x="1846" y="11476"/>
                  </a:lnTo>
                  <a:lnTo>
                    <a:pt x="1738" y="12870"/>
                  </a:lnTo>
                  <a:lnTo>
                    <a:pt x="1720" y="13703"/>
                  </a:lnTo>
                  <a:lnTo>
                    <a:pt x="1774" y="15404"/>
                  </a:lnTo>
                  <a:lnTo>
                    <a:pt x="1937" y="17087"/>
                  </a:lnTo>
                  <a:lnTo>
                    <a:pt x="2208" y="18753"/>
                  </a:lnTo>
                  <a:lnTo>
                    <a:pt x="2389" y="19585"/>
                  </a:lnTo>
                  <a:lnTo>
                    <a:pt x="2480" y="19929"/>
                  </a:lnTo>
                  <a:lnTo>
                    <a:pt x="2733" y="20907"/>
                  </a:lnTo>
                  <a:lnTo>
                    <a:pt x="2769" y="21413"/>
                  </a:lnTo>
                  <a:lnTo>
                    <a:pt x="2715" y="21504"/>
                  </a:lnTo>
                  <a:lnTo>
                    <a:pt x="2118" y="21794"/>
                  </a:lnTo>
                  <a:lnTo>
                    <a:pt x="1521" y="22119"/>
                  </a:lnTo>
                  <a:lnTo>
                    <a:pt x="1104" y="22318"/>
                  </a:lnTo>
                  <a:lnTo>
                    <a:pt x="507" y="22626"/>
                  </a:lnTo>
                  <a:lnTo>
                    <a:pt x="181" y="22916"/>
                  </a:lnTo>
                  <a:lnTo>
                    <a:pt x="36" y="23097"/>
                  </a:lnTo>
                  <a:lnTo>
                    <a:pt x="0" y="23205"/>
                  </a:lnTo>
                  <a:lnTo>
                    <a:pt x="73" y="23368"/>
                  </a:lnTo>
                  <a:lnTo>
                    <a:pt x="163" y="23404"/>
                  </a:lnTo>
                  <a:lnTo>
                    <a:pt x="380" y="23441"/>
                  </a:lnTo>
                  <a:lnTo>
                    <a:pt x="797" y="23404"/>
                  </a:lnTo>
                  <a:lnTo>
                    <a:pt x="1066" y="23317"/>
                  </a:lnTo>
                  <a:lnTo>
                    <a:pt x="1066" y="23317"/>
                  </a:lnTo>
                  <a:lnTo>
                    <a:pt x="706" y="23730"/>
                  </a:lnTo>
                  <a:lnTo>
                    <a:pt x="579" y="24074"/>
                  </a:lnTo>
                  <a:lnTo>
                    <a:pt x="597" y="24291"/>
                  </a:lnTo>
                  <a:lnTo>
                    <a:pt x="670" y="24400"/>
                  </a:lnTo>
                  <a:lnTo>
                    <a:pt x="742" y="24472"/>
                  </a:lnTo>
                  <a:lnTo>
                    <a:pt x="923" y="24545"/>
                  </a:lnTo>
                  <a:lnTo>
                    <a:pt x="1285" y="24509"/>
                  </a:lnTo>
                  <a:lnTo>
                    <a:pt x="1783" y="24224"/>
                  </a:lnTo>
                  <a:lnTo>
                    <a:pt x="1783" y="24224"/>
                  </a:lnTo>
                  <a:lnTo>
                    <a:pt x="1702" y="24418"/>
                  </a:lnTo>
                  <a:lnTo>
                    <a:pt x="1702" y="24744"/>
                  </a:lnTo>
                  <a:lnTo>
                    <a:pt x="1810" y="24871"/>
                  </a:lnTo>
                  <a:lnTo>
                    <a:pt x="2027" y="24907"/>
                  </a:lnTo>
                  <a:lnTo>
                    <a:pt x="2353" y="24816"/>
                  </a:lnTo>
                  <a:lnTo>
                    <a:pt x="2570" y="24708"/>
                  </a:lnTo>
                  <a:lnTo>
                    <a:pt x="3113" y="24418"/>
                  </a:lnTo>
                  <a:lnTo>
                    <a:pt x="4163" y="23730"/>
                  </a:lnTo>
                  <a:lnTo>
                    <a:pt x="5684" y="22554"/>
                  </a:lnTo>
                  <a:lnTo>
                    <a:pt x="6607" y="21739"/>
                  </a:lnTo>
                  <a:lnTo>
                    <a:pt x="6661" y="21667"/>
                  </a:lnTo>
                  <a:lnTo>
                    <a:pt x="6679" y="21576"/>
                  </a:lnTo>
                  <a:lnTo>
                    <a:pt x="6571" y="21106"/>
                  </a:lnTo>
                  <a:lnTo>
                    <a:pt x="6426" y="20038"/>
                  </a:lnTo>
                  <a:lnTo>
                    <a:pt x="6390" y="18843"/>
                  </a:lnTo>
                  <a:lnTo>
                    <a:pt x="6462" y="17630"/>
                  </a:lnTo>
                  <a:lnTo>
                    <a:pt x="6679" y="16436"/>
                  </a:lnTo>
                  <a:lnTo>
                    <a:pt x="7095" y="15350"/>
                  </a:lnTo>
                  <a:lnTo>
                    <a:pt x="7693" y="14427"/>
                  </a:lnTo>
                  <a:lnTo>
                    <a:pt x="8290" y="13920"/>
                  </a:lnTo>
                  <a:lnTo>
                    <a:pt x="8761" y="13667"/>
                  </a:lnTo>
                  <a:lnTo>
                    <a:pt x="9032" y="13576"/>
                  </a:lnTo>
                  <a:lnTo>
                    <a:pt x="9376" y="13467"/>
                  </a:lnTo>
                  <a:lnTo>
                    <a:pt x="10082" y="13359"/>
                  </a:lnTo>
                  <a:lnTo>
                    <a:pt x="10788" y="13359"/>
                  </a:lnTo>
                  <a:lnTo>
                    <a:pt x="11476" y="13467"/>
                  </a:lnTo>
                  <a:lnTo>
                    <a:pt x="12489" y="13757"/>
                  </a:lnTo>
                  <a:lnTo>
                    <a:pt x="13811" y="14391"/>
                  </a:lnTo>
                  <a:lnTo>
                    <a:pt x="15078" y="15241"/>
                  </a:lnTo>
                  <a:lnTo>
                    <a:pt x="16272" y="16219"/>
                  </a:lnTo>
                  <a:lnTo>
                    <a:pt x="17938" y="17739"/>
                  </a:lnTo>
                  <a:lnTo>
                    <a:pt x="18879" y="18644"/>
                  </a:lnTo>
                  <a:lnTo>
                    <a:pt x="18951" y="18698"/>
                  </a:lnTo>
                  <a:lnTo>
                    <a:pt x="19078" y="18680"/>
                  </a:lnTo>
                  <a:lnTo>
                    <a:pt x="19168" y="18572"/>
                  </a:lnTo>
                  <a:lnTo>
                    <a:pt x="19168" y="18427"/>
                  </a:lnTo>
                  <a:lnTo>
                    <a:pt x="19114" y="18373"/>
                  </a:lnTo>
                  <a:lnTo>
                    <a:pt x="18318" y="17594"/>
                  </a:lnTo>
                  <a:lnTo>
                    <a:pt x="16634" y="16056"/>
                  </a:lnTo>
                  <a:lnTo>
                    <a:pt x="15277" y="14970"/>
                  </a:lnTo>
                  <a:lnTo>
                    <a:pt x="14336" y="14336"/>
                  </a:lnTo>
                  <a:lnTo>
                    <a:pt x="13340" y="13793"/>
                  </a:lnTo>
                  <a:lnTo>
                    <a:pt x="12290" y="13377"/>
                  </a:lnTo>
                  <a:lnTo>
                    <a:pt x="11747" y="13214"/>
                  </a:lnTo>
                  <a:lnTo>
                    <a:pt x="11059" y="13069"/>
                  </a:lnTo>
                  <a:lnTo>
                    <a:pt x="10028" y="13033"/>
                  </a:lnTo>
                  <a:lnTo>
                    <a:pt x="9358" y="13123"/>
                  </a:lnTo>
                  <a:lnTo>
                    <a:pt x="8724" y="13323"/>
                  </a:lnTo>
                  <a:lnTo>
                    <a:pt x="8127" y="13612"/>
                  </a:lnTo>
                  <a:lnTo>
                    <a:pt x="7584" y="14029"/>
                  </a:lnTo>
                  <a:lnTo>
                    <a:pt x="7132" y="14553"/>
                  </a:lnTo>
                  <a:lnTo>
                    <a:pt x="6933" y="14879"/>
                  </a:lnTo>
                  <a:lnTo>
                    <a:pt x="6752" y="15241"/>
                  </a:lnTo>
                  <a:lnTo>
                    <a:pt x="6462" y="16001"/>
                  </a:lnTo>
                  <a:lnTo>
                    <a:pt x="6227" y="17178"/>
                  </a:lnTo>
                  <a:lnTo>
                    <a:pt x="6172" y="17992"/>
                  </a:lnTo>
                  <a:lnTo>
                    <a:pt x="6100" y="18825"/>
                  </a:lnTo>
                  <a:lnTo>
                    <a:pt x="6082" y="20128"/>
                  </a:lnTo>
                  <a:lnTo>
                    <a:pt x="6172" y="20979"/>
                  </a:lnTo>
                  <a:lnTo>
                    <a:pt x="6245" y="21395"/>
                  </a:lnTo>
                  <a:lnTo>
                    <a:pt x="6263" y="21504"/>
                  </a:lnTo>
                  <a:lnTo>
                    <a:pt x="6100" y="21757"/>
                  </a:lnTo>
                  <a:lnTo>
                    <a:pt x="5611" y="22210"/>
                  </a:lnTo>
                  <a:lnTo>
                    <a:pt x="4236" y="23187"/>
                  </a:lnTo>
                  <a:lnTo>
                    <a:pt x="3711" y="23513"/>
                  </a:lnTo>
                  <a:lnTo>
                    <a:pt x="3150" y="23911"/>
                  </a:lnTo>
                  <a:lnTo>
                    <a:pt x="2570" y="24291"/>
                  </a:lnTo>
                  <a:lnTo>
                    <a:pt x="2299" y="24436"/>
                  </a:lnTo>
                  <a:lnTo>
                    <a:pt x="2082" y="24454"/>
                  </a:lnTo>
                  <a:lnTo>
                    <a:pt x="2190" y="24129"/>
                  </a:lnTo>
                  <a:lnTo>
                    <a:pt x="2407" y="23803"/>
                  </a:lnTo>
                  <a:lnTo>
                    <a:pt x="2426" y="23748"/>
                  </a:lnTo>
                  <a:lnTo>
                    <a:pt x="2426" y="23622"/>
                  </a:lnTo>
                  <a:lnTo>
                    <a:pt x="2335" y="23531"/>
                  </a:lnTo>
                  <a:lnTo>
                    <a:pt x="2208" y="23513"/>
                  </a:lnTo>
                  <a:lnTo>
                    <a:pt x="2154" y="23549"/>
                  </a:lnTo>
                  <a:lnTo>
                    <a:pt x="1683" y="23875"/>
                  </a:lnTo>
                  <a:lnTo>
                    <a:pt x="1159" y="24110"/>
                  </a:lnTo>
                  <a:lnTo>
                    <a:pt x="1104" y="24110"/>
                  </a:lnTo>
                  <a:lnTo>
                    <a:pt x="1159" y="23929"/>
                  </a:lnTo>
                  <a:lnTo>
                    <a:pt x="1448" y="23495"/>
                  </a:lnTo>
                  <a:lnTo>
                    <a:pt x="1521" y="23386"/>
                  </a:lnTo>
                  <a:lnTo>
                    <a:pt x="1683" y="23205"/>
                  </a:lnTo>
                  <a:lnTo>
                    <a:pt x="1864" y="23042"/>
                  </a:lnTo>
                  <a:lnTo>
                    <a:pt x="1955" y="22916"/>
                  </a:lnTo>
                  <a:lnTo>
                    <a:pt x="1883" y="22753"/>
                  </a:lnTo>
                  <a:lnTo>
                    <a:pt x="1756" y="22717"/>
                  </a:lnTo>
                  <a:lnTo>
                    <a:pt x="1683" y="22717"/>
                  </a:lnTo>
                  <a:lnTo>
                    <a:pt x="1340" y="22843"/>
                  </a:lnTo>
                  <a:lnTo>
                    <a:pt x="778" y="23042"/>
                  </a:lnTo>
                  <a:lnTo>
                    <a:pt x="544" y="23065"/>
                  </a:lnTo>
                  <a:lnTo>
                    <a:pt x="544" y="23065"/>
                  </a:lnTo>
                  <a:lnTo>
                    <a:pt x="1195" y="22590"/>
                  </a:lnTo>
                  <a:lnTo>
                    <a:pt x="2444" y="21993"/>
                  </a:lnTo>
                  <a:lnTo>
                    <a:pt x="3131" y="21739"/>
                  </a:lnTo>
                  <a:lnTo>
                    <a:pt x="3222" y="21667"/>
                  </a:lnTo>
                  <a:lnTo>
                    <a:pt x="3240" y="21558"/>
                  </a:lnTo>
                  <a:lnTo>
                    <a:pt x="2896" y="20201"/>
                  </a:lnTo>
                  <a:lnTo>
                    <a:pt x="2371" y="17486"/>
                  </a:lnTo>
                  <a:lnTo>
                    <a:pt x="2118" y="14753"/>
                  </a:lnTo>
                  <a:lnTo>
                    <a:pt x="2136" y="12671"/>
                  </a:lnTo>
                  <a:lnTo>
                    <a:pt x="2245" y="11295"/>
                  </a:lnTo>
                  <a:lnTo>
                    <a:pt x="2353" y="10608"/>
                  </a:lnTo>
                  <a:lnTo>
                    <a:pt x="2570" y="9413"/>
                  </a:lnTo>
                  <a:lnTo>
                    <a:pt x="3041" y="7585"/>
                  </a:lnTo>
                  <a:lnTo>
                    <a:pt x="3457" y="6390"/>
                  </a:lnTo>
                  <a:lnTo>
                    <a:pt x="3946" y="5232"/>
                  </a:lnTo>
                  <a:lnTo>
                    <a:pt x="4561" y="4128"/>
                  </a:lnTo>
                  <a:lnTo>
                    <a:pt x="5285" y="3114"/>
                  </a:lnTo>
                  <a:lnTo>
                    <a:pt x="6118" y="2209"/>
                  </a:lnTo>
                  <a:lnTo>
                    <a:pt x="6607" y="1811"/>
                  </a:lnTo>
                  <a:lnTo>
                    <a:pt x="7095" y="1431"/>
                  </a:lnTo>
                  <a:lnTo>
                    <a:pt x="8091" y="888"/>
                  </a:lnTo>
                  <a:lnTo>
                    <a:pt x="9086" y="526"/>
                  </a:lnTo>
                  <a:lnTo>
                    <a:pt x="10100" y="363"/>
                  </a:lnTo>
                  <a:lnTo>
                    <a:pt x="11096" y="381"/>
                  </a:lnTo>
                  <a:lnTo>
                    <a:pt x="12091" y="544"/>
                  </a:lnTo>
                  <a:lnTo>
                    <a:pt x="13087" y="851"/>
                  </a:lnTo>
                  <a:lnTo>
                    <a:pt x="14064" y="1268"/>
                  </a:lnTo>
                  <a:lnTo>
                    <a:pt x="15512" y="2064"/>
                  </a:lnTo>
                  <a:lnTo>
                    <a:pt x="17358" y="3386"/>
                  </a:lnTo>
                  <a:lnTo>
                    <a:pt x="19910" y="5576"/>
                  </a:lnTo>
                  <a:lnTo>
                    <a:pt x="21395" y="6933"/>
                  </a:lnTo>
                  <a:lnTo>
                    <a:pt x="21467" y="6969"/>
                  </a:lnTo>
                  <a:lnTo>
                    <a:pt x="21594" y="6951"/>
                  </a:lnTo>
                  <a:lnTo>
                    <a:pt x="21684" y="6843"/>
                  </a:lnTo>
                  <a:lnTo>
                    <a:pt x="21684" y="6698"/>
                  </a:lnTo>
                  <a:lnTo>
                    <a:pt x="21630" y="6644"/>
                  </a:lnTo>
                  <a:lnTo>
                    <a:pt x="19965" y="5141"/>
                  </a:lnTo>
                  <a:lnTo>
                    <a:pt x="17069" y="2788"/>
                  </a:lnTo>
                  <a:lnTo>
                    <a:pt x="15512" y="1738"/>
                  </a:lnTo>
                  <a:lnTo>
                    <a:pt x="14444" y="1141"/>
                  </a:lnTo>
                  <a:lnTo>
                    <a:pt x="13358" y="652"/>
                  </a:lnTo>
                  <a:lnTo>
                    <a:pt x="12272" y="272"/>
                  </a:lnTo>
                  <a:lnTo>
                    <a:pt x="11186" y="55"/>
                  </a:lnTo>
                  <a:lnTo>
                    <a:pt x="10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010;p51">
              <a:extLst>
                <a:ext uri="{FF2B5EF4-FFF2-40B4-BE49-F238E27FC236}">
                  <a16:creationId xmlns:a16="http://schemas.microsoft.com/office/drawing/2014/main" id="{59929372-144F-FF8B-6393-EE3217302DB6}"/>
                </a:ext>
              </a:extLst>
            </p:cNvPr>
            <p:cNvSpPr/>
            <p:nvPr/>
          </p:nvSpPr>
          <p:spPr>
            <a:xfrm>
              <a:off x="7782482" y="2741615"/>
              <a:ext cx="635414" cy="851623"/>
            </a:xfrm>
            <a:custGeom>
              <a:avLst/>
              <a:gdLst/>
              <a:ahLst/>
              <a:cxnLst/>
              <a:rect l="l" t="t" r="r" b="b"/>
              <a:pathLst>
                <a:path w="20002" h="26808" extrusionOk="0">
                  <a:moveTo>
                    <a:pt x="11042" y="1"/>
                  </a:moveTo>
                  <a:lnTo>
                    <a:pt x="8888" y="200"/>
                  </a:lnTo>
                  <a:lnTo>
                    <a:pt x="5774" y="707"/>
                  </a:lnTo>
                  <a:lnTo>
                    <a:pt x="4001" y="1051"/>
                  </a:lnTo>
                  <a:lnTo>
                    <a:pt x="0" y="12345"/>
                  </a:lnTo>
                  <a:lnTo>
                    <a:pt x="1141" y="12128"/>
                  </a:lnTo>
                  <a:lnTo>
                    <a:pt x="3476" y="11675"/>
                  </a:lnTo>
                  <a:lnTo>
                    <a:pt x="5249" y="11494"/>
                  </a:lnTo>
                  <a:lnTo>
                    <a:pt x="6426" y="11458"/>
                  </a:lnTo>
                  <a:lnTo>
                    <a:pt x="7584" y="11531"/>
                  </a:lnTo>
                  <a:lnTo>
                    <a:pt x="8707" y="11748"/>
                  </a:lnTo>
                  <a:lnTo>
                    <a:pt x="9268" y="11929"/>
                  </a:lnTo>
                  <a:lnTo>
                    <a:pt x="9720" y="12092"/>
                  </a:lnTo>
                  <a:lnTo>
                    <a:pt x="10517" y="12562"/>
                  </a:lnTo>
                  <a:lnTo>
                    <a:pt x="11150" y="13142"/>
                  </a:lnTo>
                  <a:lnTo>
                    <a:pt x="11621" y="13829"/>
                  </a:lnTo>
                  <a:lnTo>
                    <a:pt x="11910" y="14571"/>
                  </a:lnTo>
                  <a:lnTo>
                    <a:pt x="12019" y="15404"/>
                  </a:lnTo>
                  <a:lnTo>
                    <a:pt x="11947" y="16255"/>
                  </a:lnTo>
                  <a:lnTo>
                    <a:pt x="11711" y="17160"/>
                  </a:lnTo>
                  <a:lnTo>
                    <a:pt x="11494" y="17594"/>
                  </a:lnTo>
                  <a:lnTo>
                    <a:pt x="11078" y="18535"/>
                  </a:lnTo>
                  <a:lnTo>
                    <a:pt x="10082" y="20219"/>
                  </a:lnTo>
                  <a:lnTo>
                    <a:pt x="9376" y="21196"/>
                  </a:lnTo>
                  <a:lnTo>
                    <a:pt x="9051" y="21540"/>
                  </a:lnTo>
                  <a:lnTo>
                    <a:pt x="9340" y="22445"/>
                  </a:lnTo>
                  <a:lnTo>
                    <a:pt x="10354" y="24943"/>
                  </a:lnTo>
                  <a:lnTo>
                    <a:pt x="10770" y="25830"/>
                  </a:lnTo>
                  <a:lnTo>
                    <a:pt x="10861" y="26011"/>
                  </a:lnTo>
                  <a:lnTo>
                    <a:pt x="11132" y="26463"/>
                  </a:lnTo>
                  <a:lnTo>
                    <a:pt x="11331" y="26626"/>
                  </a:lnTo>
                  <a:lnTo>
                    <a:pt x="11422" y="26626"/>
                  </a:lnTo>
                  <a:lnTo>
                    <a:pt x="11494" y="26554"/>
                  </a:lnTo>
                  <a:lnTo>
                    <a:pt x="11585" y="26282"/>
                  </a:lnTo>
                  <a:lnTo>
                    <a:pt x="11585" y="25757"/>
                  </a:lnTo>
                  <a:lnTo>
                    <a:pt x="11566" y="25540"/>
                  </a:lnTo>
                  <a:lnTo>
                    <a:pt x="11693" y="25830"/>
                  </a:lnTo>
                  <a:lnTo>
                    <a:pt x="12073" y="26518"/>
                  </a:lnTo>
                  <a:lnTo>
                    <a:pt x="12363" y="26807"/>
                  </a:lnTo>
                  <a:lnTo>
                    <a:pt x="12490" y="26789"/>
                  </a:lnTo>
                  <a:lnTo>
                    <a:pt x="12544" y="26753"/>
                  </a:lnTo>
                  <a:lnTo>
                    <a:pt x="12616" y="26626"/>
                  </a:lnTo>
                  <a:lnTo>
                    <a:pt x="12634" y="26282"/>
                  </a:lnTo>
                  <a:lnTo>
                    <a:pt x="12490" y="25432"/>
                  </a:lnTo>
                  <a:lnTo>
                    <a:pt x="12399" y="25106"/>
                  </a:lnTo>
                  <a:lnTo>
                    <a:pt x="12652" y="25395"/>
                  </a:lnTo>
                  <a:lnTo>
                    <a:pt x="13069" y="25938"/>
                  </a:lnTo>
                  <a:lnTo>
                    <a:pt x="13395" y="26174"/>
                  </a:lnTo>
                  <a:lnTo>
                    <a:pt x="13576" y="26210"/>
                  </a:lnTo>
                  <a:lnTo>
                    <a:pt x="13594" y="26065"/>
                  </a:lnTo>
                  <a:lnTo>
                    <a:pt x="13503" y="25721"/>
                  </a:lnTo>
                  <a:lnTo>
                    <a:pt x="13195" y="25196"/>
                  </a:lnTo>
                  <a:lnTo>
                    <a:pt x="13014" y="24943"/>
                  </a:lnTo>
                  <a:lnTo>
                    <a:pt x="12779" y="24545"/>
                  </a:lnTo>
                  <a:lnTo>
                    <a:pt x="12272" y="23658"/>
                  </a:lnTo>
                  <a:lnTo>
                    <a:pt x="11983" y="23314"/>
                  </a:lnTo>
                  <a:lnTo>
                    <a:pt x="12652" y="22680"/>
                  </a:lnTo>
                  <a:lnTo>
                    <a:pt x="13974" y="21305"/>
                  </a:lnTo>
                  <a:lnTo>
                    <a:pt x="15223" y="19857"/>
                  </a:lnTo>
                  <a:lnTo>
                    <a:pt x="16363" y="18354"/>
                  </a:lnTo>
                  <a:lnTo>
                    <a:pt x="16870" y="17576"/>
                  </a:lnTo>
                  <a:lnTo>
                    <a:pt x="17322" y="16834"/>
                  </a:lnTo>
                  <a:lnTo>
                    <a:pt x="18155" y="15205"/>
                  </a:lnTo>
                  <a:lnTo>
                    <a:pt x="18879" y="13431"/>
                  </a:lnTo>
                  <a:lnTo>
                    <a:pt x="19458" y="11585"/>
                  </a:lnTo>
                  <a:lnTo>
                    <a:pt x="19856" y="9684"/>
                  </a:lnTo>
                  <a:lnTo>
                    <a:pt x="20001" y="7784"/>
                  </a:lnTo>
                  <a:lnTo>
                    <a:pt x="19911" y="6390"/>
                  </a:lnTo>
                  <a:lnTo>
                    <a:pt x="19748" y="5485"/>
                  </a:lnTo>
                  <a:lnTo>
                    <a:pt x="19513" y="4616"/>
                  </a:lnTo>
                  <a:lnTo>
                    <a:pt x="19169" y="3766"/>
                  </a:lnTo>
                  <a:lnTo>
                    <a:pt x="18969" y="3349"/>
                  </a:lnTo>
                  <a:lnTo>
                    <a:pt x="18698" y="2897"/>
                  </a:lnTo>
                  <a:lnTo>
                    <a:pt x="18064" y="2100"/>
                  </a:lnTo>
                  <a:lnTo>
                    <a:pt x="17322" y="1467"/>
                  </a:lnTo>
                  <a:lnTo>
                    <a:pt x="16508" y="960"/>
                  </a:lnTo>
                  <a:lnTo>
                    <a:pt x="15621" y="562"/>
                  </a:lnTo>
                  <a:lnTo>
                    <a:pt x="14662" y="290"/>
                  </a:lnTo>
                  <a:lnTo>
                    <a:pt x="13159" y="37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011;p51">
              <a:extLst>
                <a:ext uri="{FF2B5EF4-FFF2-40B4-BE49-F238E27FC236}">
                  <a16:creationId xmlns:a16="http://schemas.microsoft.com/office/drawing/2014/main" id="{094DB868-8E30-616B-212E-23A36F27F59B}"/>
                </a:ext>
              </a:extLst>
            </p:cNvPr>
            <p:cNvSpPr/>
            <p:nvPr/>
          </p:nvSpPr>
          <p:spPr>
            <a:xfrm>
              <a:off x="7777304" y="2735865"/>
              <a:ext cx="646342" cy="863123"/>
            </a:xfrm>
            <a:custGeom>
              <a:avLst/>
              <a:gdLst/>
              <a:ahLst/>
              <a:cxnLst/>
              <a:rect l="l" t="t" r="r" b="b"/>
              <a:pathLst>
                <a:path w="20346" h="27170" extrusionOk="0">
                  <a:moveTo>
                    <a:pt x="11476" y="1"/>
                  </a:moveTo>
                  <a:lnTo>
                    <a:pt x="10137" y="73"/>
                  </a:lnTo>
                  <a:lnTo>
                    <a:pt x="8109" y="308"/>
                  </a:lnTo>
                  <a:lnTo>
                    <a:pt x="5449" y="797"/>
                  </a:lnTo>
                  <a:lnTo>
                    <a:pt x="4145" y="1051"/>
                  </a:lnTo>
                  <a:lnTo>
                    <a:pt x="4055" y="1069"/>
                  </a:lnTo>
                  <a:lnTo>
                    <a:pt x="3983" y="1195"/>
                  </a:lnTo>
                  <a:lnTo>
                    <a:pt x="4001" y="1322"/>
                  </a:lnTo>
                  <a:lnTo>
                    <a:pt x="4109" y="1413"/>
                  </a:lnTo>
                  <a:lnTo>
                    <a:pt x="4182" y="1413"/>
                  </a:lnTo>
                  <a:lnTo>
                    <a:pt x="6281" y="1014"/>
                  </a:lnTo>
                  <a:lnTo>
                    <a:pt x="9847" y="508"/>
                  </a:lnTo>
                  <a:lnTo>
                    <a:pt x="12254" y="399"/>
                  </a:lnTo>
                  <a:lnTo>
                    <a:pt x="13992" y="544"/>
                  </a:lnTo>
                  <a:lnTo>
                    <a:pt x="15096" y="761"/>
                  </a:lnTo>
                  <a:lnTo>
                    <a:pt x="16110" y="1105"/>
                  </a:lnTo>
                  <a:lnTo>
                    <a:pt x="17051" y="1575"/>
                  </a:lnTo>
                  <a:lnTo>
                    <a:pt x="17884" y="2209"/>
                  </a:lnTo>
                  <a:lnTo>
                    <a:pt x="18608" y="3005"/>
                  </a:lnTo>
                  <a:lnTo>
                    <a:pt x="19187" y="4001"/>
                  </a:lnTo>
                  <a:lnTo>
                    <a:pt x="19621" y="5177"/>
                  </a:lnTo>
                  <a:lnTo>
                    <a:pt x="19766" y="5847"/>
                  </a:lnTo>
                  <a:lnTo>
                    <a:pt x="19875" y="6481"/>
                  </a:lnTo>
                  <a:lnTo>
                    <a:pt x="19965" y="7730"/>
                  </a:lnTo>
                  <a:lnTo>
                    <a:pt x="19965" y="8960"/>
                  </a:lnTo>
                  <a:lnTo>
                    <a:pt x="19838" y="10191"/>
                  </a:lnTo>
                  <a:lnTo>
                    <a:pt x="19603" y="11404"/>
                  </a:lnTo>
                  <a:lnTo>
                    <a:pt x="19277" y="12580"/>
                  </a:lnTo>
                  <a:lnTo>
                    <a:pt x="18626" y="14336"/>
                  </a:lnTo>
                  <a:lnTo>
                    <a:pt x="17485" y="16581"/>
                  </a:lnTo>
                  <a:lnTo>
                    <a:pt x="16110" y="18698"/>
                  </a:lnTo>
                  <a:lnTo>
                    <a:pt x="14571" y="20671"/>
                  </a:lnTo>
                  <a:lnTo>
                    <a:pt x="12906" y="22499"/>
                  </a:lnTo>
                  <a:lnTo>
                    <a:pt x="12037" y="23350"/>
                  </a:lnTo>
                  <a:lnTo>
                    <a:pt x="12001" y="23404"/>
                  </a:lnTo>
                  <a:lnTo>
                    <a:pt x="11965" y="23531"/>
                  </a:lnTo>
                  <a:lnTo>
                    <a:pt x="12001" y="23604"/>
                  </a:lnTo>
                  <a:lnTo>
                    <a:pt x="12435" y="24147"/>
                  </a:lnTo>
                  <a:lnTo>
                    <a:pt x="13196" y="25341"/>
                  </a:lnTo>
                  <a:lnTo>
                    <a:pt x="13503" y="26059"/>
                  </a:lnTo>
                  <a:lnTo>
                    <a:pt x="13503" y="26059"/>
                  </a:lnTo>
                  <a:lnTo>
                    <a:pt x="13322" y="25920"/>
                  </a:lnTo>
                  <a:lnTo>
                    <a:pt x="12942" y="25486"/>
                  </a:lnTo>
                  <a:lnTo>
                    <a:pt x="12707" y="25178"/>
                  </a:lnTo>
                  <a:lnTo>
                    <a:pt x="12616" y="25106"/>
                  </a:lnTo>
                  <a:lnTo>
                    <a:pt x="12435" y="25160"/>
                  </a:lnTo>
                  <a:lnTo>
                    <a:pt x="12381" y="25251"/>
                  </a:lnTo>
                  <a:lnTo>
                    <a:pt x="12381" y="25323"/>
                  </a:lnTo>
                  <a:lnTo>
                    <a:pt x="12453" y="25576"/>
                  </a:lnTo>
                  <a:lnTo>
                    <a:pt x="12508" y="25848"/>
                  </a:lnTo>
                  <a:lnTo>
                    <a:pt x="12526" y="25975"/>
                  </a:lnTo>
                  <a:lnTo>
                    <a:pt x="12508" y="26481"/>
                  </a:lnTo>
                  <a:lnTo>
                    <a:pt x="12472" y="26681"/>
                  </a:lnTo>
                  <a:lnTo>
                    <a:pt x="12435" y="26644"/>
                  </a:lnTo>
                  <a:lnTo>
                    <a:pt x="12146" y="26156"/>
                  </a:lnTo>
                  <a:lnTo>
                    <a:pt x="11892" y="25649"/>
                  </a:lnTo>
                  <a:lnTo>
                    <a:pt x="11856" y="25576"/>
                  </a:lnTo>
                  <a:lnTo>
                    <a:pt x="11748" y="25522"/>
                  </a:lnTo>
                  <a:lnTo>
                    <a:pt x="11621" y="25558"/>
                  </a:lnTo>
                  <a:lnTo>
                    <a:pt x="11548" y="25667"/>
                  </a:lnTo>
                  <a:lnTo>
                    <a:pt x="11548" y="25739"/>
                  </a:lnTo>
                  <a:lnTo>
                    <a:pt x="11530" y="25848"/>
                  </a:lnTo>
                  <a:lnTo>
                    <a:pt x="11476" y="26300"/>
                  </a:lnTo>
                  <a:lnTo>
                    <a:pt x="11386" y="26445"/>
                  </a:lnTo>
                  <a:lnTo>
                    <a:pt x="11331" y="26391"/>
                  </a:lnTo>
                  <a:lnTo>
                    <a:pt x="11168" y="26083"/>
                  </a:lnTo>
                  <a:lnTo>
                    <a:pt x="11005" y="25757"/>
                  </a:lnTo>
                  <a:lnTo>
                    <a:pt x="10662" y="24997"/>
                  </a:lnTo>
                  <a:lnTo>
                    <a:pt x="10336" y="24237"/>
                  </a:lnTo>
                  <a:lnTo>
                    <a:pt x="9992" y="23386"/>
                  </a:lnTo>
                  <a:lnTo>
                    <a:pt x="9684" y="22536"/>
                  </a:lnTo>
                  <a:lnTo>
                    <a:pt x="9521" y="22119"/>
                  </a:lnTo>
                  <a:lnTo>
                    <a:pt x="9612" y="21613"/>
                  </a:lnTo>
                  <a:lnTo>
                    <a:pt x="9865" y="21250"/>
                  </a:lnTo>
                  <a:lnTo>
                    <a:pt x="10300" y="20671"/>
                  </a:lnTo>
                  <a:lnTo>
                    <a:pt x="11205" y="19296"/>
                  </a:lnTo>
                  <a:lnTo>
                    <a:pt x="11947" y="17811"/>
                  </a:lnTo>
                  <a:lnTo>
                    <a:pt x="12291" y="16653"/>
                  </a:lnTo>
                  <a:lnTo>
                    <a:pt x="12363" y="15875"/>
                  </a:lnTo>
                  <a:lnTo>
                    <a:pt x="12345" y="15513"/>
                  </a:lnTo>
                  <a:lnTo>
                    <a:pt x="12291" y="14988"/>
                  </a:lnTo>
                  <a:lnTo>
                    <a:pt x="12037" y="14083"/>
                  </a:lnTo>
                  <a:lnTo>
                    <a:pt x="11621" y="13341"/>
                  </a:lnTo>
                  <a:lnTo>
                    <a:pt x="11078" y="12743"/>
                  </a:lnTo>
                  <a:lnTo>
                    <a:pt x="10408" y="12273"/>
                  </a:lnTo>
                  <a:lnTo>
                    <a:pt x="9648" y="11929"/>
                  </a:lnTo>
                  <a:lnTo>
                    <a:pt x="8797" y="11694"/>
                  </a:lnTo>
                  <a:lnTo>
                    <a:pt x="7892" y="11549"/>
                  </a:lnTo>
                  <a:lnTo>
                    <a:pt x="6444" y="11476"/>
                  </a:lnTo>
                  <a:lnTo>
                    <a:pt x="4453" y="11603"/>
                  </a:lnTo>
                  <a:lnTo>
                    <a:pt x="1611" y="12037"/>
                  </a:lnTo>
                  <a:lnTo>
                    <a:pt x="145" y="12345"/>
                  </a:lnTo>
                  <a:lnTo>
                    <a:pt x="73" y="12381"/>
                  </a:lnTo>
                  <a:lnTo>
                    <a:pt x="0" y="12490"/>
                  </a:lnTo>
                  <a:lnTo>
                    <a:pt x="19" y="12635"/>
                  </a:lnTo>
                  <a:lnTo>
                    <a:pt x="109" y="12725"/>
                  </a:lnTo>
                  <a:lnTo>
                    <a:pt x="200" y="12707"/>
                  </a:lnTo>
                  <a:lnTo>
                    <a:pt x="1539" y="12436"/>
                  </a:lnTo>
                  <a:lnTo>
                    <a:pt x="3566" y="12056"/>
                  </a:lnTo>
                  <a:lnTo>
                    <a:pt x="4942" y="11875"/>
                  </a:lnTo>
                  <a:lnTo>
                    <a:pt x="5630" y="11838"/>
                  </a:lnTo>
                  <a:lnTo>
                    <a:pt x="6336" y="11820"/>
                  </a:lnTo>
                  <a:lnTo>
                    <a:pt x="7874" y="11893"/>
                  </a:lnTo>
                  <a:lnTo>
                    <a:pt x="9014" y="12128"/>
                  </a:lnTo>
                  <a:lnTo>
                    <a:pt x="9720" y="12381"/>
                  </a:lnTo>
                  <a:lnTo>
                    <a:pt x="10372" y="12725"/>
                  </a:lnTo>
                  <a:lnTo>
                    <a:pt x="10951" y="13196"/>
                  </a:lnTo>
                  <a:lnTo>
                    <a:pt x="11186" y="13467"/>
                  </a:lnTo>
                  <a:lnTo>
                    <a:pt x="11386" y="13739"/>
                  </a:lnTo>
                  <a:lnTo>
                    <a:pt x="11675" y="14264"/>
                  </a:lnTo>
                  <a:lnTo>
                    <a:pt x="11856" y="14807"/>
                  </a:lnTo>
                  <a:lnTo>
                    <a:pt x="11947" y="15368"/>
                  </a:lnTo>
                  <a:lnTo>
                    <a:pt x="11929" y="16219"/>
                  </a:lnTo>
                  <a:lnTo>
                    <a:pt x="11639" y="17359"/>
                  </a:lnTo>
                  <a:lnTo>
                    <a:pt x="11404" y="17920"/>
                  </a:lnTo>
                  <a:lnTo>
                    <a:pt x="10933" y="18897"/>
                  </a:lnTo>
                  <a:lnTo>
                    <a:pt x="10100" y="20327"/>
                  </a:lnTo>
                  <a:lnTo>
                    <a:pt x="9449" y="21214"/>
                  </a:lnTo>
                  <a:lnTo>
                    <a:pt x="9069" y="21594"/>
                  </a:lnTo>
                  <a:lnTo>
                    <a:pt x="9033" y="21685"/>
                  </a:lnTo>
                  <a:lnTo>
                    <a:pt x="9051" y="21775"/>
                  </a:lnTo>
                  <a:lnTo>
                    <a:pt x="9413" y="22970"/>
                  </a:lnTo>
                  <a:lnTo>
                    <a:pt x="10082" y="24744"/>
                  </a:lnTo>
                  <a:lnTo>
                    <a:pt x="10625" y="25884"/>
                  </a:lnTo>
                  <a:lnTo>
                    <a:pt x="10933" y="26409"/>
                  </a:lnTo>
                  <a:lnTo>
                    <a:pt x="11060" y="26626"/>
                  </a:lnTo>
                  <a:lnTo>
                    <a:pt x="11295" y="26880"/>
                  </a:lnTo>
                  <a:lnTo>
                    <a:pt x="11476" y="26952"/>
                  </a:lnTo>
                  <a:lnTo>
                    <a:pt x="11639" y="26898"/>
                  </a:lnTo>
                  <a:lnTo>
                    <a:pt x="11802" y="26608"/>
                  </a:lnTo>
                  <a:lnTo>
                    <a:pt x="11842" y="26385"/>
                  </a:lnTo>
                  <a:lnTo>
                    <a:pt x="11842" y="26385"/>
                  </a:lnTo>
                  <a:lnTo>
                    <a:pt x="12146" y="26916"/>
                  </a:lnTo>
                  <a:lnTo>
                    <a:pt x="12417" y="27133"/>
                  </a:lnTo>
                  <a:lnTo>
                    <a:pt x="12616" y="27169"/>
                  </a:lnTo>
                  <a:lnTo>
                    <a:pt x="12725" y="27151"/>
                  </a:lnTo>
                  <a:lnTo>
                    <a:pt x="12815" y="27097"/>
                  </a:lnTo>
                  <a:lnTo>
                    <a:pt x="12960" y="26916"/>
                  </a:lnTo>
                  <a:lnTo>
                    <a:pt x="13015" y="26554"/>
                  </a:lnTo>
                  <a:lnTo>
                    <a:pt x="12925" y="26008"/>
                  </a:lnTo>
                  <a:lnTo>
                    <a:pt x="13105" y="26228"/>
                  </a:lnTo>
                  <a:lnTo>
                    <a:pt x="13449" y="26481"/>
                  </a:lnTo>
                  <a:lnTo>
                    <a:pt x="13666" y="26554"/>
                  </a:lnTo>
                  <a:lnTo>
                    <a:pt x="13775" y="26572"/>
                  </a:lnTo>
                  <a:lnTo>
                    <a:pt x="13901" y="26463"/>
                  </a:lnTo>
                  <a:lnTo>
                    <a:pt x="13920" y="26373"/>
                  </a:lnTo>
                  <a:lnTo>
                    <a:pt x="13901" y="26083"/>
                  </a:lnTo>
                  <a:lnTo>
                    <a:pt x="13684" y="25504"/>
                  </a:lnTo>
                  <a:lnTo>
                    <a:pt x="13177" y="24708"/>
                  </a:lnTo>
                  <a:lnTo>
                    <a:pt x="12870" y="24201"/>
                  </a:lnTo>
                  <a:lnTo>
                    <a:pt x="12725" y="24020"/>
                  </a:lnTo>
                  <a:lnTo>
                    <a:pt x="12508" y="23658"/>
                  </a:lnTo>
                  <a:lnTo>
                    <a:pt x="12508" y="23423"/>
                  </a:lnTo>
                  <a:lnTo>
                    <a:pt x="12598" y="23314"/>
                  </a:lnTo>
                  <a:lnTo>
                    <a:pt x="13177" y="22735"/>
                  </a:lnTo>
                  <a:lnTo>
                    <a:pt x="13757" y="22137"/>
                  </a:lnTo>
                  <a:lnTo>
                    <a:pt x="14843" y="20961"/>
                  </a:lnTo>
                  <a:lnTo>
                    <a:pt x="16345" y="19097"/>
                  </a:lnTo>
                  <a:lnTo>
                    <a:pt x="17250" y="17775"/>
                  </a:lnTo>
                  <a:lnTo>
                    <a:pt x="17648" y="17087"/>
                  </a:lnTo>
                  <a:lnTo>
                    <a:pt x="18264" y="15947"/>
                  </a:lnTo>
                  <a:lnTo>
                    <a:pt x="19313" y="13504"/>
                  </a:lnTo>
                  <a:lnTo>
                    <a:pt x="19893" y="11585"/>
                  </a:lnTo>
                  <a:lnTo>
                    <a:pt x="20164" y="10282"/>
                  </a:lnTo>
                  <a:lnTo>
                    <a:pt x="20309" y="8978"/>
                  </a:lnTo>
                  <a:lnTo>
                    <a:pt x="20345" y="7675"/>
                  </a:lnTo>
                  <a:lnTo>
                    <a:pt x="20291" y="7024"/>
                  </a:lnTo>
                  <a:lnTo>
                    <a:pt x="20219" y="6408"/>
                  </a:lnTo>
                  <a:lnTo>
                    <a:pt x="19965" y="5232"/>
                  </a:lnTo>
                  <a:lnTo>
                    <a:pt x="19567" y="4128"/>
                  </a:lnTo>
                  <a:lnTo>
                    <a:pt x="19042" y="3132"/>
                  </a:lnTo>
                  <a:lnTo>
                    <a:pt x="18354" y="2245"/>
                  </a:lnTo>
                  <a:lnTo>
                    <a:pt x="17522" y="1485"/>
                  </a:lnTo>
                  <a:lnTo>
                    <a:pt x="16562" y="888"/>
                  </a:lnTo>
                  <a:lnTo>
                    <a:pt x="15440" y="435"/>
                  </a:lnTo>
                  <a:lnTo>
                    <a:pt x="14825" y="290"/>
                  </a:lnTo>
                  <a:lnTo>
                    <a:pt x="14155" y="164"/>
                  </a:lnTo>
                  <a:lnTo>
                    <a:pt x="12815" y="19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2012;p51">
            <a:extLst>
              <a:ext uri="{FF2B5EF4-FFF2-40B4-BE49-F238E27FC236}">
                <a16:creationId xmlns:a16="http://schemas.microsoft.com/office/drawing/2014/main" id="{1D6CF1B7-5FEA-95F7-3E91-2B8E184A9C0D}"/>
              </a:ext>
            </a:extLst>
          </p:cNvPr>
          <p:cNvGrpSpPr/>
          <p:nvPr/>
        </p:nvGrpSpPr>
        <p:grpSpPr>
          <a:xfrm>
            <a:off x="0" y="-40980"/>
            <a:ext cx="1002920" cy="904748"/>
            <a:chOff x="6523987" y="105903"/>
            <a:chExt cx="3274801" cy="3340065"/>
          </a:xfrm>
        </p:grpSpPr>
        <p:grpSp>
          <p:nvGrpSpPr>
            <p:cNvPr id="1057" name="Google Shape;2013;p51">
              <a:extLst>
                <a:ext uri="{FF2B5EF4-FFF2-40B4-BE49-F238E27FC236}">
                  <a16:creationId xmlns:a16="http://schemas.microsoft.com/office/drawing/2014/main" id="{A93DD427-77CB-86B5-44E2-DE6247DD6707}"/>
                </a:ext>
              </a:extLst>
            </p:cNvPr>
            <p:cNvGrpSpPr/>
            <p:nvPr/>
          </p:nvGrpSpPr>
          <p:grpSpPr>
            <a:xfrm rot="-2202362">
              <a:off x="7225769" y="513009"/>
              <a:ext cx="558909" cy="930392"/>
              <a:chOff x="3031239" y="2908935"/>
              <a:chExt cx="558917" cy="930407"/>
            </a:xfrm>
          </p:grpSpPr>
          <p:sp>
            <p:nvSpPr>
              <p:cNvPr id="1774" name="Google Shape;2014;p51">
                <a:extLst>
                  <a:ext uri="{FF2B5EF4-FFF2-40B4-BE49-F238E27FC236}">
                    <a16:creationId xmlns:a16="http://schemas.microsoft.com/office/drawing/2014/main" id="{A7578AEA-10AA-B06B-877F-BB2D9D38AFDA}"/>
                  </a:ext>
                </a:extLst>
              </p:cNvPr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2015;p51">
                <a:extLst>
                  <a:ext uri="{FF2B5EF4-FFF2-40B4-BE49-F238E27FC236}">
                    <a16:creationId xmlns:a16="http://schemas.microsoft.com/office/drawing/2014/main" id="{C005D569-64F9-D8EF-EB18-8EE91D1E7956}"/>
                  </a:ext>
                </a:extLst>
              </p:cNvPr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2016;p51">
                <a:extLst>
                  <a:ext uri="{FF2B5EF4-FFF2-40B4-BE49-F238E27FC236}">
                    <a16:creationId xmlns:a16="http://schemas.microsoft.com/office/drawing/2014/main" id="{A9826EF3-9462-8B46-3722-E8FE792E1411}"/>
                  </a:ext>
                </a:extLst>
              </p:cNvPr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2017;p51">
                <a:extLst>
                  <a:ext uri="{FF2B5EF4-FFF2-40B4-BE49-F238E27FC236}">
                    <a16:creationId xmlns:a16="http://schemas.microsoft.com/office/drawing/2014/main" id="{33999B14-3F76-54C0-8B52-2B3ED4AAD248}"/>
                  </a:ext>
                </a:extLst>
              </p:cNvPr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2018;p51">
                <a:extLst>
                  <a:ext uri="{FF2B5EF4-FFF2-40B4-BE49-F238E27FC236}">
                    <a16:creationId xmlns:a16="http://schemas.microsoft.com/office/drawing/2014/main" id="{4D827926-C73D-DA5A-C803-63895F37EAFF}"/>
                  </a:ext>
                </a:extLst>
              </p:cNvPr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2019;p51">
                <a:extLst>
                  <a:ext uri="{FF2B5EF4-FFF2-40B4-BE49-F238E27FC236}">
                    <a16:creationId xmlns:a16="http://schemas.microsoft.com/office/drawing/2014/main" id="{ADC88370-CF05-5EA5-C807-E1E6644AB94E}"/>
                  </a:ext>
                </a:extLst>
              </p:cNvPr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2020;p51">
                <a:extLst>
                  <a:ext uri="{FF2B5EF4-FFF2-40B4-BE49-F238E27FC236}">
                    <a16:creationId xmlns:a16="http://schemas.microsoft.com/office/drawing/2014/main" id="{5F22BA9F-8DD1-5C39-25EA-DFDEAC8A5128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2021;p51">
                <a:extLst>
                  <a:ext uri="{FF2B5EF4-FFF2-40B4-BE49-F238E27FC236}">
                    <a16:creationId xmlns:a16="http://schemas.microsoft.com/office/drawing/2014/main" id="{4F27A300-8810-7132-ADF9-C1A4C4864F32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2022;p51">
                <a:extLst>
                  <a:ext uri="{FF2B5EF4-FFF2-40B4-BE49-F238E27FC236}">
                    <a16:creationId xmlns:a16="http://schemas.microsoft.com/office/drawing/2014/main" id="{58699C24-0839-9424-BF17-B88392588A38}"/>
                  </a:ext>
                </a:extLst>
              </p:cNvPr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2023;p51">
                <a:extLst>
                  <a:ext uri="{FF2B5EF4-FFF2-40B4-BE49-F238E27FC236}">
                    <a16:creationId xmlns:a16="http://schemas.microsoft.com/office/drawing/2014/main" id="{A46F767D-19CA-6A0C-FDE2-1E8478702A27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2024;p51">
                <a:extLst>
                  <a:ext uri="{FF2B5EF4-FFF2-40B4-BE49-F238E27FC236}">
                    <a16:creationId xmlns:a16="http://schemas.microsoft.com/office/drawing/2014/main" id="{54499656-958B-9FE9-AB34-649D8F722133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2025;p51">
              <a:extLst>
                <a:ext uri="{FF2B5EF4-FFF2-40B4-BE49-F238E27FC236}">
                  <a16:creationId xmlns:a16="http://schemas.microsoft.com/office/drawing/2014/main" id="{84EBE495-ECF4-666B-836E-07DACF834E62}"/>
                </a:ext>
              </a:extLst>
            </p:cNvPr>
            <p:cNvGrpSpPr/>
            <p:nvPr/>
          </p:nvGrpSpPr>
          <p:grpSpPr>
            <a:xfrm rot="-3114037">
              <a:off x="6887475" y="694075"/>
              <a:ext cx="2547825" cy="2163722"/>
              <a:chOff x="6371433" y="1551954"/>
              <a:chExt cx="2410423" cy="2047034"/>
            </a:xfrm>
          </p:grpSpPr>
          <p:sp>
            <p:nvSpPr>
              <p:cNvPr id="1059" name="Google Shape;2026;p51">
                <a:extLst>
                  <a:ext uri="{FF2B5EF4-FFF2-40B4-BE49-F238E27FC236}">
                    <a16:creationId xmlns:a16="http://schemas.microsoft.com/office/drawing/2014/main" id="{693FB0C9-C866-288C-D58A-52194504BB68}"/>
                  </a:ext>
                </a:extLst>
              </p:cNvPr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2027;p51">
                <a:extLst>
                  <a:ext uri="{FF2B5EF4-FFF2-40B4-BE49-F238E27FC236}">
                    <a16:creationId xmlns:a16="http://schemas.microsoft.com/office/drawing/2014/main" id="{C3AC938C-AEE7-F82E-9427-297AE568D154}"/>
                  </a:ext>
                </a:extLst>
              </p:cNvPr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2028;p51">
                <a:extLst>
                  <a:ext uri="{FF2B5EF4-FFF2-40B4-BE49-F238E27FC236}">
                    <a16:creationId xmlns:a16="http://schemas.microsoft.com/office/drawing/2014/main" id="{9327A0E4-DA70-AED3-4F3E-81F26C4E60E0}"/>
                  </a:ext>
                </a:extLst>
              </p:cNvPr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2029;p51">
                <a:extLst>
                  <a:ext uri="{FF2B5EF4-FFF2-40B4-BE49-F238E27FC236}">
                    <a16:creationId xmlns:a16="http://schemas.microsoft.com/office/drawing/2014/main" id="{CE478FC3-D7AE-42DF-6314-F880CC50E779}"/>
                  </a:ext>
                </a:extLst>
              </p:cNvPr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2030;p51">
                <a:extLst>
                  <a:ext uri="{FF2B5EF4-FFF2-40B4-BE49-F238E27FC236}">
                    <a16:creationId xmlns:a16="http://schemas.microsoft.com/office/drawing/2014/main" id="{C4CC2AD7-44B0-FA96-DED5-952B6420CD11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2031;p51">
                <a:extLst>
                  <a:ext uri="{FF2B5EF4-FFF2-40B4-BE49-F238E27FC236}">
                    <a16:creationId xmlns:a16="http://schemas.microsoft.com/office/drawing/2014/main" id="{4C52FF5D-B9FE-7F4F-3207-FC19E1925497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2032;p51">
                <a:extLst>
                  <a:ext uri="{FF2B5EF4-FFF2-40B4-BE49-F238E27FC236}">
                    <a16:creationId xmlns:a16="http://schemas.microsoft.com/office/drawing/2014/main" id="{DA0CFA8E-FA06-8F9B-6549-337E904CB8C3}"/>
                  </a:ext>
                </a:extLst>
              </p:cNvPr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2033;p51">
                <a:extLst>
                  <a:ext uri="{FF2B5EF4-FFF2-40B4-BE49-F238E27FC236}">
                    <a16:creationId xmlns:a16="http://schemas.microsoft.com/office/drawing/2014/main" id="{C6613204-9787-574F-6CBE-C3187BA6EC97}"/>
                  </a:ext>
                </a:extLst>
              </p:cNvPr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2034;p51">
                <a:extLst>
                  <a:ext uri="{FF2B5EF4-FFF2-40B4-BE49-F238E27FC236}">
                    <a16:creationId xmlns:a16="http://schemas.microsoft.com/office/drawing/2014/main" id="{C880D9DB-F76C-6500-0535-3B923964C52A}"/>
                  </a:ext>
                </a:extLst>
              </p:cNvPr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2035;p51">
                <a:extLst>
                  <a:ext uri="{FF2B5EF4-FFF2-40B4-BE49-F238E27FC236}">
                    <a16:creationId xmlns:a16="http://schemas.microsoft.com/office/drawing/2014/main" id="{32D33086-FFBC-2564-2BB5-D59348B47569}"/>
                  </a:ext>
                </a:extLst>
              </p:cNvPr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2036;p51">
                <a:extLst>
                  <a:ext uri="{FF2B5EF4-FFF2-40B4-BE49-F238E27FC236}">
                    <a16:creationId xmlns:a16="http://schemas.microsoft.com/office/drawing/2014/main" id="{29EFCD2B-B1E0-BD82-C0A0-4804880EA169}"/>
                  </a:ext>
                </a:extLst>
              </p:cNvPr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2037;p51">
                <a:extLst>
                  <a:ext uri="{FF2B5EF4-FFF2-40B4-BE49-F238E27FC236}">
                    <a16:creationId xmlns:a16="http://schemas.microsoft.com/office/drawing/2014/main" id="{FB3F061A-BBDE-A52A-763A-93B0070B034E}"/>
                  </a:ext>
                </a:extLst>
              </p:cNvPr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2038;p51">
                <a:extLst>
                  <a:ext uri="{FF2B5EF4-FFF2-40B4-BE49-F238E27FC236}">
                    <a16:creationId xmlns:a16="http://schemas.microsoft.com/office/drawing/2014/main" id="{2A98C8AE-B64A-45EC-9E8D-1520FD172DDC}"/>
                  </a:ext>
                </a:extLst>
              </p:cNvPr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2039;p51">
                <a:extLst>
                  <a:ext uri="{FF2B5EF4-FFF2-40B4-BE49-F238E27FC236}">
                    <a16:creationId xmlns:a16="http://schemas.microsoft.com/office/drawing/2014/main" id="{EDD1C6B5-EE6D-EB01-A30B-A98755F0C7F1}"/>
                  </a:ext>
                </a:extLst>
              </p:cNvPr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2040;p51">
                <a:extLst>
                  <a:ext uri="{FF2B5EF4-FFF2-40B4-BE49-F238E27FC236}">
                    <a16:creationId xmlns:a16="http://schemas.microsoft.com/office/drawing/2014/main" id="{4002544A-FA3B-39D9-17AE-BBD46FE4B90A}"/>
                  </a:ext>
                </a:extLst>
              </p:cNvPr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2041;p51">
                <a:extLst>
                  <a:ext uri="{FF2B5EF4-FFF2-40B4-BE49-F238E27FC236}">
                    <a16:creationId xmlns:a16="http://schemas.microsoft.com/office/drawing/2014/main" id="{8E9892AB-25A3-643C-4A95-E00404C06F52}"/>
                  </a:ext>
                </a:extLst>
              </p:cNvPr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2042;p51">
                <a:extLst>
                  <a:ext uri="{FF2B5EF4-FFF2-40B4-BE49-F238E27FC236}">
                    <a16:creationId xmlns:a16="http://schemas.microsoft.com/office/drawing/2014/main" id="{E7CAC3CD-DFD7-DDB4-3684-C4205E0DB4BB}"/>
                  </a:ext>
                </a:extLst>
              </p:cNvPr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2043;p51">
                <a:extLst>
                  <a:ext uri="{FF2B5EF4-FFF2-40B4-BE49-F238E27FC236}">
                    <a16:creationId xmlns:a16="http://schemas.microsoft.com/office/drawing/2014/main" id="{4C2F73A8-E878-5DB0-0917-319B9137750E}"/>
                  </a:ext>
                </a:extLst>
              </p:cNvPr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2044;p51">
                <a:extLst>
                  <a:ext uri="{FF2B5EF4-FFF2-40B4-BE49-F238E27FC236}">
                    <a16:creationId xmlns:a16="http://schemas.microsoft.com/office/drawing/2014/main" id="{B2DA3CB9-CA89-00B1-5624-CC0047AECBC5}"/>
                  </a:ext>
                </a:extLst>
              </p:cNvPr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2045;p51">
                <a:extLst>
                  <a:ext uri="{FF2B5EF4-FFF2-40B4-BE49-F238E27FC236}">
                    <a16:creationId xmlns:a16="http://schemas.microsoft.com/office/drawing/2014/main" id="{2EC6E2D8-2B00-5C4F-2405-B33DB943BB4E}"/>
                  </a:ext>
                </a:extLst>
              </p:cNvPr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2046;p51">
                <a:extLst>
                  <a:ext uri="{FF2B5EF4-FFF2-40B4-BE49-F238E27FC236}">
                    <a16:creationId xmlns:a16="http://schemas.microsoft.com/office/drawing/2014/main" id="{95292456-3797-57B4-3E3C-9E0DD6908648}"/>
                  </a:ext>
                </a:extLst>
              </p:cNvPr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2047;p51">
                <a:extLst>
                  <a:ext uri="{FF2B5EF4-FFF2-40B4-BE49-F238E27FC236}">
                    <a16:creationId xmlns:a16="http://schemas.microsoft.com/office/drawing/2014/main" id="{F893685A-0C58-D56C-E415-A44FC5FAE4B0}"/>
                  </a:ext>
                </a:extLst>
              </p:cNvPr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2048;p51">
                <a:extLst>
                  <a:ext uri="{FF2B5EF4-FFF2-40B4-BE49-F238E27FC236}">
                    <a16:creationId xmlns:a16="http://schemas.microsoft.com/office/drawing/2014/main" id="{CA992D31-580F-B2C6-4432-4B76EA7A2809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2049;p51">
                <a:extLst>
                  <a:ext uri="{FF2B5EF4-FFF2-40B4-BE49-F238E27FC236}">
                    <a16:creationId xmlns:a16="http://schemas.microsoft.com/office/drawing/2014/main" id="{38FC475A-E516-1ABF-9703-C9192914B865}"/>
                  </a:ext>
                </a:extLst>
              </p:cNvPr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2050;p51">
                <a:extLst>
                  <a:ext uri="{FF2B5EF4-FFF2-40B4-BE49-F238E27FC236}">
                    <a16:creationId xmlns:a16="http://schemas.microsoft.com/office/drawing/2014/main" id="{DAA6C8A2-8E38-AFE2-1D43-A9AB088ACC7D}"/>
                  </a:ext>
                </a:extLst>
              </p:cNvPr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2051;p51">
                <a:extLst>
                  <a:ext uri="{FF2B5EF4-FFF2-40B4-BE49-F238E27FC236}">
                    <a16:creationId xmlns:a16="http://schemas.microsoft.com/office/drawing/2014/main" id="{EF73BA19-D5A4-9F37-37BA-FB7C0D5197A3}"/>
                  </a:ext>
                </a:extLst>
              </p:cNvPr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2052;p51">
                <a:extLst>
                  <a:ext uri="{FF2B5EF4-FFF2-40B4-BE49-F238E27FC236}">
                    <a16:creationId xmlns:a16="http://schemas.microsoft.com/office/drawing/2014/main" id="{4EB2E876-419F-A26E-55B8-5CC30A0460FE}"/>
                  </a:ext>
                </a:extLst>
              </p:cNvPr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2053;p51">
                <a:extLst>
                  <a:ext uri="{FF2B5EF4-FFF2-40B4-BE49-F238E27FC236}">
                    <a16:creationId xmlns:a16="http://schemas.microsoft.com/office/drawing/2014/main" id="{AE490F27-77C0-98A3-0B02-00B05736FE86}"/>
                  </a:ext>
                </a:extLst>
              </p:cNvPr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2054;p51">
                <a:extLst>
                  <a:ext uri="{FF2B5EF4-FFF2-40B4-BE49-F238E27FC236}">
                    <a16:creationId xmlns:a16="http://schemas.microsoft.com/office/drawing/2014/main" id="{A0C2F553-383A-1024-5C8C-41E44CBE2266}"/>
                  </a:ext>
                </a:extLst>
              </p:cNvPr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2055;p51">
                <a:extLst>
                  <a:ext uri="{FF2B5EF4-FFF2-40B4-BE49-F238E27FC236}">
                    <a16:creationId xmlns:a16="http://schemas.microsoft.com/office/drawing/2014/main" id="{487BD08E-B583-7B4C-64FF-A1B8AC9B4635}"/>
                  </a:ext>
                </a:extLst>
              </p:cNvPr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2056;p51">
                <a:extLst>
                  <a:ext uri="{FF2B5EF4-FFF2-40B4-BE49-F238E27FC236}">
                    <a16:creationId xmlns:a16="http://schemas.microsoft.com/office/drawing/2014/main" id="{1692DFCA-F08A-0DA2-F762-61AD026FE502}"/>
                  </a:ext>
                </a:extLst>
              </p:cNvPr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2057;p51">
                <a:extLst>
                  <a:ext uri="{FF2B5EF4-FFF2-40B4-BE49-F238E27FC236}">
                    <a16:creationId xmlns:a16="http://schemas.microsoft.com/office/drawing/2014/main" id="{C38DADE9-2A3E-5045-69EF-0126C40DD407}"/>
                  </a:ext>
                </a:extLst>
              </p:cNvPr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2058;p51">
                <a:extLst>
                  <a:ext uri="{FF2B5EF4-FFF2-40B4-BE49-F238E27FC236}">
                    <a16:creationId xmlns:a16="http://schemas.microsoft.com/office/drawing/2014/main" id="{8840EE7C-9865-A480-4A53-057763DD8865}"/>
                  </a:ext>
                </a:extLst>
              </p:cNvPr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2059;p51">
                <a:extLst>
                  <a:ext uri="{FF2B5EF4-FFF2-40B4-BE49-F238E27FC236}">
                    <a16:creationId xmlns:a16="http://schemas.microsoft.com/office/drawing/2014/main" id="{E735DFE1-9BCF-A9D9-1487-1227D08DF594}"/>
                  </a:ext>
                </a:extLst>
              </p:cNvPr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2060;p51">
                <a:extLst>
                  <a:ext uri="{FF2B5EF4-FFF2-40B4-BE49-F238E27FC236}">
                    <a16:creationId xmlns:a16="http://schemas.microsoft.com/office/drawing/2014/main" id="{006972E9-91E1-946A-B5B2-03BF28AB4C8A}"/>
                  </a:ext>
                </a:extLst>
              </p:cNvPr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2061;p51">
                <a:extLst>
                  <a:ext uri="{FF2B5EF4-FFF2-40B4-BE49-F238E27FC236}">
                    <a16:creationId xmlns:a16="http://schemas.microsoft.com/office/drawing/2014/main" id="{906D44D9-FF9C-6E28-9782-BA168AB92982}"/>
                  </a:ext>
                </a:extLst>
              </p:cNvPr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2062;p51">
                <a:extLst>
                  <a:ext uri="{FF2B5EF4-FFF2-40B4-BE49-F238E27FC236}">
                    <a16:creationId xmlns:a16="http://schemas.microsoft.com/office/drawing/2014/main" id="{700E0392-6F55-4B39-E664-6D9DDC71E926}"/>
                  </a:ext>
                </a:extLst>
              </p:cNvPr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2063;p51">
                <a:extLst>
                  <a:ext uri="{FF2B5EF4-FFF2-40B4-BE49-F238E27FC236}">
                    <a16:creationId xmlns:a16="http://schemas.microsoft.com/office/drawing/2014/main" id="{77795EF8-E26E-FA0D-0853-E5F008009643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2064;p51">
                <a:extLst>
                  <a:ext uri="{FF2B5EF4-FFF2-40B4-BE49-F238E27FC236}">
                    <a16:creationId xmlns:a16="http://schemas.microsoft.com/office/drawing/2014/main" id="{3EC3A1BA-460C-066B-28D8-3797429CD863}"/>
                  </a:ext>
                </a:extLst>
              </p:cNvPr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2065;p51">
                <a:extLst>
                  <a:ext uri="{FF2B5EF4-FFF2-40B4-BE49-F238E27FC236}">
                    <a16:creationId xmlns:a16="http://schemas.microsoft.com/office/drawing/2014/main" id="{9DA06987-AF30-E5B1-5F20-7108F66B77E3}"/>
                  </a:ext>
                </a:extLst>
              </p:cNvPr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2066;p51">
                <a:extLst>
                  <a:ext uri="{FF2B5EF4-FFF2-40B4-BE49-F238E27FC236}">
                    <a16:creationId xmlns:a16="http://schemas.microsoft.com/office/drawing/2014/main" id="{6C8B6E7F-FDDF-B2FE-4545-B3A8B25F607C}"/>
                  </a:ext>
                </a:extLst>
              </p:cNvPr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2067;p51">
                <a:extLst>
                  <a:ext uri="{FF2B5EF4-FFF2-40B4-BE49-F238E27FC236}">
                    <a16:creationId xmlns:a16="http://schemas.microsoft.com/office/drawing/2014/main" id="{8F3CCAFE-7749-DC2F-05CF-8F57BA8A8A71}"/>
                  </a:ext>
                </a:extLst>
              </p:cNvPr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2068;p51">
                <a:extLst>
                  <a:ext uri="{FF2B5EF4-FFF2-40B4-BE49-F238E27FC236}">
                    <a16:creationId xmlns:a16="http://schemas.microsoft.com/office/drawing/2014/main" id="{53570FEB-C075-4063-4ACF-F479B2F71B81}"/>
                  </a:ext>
                </a:extLst>
              </p:cNvPr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2069;p51">
                <a:extLst>
                  <a:ext uri="{FF2B5EF4-FFF2-40B4-BE49-F238E27FC236}">
                    <a16:creationId xmlns:a16="http://schemas.microsoft.com/office/drawing/2014/main" id="{1022D79B-A15D-324D-2C40-C7248F5C6446}"/>
                  </a:ext>
                </a:extLst>
              </p:cNvPr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2070;p51">
                <a:extLst>
                  <a:ext uri="{FF2B5EF4-FFF2-40B4-BE49-F238E27FC236}">
                    <a16:creationId xmlns:a16="http://schemas.microsoft.com/office/drawing/2014/main" id="{33923ADD-74EA-B38F-4BF3-9F84C5B998A9}"/>
                  </a:ext>
                </a:extLst>
              </p:cNvPr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2071;p51">
                <a:extLst>
                  <a:ext uri="{FF2B5EF4-FFF2-40B4-BE49-F238E27FC236}">
                    <a16:creationId xmlns:a16="http://schemas.microsoft.com/office/drawing/2014/main" id="{E73B20FC-9A4B-564F-2ECA-150EB1D2A0BD}"/>
                  </a:ext>
                </a:extLst>
              </p:cNvPr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2072;p51">
                <a:extLst>
                  <a:ext uri="{FF2B5EF4-FFF2-40B4-BE49-F238E27FC236}">
                    <a16:creationId xmlns:a16="http://schemas.microsoft.com/office/drawing/2014/main" id="{010D4A95-FFCE-34BD-05E7-80A84E2C51A8}"/>
                  </a:ext>
                </a:extLst>
              </p:cNvPr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2073;p51">
                <a:extLst>
                  <a:ext uri="{FF2B5EF4-FFF2-40B4-BE49-F238E27FC236}">
                    <a16:creationId xmlns:a16="http://schemas.microsoft.com/office/drawing/2014/main" id="{A4B6343A-F27B-A158-DA9A-B830C7E21C12}"/>
                  </a:ext>
                </a:extLst>
              </p:cNvPr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2074;p51">
                <a:extLst>
                  <a:ext uri="{FF2B5EF4-FFF2-40B4-BE49-F238E27FC236}">
                    <a16:creationId xmlns:a16="http://schemas.microsoft.com/office/drawing/2014/main" id="{E92CDA13-01C5-E561-D3CB-DE0F619E7852}"/>
                  </a:ext>
                </a:extLst>
              </p:cNvPr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2075;p51">
                <a:extLst>
                  <a:ext uri="{FF2B5EF4-FFF2-40B4-BE49-F238E27FC236}">
                    <a16:creationId xmlns:a16="http://schemas.microsoft.com/office/drawing/2014/main" id="{85308E2A-0766-9117-951C-0B9DC6849292}"/>
                  </a:ext>
                </a:extLst>
              </p:cNvPr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2076;p51">
                <a:extLst>
                  <a:ext uri="{FF2B5EF4-FFF2-40B4-BE49-F238E27FC236}">
                    <a16:creationId xmlns:a16="http://schemas.microsoft.com/office/drawing/2014/main" id="{A08C5944-72B5-A02D-3F13-F12B03AE6812}"/>
                  </a:ext>
                </a:extLst>
              </p:cNvPr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2077;p51">
                <a:extLst>
                  <a:ext uri="{FF2B5EF4-FFF2-40B4-BE49-F238E27FC236}">
                    <a16:creationId xmlns:a16="http://schemas.microsoft.com/office/drawing/2014/main" id="{3BCD0D6A-ADE1-EC87-84F5-361A462BF177}"/>
                  </a:ext>
                </a:extLst>
              </p:cNvPr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2078;p51">
                <a:extLst>
                  <a:ext uri="{FF2B5EF4-FFF2-40B4-BE49-F238E27FC236}">
                    <a16:creationId xmlns:a16="http://schemas.microsoft.com/office/drawing/2014/main" id="{14CE5F5B-F0F3-D6A6-0FD5-EFB00709B2F7}"/>
                  </a:ext>
                </a:extLst>
              </p:cNvPr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2079;p51">
                <a:extLst>
                  <a:ext uri="{FF2B5EF4-FFF2-40B4-BE49-F238E27FC236}">
                    <a16:creationId xmlns:a16="http://schemas.microsoft.com/office/drawing/2014/main" id="{66D2DB8E-F09E-5BE7-1C59-F0A63E08A25C}"/>
                  </a:ext>
                </a:extLst>
              </p:cNvPr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2080;p51">
                <a:extLst>
                  <a:ext uri="{FF2B5EF4-FFF2-40B4-BE49-F238E27FC236}">
                    <a16:creationId xmlns:a16="http://schemas.microsoft.com/office/drawing/2014/main" id="{3D8EA23D-FD7D-FC5A-7C31-9BB6B97E422B}"/>
                  </a:ext>
                </a:extLst>
              </p:cNvPr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2081;p51">
                <a:extLst>
                  <a:ext uri="{FF2B5EF4-FFF2-40B4-BE49-F238E27FC236}">
                    <a16:creationId xmlns:a16="http://schemas.microsoft.com/office/drawing/2014/main" id="{B5928688-6716-7004-BCE8-C31C935655F2}"/>
                  </a:ext>
                </a:extLst>
              </p:cNvPr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2082;p51">
                <a:extLst>
                  <a:ext uri="{FF2B5EF4-FFF2-40B4-BE49-F238E27FC236}">
                    <a16:creationId xmlns:a16="http://schemas.microsoft.com/office/drawing/2014/main" id="{4CFF33D7-22C8-B24D-8923-31790C753013}"/>
                  </a:ext>
                </a:extLst>
              </p:cNvPr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2083;p51">
                <a:extLst>
                  <a:ext uri="{FF2B5EF4-FFF2-40B4-BE49-F238E27FC236}">
                    <a16:creationId xmlns:a16="http://schemas.microsoft.com/office/drawing/2014/main" id="{AAB1E89F-68F2-AA74-D2D8-77BC05C05B3D}"/>
                  </a:ext>
                </a:extLst>
              </p:cNvPr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2084;p51">
                <a:extLst>
                  <a:ext uri="{FF2B5EF4-FFF2-40B4-BE49-F238E27FC236}">
                    <a16:creationId xmlns:a16="http://schemas.microsoft.com/office/drawing/2014/main" id="{24BC61D8-4B3C-0EAA-3598-A0615A99AB24}"/>
                  </a:ext>
                </a:extLst>
              </p:cNvPr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2085;p51">
                <a:extLst>
                  <a:ext uri="{FF2B5EF4-FFF2-40B4-BE49-F238E27FC236}">
                    <a16:creationId xmlns:a16="http://schemas.microsoft.com/office/drawing/2014/main" id="{B9F1C0E2-672A-8CD1-9BA8-98433622A5BA}"/>
                  </a:ext>
                </a:extLst>
              </p:cNvPr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2086;p51">
                <a:extLst>
                  <a:ext uri="{FF2B5EF4-FFF2-40B4-BE49-F238E27FC236}">
                    <a16:creationId xmlns:a16="http://schemas.microsoft.com/office/drawing/2014/main" id="{94571FEA-56DC-162B-5CC5-F43E8E30CC15}"/>
                  </a:ext>
                </a:extLst>
              </p:cNvPr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2087;p51">
                <a:extLst>
                  <a:ext uri="{FF2B5EF4-FFF2-40B4-BE49-F238E27FC236}">
                    <a16:creationId xmlns:a16="http://schemas.microsoft.com/office/drawing/2014/main" id="{CED4C952-CA64-09E8-01BB-ECBA156825D2}"/>
                  </a:ext>
                </a:extLst>
              </p:cNvPr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2088;p51">
                <a:extLst>
                  <a:ext uri="{FF2B5EF4-FFF2-40B4-BE49-F238E27FC236}">
                    <a16:creationId xmlns:a16="http://schemas.microsoft.com/office/drawing/2014/main" id="{2D4B6A61-F714-38DE-A9E9-7166269B2327}"/>
                  </a:ext>
                </a:extLst>
              </p:cNvPr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2089;p51">
                <a:extLst>
                  <a:ext uri="{FF2B5EF4-FFF2-40B4-BE49-F238E27FC236}">
                    <a16:creationId xmlns:a16="http://schemas.microsoft.com/office/drawing/2014/main" id="{FC3E640A-426C-837C-0AA5-5A67847A5FA5}"/>
                  </a:ext>
                </a:extLst>
              </p:cNvPr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2090;p51">
                <a:extLst>
                  <a:ext uri="{FF2B5EF4-FFF2-40B4-BE49-F238E27FC236}">
                    <a16:creationId xmlns:a16="http://schemas.microsoft.com/office/drawing/2014/main" id="{86A13604-511F-C897-CAFF-DC76493BFFD9}"/>
                  </a:ext>
                </a:extLst>
              </p:cNvPr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2091;p51">
                <a:extLst>
                  <a:ext uri="{FF2B5EF4-FFF2-40B4-BE49-F238E27FC236}">
                    <a16:creationId xmlns:a16="http://schemas.microsoft.com/office/drawing/2014/main" id="{0359F76A-A85F-1D7D-29B1-3B2D1FB09E76}"/>
                  </a:ext>
                </a:extLst>
              </p:cNvPr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2092;p51">
                <a:extLst>
                  <a:ext uri="{FF2B5EF4-FFF2-40B4-BE49-F238E27FC236}">
                    <a16:creationId xmlns:a16="http://schemas.microsoft.com/office/drawing/2014/main" id="{8E7632A7-2191-4A47-428A-AAC2FC18FDB9}"/>
                  </a:ext>
                </a:extLst>
              </p:cNvPr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2093;p51">
                <a:extLst>
                  <a:ext uri="{FF2B5EF4-FFF2-40B4-BE49-F238E27FC236}">
                    <a16:creationId xmlns:a16="http://schemas.microsoft.com/office/drawing/2014/main" id="{F59C0766-DE56-AEB1-B2DC-0DCA85E99F5D}"/>
                  </a:ext>
                </a:extLst>
              </p:cNvPr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2094;p51">
                <a:extLst>
                  <a:ext uri="{FF2B5EF4-FFF2-40B4-BE49-F238E27FC236}">
                    <a16:creationId xmlns:a16="http://schemas.microsoft.com/office/drawing/2014/main" id="{6A1F4CD9-B28D-89F5-40B9-037BAF9B629E}"/>
                  </a:ext>
                </a:extLst>
              </p:cNvPr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2095;p51">
                <a:extLst>
                  <a:ext uri="{FF2B5EF4-FFF2-40B4-BE49-F238E27FC236}">
                    <a16:creationId xmlns:a16="http://schemas.microsoft.com/office/drawing/2014/main" id="{AD8B5C1D-E4CF-5693-F586-A2EF16E12587}"/>
                  </a:ext>
                </a:extLst>
              </p:cNvPr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2096;p51">
                <a:extLst>
                  <a:ext uri="{FF2B5EF4-FFF2-40B4-BE49-F238E27FC236}">
                    <a16:creationId xmlns:a16="http://schemas.microsoft.com/office/drawing/2014/main" id="{6478753E-E132-038E-1456-6DECFB0D9FCC}"/>
                  </a:ext>
                </a:extLst>
              </p:cNvPr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2097;p51">
                <a:extLst>
                  <a:ext uri="{FF2B5EF4-FFF2-40B4-BE49-F238E27FC236}">
                    <a16:creationId xmlns:a16="http://schemas.microsoft.com/office/drawing/2014/main" id="{62FC3E91-1B0C-A89F-0437-2DFFF92B3020}"/>
                  </a:ext>
                </a:extLst>
              </p:cNvPr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2098;p51">
                <a:extLst>
                  <a:ext uri="{FF2B5EF4-FFF2-40B4-BE49-F238E27FC236}">
                    <a16:creationId xmlns:a16="http://schemas.microsoft.com/office/drawing/2014/main" id="{DDABE41E-E23D-BB0A-899C-19FD80145052}"/>
                  </a:ext>
                </a:extLst>
              </p:cNvPr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2099;p51">
                <a:extLst>
                  <a:ext uri="{FF2B5EF4-FFF2-40B4-BE49-F238E27FC236}">
                    <a16:creationId xmlns:a16="http://schemas.microsoft.com/office/drawing/2014/main" id="{B8492DAC-C8AA-20A4-44D4-6AD8913DF0E4}"/>
                  </a:ext>
                </a:extLst>
              </p:cNvPr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2100;p51">
                <a:extLst>
                  <a:ext uri="{FF2B5EF4-FFF2-40B4-BE49-F238E27FC236}">
                    <a16:creationId xmlns:a16="http://schemas.microsoft.com/office/drawing/2014/main" id="{35751ECF-56A0-7E24-CA7A-3EBFEB2A36E8}"/>
                  </a:ext>
                </a:extLst>
              </p:cNvPr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8"/>
          <p:cNvSpPr txBox="1">
            <a:spLocks noGrp="1"/>
          </p:cNvSpPr>
          <p:nvPr>
            <p:ph type="title" idx="20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in the loop</a:t>
            </a:r>
            <a:endParaRPr dirty="0"/>
          </a:p>
        </p:txBody>
      </p:sp>
      <p:grpSp>
        <p:nvGrpSpPr>
          <p:cNvPr id="1811" name="Google Shape;1811;p48"/>
          <p:cNvGrpSpPr/>
          <p:nvPr/>
        </p:nvGrpSpPr>
        <p:grpSpPr>
          <a:xfrm>
            <a:off x="7893439" y="197269"/>
            <a:ext cx="945222" cy="1233249"/>
            <a:chOff x="7893439" y="197269"/>
            <a:chExt cx="945222" cy="1233249"/>
          </a:xfrm>
        </p:grpSpPr>
        <p:grpSp>
          <p:nvGrpSpPr>
            <p:cNvPr id="1812" name="Google Shape;1812;p48"/>
            <p:cNvGrpSpPr/>
            <p:nvPr/>
          </p:nvGrpSpPr>
          <p:grpSpPr>
            <a:xfrm>
              <a:off x="8277069" y="1184415"/>
              <a:ext cx="232919" cy="246103"/>
              <a:chOff x="3996082" y="3436815"/>
              <a:chExt cx="232919" cy="246103"/>
            </a:xfrm>
          </p:grpSpPr>
          <p:sp>
            <p:nvSpPr>
              <p:cNvPr id="1813" name="Google Shape;1813;p48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48"/>
            <p:cNvGrpSpPr/>
            <p:nvPr/>
          </p:nvGrpSpPr>
          <p:grpSpPr>
            <a:xfrm>
              <a:off x="7893439" y="197269"/>
              <a:ext cx="243816" cy="224279"/>
              <a:chOff x="3891439" y="3145857"/>
              <a:chExt cx="243816" cy="224279"/>
            </a:xfrm>
          </p:grpSpPr>
          <p:sp>
            <p:nvSpPr>
              <p:cNvPr id="1817" name="Google Shape;1817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48"/>
            <p:cNvGrpSpPr/>
            <p:nvPr/>
          </p:nvGrpSpPr>
          <p:grpSpPr>
            <a:xfrm>
              <a:off x="8593702" y="785373"/>
              <a:ext cx="244959" cy="232347"/>
              <a:chOff x="4319252" y="2889398"/>
              <a:chExt cx="244959" cy="232347"/>
            </a:xfrm>
          </p:grpSpPr>
          <p:sp>
            <p:nvSpPr>
              <p:cNvPr id="1821" name="Google Shape;1821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4" name="Google Shape;1824;p48"/>
          <p:cNvGrpSpPr/>
          <p:nvPr/>
        </p:nvGrpSpPr>
        <p:grpSpPr>
          <a:xfrm>
            <a:off x="320902" y="2977698"/>
            <a:ext cx="591053" cy="456625"/>
            <a:chOff x="3251502" y="3291423"/>
            <a:chExt cx="591053" cy="456625"/>
          </a:xfrm>
        </p:grpSpPr>
        <p:grpSp>
          <p:nvGrpSpPr>
            <p:cNvPr id="1825" name="Google Shape;1825;p48"/>
            <p:cNvGrpSpPr/>
            <p:nvPr/>
          </p:nvGrpSpPr>
          <p:grpSpPr>
            <a:xfrm>
              <a:off x="3598739" y="3523769"/>
              <a:ext cx="243816" cy="224279"/>
              <a:chOff x="3891439" y="3145857"/>
              <a:chExt cx="243816" cy="224279"/>
            </a:xfrm>
          </p:grpSpPr>
          <p:sp>
            <p:nvSpPr>
              <p:cNvPr id="1826" name="Google Shape;1826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48"/>
            <p:cNvGrpSpPr/>
            <p:nvPr/>
          </p:nvGrpSpPr>
          <p:grpSpPr>
            <a:xfrm>
              <a:off x="3251502" y="3291423"/>
              <a:ext cx="244959" cy="232347"/>
              <a:chOff x="4319252" y="2889398"/>
              <a:chExt cx="244959" cy="232347"/>
            </a:xfrm>
          </p:grpSpPr>
          <p:sp>
            <p:nvSpPr>
              <p:cNvPr id="1830" name="Google Shape;1830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BFCE64-CE73-C480-5549-559F5D91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05" y="1247043"/>
            <a:ext cx="2269808" cy="17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1936;p51">
            <a:extLst>
              <a:ext uri="{FF2B5EF4-FFF2-40B4-BE49-F238E27FC236}">
                <a16:creationId xmlns:a16="http://schemas.microsoft.com/office/drawing/2014/main" id="{C5F190B2-7E4D-6D5D-1382-B11A20B96089}"/>
              </a:ext>
            </a:extLst>
          </p:cNvPr>
          <p:cNvGrpSpPr/>
          <p:nvPr/>
        </p:nvGrpSpPr>
        <p:grpSpPr>
          <a:xfrm rot="11664833">
            <a:off x="8295114" y="27481"/>
            <a:ext cx="703656" cy="808893"/>
            <a:chOff x="6371433" y="1551954"/>
            <a:chExt cx="2410423" cy="2047034"/>
          </a:xfrm>
        </p:grpSpPr>
        <p:sp>
          <p:nvSpPr>
            <p:cNvPr id="43" name="Google Shape;1937;p51">
              <a:extLst>
                <a:ext uri="{FF2B5EF4-FFF2-40B4-BE49-F238E27FC236}">
                  <a16:creationId xmlns:a16="http://schemas.microsoft.com/office/drawing/2014/main" id="{1ECD907C-FD0C-5836-A22E-3F0911343CE7}"/>
                </a:ext>
              </a:extLst>
            </p:cNvPr>
            <p:cNvSpPr/>
            <p:nvPr/>
          </p:nvSpPr>
          <p:spPr>
            <a:xfrm>
              <a:off x="6610039" y="1557704"/>
              <a:ext cx="624486" cy="610667"/>
            </a:xfrm>
            <a:custGeom>
              <a:avLst/>
              <a:gdLst/>
              <a:ahLst/>
              <a:cxnLst/>
              <a:rect l="l" t="t" r="r" b="b"/>
              <a:pathLst>
                <a:path w="19658" h="19223" extrusionOk="0">
                  <a:moveTo>
                    <a:pt x="2607" y="0"/>
                  </a:moveTo>
                  <a:lnTo>
                    <a:pt x="2462" y="163"/>
                  </a:lnTo>
                  <a:lnTo>
                    <a:pt x="2281" y="543"/>
                  </a:lnTo>
                  <a:lnTo>
                    <a:pt x="2173" y="1177"/>
                  </a:lnTo>
                  <a:lnTo>
                    <a:pt x="2100" y="1575"/>
                  </a:lnTo>
                  <a:lnTo>
                    <a:pt x="2028" y="1231"/>
                  </a:lnTo>
                  <a:lnTo>
                    <a:pt x="1738" y="398"/>
                  </a:lnTo>
                  <a:lnTo>
                    <a:pt x="1539" y="109"/>
                  </a:lnTo>
                  <a:lnTo>
                    <a:pt x="1413" y="18"/>
                  </a:lnTo>
                  <a:lnTo>
                    <a:pt x="1340" y="18"/>
                  </a:lnTo>
                  <a:lnTo>
                    <a:pt x="1268" y="54"/>
                  </a:lnTo>
                  <a:lnTo>
                    <a:pt x="1177" y="199"/>
                  </a:lnTo>
                  <a:lnTo>
                    <a:pt x="1123" y="561"/>
                  </a:lnTo>
                  <a:lnTo>
                    <a:pt x="1195" y="1539"/>
                  </a:lnTo>
                  <a:lnTo>
                    <a:pt x="1232" y="1901"/>
                  </a:lnTo>
                  <a:lnTo>
                    <a:pt x="1141" y="1720"/>
                  </a:lnTo>
                  <a:lnTo>
                    <a:pt x="797" y="1303"/>
                  </a:lnTo>
                  <a:lnTo>
                    <a:pt x="489" y="1068"/>
                  </a:lnTo>
                  <a:lnTo>
                    <a:pt x="308" y="1032"/>
                  </a:lnTo>
                  <a:lnTo>
                    <a:pt x="146" y="1086"/>
                  </a:lnTo>
                  <a:lnTo>
                    <a:pt x="37" y="1303"/>
                  </a:lnTo>
                  <a:lnTo>
                    <a:pt x="19" y="1484"/>
                  </a:lnTo>
                  <a:lnTo>
                    <a:pt x="1" y="1810"/>
                  </a:lnTo>
                  <a:lnTo>
                    <a:pt x="164" y="2498"/>
                  </a:lnTo>
                  <a:lnTo>
                    <a:pt x="453" y="3204"/>
                  </a:lnTo>
                  <a:lnTo>
                    <a:pt x="851" y="3819"/>
                  </a:lnTo>
                  <a:lnTo>
                    <a:pt x="1051" y="4073"/>
                  </a:lnTo>
                  <a:lnTo>
                    <a:pt x="1195" y="4923"/>
                  </a:lnTo>
                  <a:lnTo>
                    <a:pt x="1648" y="6788"/>
                  </a:lnTo>
                  <a:lnTo>
                    <a:pt x="2318" y="8815"/>
                  </a:lnTo>
                  <a:lnTo>
                    <a:pt x="3186" y="10915"/>
                  </a:lnTo>
                  <a:lnTo>
                    <a:pt x="4236" y="12996"/>
                  </a:lnTo>
                  <a:lnTo>
                    <a:pt x="5467" y="15023"/>
                  </a:lnTo>
                  <a:lnTo>
                    <a:pt x="6861" y="16888"/>
                  </a:lnTo>
                  <a:lnTo>
                    <a:pt x="8417" y="18535"/>
                  </a:lnTo>
                  <a:lnTo>
                    <a:pt x="9268" y="19223"/>
                  </a:lnTo>
                  <a:lnTo>
                    <a:pt x="19658" y="16381"/>
                  </a:lnTo>
                  <a:lnTo>
                    <a:pt x="18952" y="16146"/>
                  </a:lnTo>
                  <a:lnTo>
                    <a:pt x="17558" y="15621"/>
                  </a:lnTo>
                  <a:lnTo>
                    <a:pt x="15513" y="14679"/>
                  </a:lnTo>
                  <a:lnTo>
                    <a:pt x="12888" y="13195"/>
                  </a:lnTo>
                  <a:lnTo>
                    <a:pt x="10372" y="11512"/>
                  </a:lnTo>
                  <a:lnTo>
                    <a:pt x="9196" y="10625"/>
                  </a:lnTo>
                  <a:lnTo>
                    <a:pt x="8200" y="9847"/>
                  </a:lnTo>
                  <a:lnTo>
                    <a:pt x="6318" y="8181"/>
                  </a:lnTo>
                  <a:lnTo>
                    <a:pt x="4598" y="6353"/>
                  </a:lnTo>
                  <a:lnTo>
                    <a:pt x="3458" y="4869"/>
                  </a:lnTo>
                  <a:lnTo>
                    <a:pt x="2770" y="3801"/>
                  </a:lnTo>
                  <a:lnTo>
                    <a:pt x="2462" y="3258"/>
                  </a:lnTo>
                  <a:lnTo>
                    <a:pt x="2661" y="2371"/>
                  </a:lnTo>
                  <a:lnTo>
                    <a:pt x="2770" y="1466"/>
                  </a:lnTo>
                  <a:lnTo>
                    <a:pt x="2788" y="1122"/>
                  </a:lnTo>
                  <a:lnTo>
                    <a:pt x="2788" y="525"/>
                  </a:lnTo>
                  <a:lnTo>
                    <a:pt x="2698" y="145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8;p51">
              <a:extLst>
                <a:ext uri="{FF2B5EF4-FFF2-40B4-BE49-F238E27FC236}">
                  <a16:creationId xmlns:a16="http://schemas.microsoft.com/office/drawing/2014/main" id="{BEDFEBF9-1CE4-C9EE-357F-647E13A64491}"/>
                </a:ext>
              </a:extLst>
            </p:cNvPr>
            <p:cNvSpPr/>
            <p:nvPr/>
          </p:nvSpPr>
          <p:spPr>
            <a:xfrm>
              <a:off x="6604860" y="1551954"/>
              <a:ext cx="635414" cy="622166"/>
            </a:xfrm>
            <a:custGeom>
              <a:avLst/>
              <a:gdLst/>
              <a:ahLst/>
              <a:cxnLst/>
              <a:rect l="l" t="t" r="r" b="b"/>
              <a:pathLst>
                <a:path w="20002" h="19585" extrusionOk="0">
                  <a:moveTo>
                    <a:pt x="2698" y="0"/>
                  </a:moveTo>
                  <a:lnTo>
                    <a:pt x="2625" y="73"/>
                  </a:lnTo>
                  <a:lnTo>
                    <a:pt x="2481" y="272"/>
                  </a:lnTo>
                  <a:lnTo>
                    <a:pt x="2318" y="652"/>
                  </a:lnTo>
                  <a:lnTo>
                    <a:pt x="2247" y="926"/>
                  </a:lnTo>
                  <a:lnTo>
                    <a:pt x="2064" y="398"/>
                  </a:lnTo>
                  <a:lnTo>
                    <a:pt x="1811" y="109"/>
                  </a:lnTo>
                  <a:lnTo>
                    <a:pt x="1594" y="18"/>
                  </a:lnTo>
                  <a:lnTo>
                    <a:pt x="1467" y="18"/>
                  </a:lnTo>
                  <a:lnTo>
                    <a:pt x="1358" y="54"/>
                  </a:lnTo>
                  <a:lnTo>
                    <a:pt x="1195" y="217"/>
                  </a:lnTo>
                  <a:lnTo>
                    <a:pt x="1069" y="616"/>
                  </a:lnTo>
                  <a:lnTo>
                    <a:pt x="1127" y="1479"/>
                  </a:lnTo>
                  <a:lnTo>
                    <a:pt x="1127" y="1479"/>
                  </a:lnTo>
                  <a:lnTo>
                    <a:pt x="870" y="1231"/>
                  </a:lnTo>
                  <a:lnTo>
                    <a:pt x="490" y="1086"/>
                  </a:lnTo>
                  <a:lnTo>
                    <a:pt x="272" y="1122"/>
                  </a:lnTo>
                  <a:lnTo>
                    <a:pt x="91" y="1321"/>
                  </a:lnTo>
                  <a:lnTo>
                    <a:pt x="1" y="1665"/>
                  </a:lnTo>
                  <a:lnTo>
                    <a:pt x="1" y="1937"/>
                  </a:lnTo>
                  <a:lnTo>
                    <a:pt x="19" y="2263"/>
                  </a:lnTo>
                  <a:lnTo>
                    <a:pt x="218" y="2950"/>
                  </a:lnTo>
                  <a:lnTo>
                    <a:pt x="363" y="3258"/>
                  </a:lnTo>
                  <a:lnTo>
                    <a:pt x="544" y="3566"/>
                  </a:lnTo>
                  <a:lnTo>
                    <a:pt x="978" y="4217"/>
                  </a:lnTo>
                  <a:lnTo>
                    <a:pt x="1069" y="4543"/>
                  </a:lnTo>
                  <a:lnTo>
                    <a:pt x="1322" y="5865"/>
                  </a:lnTo>
                  <a:lnTo>
                    <a:pt x="1702" y="7186"/>
                  </a:lnTo>
                  <a:lnTo>
                    <a:pt x="1956" y="8055"/>
                  </a:lnTo>
                  <a:lnTo>
                    <a:pt x="2589" y="9774"/>
                  </a:lnTo>
                  <a:lnTo>
                    <a:pt x="3295" y="11476"/>
                  </a:lnTo>
                  <a:lnTo>
                    <a:pt x="4128" y="13141"/>
                  </a:lnTo>
                  <a:lnTo>
                    <a:pt x="5069" y="14734"/>
                  </a:lnTo>
                  <a:lnTo>
                    <a:pt x="6137" y="16254"/>
                  </a:lnTo>
                  <a:lnTo>
                    <a:pt x="7313" y="17666"/>
                  </a:lnTo>
                  <a:lnTo>
                    <a:pt x="8617" y="18969"/>
                  </a:lnTo>
                  <a:lnTo>
                    <a:pt x="9323" y="19548"/>
                  </a:lnTo>
                  <a:lnTo>
                    <a:pt x="9395" y="19585"/>
                  </a:lnTo>
                  <a:lnTo>
                    <a:pt x="9522" y="19567"/>
                  </a:lnTo>
                  <a:lnTo>
                    <a:pt x="9612" y="19458"/>
                  </a:lnTo>
                  <a:lnTo>
                    <a:pt x="9594" y="19313"/>
                  </a:lnTo>
                  <a:lnTo>
                    <a:pt x="9540" y="19259"/>
                  </a:lnTo>
                  <a:lnTo>
                    <a:pt x="8997" y="18806"/>
                  </a:lnTo>
                  <a:lnTo>
                    <a:pt x="7965" y="17811"/>
                  </a:lnTo>
                  <a:lnTo>
                    <a:pt x="7006" y="16743"/>
                  </a:lnTo>
                  <a:lnTo>
                    <a:pt x="6119" y="15603"/>
                  </a:lnTo>
                  <a:lnTo>
                    <a:pt x="4924" y="13811"/>
                  </a:lnTo>
                  <a:lnTo>
                    <a:pt x="3603" y="11240"/>
                  </a:lnTo>
                  <a:lnTo>
                    <a:pt x="3060" y="9937"/>
                  </a:lnTo>
                  <a:lnTo>
                    <a:pt x="2589" y="8743"/>
                  </a:lnTo>
                  <a:lnTo>
                    <a:pt x="1811" y="6281"/>
                  </a:lnTo>
                  <a:lnTo>
                    <a:pt x="1539" y="5032"/>
                  </a:lnTo>
                  <a:lnTo>
                    <a:pt x="1485" y="4598"/>
                  </a:lnTo>
                  <a:lnTo>
                    <a:pt x="1376" y="4181"/>
                  </a:lnTo>
                  <a:lnTo>
                    <a:pt x="1232" y="3910"/>
                  </a:lnTo>
                  <a:lnTo>
                    <a:pt x="852" y="3403"/>
                  </a:lnTo>
                  <a:lnTo>
                    <a:pt x="707" y="3131"/>
                  </a:lnTo>
                  <a:lnTo>
                    <a:pt x="526" y="2697"/>
                  </a:lnTo>
                  <a:lnTo>
                    <a:pt x="399" y="2226"/>
                  </a:lnTo>
                  <a:lnTo>
                    <a:pt x="327" y="2082"/>
                  </a:lnTo>
                  <a:lnTo>
                    <a:pt x="290" y="1846"/>
                  </a:lnTo>
                  <a:lnTo>
                    <a:pt x="381" y="1665"/>
                  </a:lnTo>
                  <a:lnTo>
                    <a:pt x="562" y="1539"/>
                  </a:lnTo>
                  <a:lnTo>
                    <a:pt x="707" y="1521"/>
                  </a:lnTo>
                  <a:lnTo>
                    <a:pt x="1014" y="1810"/>
                  </a:lnTo>
                  <a:lnTo>
                    <a:pt x="1232" y="2154"/>
                  </a:lnTo>
                  <a:lnTo>
                    <a:pt x="1322" y="2263"/>
                  </a:lnTo>
                  <a:lnTo>
                    <a:pt x="1503" y="2226"/>
                  </a:lnTo>
                  <a:lnTo>
                    <a:pt x="1576" y="2136"/>
                  </a:lnTo>
                  <a:lnTo>
                    <a:pt x="1576" y="2064"/>
                  </a:lnTo>
                  <a:lnTo>
                    <a:pt x="1570" y="2011"/>
                  </a:lnTo>
                  <a:lnTo>
                    <a:pt x="1576" y="2009"/>
                  </a:lnTo>
                  <a:lnTo>
                    <a:pt x="1569" y="2000"/>
                  </a:lnTo>
                  <a:lnTo>
                    <a:pt x="1539" y="1702"/>
                  </a:lnTo>
                  <a:lnTo>
                    <a:pt x="1449" y="959"/>
                  </a:lnTo>
                  <a:lnTo>
                    <a:pt x="1485" y="616"/>
                  </a:lnTo>
                  <a:lnTo>
                    <a:pt x="1521" y="543"/>
                  </a:lnTo>
                  <a:lnTo>
                    <a:pt x="1648" y="652"/>
                  </a:lnTo>
                  <a:lnTo>
                    <a:pt x="1865" y="1050"/>
                  </a:lnTo>
                  <a:lnTo>
                    <a:pt x="1919" y="1140"/>
                  </a:lnTo>
                  <a:lnTo>
                    <a:pt x="2010" y="1466"/>
                  </a:lnTo>
                  <a:lnTo>
                    <a:pt x="2082" y="1792"/>
                  </a:lnTo>
                  <a:lnTo>
                    <a:pt x="2119" y="1846"/>
                  </a:lnTo>
                  <a:lnTo>
                    <a:pt x="2209" y="1937"/>
                  </a:lnTo>
                  <a:lnTo>
                    <a:pt x="2336" y="1937"/>
                  </a:lnTo>
                  <a:lnTo>
                    <a:pt x="2426" y="1864"/>
                  </a:lnTo>
                  <a:lnTo>
                    <a:pt x="2444" y="1792"/>
                  </a:lnTo>
                  <a:lnTo>
                    <a:pt x="2517" y="1394"/>
                  </a:lnTo>
                  <a:lnTo>
                    <a:pt x="2698" y="652"/>
                  </a:lnTo>
                  <a:lnTo>
                    <a:pt x="2743" y="577"/>
                  </a:lnTo>
                  <a:lnTo>
                    <a:pt x="2743" y="577"/>
                  </a:lnTo>
                  <a:lnTo>
                    <a:pt x="2752" y="597"/>
                  </a:lnTo>
                  <a:lnTo>
                    <a:pt x="2824" y="1394"/>
                  </a:lnTo>
                  <a:lnTo>
                    <a:pt x="2625" y="2679"/>
                  </a:lnTo>
                  <a:lnTo>
                    <a:pt x="2444" y="3421"/>
                  </a:lnTo>
                  <a:lnTo>
                    <a:pt x="2444" y="3584"/>
                  </a:lnTo>
                  <a:lnTo>
                    <a:pt x="2680" y="4091"/>
                  </a:lnTo>
                  <a:lnTo>
                    <a:pt x="3277" y="4923"/>
                  </a:lnTo>
                  <a:lnTo>
                    <a:pt x="3549" y="5249"/>
                  </a:lnTo>
                  <a:lnTo>
                    <a:pt x="4037" y="5901"/>
                  </a:lnTo>
                  <a:lnTo>
                    <a:pt x="5069" y="7150"/>
                  </a:lnTo>
                  <a:lnTo>
                    <a:pt x="6191" y="8326"/>
                  </a:lnTo>
                  <a:lnTo>
                    <a:pt x="7368" y="9412"/>
                  </a:lnTo>
                  <a:lnTo>
                    <a:pt x="7983" y="9937"/>
                  </a:lnTo>
                  <a:lnTo>
                    <a:pt x="9304" y="11005"/>
                  </a:lnTo>
                  <a:lnTo>
                    <a:pt x="12092" y="13014"/>
                  </a:lnTo>
                  <a:lnTo>
                    <a:pt x="14282" y="14336"/>
                  </a:lnTo>
                  <a:lnTo>
                    <a:pt x="15802" y="15132"/>
                  </a:lnTo>
                  <a:lnTo>
                    <a:pt x="17359" y="15838"/>
                  </a:lnTo>
                  <a:lnTo>
                    <a:pt x="18934" y="16453"/>
                  </a:lnTo>
                  <a:lnTo>
                    <a:pt x="19748" y="16725"/>
                  </a:lnTo>
                  <a:lnTo>
                    <a:pt x="19839" y="16743"/>
                  </a:lnTo>
                  <a:lnTo>
                    <a:pt x="19947" y="16671"/>
                  </a:lnTo>
                  <a:lnTo>
                    <a:pt x="20002" y="16544"/>
                  </a:lnTo>
                  <a:lnTo>
                    <a:pt x="19966" y="16417"/>
                  </a:lnTo>
                  <a:lnTo>
                    <a:pt x="19893" y="16381"/>
                  </a:lnTo>
                  <a:lnTo>
                    <a:pt x="19060" y="16109"/>
                  </a:lnTo>
                  <a:lnTo>
                    <a:pt x="17450" y="15494"/>
                  </a:lnTo>
                  <a:lnTo>
                    <a:pt x="15857" y="14770"/>
                  </a:lnTo>
                  <a:lnTo>
                    <a:pt x="14300" y="13937"/>
                  </a:lnTo>
                  <a:lnTo>
                    <a:pt x="12056" y="12580"/>
                  </a:lnTo>
                  <a:lnTo>
                    <a:pt x="9232" y="10516"/>
                  </a:lnTo>
                  <a:lnTo>
                    <a:pt x="7911" y="9394"/>
                  </a:lnTo>
                  <a:lnTo>
                    <a:pt x="7277" y="8833"/>
                  </a:lnTo>
                  <a:lnTo>
                    <a:pt x="6046" y="7657"/>
                  </a:lnTo>
                  <a:lnTo>
                    <a:pt x="4906" y="6408"/>
                  </a:lnTo>
                  <a:lnTo>
                    <a:pt x="3856" y="5086"/>
                  </a:lnTo>
                  <a:lnTo>
                    <a:pt x="3386" y="4362"/>
                  </a:lnTo>
                  <a:lnTo>
                    <a:pt x="3168" y="3982"/>
                  </a:lnTo>
                  <a:lnTo>
                    <a:pt x="2987" y="3294"/>
                  </a:lnTo>
                  <a:lnTo>
                    <a:pt x="3042" y="2263"/>
                  </a:lnTo>
                  <a:lnTo>
                    <a:pt x="3132" y="1448"/>
                  </a:lnTo>
                  <a:lnTo>
                    <a:pt x="3150" y="1104"/>
                  </a:lnTo>
                  <a:lnTo>
                    <a:pt x="3078" y="435"/>
                  </a:lnTo>
                  <a:lnTo>
                    <a:pt x="2933" y="109"/>
                  </a:lnTo>
                  <a:lnTo>
                    <a:pt x="2879" y="3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9;p51">
              <a:extLst>
                <a:ext uri="{FF2B5EF4-FFF2-40B4-BE49-F238E27FC236}">
                  <a16:creationId xmlns:a16="http://schemas.microsoft.com/office/drawing/2014/main" id="{0EB72266-BAD2-C69C-4B85-327AC8CDD668}"/>
                </a:ext>
              </a:extLst>
            </p:cNvPr>
            <p:cNvSpPr/>
            <p:nvPr/>
          </p:nvSpPr>
          <p:spPr>
            <a:xfrm>
              <a:off x="7995800" y="2133268"/>
              <a:ext cx="782021" cy="409420"/>
            </a:xfrm>
            <a:custGeom>
              <a:avLst/>
              <a:gdLst/>
              <a:ahLst/>
              <a:cxnLst/>
              <a:rect l="l" t="t" r="r" b="b"/>
              <a:pathLst>
                <a:path w="24617" h="12888" extrusionOk="0">
                  <a:moveTo>
                    <a:pt x="23097" y="1"/>
                  </a:moveTo>
                  <a:lnTo>
                    <a:pt x="22934" y="73"/>
                  </a:lnTo>
                  <a:lnTo>
                    <a:pt x="22662" y="344"/>
                  </a:lnTo>
                  <a:lnTo>
                    <a:pt x="22354" y="851"/>
                  </a:lnTo>
                  <a:lnTo>
                    <a:pt x="22192" y="1177"/>
                  </a:lnTo>
                  <a:lnTo>
                    <a:pt x="21811" y="1992"/>
                  </a:lnTo>
                  <a:lnTo>
                    <a:pt x="21522" y="2860"/>
                  </a:lnTo>
                  <a:lnTo>
                    <a:pt x="20961" y="3150"/>
                  </a:lnTo>
                  <a:lnTo>
                    <a:pt x="19820" y="3693"/>
                  </a:lnTo>
                  <a:lnTo>
                    <a:pt x="18065" y="4381"/>
                  </a:lnTo>
                  <a:lnTo>
                    <a:pt x="15657" y="5032"/>
                  </a:lnTo>
                  <a:lnTo>
                    <a:pt x="13178" y="5467"/>
                  </a:lnTo>
                  <a:lnTo>
                    <a:pt x="11929" y="5612"/>
                  </a:lnTo>
                  <a:lnTo>
                    <a:pt x="10463" y="5738"/>
                  </a:lnTo>
                  <a:lnTo>
                    <a:pt x="7440" y="5865"/>
                  </a:lnTo>
                  <a:lnTo>
                    <a:pt x="4417" y="5756"/>
                  </a:lnTo>
                  <a:lnTo>
                    <a:pt x="2191" y="5485"/>
                  </a:lnTo>
                  <a:lnTo>
                    <a:pt x="725" y="5213"/>
                  </a:lnTo>
                  <a:lnTo>
                    <a:pt x="1" y="5032"/>
                  </a:lnTo>
                  <a:lnTo>
                    <a:pt x="7367" y="12888"/>
                  </a:lnTo>
                  <a:lnTo>
                    <a:pt x="8453" y="12743"/>
                  </a:lnTo>
                  <a:lnTo>
                    <a:pt x="10644" y="12164"/>
                  </a:lnTo>
                  <a:lnTo>
                    <a:pt x="12798" y="11295"/>
                  </a:lnTo>
                  <a:lnTo>
                    <a:pt x="14915" y="10227"/>
                  </a:lnTo>
                  <a:lnTo>
                    <a:pt x="16906" y="8996"/>
                  </a:lnTo>
                  <a:lnTo>
                    <a:pt x="18734" y="7657"/>
                  </a:lnTo>
                  <a:lnTo>
                    <a:pt x="20363" y="6281"/>
                  </a:lnTo>
                  <a:lnTo>
                    <a:pt x="21739" y="4924"/>
                  </a:lnTo>
                  <a:lnTo>
                    <a:pt x="22300" y="4272"/>
                  </a:lnTo>
                  <a:lnTo>
                    <a:pt x="22608" y="4182"/>
                  </a:lnTo>
                  <a:lnTo>
                    <a:pt x="23259" y="3856"/>
                  </a:lnTo>
                  <a:lnTo>
                    <a:pt x="23875" y="3403"/>
                  </a:lnTo>
                  <a:lnTo>
                    <a:pt x="24364" y="2897"/>
                  </a:lnTo>
                  <a:lnTo>
                    <a:pt x="24527" y="2625"/>
                  </a:lnTo>
                  <a:lnTo>
                    <a:pt x="24599" y="2444"/>
                  </a:lnTo>
                  <a:lnTo>
                    <a:pt x="24617" y="2209"/>
                  </a:lnTo>
                  <a:lnTo>
                    <a:pt x="24527" y="2082"/>
                  </a:lnTo>
                  <a:lnTo>
                    <a:pt x="24327" y="2028"/>
                  </a:lnTo>
                  <a:lnTo>
                    <a:pt x="23965" y="2064"/>
                  </a:lnTo>
                  <a:lnTo>
                    <a:pt x="23459" y="2227"/>
                  </a:lnTo>
                  <a:lnTo>
                    <a:pt x="23278" y="2335"/>
                  </a:lnTo>
                  <a:lnTo>
                    <a:pt x="23513" y="2046"/>
                  </a:lnTo>
                  <a:lnTo>
                    <a:pt x="24056" y="1249"/>
                  </a:lnTo>
                  <a:lnTo>
                    <a:pt x="24219" y="906"/>
                  </a:lnTo>
                  <a:lnTo>
                    <a:pt x="24219" y="743"/>
                  </a:lnTo>
                  <a:lnTo>
                    <a:pt x="24183" y="688"/>
                  </a:lnTo>
                  <a:lnTo>
                    <a:pt x="24110" y="634"/>
                  </a:lnTo>
                  <a:lnTo>
                    <a:pt x="23947" y="634"/>
                  </a:lnTo>
                  <a:lnTo>
                    <a:pt x="23640" y="779"/>
                  </a:lnTo>
                  <a:lnTo>
                    <a:pt x="22934" y="1358"/>
                  </a:lnTo>
                  <a:lnTo>
                    <a:pt x="22698" y="1611"/>
                  </a:lnTo>
                  <a:lnTo>
                    <a:pt x="22843" y="1231"/>
                  </a:lnTo>
                  <a:lnTo>
                    <a:pt x="23078" y="616"/>
                  </a:lnTo>
                  <a:lnTo>
                    <a:pt x="23133" y="218"/>
                  </a:lnTo>
                  <a:lnTo>
                    <a:pt x="2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0;p51">
              <a:extLst>
                <a:ext uri="{FF2B5EF4-FFF2-40B4-BE49-F238E27FC236}">
                  <a16:creationId xmlns:a16="http://schemas.microsoft.com/office/drawing/2014/main" id="{E622E4EC-BBE8-C392-CA59-46D2955EB0AD}"/>
                </a:ext>
              </a:extLst>
            </p:cNvPr>
            <p:cNvSpPr/>
            <p:nvPr/>
          </p:nvSpPr>
          <p:spPr>
            <a:xfrm>
              <a:off x="7990622" y="2127518"/>
              <a:ext cx="791233" cy="420919"/>
            </a:xfrm>
            <a:custGeom>
              <a:avLst/>
              <a:gdLst/>
              <a:ahLst/>
              <a:cxnLst/>
              <a:rect l="l" t="t" r="r" b="b"/>
              <a:pathLst>
                <a:path w="24907" h="13250" extrusionOk="0">
                  <a:moveTo>
                    <a:pt x="23241" y="1"/>
                  </a:moveTo>
                  <a:lnTo>
                    <a:pt x="23151" y="37"/>
                  </a:lnTo>
                  <a:lnTo>
                    <a:pt x="22952" y="163"/>
                  </a:lnTo>
                  <a:lnTo>
                    <a:pt x="22608" y="507"/>
                  </a:lnTo>
                  <a:lnTo>
                    <a:pt x="22228" y="1159"/>
                  </a:lnTo>
                  <a:lnTo>
                    <a:pt x="22029" y="1593"/>
                  </a:lnTo>
                  <a:lnTo>
                    <a:pt x="21902" y="1955"/>
                  </a:lnTo>
                  <a:lnTo>
                    <a:pt x="21667" y="2607"/>
                  </a:lnTo>
                  <a:lnTo>
                    <a:pt x="21431" y="2951"/>
                  </a:lnTo>
                  <a:lnTo>
                    <a:pt x="21269" y="3060"/>
                  </a:lnTo>
                  <a:lnTo>
                    <a:pt x="20581" y="3403"/>
                  </a:lnTo>
                  <a:lnTo>
                    <a:pt x="19875" y="3729"/>
                  </a:lnTo>
                  <a:lnTo>
                    <a:pt x="19115" y="4037"/>
                  </a:lnTo>
                  <a:lnTo>
                    <a:pt x="17576" y="4562"/>
                  </a:lnTo>
                  <a:lnTo>
                    <a:pt x="16001" y="4978"/>
                  </a:lnTo>
                  <a:lnTo>
                    <a:pt x="14409" y="5286"/>
                  </a:lnTo>
                  <a:lnTo>
                    <a:pt x="13594" y="5413"/>
                  </a:lnTo>
                  <a:lnTo>
                    <a:pt x="11929" y="5630"/>
                  </a:lnTo>
                  <a:lnTo>
                    <a:pt x="8562" y="5865"/>
                  </a:lnTo>
                  <a:lnTo>
                    <a:pt x="6028" y="5847"/>
                  </a:lnTo>
                  <a:lnTo>
                    <a:pt x="4345" y="5738"/>
                  </a:lnTo>
                  <a:lnTo>
                    <a:pt x="2661" y="5521"/>
                  </a:lnTo>
                  <a:lnTo>
                    <a:pt x="1014" y="5232"/>
                  </a:lnTo>
                  <a:lnTo>
                    <a:pt x="182" y="5032"/>
                  </a:lnTo>
                  <a:lnTo>
                    <a:pt x="109" y="5014"/>
                  </a:lnTo>
                  <a:lnTo>
                    <a:pt x="1" y="5105"/>
                  </a:lnTo>
                  <a:lnTo>
                    <a:pt x="1" y="5232"/>
                  </a:lnTo>
                  <a:lnTo>
                    <a:pt x="73" y="5358"/>
                  </a:lnTo>
                  <a:lnTo>
                    <a:pt x="145" y="5394"/>
                  </a:lnTo>
                  <a:lnTo>
                    <a:pt x="978" y="5594"/>
                  </a:lnTo>
                  <a:lnTo>
                    <a:pt x="2698" y="5901"/>
                  </a:lnTo>
                  <a:lnTo>
                    <a:pt x="4435" y="6118"/>
                  </a:lnTo>
                  <a:lnTo>
                    <a:pt x="6191" y="6227"/>
                  </a:lnTo>
                  <a:lnTo>
                    <a:pt x="8834" y="6245"/>
                  </a:lnTo>
                  <a:lnTo>
                    <a:pt x="12327" y="5974"/>
                  </a:lnTo>
                  <a:lnTo>
                    <a:pt x="14028" y="5720"/>
                  </a:lnTo>
                  <a:lnTo>
                    <a:pt x="15567" y="5449"/>
                  </a:lnTo>
                  <a:lnTo>
                    <a:pt x="17829" y="4870"/>
                  </a:lnTo>
                  <a:lnTo>
                    <a:pt x="19296" y="4363"/>
                  </a:lnTo>
                  <a:lnTo>
                    <a:pt x="20020" y="4073"/>
                  </a:lnTo>
                  <a:lnTo>
                    <a:pt x="20581" y="3838"/>
                  </a:lnTo>
                  <a:lnTo>
                    <a:pt x="21431" y="3440"/>
                  </a:lnTo>
                  <a:lnTo>
                    <a:pt x="21848" y="3041"/>
                  </a:lnTo>
                  <a:lnTo>
                    <a:pt x="21974" y="2770"/>
                  </a:lnTo>
                  <a:lnTo>
                    <a:pt x="22192" y="2118"/>
                  </a:lnTo>
                  <a:lnTo>
                    <a:pt x="22662" y="1068"/>
                  </a:lnTo>
                  <a:lnTo>
                    <a:pt x="23079" y="548"/>
                  </a:lnTo>
                  <a:lnTo>
                    <a:pt x="23079" y="616"/>
                  </a:lnTo>
                  <a:lnTo>
                    <a:pt x="22843" y="1358"/>
                  </a:lnTo>
                  <a:lnTo>
                    <a:pt x="22723" y="1659"/>
                  </a:lnTo>
                  <a:lnTo>
                    <a:pt x="22717" y="1666"/>
                  </a:lnTo>
                  <a:lnTo>
                    <a:pt x="22719" y="1668"/>
                  </a:lnTo>
                  <a:lnTo>
                    <a:pt x="22719" y="1668"/>
                  </a:lnTo>
                  <a:lnTo>
                    <a:pt x="22698" y="1720"/>
                  </a:lnTo>
                  <a:lnTo>
                    <a:pt x="22680" y="1792"/>
                  </a:lnTo>
                  <a:lnTo>
                    <a:pt x="22717" y="1901"/>
                  </a:lnTo>
                  <a:lnTo>
                    <a:pt x="22879" y="1973"/>
                  </a:lnTo>
                  <a:lnTo>
                    <a:pt x="23006" y="1901"/>
                  </a:lnTo>
                  <a:lnTo>
                    <a:pt x="23241" y="1666"/>
                  </a:lnTo>
                  <a:lnTo>
                    <a:pt x="23495" y="1430"/>
                  </a:lnTo>
                  <a:lnTo>
                    <a:pt x="23585" y="1394"/>
                  </a:lnTo>
                  <a:lnTo>
                    <a:pt x="23984" y="1195"/>
                  </a:lnTo>
                  <a:lnTo>
                    <a:pt x="24147" y="1159"/>
                  </a:lnTo>
                  <a:lnTo>
                    <a:pt x="24128" y="1213"/>
                  </a:lnTo>
                  <a:lnTo>
                    <a:pt x="23748" y="1829"/>
                  </a:lnTo>
                  <a:lnTo>
                    <a:pt x="23296" y="2408"/>
                  </a:lnTo>
                  <a:lnTo>
                    <a:pt x="23241" y="2516"/>
                  </a:lnTo>
                  <a:lnTo>
                    <a:pt x="23332" y="2679"/>
                  </a:lnTo>
                  <a:lnTo>
                    <a:pt x="23441" y="2716"/>
                  </a:lnTo>
                  <a:lnTo>
                    <a:pt x="23513" y="2679"/>
                  </a:lnTo>
                  <a:lnTo>
                    <a:pt x="23658" y="2589"/>
                  </a:lnTo>
                  <a:lnTo>
                    <a:pt x="23839" y="2535"/>
                  </a:lnTo>
                  <a:lnTo>
                    <a:pt x="23966" y="2444"/>
                  </a:lnTo>
                  <a:lnTo>
                    <a:pt x="24183" y="2408"/>
                  </a:lnTo>
                  <a:lnTo>
                    <a:pt x="24328" y="2498"/>
                  </a:lnTo>
                  <a:lnTo>
                    <a:pt x="24400" y="2752"/>
                  </a:lnTo>
                  <a:lnTo>
                    <a:pt x="24400" y="2933"/>
                  </a:lnTo>
                  <a:lnTo>
                    <a:pt x="24092" y="3277"/>
                  </a:lnTo>
                  <a:lnTo>
                    <a:pt x="23368" y="3856"/>
                  </a:lnTo>
                  <a:lnTo>
                    <a:pt x="22952" y="4073"/>
                  </a:lnTo>
                  <a:lnTo>
                    <a:pt x="22536" y="4272"/>
                  </a:lnTo>
                  <a:lnTo>
                    <a:pt x="21956" y="4761"/>
                  </a:lnTo>
                  <a:lnTo>
                    <a:pt x="21631" y="5105"/>
                  </a:lnTo>
                  <a:lnTo>
                    <a:pt x="20744" y="6010"/>
                  </a:lnTo>
                  <a:lnTo>
                    <a:pt x="18807" y="7675"/>
                  </a:lnTo>
                  <a:lnTo>
                    <a:pt x="17775" y="8435"/>
                  </a:lnTo>
                  <a:lnTo>
                    <a:pt x="16635" y="9250"/>
                  </a:lnTo>
                  <a:lnTo>
                    <a:pt x="14191" y="10698"/>
                  </a:lnTo>
                  <a:lnTo>
                    <a:pt x="12255" y="11585"/>
                  </a:lnTo>
                  <a:lnTo>
                    <a:pt x="10933" y="12092"/>
                  </a:lnTo>
                  <a:lnTo>
                    <a:pt x="9594" y="12490"/>
                  </a:lnTo>
                  <a:lnTo>
                    <a:pt x="8200" y="12797"/>
                  </a:lnTo>
                  <a:lnTo>
                    <a:pt x="7494" y="12888"/>
                  </a:lnTo>
                  <a:lnTo>
                    <a:pt x="7422" y="12906"/>
                  </a:lnTo>
                  <a:lnTo>
                    <a:pt x="7349" y="13033"/>
                  </a:lnTo>
                  <a:lnTo>
                    <a:pt x="7367" y="13159"/>
                  </a:lnTo>
                  <a:lnTo>
                    <a:pt x="7476" y="13250"/>
                  </a:lnTo>
                  <a:lnTo>
                    <a:pt x="7549" y="13250"/>
                  </a:lnTo>
                  <a:lnTo>
                    <a:pt x="8417" y="13141"/>
                  </a:lnTo>
                  <a:lnTo>
                    <a:pt x="10119" y="12743"/>
                  </a:lnTo>
                  <a:lnTo>
                    <a:pt x="11784" y="12200"/>
                  </a:lnTo>
                  <a:lnTo>
                    <a:pt x="13413" y="11512"/>
                  </a:lnTo>
                  <a:lnTo>
                    <a:pt x="14988" y="10698"/>
                  </a:lnTo>
                  <a:lnTo>
                    <a:pt x="16526" y="9793"/>
                  </a:lnTo>
                  <a:lnTo>
                    <a:pt x="17974" y="8779"/>
                  </a:lnTo>
                  <a:lnTo>
                    <a:pt x="19350" y="7711"/>
                  </a:lnTo>
                  <a:lnTo>
                    <a:pt x="20020" y="7150"/>
                  </a:lnTo>
                  <a:lnTo>
                    <a:pt x="20563" y="6680"/>
                  </a:lnTo>
                  <a:lnTo>
                    <a:pt x="21612" y="5666"/>
                  </a:lnTo>
                  <a:lnTo>
                    <a:pt x="22101" y="5141"/>
                  </a:lnTo>
                  <a:lnTo>
                    <a:pt x="22373" y="4888"/>
                  </a:lnTo>
                  <a:lnTo>
                    <a:pt x="22988" y="4471"/>
                  </a:lnTo>
                  <a:lnTo>
                    <a:pt x="23640" y="4109"/>
                  </a:lnTo>
                  <a:lnTo>
                    <a:pt x="24237" y="3675"/>
                  </a:lnTo>
                  <a:lnTo>
                    <a:pt x="24490" y="3403"/>
                  </a:lnTo>
                  <a:lnTo>
                    <a:pt x="24671" y="3168"/>
                  </a:lnTo>
                  <a:lnTo>
                    <a:pt x="24871" y="2788"/>
                  </a:lnTo>
                  <a:lnTo>
                    <a:pt x="24907" y="2480"/>
                  </a:lnTo>
                  <a:lnTo>
                    <a:pt x="24816" y="2263"/>
                  </a:lnTo>
                  <a:lnTo>
                    <a:pt x="24617" y="2118"/>
                  </a:lnTo>
                  <a:lnTo>
                    <a:pt x="24328" y="2064"/>
                  </a:lnTo>
                  <a:lnTo>
                    <a:pt x="23999" y="2119"/>
                  </a:lnTo>
                  <a:lnTo>
                    <a:pt x="23999" y="2119"/>
                  </a:lnTo>
                  <a:lnTo>
                    <a:pt x="24472" y="1430"/>
                  </a:lnTo>
                  <a:lnTo>
                    <a:pt x="24599" y="1032"/>
                  </a:lnTo>
                  <a:lnTo>
                    <a:pt x="24545" y="797"/>
                  </a:lnTo>
                  <a:lnTo>
                    <a:pt x="24454" y="725"/>
                  </a:lnTo>
                  <a:lnTo>
                    <a:pt x="24346" y="652"/>
                  </a:lnTo>
                  <a:lnTo>
                    <a:pt x="24128" y="616"/>
                  </a:lnTo>
                  <a:lnTo>
                    <a:pt x="23748" y="743"/>
                  </a:lnTo>
                  <a:lnTo>
                    <a:pt x="23311" y="1103"/>
                  </a:lnTo>
                  <a:lnTo>
                    <a:pt x="23404" y="815"/>
                  </a:lnTo>
                  <a:lnTo>
                    <a:pt x="23459" y="399"/>
                  </a:lnTo>
                  <a:lnTo>
                    <a:pt x="23441" y="163"/>
                  </a:lnTo>
                  <a:lnTo>
                    <a:pt x="23422" y="55"/>
                  </a:lnTo>
                  <a:lnTo>
                    <a:pt x="23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1;p51">
              <a:extLst>
                <a:ext uri="{FF2B5EF4-FFF2-40B4-BE49-F238E27FC236}">
                  <a16:creationId xmlns:a16="http://schemas.microsoft.com/office/drawing/2014/main" id="{4896D6D2-D626-F838-8EE5-01B9CC740270}"/>
                </a:ext>
              </a:extLst>
            </p:cNvPr>
            <p:cNvSpPr/>
            <p:nvPr/>
          </p:nvSpPr>
          <p:spPr>
            <a:xfrm>
              <a:off x="6856713" y="1650275"/>
              <a:ext cx="1415115" cy="1504795"/>
            </a:xfrm>
            <a:custGeom>
              <a:avLst/>
              <a:gdLst/>
              <a:ahLst/>
              <a:cxnLst/>
              <a:rect l="l" t="t" r="r" b="b"/>
              <a:pathLst>
                <a:path w="44546" h="47369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521" y="16417"/>
                  </a:lnTo>
                  <a:lnTo>
                    <a:pt x="815" y="19331"/>
                  </a:lnTo>
                  <a:lnTo>
                    <a:pt x="308" y="22264"/>
                  </a:lnTo>
                  <a:lnTo>
                    <a:pt x="37" y="25178"/>
                  </a:lnTo>
                  <a:lnTo>
                    <a:pt x="1" y="28056"/>
                  </a:lnTo>
                  <a:lnTo>
                    <a:pt x="164" y="30825"/>
                  </a:lnTo>
                  <a:lnTo>
                    <a:pt x="562" y="33450"/>
                  </a:lnTo>
                  <a:lnTo>
                    <a:pt x="1159" y="35893"/>
                  </a:lnTo>
                  <a:lnTo>
                    <a:pt x="1557" y="37015"/>
                  </a:lnTo>
                  <a:lnTo>
                    <a:pt x="2155" y="37794"/>
                  </a:lnTo>
                  <a:lnTo>
                    <a:pt x="3476" y="39296"/>
                  </a:lnTo>
                  <a:lnTo>
                    <a:pt x="4978" y="40690"/>
                  </a:lnTo>
                  <a:lnTo>
                    <a:pt x="6644" y="41993"/>
                  </a:lnTo>
                  <a:lnTo>
                    <a:pt x="8436" y="43170"/>
                  </a:lnTo>
                  <a:lnTo>
                    <a:pt x="10354" y="44219"/>
                  </a:lnTo>
                  <a:lnTo>
                    <a:pt x="12363" y="45143"/>
                  </a:lnTo>
                  <a:lnTo>
                    <a:pt x="14481" y="45921"/>
                  </a:lnTo>
                  <a:lnTo>
                    <a:pt x="15567" y="46247"/>
                  </a:lnTo>
                  <a:lnTo>
                    <a:pt x="16671" y="46536"/>
                  </a:lnTo>
                  <a:lnTo>
                    <a:pt x="18879" y="46989"/>
                  </a:lnTo>
                  <a:lnTo>
                    <a:pt x="21070" y="47260"/>
                  </a:lnTo>
                  <a:lnTo>
                    <a:pt x="23260" y="47369"/>
                  </a:lnTo>
                  <a:lnTo>
                    <a:pt x="25396" y="47296"/>
                  </a:lnTo>
                  <a:lnTo>
                    <a:pt x="27495" y="47061"/>
                  </a:lnTo>
                  <a:lnTo>
                    <a:pt x="29504" y="46645"/>
                  </a:lnTo>
                  <a:lnTo>
                    <a:pt x="31423" y="46066"/>
                  </a:lnTo>
                  <a:lnTo>
                    <a:pt x="32346" y="45704"/>
                  </a:lnTo>
                  <a:lnTo>
                    <a:pt x="33269" y="44962"/>
                  </a:lnTo>
                  <a:lnTo>
                    <a:pt x="35061" y="43188"/>
                  </a:lnTo>
                  <a:lnTo>
                    <a:pt x="36763" y="41160"/>
                  </a:lnTo>
                  <a:lnTo>
                    <a:pt x="38355" y="38898"/>
                  </a:lnTo>
                  <a:lnTo>
                    <a:pt x="39822" y="36418"/>
                  </a:lnTo>
                  <a:lnTo>
                    <a:pt x="41125" y="33794"/>
                  </a:lnTo>
                  <a:lnTo>
                    <a:pt x="42229" y="31024"/>
                  </a:lnTo>
                  <a:lnTo>
                    <a:pt x="43152" y="28182"/>
                  </a:lnTo>
                  <a:lnTo>
                    <a:pt x="43514" y="26734"/>
                  </a:lnTo>
                  <a:lnTo>
                    <a:pt x="43786" y="25449"/>
                  </a:lnTo>
                  <a:lnTo>
                    <a:pt x="44238" y="22734"/>
                  </a:lnTo>
                  <a:lnTo>
                    <a:pt x="44491" y="19947"/>
                  </a:lnTo>
                  <a:lnTo>
                    <a:pt x="44546" y="17177"/>
                  </a:lnTo>
                  <a:lnTo>
                    <a:pt x="44329" y="14535"/>
                  </a:lnTo>
                  <a:lnTo>
                    <a:pt x="43985" y="12689"/>
                  </a:lnTo>
                  <a:lnTo>
                    <a:pt x="43659" y="11548"/>
                  </a:lnTo>
                  <a:lnTo>
                    <a:pt x="43243" y="10498"/>
                  </a:lnTo>
                  <a:lnTo>
                    <a:pt x="42754" y="9539"/>
                  </a:lnTo>
                  <a:lnTo>
                    <a:pt x="42175" y="8707"/>
                  </a:lnTo>
                  <a:lnTo>
                    <a:pt x="41487" y="7983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2;p51">
              <a:extLst>
                <a:ext uri="{FF2B5EF4-FFF2-40B4-BE49-F238E27FC236}">
                  <a16:creationId xmlns:a16="http://schemas.microsoft.com/office/drawing/2014/main" id="{1BE1F05A-9E04-8432-ACE5-97F4346A7731}"/>
                </a:ext>
              </a:extLst>
            </p:cNvPr>
            <p:cNvSpPr/>
            <p:nvPr/>
          </p:nvSpPr>
          <p:spPr>
            <a:xfrm>
              <a:off x="6856713" y="1650275"/>
              <a:ext cx="1362794" cy="1002836"/>
            </a:xfrm>
            <a:custGeom>
              <a:avLst/>
              <a:gdLst/>
              <a:ahLst/>
              <a:cxnLst/>
              <a:rect l="l" t="t" r="r" b="b"/>
              <a:pathLst>
                <a:path w="42899" h="31568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648" y="16019"/>
                  </a:lnTo>
                  <a:lnTo>
                    <a:pt x="1087" y="18119"/>
                  </a:lnTo>
                  <a:lnTo>
                    <a:pt x="634" y="20218"/>
                  </a:lnTo>
                  <a:lnTo>
                    <a:pt x="308" y="22336"/>
                  </a:lnTo>
                  <a:lnTo>
                    <a:pt x="91" y="24454"/>
                  </a:lnTo>
                  <a:lnTo>
                    <a:pt x="1" y="26553"/>
                  </a:lnTo>
                  <a:lnTo>
                    <a:pt x="19" y="28599"/>
                  </a:lnTo>
                  <a:lnTo>
                    <a:pt x="146" y="30590"/>
                  </a:lnTo>
                  <a:lnTo>
                    <a:pt x="272" y="31567"/>
                  </a:lnTo>
                  <a:lnTo>
                    <a:pt x="417" y="30644"/>
                  </a:lnTo>
                  <a:lnTo>
                    <a:pt x="906" y="28798"/>
                  </a:lnTo>
                  <a:lnTo>
                    <a:pt x="1250" y="27875"/>
                  </a:lnTo>
                  <a:lnTo>
                    <a:pt x="2010" y="25956"/>
                  </a:lnTo>
                  <a:lnTo>
                    <a:pt x="3331" y="22716"/>
                  </a:lnTo>
                  <a:lnTo>
                    <a:pt x="4345" y="20526"/>
                  </a:lnTo>
                  <a:lnTo>
                    <a:pt x="5467" y="18354"/>
                  </a:lnTo>
                  <a:lnTo>
                    <a:pt x="6716" y="16327"/>
                  </a:lnTo>
                  <a:lnTo>
                    <a:pt x="8074" y="14481"/>
                  </a:lnTo>
                  <a:lnTo>
                    <a:pt x="9196" y="13304"/>
                  </a:lnTo>
                  <a:lnTo>
                    <a:pt x="9974" y="12616"/>
                  </a:lnTo>
                  <a:lnTo>
                    <a:pt x="10390" y="12308"/>
                  </a:lnTo>
                  <a:lnTo>
                    <a:pt x="10752" y="12055"/>
                  </a:lnTo>
                  <a:lnTo>
                    <a:pt x="11531" y="11639"/>
                  </a:lnTo>
                  <a:lnTo>
                    <a:pt x="12327" y="11331"/>
                  </a:lnTo>
                  <a:lnTo>
                    <a:pt x="13142" y="11132"/>
                  </a:lnTo>
                  <a:lnTo>
                    <a:pt x="14372" y="11005"/>
                  </a:lnTo>
                  <a:lnTo>
                    <a:pt x="16074" y="11114"/>
                  </a:lnTo>
                  <a:lnTo>
                    <a:pt x="17812" y="11458"/>
                  </a:lnTo>
                  <a:lnTo>
                    <a:pt x="19549" y="11965"/>
                  </a:lnTo>
                  <a:lnTo>
                    <a:pt x="22174" y="12870"/>
                  </a:lnTo>
                  <a:lnTo>
                    <a:pt x="23893" y="13449"/>
                  </a:lnTo>
                  <a:lnTo>
                    <a:pt x="25287" y="13919"/>
                  </a:lnTo>
                  <a:lnTo>
                    <a:pt x="27405" y="14662"/>
                  </a:lnTo>
                  <a:lnTo>
                    <a:pt x="28798" y="15060"/>
                  </a:lnTo>
                  <a:lnTo>
                    <a:pt x="30138" y="15277"/>
                  </a:lnTo>
                  <a:lnTo>
                    <a:pt x="31387" y="15259"/>
                  </a:lnTo>
                  <a:lnTo>
                    <a:pt x="32256" y="15024"/>
                  </a:lnTo>
                  <a:lnTo>
                    <a:pt x="32799" y="14770"/>
                  </a:lnTo>
                  <a:lnTo>
                    <a:pt x="33305" y="14390"/>
                  </a:lnTo>
                  <a:lnTo>
                    <a:pt x="33776" y="13919"/>
                  </a:lnTo>
                  <a:lnTo>
                    <a:pt x="33975" y="13630"/>
                  </a:lnTo>
                  <a:lnTo>
                    <a:pt x="34591" y="12779"/>
                  </a:lnTo>
                  <a:lnTo>
                    <a:pt x="35731" y="11422"/>
                  </a:lnTo>
                  <a:lnTo>
                    <a:pt x="36835" y="10426"/>
                  </a:lnTo>
                  <a:lnTo>
                    <a:pt x="37903" y="9738"/>
                  </a:lnTo>
                  <a:lnTo>
                    <a:pt x="38971" y="9358"/>
                  </a:lnTo>
                  <a:lnTo>
                    <a:pt x="40039" y="9231"/>
                  </a:lnTo>
                  <a:lnTo>
                    <a:pt x="41143" y="9340"/>
                  </a:lnTo>
                  <a:lnTo>
                    <a:pt x="42301" y="9612"/>
                  </a:lnTo>
                  <a:lnTo>
                    <a:pt x="42899" y="9829"/>
                  </a:lnTo>
                  <a:lnTo>
                    <a:pt x="42537" y="9195"/>
                  </a:lnTo>
                  <a:lnTo>
                    <a:pt x="41632" y="8109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3;p51">
              <a:extLst>
                <a:ext uri="{FF2B5EF4-FFF2-40B4-BE49-F238E27FC236}">
                  <a16:creationId xmlns:a16="http://schemas.microsoft.com/office/drawing/2014/main" id="{CB8D7F00-18FC-E3FD-EBF0-F76D695DF5BC}"/>
                </a:ext>
              </a:extLst>
            </p:cNvPr>
            <p:cNvSpPr/>
            <p:nvPr/>
          </p:nvSpPr>
          <p:spPr>
            <a:xfrm>
              <a:off x="6985530" y="2400083"/>
              <a:ext cx="852163" cy="754415"/>
            </a:xfrm>
            <a:custGeom>
              <a:avLst/>
              <a:gdLst/>
              <a:ahLst/>
              <a:cxnLst/>
              <a:rect l="l" t="t" r="r" b="b"/>
              <a:pathLst>
                <a:path w="26825" h="23748" extrusionOk="0">
                  <a:moveTo>
                    <a:pt x="14481" y="0"/>
                  </a:moveTo>
                  <a:lnTo>
                    <a:pt x="13159" y="109"/>
                  </a:lnTo>
                  <a:lnTo>
                    <a:pt x="11856" y="380"/>
                  </a:lnTo>
                  <a:lnTo>
                    <a:pt x="10571" y="797"/>
                  </a:lnTo>
                  <a:lnTo>
                    <a:pt x="9322" y="1358"/>
                  </a:lnTo>
                  <a:lnTo>
                    <a:pt x="8109" y="2045"/>
                  </a:lnTo>
                  <a:lnTo>
                    <a:pt x="6951" y="2860"/>
                  </a:lnTo>
                  <a:lnTo>
                    <a:pt x="5847" y="3801"/>
                  </a:lnTo>
                  <a:lnTo>
                    <a:pt x="4815" y="4851"/>
                  </a:lnTo>
                  <a:lnTo>
                    <a:pt x="3838" y="6028"/>
                  </a:lnTo>
                  <a:lnTo>
                    <a:pt x="2969" y="7295"/>
                  </a:lnTo>
                  <a:lnTo>
                    <a:pt x="2190" y="8652"/>
                  </a:lnTo>
                  <a:lnTo>
                    <a:pt x="1503" y="10100"/>
                  </a:lnTo>
                  <a:lnTo>
                    <a:pt x="923" y="11639"/>
                  </a:lnTo>
                  <a:lnTo>
                    <a:pt x="688" y="12453"/>
                  </a:lnTo>
                  <a:lnTo>
                    <a:pt x="435" y="13394"/>
                  </a:lnTo>
                  <a:lnTo>
                    <a:pt x="91" y="15295"/>
                  </a:lnTo>
                  <a:lnTo>
                    <a:pt x="0" y="16236"/>
                  </a:lnTo>
                  <a:lnTo>
                    <a:pt x="579" y="16779"/>
                  </a:lnTo>
                  <a:lnTo>
                    <a:pt x="1792" y="17793"/>
                  </a:lnTo>
                  <a:lnTo>
                    <a:pt x="3114" y="18752"/>
                  </a:lnTo>
                  <a:lnTo>
                    <a:pt x="4489" y="19639"/>
                  </a:lnTo>
                  <a:lnTo>
                    <a:pt x="5955" y="20453"/>
                  </a:lnTo>
                  <a:lnTo>
                    <a:pt x="7476" y="21177"/>
                  </a:lnTo>
                  <a:lnTo>
                    <a:pt x="9050" y="21829"/>
                  </a:lnTo>
                  <a:lnTo>
                    <a:pt x="10679" y="22390"/>
                  </a:lnTo>
                  <a:lnTo>
                    <a:pt x="11512" y="22644"/>
                  </a:lnTo>
                  <a:lnTo>
                    <a:pt x="12345" y="22861"/>
                  </a:lnTo>
                  <a:lnTo>
                    <a:pt x="14028" y="23241"/>
                  </a:lnTo>
                  <a:lnTo>
                    <a:pt x="15729" y="23512"/>
                  </a:lnTo>
                  <a:lnTo>
                    <a:pt x="17395" y="23675"/>
                  </a:lnTo>
                  <a:lnTo>
                    <a:pt x="19060" y="23748"/>
                  </a:lnTo>
                  <a:lnTo>
                    <a:pt x="20707" y="23730"/>
                  </a:lnTo>
                  <a:lnTo>
                    <a:pt x="22336" y="23603"/>
                  </a:lnTo>
                  <a:lnTo>
                    <a:pt x="23911" y="23368"/>
                  </a:lnTo>
                  <a:lnTo>
                    <a:pt x="24671" y="23205"/>
                  </a:lnTo>
                  <a:lnTo>
                    <a:pt x="25087" y="22354"/>
                  </a:lnTo>
                  <a:lnTo>
                    <a:pt x="25793" y="20562"/>
                  </a:lnTo>
                  <a:lnTo>
                    <a:pt x="26083" y="19621"/>
                  </a:lnTo>
                  <a:lnTo>
                    <a:pt x="26300" y="18806"/>
                  </a:lnTo>
                  <a:lnTo>
                    <a:pt x="26608" y="17195"/>
                  </a:lnTo>
                  <a:lnTo>
                    <a:pt x="26789" y="15603"/>
                  </a:lnTo>
                  <a:lnTo>
                    <a:pt x="26825" y="14028"/>
                  </a:lnTo>
                  <a:lnTo>
                    <a:pt x="26753" y="12489"/>
                  </a:lnTo>
                  <a:lnTo>
                    <a:pt x="26535" y="11005"/>
                  </a:lnTo>
                  <a:lnTo>
                    <a:pt x="26210" y="9557"/>
                  </a:lnTo>
                  <a:lnTo>
                    <a:pt x="25757" y="8181"/>
                  </a:lnTo>
                  <a:lnTo>
                    <a:pt x="25196" y="6878"/>
                  </a:lnTo>
                  <a:lnTo>
                    <a:pt x="24526" y="5647"/>
                  </a:lnTo>
                  <a:lnTo>
                    <a:pt x="23748" y="4525"/>
                  </a:lnTo>
                  <a:lnTo>
                    <a:pt x="22861" y="3493"/>
                  </a:lnTo>
                  <a:lnTo>
                    <a:pt x="21902" y="2588"/>
                  </a:lnTo>
                  <a:lnTo>
                    <a:pt x="20834" y="1792"/>
                  </a:lnTo>
                  <a:lnTo>
                    <a:pt x="19675" y="1122"/>
                  </a:lnTo>
                  <a:lnTo>
                    <a:pt x="18445" y="616"/>
                  </a:lnTo>
                  <a:lnTo>
                    <a:pt x="17793" y="416"/>
                  </a:lnTo>
                  <a:lnTo>
                    <a:pt x="17141" y="235"/>
                  </a:lnTo>
                  <a:lnTo>
                    <a:pt x="15820" y="36"/>
                  </a:lnTo>
                  <a:lnTo>
                    <a:pt x="14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4;p51">
              <a:extLst>
                <a:ext uri="{FF2B5EF4-FFF2-40B4-BE49-F238E27FC236}">
                  <a16:creationId xmlns:a16="http://schemas.microsoft.com/office/drawing/2014/main" id="{07B3F787-C474-589D-3548-EE2D567AF0DE}"/>
                </a:ext>
              </a:extLst>
            </p:cNvPr>
            <p:cNvSpPr/>
            <p:nvPr/>
          </p:nvSpPr>
          <p:spPr>
            <a:xfrm>
              <a:off x="7487489" y="3147000"/>
              <a:ext cx="12707" cy="1747"/>
            </a:xfrm>
            <a:custGeom>
              <a:avLst/>
              <a:gdLst/>
              <a:ahLst/>
              <a:cxnLst/>
              <a:rect l="l" t="t" r="r" b="b"/>
              <a:pathLst>
                <a:path w="400" h="55" extrusionOk="0">
                  <a:moveTo>
                    <a:pt x="1" y="0"/>
                  </a:moveTo>
                  <a:lnTo>
                    <a:pt x="200" y="19"/>
                  </a:lnTo>
                  <a:lnTo>
                    <a:pt x="399" y="55"/>
                  </a:lnTo>
                  <a:lnTo>
                    <a:pt x="200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5;p51">
              <a:extLst>
                <a:ext uri="{FF2B5EF4-FFF2-40B4-BE49-F238E27FC236}">
                  <a16:creationId xmlns:a16="http://schemas.microsoft.com/office/drawing/2014/main" id="{2FD19A6B-F65E-B47D-F4BE-9FDDC40648DE}"/>
                </a:ext>
              </a:extLst>
            </p:cNvPr>
            <p:cNvSpPr/>
            <p:nvPr/>
          </p:nvSpPr>
          <p:spPr>
            <a:xfrm>
              <a:off x="7549594" y="3152750"/>
              <a:ext cx="14994" cy="1175"/>
            </a:xfrm>
            <a:custGeom>
              <a:avLst/>
              <a:gdLst/>
              <a:ahLst/>
              <a:cxnLst/>
              <a:rect l="l" t="t" r="r" b="b"/>
              <a:pathLst>
                <a:path w="472" h="37" extrusionOk="0">
                  <a:moveTo>
                    <a:pt x="1" y="0"/>
                  </a:moveTo>
                  <a:lnTo>
                    <a:pt x="236" y="19"/>
                  </a:lnTo>
                  <a:lnTo>
                    <a:pt x="471" y="37"/>
                  </a:lnTo>
                  <a:lnTo>
                    <a:pt x="236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6;p51">
              <a:extLst>
                <a:ext uri="{FF2B5EF4-FFF2-40B4-BE49-F238E27FC236}">
                  <a16:creationId xmlns:a16="http://schemas.microsoft.com/office/drawing/2014/main" id="{F1C6BB7D-A43A-6192-E600-57C250DC38F8}"/>
                </a:ext>
              </a:extLst>
            </p:cNvPr>
            <p:cNvSpPr/>
            <p:nvPr/>
          </p:nvSpPr>
          <p:spPr>
            <a:xfrm>
              <a:off x="7113172" y="3014181"/>
              <a:ext cx="14994" cy="9213"/>
            </a:xfrm>
            <a:custGeom>
              <a:avLst/>
              <a:gdLst/>
              <a:ahLst/>
              <a:cxnLst/>
              <a:rect l="l" t="t" r="r" b="b"/>
              <a:pathLst>
                <a:path w="472" h="290" extrusionOk="0">
                  <a:moveTo>
                    <a:pt x="1" y="0"/>
                  </a:moveTo>
                  <a:lnTo>
                    <a:pt x="236" y="145"/>
                  </a:lnTo>
                  <a:lnTo>
                    <a:pt x="471" y="290"/>
                  </a:lnTo>
                  <a:lnTo>
                    <a:pt x="236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7;p51">
              <a:extLst>
                <a:ext uri="{FF2B5EF4-FFF2-40B4-BE49-F238E27FC236}">
                  <a16:creationId xmlns:a16="http://schemas.microsoft.com/office/drawing/2014/main" id="{41098801-4B52-9201-26B3-A01428513B23}"/>
                </a:ext>
              </a:extLst>
            </p:cNvPr>
            <p:cNvSpPr/>
            <p:nvPr/>
          </p:nvSpPr>
          <p:spPr>
            <a:xfrm>
              <a:off x="7026352" y="2952075"/>
              <a:ext cx="52925" cy="39709"/>
            </a:xfrm>
            <a:custGeom>
              <a:avLst/>
              <a:gdLst/>
              <a:ahLst/>
              <a:cxnLst/>
              <a:rect l="l" t="t" r="r" b="b"/>
              <a:pathLst>
                <a:path w="1666" h="1250" extrusionOk="0">
                  <a:moveTo>
                    <a:pt x="0" y="0"/>
                  </a:moveTo>
                  <a:lnTo>
                    <a:pt x="815" y="652"/>
                  </a:lnTo>
                  <a:lnTo>
                    <a:pt x="1666" y="1249"/>
                  </a:lnTo>
                  <a:lnTo>
                    <a:pt x="815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8;p51">
              <a:extLst>
                <a:ext uri="{FF2B5EF4-FFF2-40B4-BE49-F238E27FC236}">
                  <a16:creationId xmlns:a16="http://schemas.microsoft.com/office/drawing/2014/main" id="{A1DFC66A-0D8D-AFBA-2CC1-226C93BA4C38}"/>
                </a:ext>
              </a:extLst>
            </p:cNvPr>
            <p:cNvSpPr/>
            <p:nvPr/>
          </p:nvSpPr>
          <p:spPr>
            <a:xfrm>
              <a:off x="7087885" y="2997503"/>
              <a:ext cx="15534" cy="10388"/>
            </a:xfrm>
            <a:custGeom>
              <a:avLst/>
              <a:gdLst/>
              <a:ahLst/>
              <a:cxnLst/>
              <a:rect l="l" t="t" r="r" b="b"/>
              <a:pathLst>
                <a:path w="489" h="327" extrusionOk="0">
                  <a:moveTo>
                    <a:pt x="0" y="0"/>
                  </a:moveTo>
                  <a:lnTo>
                    <a:pt x="235" y="163"/>
                  </a:lnTo>
                  <a:lnTo>
                    <a:pt x="489" y="326"/>
                  </a:lnTo>
                  <a:lnTo>
                    <a:pt x="23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9;p51">
              <a:extLst>
                <a:ext uri="{FF2B5EF4-FFF2-40B4-BE49-F238E27FC236}">
                  <a16:creationId xmlns:a16="http://schemas.microsoft.com/office/drawing/2014/main" id="{F6500D7A-07E2-AF9A-70FA-FDE16F1AEF7D}"/>
                </a:ext>
              </a:extLst>
            </p:cNvPr>
            <p:cNvSpPr/>
            <p:nvPr/>
          </p:nvSpPr>
          <p:spPr>
            <a:xfrm>
              <a:off x="7518557" y="3150463"/>
              <a:ext cx="14391" cy="1175"/>
            </a:xfrm>
            <a:custGeom>
              <a:avLst/>
              <a:gdLst/>
              <a:ahLst/>
              <a:cxnLst/>
              <a:rect l="l" t="t" r="r" b="b"/>
              <a:pathLst>
                <a:path w="453" h="37" extrusionOk="0">
                  <a:moveTo>
                    <a:pt x="0" y="0"/>
                  </a:moveTo>
                  <a:lnTo>
                    <a:pt x="236" y="18"/>
                  </a:lnTo>
                  <a:lnTo>
                    <a:pt x="453" y="36"/>
                  </a:lnTo>
                  <a:lnTo>
                    <a:pt x="23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50;p51">
              <a:extLst>
                <a:ext uri="{FF2B5EF4-FFF2-40B4-BE49-F238E27FC236}">
                  <a16:creationId xmlns:a16="http://schemas.microsoft.com/office/drawing/2014/main" id="{A7B1BA81-342E-F86C-6096-1384628BD9E0}"/>
                </a:ext>
              </a:extLst>
            </p:cNvPr>
            <p:cNvSpPr/>
            <p:nvPr/>
          </p:nvSpPr>
          <p:spPr>
            <a:xfrm>
              <a:off x="7450130" y="3141251"/>
              <a:ext cx="7497" cy="1747"/>
            </a:xfrm>
            <a:custGeom>
              <a:avLst/>
              <a:gdLst/>
              <a:ahLst/>
              <a:cxnLst/>
              <a:rect l="l" t="t" r="r" b="b"/>
              <a:pathLst>
                <a:path w="236" h="55" extrusionOk="0">
                  <a:moveTo>
                    <a:pt x="0" y="0"/>
                  </a:moveTo>
                  <a:lnTo>
                    <a:pt x="109" y="19"/>
                  </a:lnTo>
                  <a:lnTo>
                    <a:pt x="236" y="55"/>
                  </a:lnTo>
                  <a:lnTo>
                    <a:pt x="10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51;p51">
              <a:extLst>
                <a:ext uri="{FF2B5EF4-FFF2-40B4-BE49-F238E27FC236}">
                  <a16:creationId xmlns:a16="http://schemas.microsoft.com/office/drawing/2014/main" id="{0949B47C-C2CB-171A-659A-A58678D60EA8}"/>
                </a:ext>
              </a:extLst>
            </p:cNvPr>
            <p:cNvSpPr/>
            <p:nvPr/>
          </p:nvSpPr>
          <p:spPr>
            <a:xfrm>
              <a:off x="7278776" y="3095251"/>
              <a:ext cx="10388" cy="4066"/>
            </a:xfrm>
            <a:custGeom>
              <a:avLst/>
              <a:gdLst/>
              <a:ahLst/>
              <a:cxnLst/>
              <a:rect l="l" t="t" r="r" b="b"/>
              <a:pathLst>
                <a:path w="327" h="128" extrusionOk="0">
                  <a:moveTo>
                    <a:pt x="0" y="0"/>
                  </a:moveTo>
                  <a:lnTo>
                    <a:pt x="163" y="73"/>
                  </a:lnTo>
                  <a:lnTo>
                    <a:pt x="326" y="127"/>
                  </a:lnTo>
                  <a:lnTo>
                    <a:pt x="16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2;p51">
              <a:extLst>
                <a:ext uri="{FF2B5EF4-FFF2-40B4-BE49-F238E27FC236}">
                  <a16:creationId xmlns:a16="http://schemas.microsoft.com/office/drawing/2014/main" id="{AC8820BA-4C24-5121-86B5-DEAA99E509CA}"/>
                </a:ext>
              </a:extLst>
            </p:cNvPr>
            <p:cNvSpPr/>
            <p:nvPr/>
          </p:nvSpPr>
          <p:spPr>
            <a:xfrm>
              <a:off x="7179312" y="3051539"/>
              <a:ext cx="13247" cy="6925"/>
            </a:xfrm>
            <a:custGeom>
              <a:avLst/>
              <a:gdLst/>
              <a:ahLst/>
              <a:cxnLst/>
              <a:rect l="l" t="t" r="r" b="b"/>
              <a:pathLst>
                <a:path w="417" h="218" extrusionOk="0">
                  <a:moveTo>
                    <a:pt x="0" y="1"/>
                  </a:moveTo>
                  <a:lnTo>
                    <a:pt x="217" y="109"/>
                  </a:lnTo>
                  <a:lnTo>
                    <a:pt x="416" y="218"/>
                  </a:lnTo>
                  <a:lnTo>
                    <a:pt x="217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3;p51">
              <a:extLst>
                <a:ext uri="{FF2B5EF4-FFF2-40B4-BE49-F238E27FC236}">
                  <a16:creationId xmlns:a16="http://schemas.microsoft.com/office/drawing/2014/main" id="{80AFEF17-390C-670C-3AFD-76D4EE975EC5}"/>
                </a:ext>
              </a:extLst>
            </p:cNvPr>
            <p:cNvSpPr/>
            <p:nvPr/>
          </p:nvSpPr>
          <p:spPr>
            <a:xfrm>
              <a:off x="7248311" y="3083751"/>
              <a:ext cx="7497" cy="2891"/>
            </a:xfrm>
            <a:custGeom>
              <a:avLst/>
              <a:gdLst/>
              <a:ahLst/>
              <a:cxnLst/>
              <a:rect l="l" t="t" r="r" b="b"/>
              <a:pathLst>
                <a:path w="236" h="91" extrusionOk="0">
                  <a:moveTo>
                    <a:pt x="0" y="0"/>
                  </a:moveTo>
                  <a:lnTo>
                    <a:pt x="109" y="37"/>
                  </a:lnTo>
                  <a:lnTo>
                    <a:pt x="235" y="91"/>
                  </a:lnTo>
                  <a:lnTo>
                    <a:pt x="10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4;p51">
              <a:extLst>
                <a:ext uri="{FF2B5EF4-FFF2-40B4-BE49-F238E27FC236}">
                  <a16:creationId xmlns:a16="http://schemas.microsoft.com/office/drawing/2014/main" id="{53F646FD-D0FC-54EE-70FD-BD6616EF6F08}"/>
                </a:ext>
              </a:extLst>
            </p:cNvPr>
            <p:cNvSpPr/>
            <p:nvPr/>
          </p:nvSpPr>
          <p:spPr>
            <a:xfrm>
              <a:off x="7382846" y="3127463"/>
              <a:ext cx="9816" cy="2319"/>
            </a:xfrm>
            <a:custGeom>
              <a:avLst/>
              <a:gdLst/>
              <a:ahLst/>
              <a:cxnLst/>
              <a:rect l="l" t="t" r="r" b="b"/>
              <a:pathLst>
                <a:path w="309" h="73" extrusionOk="0">
                  <a:moveTo>
                    <a:pt x="1" y="0"/>
                  </a:moveTo>
                  <a:lnTo>
                    <a:pt x="145" y="36"/>
                  </a:lnTo>
                  <a:lnTo>
                    <a:pt x="308" y="72"/>
                  </a:lnTo>
                  <a:lnTo>
                    <a:pt x="14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5;p51">
              <a:extLst>
                <a:ext uri="{FF2B5EF4-FFF2-40B4-BE49-F238E27FC236}">
                  <a16:creationId xmlns:a16="http://schemas.microsoft.com/office/drawing/2014/main" id="{8E9E26DF-D996-7F1D-A8C4-B20531411BE6}"/>
                </a:ext>
              </a:extLst>
            </p:cNvPr>
            <p:cNvSpPr/>
            <p:nvPr/>
          </p:nvSpPr>
          <p:spPr>
            <a:xfrm>
              <a:off x="7415059" y="3134929"/>
              <a:ext cx="10388" cy="1747"/>
            </a:xfrm>
            <a:custGeom>
              <a:avLst/>
              <a:gdLst/>
              <a:ahLst/>
              <a:cxnLst/>
              <a:rect l="l" t="t" r="r" b="b"/>
              <a:pathLst>
                <a:path w="327" h="55" extrusionOk="0">
                  <a:moveTo>
                    <a:pt x="0" y="0"/>
                  </a:moveTo>
                  <a:lnTo>
                    <a:pt x="163" y="37"/>
                  </a:lnTo>
                  <a:lnTo>
                    <a:pt x="326" y="55"/>
                  </a:lnTo>
                  <a:lnTo>
                    <a:pt x="1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6;p51">
              <a:extLst>
                <a:ext uri="{FF2B5EF4-FFF2-40B4-BE49-F238E27FC236}">
                  <a16:creationId xmlns:a16="http://schemas.microsoft.com/office/drawing/2014/main" id="{8146B819-FC5F-F9BD-C661-D739FCA4E429}"/>
                </a:ext>
              </a:extLst>
            </p:cNvPr>
            <p:cNvSpPr/>
            <p:nvPr/>
          </p:nvSpPr>
          <p:spPr>
            <a:xfrm>
              <a:off x="7151706" y="3037180"/>
              <a:ext cx="12675" cy="6925"/>
            </a:xfrm>
            <a:custGeom>
              <a:avLst/>
              <a:gdLst/>
              <a:ahLst/>
              <a:cxnLst/>
              <a:rect l="l" t="t" r="r" b="b"/>
              <a:pathLst>
                <a:path w="399" h="218" extrusionOk="0">
                  <a:moveTo>
                    <a:pt x="0" y="0"/>
                  </a:moveTo>
                  <a:lnTo>
                    <a:pt x="199" y="109"/>
                  </a:lnTo>
                  <a:lnTo>
                    <a:pt x="398" y="217"/>
                  </a:lnTo>
                  <a:lnTo>
                    <a:pt x="19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7;p51">
              <a:extLst>
                <a:ext uri="{FF2B5EF4-FFF2-40B4-BE49-F238E27FC236}">
                  <a16:creationId xmlns:a16="http://schemas.microsoft.com/office/drawing/2014/main" id="{82F8B9DC-A793-4DD3-43EA-27EB595F0BCE}"/>
                </a:ext>
              </a:extLst>
            </p:cNvPr>
            <p:cNvSpPr/>
            <p:nvPr/>
          </p:nvSpPr>
          <p:spPr>
            <a:xfrm>
              <a:off x="7310385" y="3106751"/>
              <a:ext cx="9816" cy="2891"/>
            </a:xfrm>
            <a:custGeom>
              <a:avLst/>
              <a:gdLst/>
              <a:ahLst/>
              <a:cxnLst/>
              <a:rect l="l" t="t" r="r" b="b"/>
              <a:pathLst>
                <a:path w="309" h="91" extrusionOk="0">
                  <a:moveTo>
                    <a:pt x="1" y="0"/>
                  </a:moveTo>
                  <a:lnTo>
                    <a:pt x="164" y="55"/>
                  </a:lnTo>
                  <a:lnTo>
                    <a:pt x="309" y="91"/>
                  </a:lnTo>
                  <a:lnTo>
                    <a:pt x="164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958;p51">
              <a:extLst>
                <a:ext uri="{FF2B5EF4-FFF2-40B4-BE49-F238E27FC236}">
                  <a16:creationId xmlns:a16="http://schemas.microsoft.com/office/drawing/2014/main" id="{A72EC453-3662-3FF5-4D76-D52AE2CCB4B6}"/>
                </a:ext>
              </a:extLst>
            </p:cNvPr>
            <p:cNvSpPr/>
            <p:nvPr/>
          </p:nvSpPr>
          <p:spPr>
            <a:xfrm>
              <a:off x="7547307" y="1904415"/>
              <a:ext cx="89140" cy="58103"/>
            </a:xfrm>
            <a:custGeom>
              <a:avLst/>
              <a:gdLst/>
              <a:ahLst/>
              <a:cxnLst/>
              <a:rect l="l" t="t" r="r" b="b"/>
              <a:pathLst>
                <a:path w="2806" h="1829" extrusionOk="0">
                  <a:moveTo>
                    <a:pt x="127" y="1"/>
                  </a:moveTo>
                  <a:lnTo>
                    <a:pt x="36" y="254"/>
                  </a:lnTo>
                  <a:lnTo>
                    <a:pt x="0" y="797"/>
                  </a:lnTo>
                  <a:lnTo>
                    <a:pt x="199" y="1286"/>
                  </a:lnTo>
                  <a:lnTo>
                    <a:pt x="652" y="1666"/>
                  </a:lnTo>
                  <a:lnTo>
                    <a:pt x="978" y="1793"/>
                  </a:lnTo>
                  <a:lnTo>
                    <a:pt x="1267" y="1829"/>
                  </a:lnTo>
                  <a:lnTo>
                    <a:pt x="1901" y="1666"/>
                  </a:lnTo>
                  <a:lnTo>
                    <a:pt x="2444" y="1250"/>
                  </a:lnTo>
                  <a:lnTo>
                    <a:pt x="2770" y="725"/>
                  </a:lnTo>
                  <a:lnTo>
                    <a:pt x="2806" y="435"/>
                  </a:lnTo>
                  <a:lnTo>
                    <a:pt x="1340" y="14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959;p51">
              <a:extLst>
                <a:ext uri="{FF2B5EF4-FFF2-40B4-BE49-F238E27FC236}">
                  <a16:creationId xmlns:a16="http://schemas.microsoft.com/office/drawing/2014/main" id="{61FBEA97-28B0-0F69-E4CC-EAC9B83BDC59}"/>
                </a:ext>
              </a:extLst>
            </p:cNvPr>
            <p:cNvSpPr/>
            <p:nvPr/>
          </p:nvSpPr>
          <p:spPr>
            <a:xfrm>
              <a:off x="6985530" y="2915860"/>
              <a:ext cx="15534" cy="14391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0" y="0"/>
                  </a:moveTo>
                  <a:lnTo>
                    <a:pt x="254" y="235"/>
                  </a:lnTo>
                  <a:lnTo>
                    <a:pt x="489" y="453"/>
                  </a:lnTo>
                  <a:lnTo>
                    <a:pt x="254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960;p51">
              <a:extLst>
                <a:ext uri="{FF2B5EF4-FFF2-40B4-BE49-F238E27FC236}">
                  <a16:creationId xmlns:a16="http://schemas.microsoft.com/office/drawing/2014/main" id="{7A02C0BF-5A55-F252-C5B1-41C2F81A7116}"/>
                </a:ext>
              </a:extLst>
            </p:cNvPr>
            <p:cNvSpPr/>
            <p:nvPr/>
          </p:nvSpPr>
          <p:spPr>
            <a:xfrm>
              <a:off x="7689339" y="1932021"/>
              <a:ext cx="100639" cy="81102"/>
            </a:xfrm>
            <a:custGeom>
              <a:avLst/>
              <a:gdLst/>
              <a:ahLst/>
              <a:cxnLst/>
              <a:rect l="l" t="t" r="r" b="b"/>
              <a:pathLst>
                <a:path w="3168" h="2553" extrusionOk="0">
                  <a:moveTo>
                    <a:pt x="54" y="0"/>
                  </a:moveTo>
                  <a:lnTo>
                    <a:pt x="0" y="272"/>
                  </a:lnTo>
                  <a:lnTo>
                    <a:pt x="18" y="815"/>
                  </a:lnTo>
                  <a:lnTo>
                    <a:pt x="145" y="1340"/>
                  </a:lnTo>
                  <a:lnTo>
                    <a:pt x="434" y="1810"/>
                  </a:lnTo>
                  <a:lnTo>
                    <a:pt x="670" y="2010"/>
                  </a:lnTo>
                  <a:lnTo>
                    <a:pt x="923" y="2227"/>
                  </a:lnTo>
                  <a:lnTo>
                    <a:pt x="1394" y="2462"/>
                  </a:lnTo>
                  <a:lnTo>
                    <a:pt x="1810" y="2553"/>
                  </a:lnTo>
                  <a:lnTo>
                    <a:pt x="2172" y="2516"/>
                  </a:lnTo>
                  <a:lnTo>
                    <a:pt x="2480" y="2335"/>
                  </a:lnTo>
                  <a:lnTo>
                    <a:pt x="2733" y="2082"/>
                  </a:lnTo>
                  <a:lnTo>
                    <a:pt x="3041" y="1539"/>
                  </a:lnTo>
                  <a:lnTo>
                    <a:pt x="3168" y="1105"/>
                  </a:lnTo>
                  <a:lnTo>
                    <a:pt x="2498" y="833"/>
                  </a:lnTo>
                  <a:lnTo>
                    <a:pt x="941" y="27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961;p51">
              <a:extLst>
                <a:ext uri="{FF2B5EF4-FFF2-40B4-BE49-F238E27FC236}">
                  <a16:creationId xmlns:a16="http://schemas.microsoft.com/office/drawing/2014/main" id="{B6DA14D4-E48F-4B97-FCCF-2DB2C2D6EB98}"/>
                </a:ext>
              </a:extLst>
            </p:cNvPr>
            <p:cNvSpPr/>
            <p:nvPr/>
          </p:nvSpPr>
          <p:spPr>
            <a:xfrm>
              <a:off x="6888925" y="2062553"/>
              <a:ext cx="117889" cy="175388"/>
            </a:xfrm>
            <a:custGeom>
              <a:avLst/>
              <a:gdLst/>
              <a:ahLst/>
              <a:cxnLst/>
              <a:rect l="l" t="t" r="r" b="b"/>
              <a:pathLst>
                <a:path w="3711" h="5521" extrusionOk="0">
                  <a:moveTo>
                    <a:pt x="1684" y="0"/>
                  </a:moveTo>
                  <a:lnTo>
                    <a:pt x="1304" y="1014"/>
                  </a:lnTo>
                  <a:lnTo>
                    <a:pt x="960" y="2027"/>
                  </a:lnTo>
                  <a:lnTo>
                    <a:pt x="435" y="3711"/>
                  </a:lnTo>
                  <a:lnTo>
                    <a:pt x="0" y="5448"/>
                  </a:lnTo>
                  <a:lnTo>
                    <a:pt x="399" y="5521"/>
                  </a:lnTo>
                  <a:lnTo>
                    <a:pt x="1177" y="5521"/>
                  </a:lnTo>
                  <a:lnTo>
                    <a:pt x="1919" y="5322"/>
                  </a:lnTo>
                  <a:lnTo>
                    <a:pt x="2625" y="4905"/>
                  </a:lnTo>
                  <a:lnTo>
                    <a:pt x="2933" y="4598"/>
                  </a:lnTo>
                  <a:lnTo>
                    <a:pt x="3204" y="4290"/>
                  </a:lnTo>
                  <a:lnTo>
                    <a:pt x="3566" y="3638"/>
                  </a:lnTo>
                  <a:lnTo>
                    <a:pt x="3711" y="2969"/>
                  </a:lnTo>
                  <a:lnTo>
                    <a:pt x="3657" y="2335"/>
                  </a:lnTo>
                  <a:lnTo>
                    <a:pt x="3439" y="1702"/>
                  </a:lnTo>
                  <a:lnTo>
                    <a:pt x="3059" y="1141"/>
                  </a:lnTo>
                  <a:lnTo>
                    <a:pt x="2589" y="616"/>
                  </a:lnTo>
                  <a:lnTo>
                    <a:pt x="2010" y="181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962;p51">
              <a:extLst>
                <a:ext uri="{FF2B5EF4-FFF2-40B4-BE49-F238E27FC236}">
                  <a16:creationId xmlns:a16="http://schemas.microsoft.com/office/drawing/2014/main" id="{20FEAB6A-1A84-437F-86A8-5EBA27662FAB}"/>
                </a:ext>
              </a:extLst>
            </p:cNvPr>
            <p:cNvSpPr/>
            <p:nvPr/>
          </p:nvSpPr>
          <p:spPr>
            <a:xfrm>
              <a:off x="7720948" y="3142394"/>
              <a:ext cx="21316" cy="3494"/>
            </a:xfrm>
            <a:custGeom>
              <a:avLst/>
              <a:gdLst/>
              <a:ahLst/>
              <a:cxnLst/>
              <a:rect l="l" t="t" r="r" b="b"/>
              <a:pathLst>
                <a:path w="671" h="110" extrusionOk="0">
                  <a:moveTo>
                    <a:pt x="1" y="109"/>
                  </a:moveTo>
                  <a:lnTo>
                    <a:pt x="345" y="73"/>
                  </a:lnTo>
                  <a:lnTo>
                    <a:pt x="670" y="1"/>
                  </a:lnTo>
                  <a:lnTo>
                    <a:pt x="345" y="73"/>
                  </a:lnTo>
                  <a:lnTo>
                    <a:pt x="1" y="10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963;p51">
              <a:extLst>
                <a:ext uri="{FF2B5EF4-FFF2-40B4-BE49-F238E27FC236}">
                  <a16:creationId xmlns:a16="http://schemas.microsoft.com/office/drawing/2014/main" id="{615AEAB7-BF78-90E2-634E-9720FF325252}"/>
                </a:ext>
              </a:extLst>
            </p:cNvPr>
            <p:cNvSpPr/>
            <p:nvPr/>
          </p:nvSpPr>
          <p:spPr>
            <a:xfrm>
              <a:off x="7590987" y="3154466"/>
              <a:ext cx="18457" cy="32"/>
            </a:xfrm>
            <a:custGeom>
              <a:avLst/>
              <a:gdLst/>
              <a:ahLst/>
              <a:cxnLst/>
              <a:rect l="l" t="t" r="r" b="b"/>
              <a:pathLst>
                <a:path w="581" h="1" extrusionOk="0">
                  <a:moveTo>
                    <a:pt x="1" y="1"/>
                  </a:moveTo>
                  <a:lnTo>
                    <a:pt x="291" y="1"/>
                  </a:lnTo>
                  <a:lnTo>
                    <a:pt x="580" y="1"/>
                  </a:lnTo>
                  <a:lnTo>
                    <a:pt x="29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964;p51">
              <a:extLst>
                <a:ext uri="{FF2B5EF4-FFF2-40B4-BE49-F238E27FC236}">
                  <a16:creationId xmlns:a16="http://schemas.microsoft.com/office/drawing/2014/main" id="{9ABE5FA6-C2BE-6BFA-8A94-C08DF8242761}"/>
                </a:ext>
              </a:extLst>
            </p:cNvPr>
            <p:cNvSpPr/>
            <p:nvPr/>
          </p:nvSpPr>
          <p:spPr>
            <a:xfrm>
              <a:off x="8157370" y="2341980"/>
              <a:ext cx="107565" cy="190383"/>
            </a:xfrm>
            <a:custGeom>
              <a:avLst/>
              <a:gdLst/>
              <a:ahLst/>
              <a:cxnLst/>
              <a:rect l="l" t="t" r="r" b="b"/>
              <a:pathLst>
                <a:path w="3386" h="5993" extrusionOk="0">
                  <a:moveTo>
                    <a:pt x="2336" y="1"/>
                  </a:moveTo>
                  <a:lnTo>
                    <a:pt x="1684" y="37"/>
                  </a:lnTo>
                  <a:lnTo>
                    <a:pt x="1123" y="182"/>
                  </a:lnTo>
                  <a:lnTo>
                    <a:pt x="634" y="472"/>
                  </a:lnTo>
                  <a:lnTo>
                    <a:pt x="272" y="906"/>
                  </a:lnTo>
                  <a:lnTo>
                    <a:pt x="55" y="1521"/>
                  </a:lnTo>
                  <a:lnTo>
                    <a:pt x="1" y="2318"/>
                  </a:lnTo>
                  <a:lnTo>
                    <a:pt x="55" y="2807"/>
                  </a:lnTo>
                  <a:lnTo>
                    <a:pt x="164" y="3368"/>
                  </a:lnTo>
                  <a:lnTo>
                    <a:pt x="544" y="4327"/>
                  </a:lnTo>
                  <a:lnTo>
                    <a:pt x="1141" y="5105"/>
                  </a:lnTo>
                  <a:lnTo>
                    <a:pt x="1865" y="5739"/>
                  </a:lnTo>
                  <a:lnTo>
                    <a:pt x="2300" y="5992"/>
                  </a:lnTo>
                  <a:lnTo>
                    <a:pt x="2444" y="5467"/>
                  </a:lnTo>
                  <a:lnTo>
                    <a:pt x="2571" y="4960"/>
                  </a:lnTo>
                  <a:lnTo>
                    <a:pt x="2824" y="3802"/>
                  </a:lnTo>
                  <a:lnTo>
                    <a:pt x="3241" y="1377"/>
                  </a:lnTo>
                  <a:lnTo>
                    <a:pt x="3386" y="128"/>
                  </a:lnTo>
                  <a:lnTo>
                    <a:pt x="3024" y="55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965;p51">
              <a:extLst>
                <a:ext uri="{FF2B5EF4-FFF2-40B4-BE49-F238E27FC236}">
                  <a16:creationId xmlns:a16="http://schemas.microsoft.com/office/drawing/2014/main" id="{CB8E892F-1CC6-A56F-823D-C4CAA3CDCB8B}"/>
                </a:ext>
              </a:extLst>
            </p:cNvPr>
            <p:cNvSpPr/>
            <p:nvPr/>
          </p:nvSpPr>
          <p:spPr>
            <a:xfrm>
              <a:off x="7209205" y="3066502"/>
              <a:ext cx="11532" cy="5210"/>
            </a:xfrm>
            <a:custGeom>
              <a:avLst/>
              <a:gdLst/>
              <a:ahLst/>
              <a:cxnLst/>
              <a:rect l="l" t="t" r="r" b="b"/>
              <a:pathLst>
                <a:path w="363" h="164" extrusionOk="0">
                  <a:moveTo>
                    <a:pt x="0" y="0"/>
                  </a:moveTo>
                  <a:lnTo>
                    <a:pt x="181" y="73"/>
                  </a:lnTo>
                  <a:lnTo>
                    <a:pt x="362" y="163"/>
                  </a:lnTo>
                  <a:lnTo>
                    <a:pt x="18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966;p51">
              <a:extLst>
                <a:ext uri="{FF2B5EF4-FFF2-40B4-BE49-F238E27FC236}">
                  <a16:creationId xmlns:a16="http://schemas.microsoft.com/office/drawing/2014/main" id="{A1755C3B-F9A1-1E82-1CCB-8E97C5FB0507}"/>
                </a:ext>
              </a:extLst>
            </p:cNvPr>
            <p:cNvSpPr/>
            <p:nvPr/>
          </p:nvSpPr>
          <p:spPr>
            <a:xfrm>
              <a:off x="7006211" y="2934825"/>
              <a:ext cx="16138" cy="13819"/>
            </a:xfrm>
            <a:custGeom>
              <a:avLst/>
              <a:gdLst/>
              <a:ahLst/>
              <a:cxnLst/>
              <a:rect l="l" t="t" r="r" b="b"/>
              <a:pathLst>
                <a:path w="508" h="435" extrusionOk="0">
                  <a:moveTo>
                    <a:pt x="1" y="0"/>
                  </a:moveTo>
                  <a:lnTo>
                    <a:pt x="254" y="218"/>
                  </a:lnTo>
                  <a:lnTo>
                    <a:pt x="508" y="435"/>
                  </a:lnTo>
                  <a:lnTo>
                    <a:pt x="254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967;p51">
              <a:extLst>
                <a:ext uri="{FF2B5EF4-FFF2-40B4-BE49-F238E27FC236}">
                  <a16:creationId xmlns:a16="http://schemas.microsoft.com/office/drawing/2014/main" id="{CB6D4105-04F6-2F1B-BBE3-56DC08070250}"/>
                </a:ext>
              </a:extLst>
            </p:cNvPr>
            <p:cNvSpPr/>
            <p:nvPr/>
          </p:nvSpPr>
          <p:spPr>
            <a:xfrm>
              <a:off x="7649090" y="3146429"/>
              <a:ext cx="67855" cy="6925"/>
            </a:xfrm>
            <a:custGeom>
              <a:avLst/>
              <a:gdLst/>
              <a:ahLst/>
              <a:cxnLst/>
              <a:rect l="l" t="t" r="r" b="b"/>
              <a:pathLst>
                <a:path w="2136" h="218" extrusionOk="0">
                  <a:moveTo>
                    <a:pt x="0" y="218"/>
                  </a:moveTo>
                  <a:lnTo>
                    <a:pt x="1068" y="145"/>
                  </a:lnTo>
                  <a:lnTo>
                    <a:pt x="2136" y="0"/>
                  </a:lnTo>
                  <a:lnTo>
                    <a:pt x="1068" y="145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968;p51">
              <a:extLst>
                <a:ext uri="{FF2B5EF4-FFF2-40B4-BE49-F238E27FC236}">
                  <a16:creationId xmlns:a16="http://schemas.microsoft.com/office/drawing/2014/main" id="{739F1A68-B923-4E8F-4898-F0E4837F9DE0}"/>
                </a:ext>
              </a:extLst>
            </p:cNvPr>
            <p:cNvSpPr/>
            <p:nvPr/>
          </p:nvSpPr>
          <p:spPr>
            <a:xfrm>
              <a:off x="7620912" y="3153894"/>
              <a:ext cx="18997" cy="604"/>
            </a:xfrm>
            <a:custGeom>
              <a:avLst/>
              <a:gdLst/>
              <a:ahLst/>
              <a:cxnLst/>
              <a:rect l="l" t="t" r="r" b="b"/>
              <a:pathLst>
                <a:path w="598" h="19" extrusionOk="0">
                  <a:moveTo>
                    <a:pt x="0" y="19"/>
                  </a:moveTo>
                  <a:lnTo>
                    <a:pt x="290" y="1"/>
                  </a:lnTo>
                  <a:lnTo>
                    <a:pt x="597" y="1"/>
                  </a:lnTo>
                  <a:lnTo>
                    <a:pt x="29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969;p51">
              <a:extLst>
                <a:ext uri="{FF2B5EF4-FFF2-40B4-BE49-F238E27FC236}">
                  <a16:creationId xmlns:a16="http://schemas.microsoft.com/office/drawing/2014/main" id="{B1A06E54-66F6-F60E-0C6E-4A8FEC2126CA}"/>
                </a:ext>
              </a:extLst>
            </p:cNvPr>
            <p:cNvSpPr/>
            <p:nvPr/>
          </p:nvSpPr>
          <p:spPr>
            <a:xfrm>
              <a:off x="7022317" y="2948612"/>
              <a:ext cx="4066" cy="3494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" y="1"/>
                  </a:moveTo>
                  <a:lnTo>
                    <a:pt x="55" y="55"/>
                  </a:lnTo>
                  <a:lnTo>
                    <a:pt x="127" y="109"/>
                  </a:lnTo>
                  <a:lnTo>
                    <a:pt x="55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970;p51">
              <a:extLst>
                <a:ext uri="{FF2B5EF4-FFF2-40B4-BE49-F238E27FC236}">
                  <a16:creationId xmlns:a16="http://schemas.microsoft.com/office/drawing/2014/main" id="{0568F8FF-AF55-DE0B-6B2D-4EFE42CEA9D3}"/>
                </a:ext>
              </a:extLst>
            </p:cNvPr>
            <p:cNvSpPr/>
            <p:nvPr/>
          </p:nvSpPr>
          <p:spPr>
            <a:xfrm>
              <a:off x="7192527" y="3058433"/>
              <a:ext cx="16710" cy="8101"/>
            </a:xfrm>
            <a:custGeom>
              <a:avLst/>
              <a:gdLst/>
              <a:ahLst/>
              <a:cxnLst/>
              <a:rect l="l" t="t" r="r" b="b"/>
              <a:pathLst>
                <a:path w="526" h="255" extrusionOk="0">
                  <a:moveTo>
                    <a:pt x="0" y="1"/>
                  </a:moveTo>
                  <a:lnTo>
                    <a:pt x="254" y="128"/>
                  </a:lnTo>
                  <a:lnTo>
                    <a:pt x="525" y="254"/>
                  </a:lnTo>
                  <a:lnTo>
                    <a:pt x="254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971;p51">
              <a:extLst>
                <a:ext uri="{FF2B5EF4-FFF2-40B4-BE49-F238E27FC236}">
                  <a16:creationId xmlns:a16="http://schemas.microsoft.com/office/drawing/2014/main" id="{CF2635FD-FFBE-11E9-0006-1CA96C435BA3}"/>
                </a:ext>
              </a:extLst>
            </p:cNvPr>
            <p:cNvSpPr/>
            <p:nvPr/>
          </p:nvSpPr>
          <p:spPr>
            <a:xfrm>
              <a:off x="7079244" y="2991753"/>
              <a:ext cx="8673" cy="5782"/>
            </a:xfrm>
            <a:custGeom>
              <a:avLst/>
              <a:gdLst/>
              <a:ahLst/>
              <a:cxnLst/>
              <a:rect l="l" t="t" r="r" b="b"/>
              <a:pathLst>
                <a:path w="273" h="182" extrusionOk="0">
                  <a:moveTo>
                    <a:pt x="1" y="0"/>
                  </a:moveTo>
                  <a:lnTo>
                    <a:pt x="127" y="91"/>
                  </a:lnTo>
                  <a:lnTo>
                    <a:pt x="272" y="181"/>
                  </a:lnTo>
                  <a:lnTo>
                    <a:pt x="127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972;p51">
              <a:extLst>
                <a:ext uri="{FF2B5EF4-FFF2-40B4-BE49-F238E27FC236}">
                  <a16:creationId xmlns:a16="http://schemas.microsoft.com/office/drawing/2014/main" id="{8FCAADC1-138C-9B5E-BEA0-EF77D2ECD7EF}"/>
                </a:ext>
              </a:extLst>
            </p:cNvPr>
            <p:cNvSpPr/>
            <p:nvPr/>
          </p:nvSpPr>
          <p:spPr>
            <a:xfrm>
              <a:off x="7164350" y="3044074"/>
              <a:ext cx="14994" cy="7497"/>
            </a:xfrm>
            <a:custGeom>
              <a:avLst/>
              <a:gdLst/>
              <a:ahLst/>
              <a:cxnLst/>
              <a:rect l="l" t="t" r="r" b="b"/>
              <a:pathLst>
                <a:path w="472" h="236" extrusionOk="0">
                  <a:moveTo>
                    <a:pt x="0" y="0"/>
                  </a:moveTo>
                  <a:lnTo>
                    <a:pt x="236" y="127"/>
                  </a:lnTo>
                  <a:lnTo>
                    <a:pt x="471" y="236"/>
                  </a:lnTo>
                  <a:lnTo>
                    <a:pt x="236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973;p51">
              <a:extLst>
                <a:ext uri="{FF2B5EF4-FFF2-40B4-BE49-F238E27FC236}">
                  <a16:creationId xmlns:a16="http://schemas.microsoft.com/office/drawing/2014/main" id="{E5DDDBA0-1AAF-2A31-68C3-8CB619E554BB}"/>
                </a:ext>
              </a:extLst>
            </p:cNvPr>
            <p:cNvSpPr/>
            <p:nvPr/>
          </p:nvSpPr>
          <p:spPr>
            <a:xfrm>
              <a:off x="7103388" y="3007859"/>
              <a:ext cx="9816" cy="6353"/>
            </a:xfrm>
            <a:custGeom>
              <a:avLst/>
              <a:gdLst/>
              <a:ahLst/>
              <a:cxnLst/>
              <a:rect l="l" t="t" r="r" b="b"/>
              <a:pathLst>
                <a:path w="309" h="200" extrusionOk="0">
                  <a:moveTo>
                    <a:pt x="1" y="0"/>
                  </a:moveTo>
                  <a:lnTo>
                    <a:pt x="146" y="109"/>
                  </a:lnTo>
                  <a:lnTo>
                    <a:pt x="309" y="199"/>
                  </a:lnTo>
                  <a:lnTo>
                    <a:pt x="146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974;p51">
              <a:extLst>
                <a:ext uri="{FF2B5EF4-FFF2-40B4-BE49-F238E27FC236}">
                  <a16:creationId xmlns:a16="http://schemas.microsoft.com/office/drawing/2014/main" id="{CE65E566-53F3-E1C8-A2C6-1EE87C6D9CDC}"/>
                </a:ext>
              </a:extLst>
            </p:cNvPr>
            <p:cNvSpPr/>
            <p:nvPr/>
          </p:nvSpPr>
          <p:spPr>
            <a:xfrm>
              <a:off x="6985530" y="291586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975;p51">
              <a:extLst>
                <a:ext uri="{FF2B5EF4-FFF2-40B4-BE49-F238E27FC236}">
                  <a16:creationId xmlns:a16="http://schemas.microsoft.com/office/drawing/2014/main" id="{D84A54B5-B429-9CFA-2C8B-A63B6A2288A4}"/>
                </a:ext>
              </a:extLst>
            </p:cNvPr>
            <p:cNvSpPr/>
            <p:nvPr/>
          </p:nvSpPr>
          <p:spPr>
            <a:xfrm>
              <a:off x="7128135" y="3023361"/>
              <a:ext cx="23603" cy="13851"/>
            </a:xfrm>
            <a:custGeom>
              <a:avLst/>
              <a:gdLst/>
              <a:ahLst/>
              <a:cxnLst/>
              <a:rect l="l" t="t" r="r" b="b"/>
              <a:pathLst>
                <a:path w="743" h="436" extrusionOk="0">
                  <a:moveTo>
                    <a:pt x="0" y="1"/>
                  </a:moveTo>
                  <a:lnTo>
                    <a:pt x="362" y="218"/>
                  </a:lnTo>
                  <a:lnTo>
                    <a:pt x="742" y="435"/>
                  </a:lnTo>
                  <a:lnTo>
                    <a:pt x="362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976;p51">
              <a:extLst>
                <a:ext uri="{FF2B5EF4-FFF2-40B4-BE49-F238E27FC236}">
                  <a16:creationId xmlns:a16="http://schemas.microsoft.com/office/drawing/2014/main" id="{585B1524-0BDE-5586-DD1A-2D42D0C267F1}"/>
                </a:ext>
              </a:extLst>
            </p:cNvPr>
            <p:cNvSpPr/>
            <p:nvPr/>
          </p:nvSpPr>
          <p:spPr>
            <a:xfrm>
              <a:off x="7001033" y="2930219"/>
              <a:ext cx="5210" cy="4638"/>
            </a:xfrm>
            <a:custGeom>
              <a:avLst/>
              <a:gdLst/>
              <a:ahLst/>
              <a:cxnLst/>
              <a:rect l="l" t="t" r="r" b="b"/>
              <a:pathLst>
                <a:path w="164" h="146" extrusionOk="0">
                  <a:moveTo>
                    <a:pt x="1" y="1"/>
                  </a:moveTo>
                  <a:lnTo>
                    <a:pt x="91" y="73"/>
                  </a:lnTo>
                  <a:lnTo>
                    <a:pt x="164" y="145"/>
                  </a:lnTo>
                  <a:lnTo>
                    <a:pt x="9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977;p51">
              <a:extLst>
                <a:ext uri="{FF2B5EF4-FFF2-40B4-BE49-F238E27FC236}">
                  <a16:creationId xmlns:a16="http://schemas.microsoft.com/office/drawing/2014/main" id="{382FFFD0-E043-DC62-7B30-1DE58683178B}"/>
                </a:ext>
              </a:extLst>
            </p:cNvPr>
            <p:cNvSpPr/>
            <p:nvPr/>
          </p:nvSpPr>
          <p:spPr>
            <a:xfrm>
              <a:off x="7564557" y="3153894"/>
              <a:ext cx="26462" cy="604"/>
            </a:xfrm>
            <a:custGeom>
              <a:avLst/>
              <a:gdLst/>
              <a:ahLst/>
              <a:cxnLst/>
              <a:rect l="l" t="t" r="r" b="b"/>
              <a:pathLst>
                <a:path w="833" h="19" extrusionOk="0">
                  <a:moveTo>
                    <a:pt x="0" y="1"/>
                  </a:moveTo>
                  <a:lnTo>
                    <a:pt x="417" y="19"/>
                  </a:lnTo>
                  <a:lnTo>
                    <a:pt x="833" y="19"/>
                  </a:lnTo>
                  <a:lnTo>
                    <a:pt x="41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978;p51">
              <a:extLst>
                <a:ext uri="{FF2B5EF4-FFF2-40B4-BE49-F238E27FC236}">
                  <a16:creationId xmlns:a16="http://schemas.microsoft.com/office/drawing/2014/main" id="{7472FD53-B47B-3806-C5AF-304649F69850}"/>
                </a:ext>
              </a:extLst>
            </p:cNvPr>
            <p:cNvSpPr/>
            <p:nvPr/>
          </p:nvSpPr>
          <p:spPr>
            <a:xfrm>
              <a:off x="7532916" y="3151607"/>
              <a:ext cx="16710" cy="1175"/>
            </a:xfrm>
            <a:custGeom>
              <a:avLst/>
              <a:gdLst/>
              <a:ahLst/>
              <a:cxnLst/>
              <a:rect l="l" t="t" r="r" b="b"/>
              <a:pathLst>
                <a:path w="526" h="37" extrusionOk="0">
                  <a:moveTo>
                    <a:pt x="1" y="0"/>
                  </a:moveTo>
                  <a:lnTo>
                    <a:pt x="272" y="18"/>
                  </a:lnTo>
                  <a:lnTo>
                    <a:pt x="526" y="36"/>
                  </a:lnTo>
                  <a:lnTo>
                    <a:pt x="2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979;p51">
              <a:extLst>
                <a:ext uri="{FF2B5EF4-FFF2-40B4-BE49-F238E27FC236}">
                  <a16:creationId xmlns:a16="http://schemas.microsoft.com/office/drawing/2014/main" id="{CFD85A6B-3FB3-084C-3CC9-3C7E72759EAA}"/>
                </a:ext>
              </a:extLst>
            </p:cNvPr>
            <p:cNvSpPr/>
            <p:nvPr/>
          </p:nvSpPr>
          <p:spPr>
            <a:xfrm>
              <a:off x="7609412" y="3154466"/>
              <a:ext cx="11532" cy="32"/>
            </a:xfrm>
            <a:custGeom>
              <a:avLst/>
              <a:gdLst/>
              <a:ahLst/>
              <a:cxnLst/>
              <a:rect l="l" t="t" r="r" b="b"/>
              <a:pathLst>
                <a:path w="363" h="1" extrusionOk="0">
                  <a:moveTo>
                    <a:pt x="0" y="1"/>
                  </a:moveTo>
                  <a:lnTo>
                    <a:pt x="181" y="1"/>
                  </a:lnTo>
                  <a:lnTo>
                    <a:pt x="362" y="1"/>
                  </a:lnTo>
                  <a:lnTo>
                    <a:pt x="18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980;p51">
              <a:extLst>
                <a:ext uri="{FF2B5EF4-FFF2-40B4-BE49-F238E27FC236}">
                  <a16:creationId xmlns:a16="http://schemas.microsoft.com/office/drawing/2014/main" id="{D5D7FDF3-C318-35EF-8B23-9B6CB90B80F9}"/>
                </a:ext>
              </a:extLst>
            </p:cNvPr>
            <p:cNvSpPr/>
            <p:nvPr/>
          </p:nvSpPr>
          <p:spPr>
            <a:xfrm>
              <a:off x="7639877" y="3153322"/>
              <a:ext cx="9244" cy="604"/>
            </a:xfrm>
            <a:custGeom>
              <a:avLst/>
              <a:gdLst/>
              <a:ahLst/>
              <a:cxnLst/>
              <a:rect l="l" t="t" r="r" b="b"/>
              <a:pathLst>
                <a:path w="291" h="19" extrusionOk="0">
                  <a:moveTo>
                    <a:pt x="0" y="19"/>
                  </a:moveTo>
                  <a:lnTo>
                    <a:pt x="145" y="1"/>
                  </a:lnTo>
                  <a:lnTo>
                    <a:pt x="290" y="1"/>
                  </a:lnTo>
                  <a:lnTo>
                    <a:pt x="145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81;p51">
              <a:extLst>
                <a:ext uri="{FF2B5EF4-FFF2-40B4-BE49-F238E27FC236}">
                  <a16:creationId xmlns:a16="http://schemas.microsoft.com/office/drawing/2014/main" id="{F949BBFB-965C-70C6-F980-A5F0233F12B0}"/>
                </a:ext>
              </a:extLst>
            </p:cNvPr>
            <p:cNvSpPr/>
            <p:nvPr/>
          </p:nvSpPr>
          <p:spPr>
            <a:xfrm>
              <a:off x="7500164" y="3148716"/>
              <a:ext cx="18425" cy="1779"/>
            </a:xfrm>
            <a:custGeom>
              <a:avLst/>
              <a:gdLst/>
              <a:ahLst/>
              <a:cxnLst/>
              <a:rect l="l" t="t" r="r" b="b"/>
              <a:pathLst>
                <a:path w="580" h="56" extrusionOk="0">
                  <a:moveTo>
                    <a:pt x="0" y="1"/>
                  </a:moveTo>
                  <a:lnTo>
                    <a:pt x="290" y="19"/>
                  </a:lnTo>
                  <a:lnTo>
                    <a:pt x="579" y="55"/>
                  </a:lnTo>
                  <a:lnTo>
                    <a:pt x="29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82;p51">
              <a:extLst>
                <a:ext uri="{FF2B5EF4-FFF2-40B4-BE49-F238E27FC236}">
                  <a16:creationId xmlns:a16="http://schemas.microsoft.com/office/drawing/2014/main" id="{263D132B-1688-F565-772F-EAC132D1CA28}"/>
                </a:ext>
              </a:extLst>
            </p:cNvPr>
            <p:cNvSpPr/>
            <p:nvPr/>
          </p:nvSpPr>
          <p:spPr>
            <a:xfrm>
              <a:off x="7742232" y="3141822"/>
              <a:ext cx="5782" cy="604"/>
            </a:xfrm>
            <a:custGeom>
              <a:avLst/>
              <a:gdLst/>
              <a:ahLst/>
              <a:cxnLst/>
              <a:rect l="l" t="t" r="r" b="b"/>
              <a:pathLst>
                <a:path w="182" h="19" extrusionOk="0">
                  <a:moveTo>
                    <a:pt x="0" y="19"/>
                  </a:moveTo>
                  <a:lnTo>
                    <a:pt x="91" y="19"/>
                  </a:lnTo>
                  <a:lnTo>
                    <a:pt x="181" y="1"/>
                  </a:lnTo>
                  <a:lnTo>
                    <a:pt x="91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983;p51">
              <a:extLst>
                <a:ext uri="{FF2B5EF4-FFF2-40B4-BE49-F238E27FC236}">
                  <a16:creationId xmlns:a16="http://schemas.microsoft.com/office/drawing/2014/main" id="{190AD5CC-E200-3539-87A0-6F11B129339C}"/>
                </a:ext>
              </a:extLst>
            </p:cNvPr>
            <p:cNvSpPr/>
            <p:nvPr/>
          </p:nvSpPr>
          <p:spPr>
            <a:xfrm>
              <a:off x="7716342" y="3145857"/>
              <a:ext cx="4638" cy="604"/>
            </a:xfrm>
            <a:custGeom>
              <a:avLst/>
              <a:gdLst/>
              <a:ahLst/>
              <a:cxnLst/>
              <a:rect l="l" t="t" r="r" b="b"/>
              <a:pathLst>
                <a:path w="146" h="19" extrusionOk="0">
                  <a:moveTo>
                    <a:pt x="1" y="18"/>
                  </a:moveTo>
                  <a:lnTo>
                    <a:pt x="73" y="18"/>
                  </a:lnTo>
                  <a:lnTo>
                    <a:pt x="146" y="0"/>
                  </a:lnTo>
                  <a:lnTo>
                    <a:pt x="73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984;p51">
              <a:extLst>
                <a:ext uri="{FF2B5EF4-FFF2-40B4-BE49-F238E27FC236}">
                  <a16:creationId xmlns:a16="http://schemas.microsoft.com/office/drawing/2014/main" id="{F93311ED-780A-E659-D884-E53C5FB824C0}"/>
                </a:ext>
              </a:extLst>
            </p:cNvPr>
            <p:cNvSpPr/>
            <p:nvPr/>
          </p:nvSpPr>
          <p:spPr>
            <a:xfrm>
              <a:off x="7425415" y="3136644"/>
              <a:ext cx="24747" cy="4638"/>
            </a:xfrm>
            <a:custGeom>
              <a:avLst/>
              <a:gdLst/>
              <a:ahLst/>
              <a:cxnLst/>
              <a:rect l="l" t="t" r="r" b="b"/>
              <a:pathLst>
                <a:path w="779" h="146" extrusionOk="0">
                  <a:moveTo>
                    <a:pt x="0" y="1"/>
                  </a:moveTo>
                  <a:lnTo>
                    <a:pt x="398" y="91"/>
                  </a:lnTo>
                  <a:lnTo>
                    <a:pt x="778" y="145"/>
                  </a:lnTo>
                  <a:lnTo>
                    <a:pt x="398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985;p51">
              <a:extLst>
                <a:ext uri="{FF2B5EF4-FFF2-40B4-BE49-F238E27FC236}">
                  <a16:creationId xmlns:a16="http://schemas.microsoft.com/office/drawing/2014/main" id="{23E66E86-6A3F-61E7-BE56-8CFA7D4569F5}"/>
                </a:ext>
              </a:extLst>
            </p:cNvPr>
            <p:cNvSpPr/>
            <p:nvPr/>
          </p:nvSpPr>
          <p:spPr>
            <a:xfrm>
              <a:off x="7289132" y="3099286"/>
              <a:ext cx="21284" cy="7497"/>
            </a:xfrm>
            <a:custGeom>
              <a:avLst/>
              <a:gdLst/>
              <a:ahLst/>
              <a:cxnLst/>
              <a:rect l="l" t="t" r="r" b="b"/>
              <a:pathLst>
                <a:path w="670" h="236" extrusionOk="0">
                  <a:moveTo>
                    <a:pt x="0" y="0"/>
                  </a:moveTo>
                  <a:lnTo>
                    <a:pt x="344" y="109"/>
                  </a:lnTo>
                  <a:lnTo>
                    <a:pt x="670" y="235"/>
                  </a:lnTo>
                  <a:lnTo>
                    <a:pt x="34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986;p51">
              <a:extLst>
                <a:ext uri="{FF2B5EF4-FFF2-40B4-BE49-F238E27FC236}">
                  <a16:creationId xmlns:a16="http://schemas.microsoft.com/office/drawing/2014/main" id="{D776ACE6-477A-55C2-B6C1-FBB2E0A6BB27}"/>
                </a:ext>
              </a:extLst>
            </p:cNvPr>
            <p:cNvSpPr/>
            <p:nvPr/>
          </p:nvSpPr>
          <p:spPr>
            <a:xfrm>
              <a:off x="7320169" y="3109610"/>
              <a:ext cx="31100" cy="9816"/>
            </a:xfrm>
            <a:custGeom>
              <a:avLst/>
              <a:gdLst/>
              <a:ahLst/>
              <a:cxnLst/>
              <a:rect l="l" t="t" r="r" b="b"/>
              <a:pathLst>
                <a:path w="979" h="309" extrusionOk="0">
                  <a:moveTo>
                    <a:pt x="1" y="1"/>
                  </a:moveTo>
                  <a:lnTo>
                    <a:pt x="489" y="164"/>
                  </a:lnTo>
                  <a:lnTo>
                    <a:pt x="978" y="309"/>
                  </a:lnTo>
                  <a:lnTo>
                    <a:pt x="489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987;p51">
              <a:extLst>
                <a:ext uri="{FF2B5EF4-FFF2-40B4-BE49-F238E27FC236}">
                  <a16:creationId xmlns:a16="http://schemas.microsoft.com/office/drawing/2014/main" id="{7AB6CD44-EAB7-CB50-55A8-61D428013E02}"/>
                </a:ext>
              </a:extLst>
            </p:cNvPr>
            <p:cNvSpPr/>
            <p:nvPr/>
          </p:nvSpPr>
          <p:spPr>
            <a:xfrm>
              <a:off x="7255776" y="3086610"/>
              <a:ext cx="23031" cy="8673"/>
            </a:xfrm>
            <a:custGeom>
              <a:avLst/>
              <a:gdLst/>
              <a:ahLst/>
              <a:cxnLst/>
              <a:rect l="l" t="t" r="r" b="b"/>
              <a:pathLst>
                <a:path w="725" h="273" extrusionOk="0">
                  <a:moveTo>
                    <a:pt x="0" y="1"/>
                  </a:moveTo>
                  <a:lnTo>
                    <a:pt x="362" y="146"/>
                  </a:lnTo>
                  <a:lnTo>
                    <a:pt x="724" y="272"/>
                  </a:lnTo>
                  <a:lnTo>
                    <a:pt x="362" y="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988;p51">
              <a:extLst>
                <a:ext uri="{FF2B5EF4-FFF2-40B4-BE49-F238E27FC236}">
                  <a16:creationId xmlns:a16="http://schemas.microsoft.com/office/drawing/2014/main" id="{F17E5F88-1793-781D-3DB9-BE432817F242}"/>
                </a:ext>
              </a:extLst>
            </p:cNvPr>
            <p:cNvSpPr/>
            <p:nvPr/>
          </p:nvSpPr>
          <p:spPr>
            <a:xfrm>
              <a:off x="7351238" y="3119394"/>
              <a:ext cx="31640" cy="8101"/>
            </a:xfrm>
            <a:custGeom>
              <a:avLst/>
              <a:gdLst/>
              <a:ahLst/>
              <a:cxnLst/>
              <a:rect l="l" t="t" r="r" b="b"/>
              <a:pathLst>
                <a:path w="996" h="255" extrusionOk="0">
                  <a:moveTo>
                    <a:pt x="0" y="1"/>
                  </a:moveTo>
                  <a:lnTo>
                    <a:pt x="489" y="127"/>
                  </a:lnTo>
                  <a:lnTo>
                    <a:pt x="996" y="254"/>
                  </a:lnTo>
                  <a:lnTo>
                    <a:pt x="48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989;p51">
              <a:extLst>
                <a:ext uri="{FF2B5EF4-FFF2-40B4-BE49-F238E27FC236}">
                  <a16:creationId xmlns:a16="http://schemas.microsoft.com/office/drawing/2014/main" id="{AFD665EF-5D96-AF2F-F76F-4DB0BE8C505F}"/>
                </a:ext>
              </a:extLst>
            </p:cNvPr>
            <p:cNvSpPr/>
            <p:nvPr/>
          </p:nvSpPr>
          <p:spPr>
            <a:xfrm>
              <a:off x="7220705" y="3071680"/>
              <a:ext cx="27638" cy="12103"/>
            </a:xfrm>
            <a:custGeom>
              <a:avLst/>
              <a:gdLst/>
              <a:ahLst/>
              <a:cxnLst/>
              <a:rect l="l" t="t" r="r" b="b"/>
              <a:pathLst>
                <a:path w="870" h="381" extrusionOk="0">
                  <a:moveTo>
                    <a:pt x="0" y="0"/>
                  </a:moveTo>
                  <a:lnTo>
                    <a:pt x="435" y="199"/>
                  </a:lnTo>
                  <a:lnTo>
                    <a:pt x="869" y="380"/>
                  </a:lnTo>
                  <a:lnTo>
                    <a:pt x="435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990;p51">
              <a:extLst>
                <a:ext uri="{FF2B5EF4-FFF2-40B4-BE49-F238E27FC236}">
                  <a16:creationId xmlns:a16="http://schemas.microsoft.com/office/drawing/2014/main" id="{1C93F8E9-CA18-D690-D499-89907E852042}"/>
                </a:ext>
              </a:extLst>
            </p:cNvPr>
            <p:cNvSpPr/>
            <p:nvPr/>
          </p:nvSpPr>
          <p:spPr>
            <a:xfrm>
              <a:off x="7457595" y="3142966"/>
              <a:ext cx="29925" cy="4066"/>
            </a:xfrm>
            <a:custGeom>
              <a:avLst/>
              <a:gdLst/>
              <a:ahLst/>
              <a:cxnLst/>
              <a:rect l="l" t="t" r="r" b="b"/>
              <a:pathLst>
                <a:path w="942" h="128" extrusionOk="0">
                  <a:moveTo>
                    <a:pt x="1" y="1"/>
                  </a:moveTo>
                  <a:lnTo>
                    <a:pt x="471" y="73"/>
                  </a:lnTo>
                  <a:lnTo>
                    <a:pt x="942" y="127"/>
                  </a:lnTo>
                  <a:lnTo>
                    <a:pt x="47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991;p51">
              <a:extLst>
                <a:ext uri="{FF2B5EF4-FFF2-40B4-BE49-F238E27FC236}">
                  <a16:creationId xmlns:a16="http://schemas.microsoft.com/office/drawing/2014/main" id="{89265E1B-D2FF-2113-00C0-0D6D1E268EF5}"/>
                </a:ext>
              </a:extLst>
            </p:cNvPr>
            <p:cNvSpPr/>
            <p:nvPr/>
          </p:nvSpPr>
          <p:spPr>
            <a:xfrm>
              <a:off x="7392631" y="3129751"/>
              <a:ext cx="22460" cy="5210"/>
            </a:xfrm>
            <a:custGeom>
              <a:avLst/>
              <a:gdLst/>
              <a:ahLst/>
              <a:cxnLst/>
              <a:rect l="l" t="t" r="r" b="b"/>
              <a:pathLst>
                <a:path w="707" h="164" extrusionOk="0">
                  <a:moveTo>
                    <a:pt x="0" y="0"/>
                  </a:moveTo>
                  <a:lnTo>
                    <a:pt x="344" y="73"/>
                  </a:lnTo>
                  <a:lnTo>
                    <a:pt x="706" y="163"/>
                  </a:lnTo>
                  <a:lnTo>
                    <a:pt x="344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992;p51">
              <a:extLst>
                <a:ext uri="{FF2B5EF4-FFF2-40B4-BE49-F238E27FC236}">
                  <a16:creationId xmlns:a16="http://schemas.microsoft.com/office/drawing/2014/main" id="{CDE3D48F-2488-F4BC-DEE4-F818294599DC}"/>
                </a:ext>
              </a:extLst>
            </p:cNvPr>
            <p:cNvSpPr/>
            <p:nvPr/>
          </p:nvSpPr>
          <p:spPr>
            <a:xfrm>
              <a:off x="7585841" y="1990663"/>
              <a:ext cx="75924" cy="69603"/>
            </a:xfrm>
            <a:custGeom>
              <a:avLst/>
              <a:gdLst/>
              <a:ahLst/>
              <a:cxnLst/>
              <a:rect l="l" t="t" r="r" b="b"/>
              <a:pathLst>
                <a:path w="2390" h="2191" extrusionOk="0">
                  <a:moveTo>
                    <a:pt x="941" y="1"/>
                  </a:moveTo>
                  <a:lnTo>
                    <a:pt x="507" y="109"/>
                  </a:lnTo>
                  <a:lnTo>
                    <a:pt x="181" y="381"/>
                  </a:lnTo>
                  <a:lnTo>
                    <a:pt x="72" y="562"/>
                  </a:lnTo>
                  <a:lnTo>
                    <a:pt x="0" y="761"/>
                  </a:lnTo>
                  <a:lnTo>
                    <a:pt x="0" y="1195"/>
                  </a:lnTo>
                  <a:lnTo>
                    <a:pt x="181" y="1593"/>
                  </a:lnTo>
                  <a:lnTo>
                    <a:pt x="525" y="1919"/>
                  </a:lnTo>
                  <a:lnTo>
                    <a:pt x="742" y="2046"/>
                  </a:lnTo>
                  <a:lnTo>
                    <a:pt x="977" y="2137"/>
                  </a:lnTo>
                  <a:lnTo>
                    <a:pt x="1448" y="2191"/>
                  </a:lnTo>
                  <a:lnTo>
                    <a:pt x="1882" y="2082"/>
                  </a:lnTo>
                  <a:lnTo>
                    <a:pt x="2208" y="1811"/>
                  </a:lnTo>
                  <a:lnTo>
                    <a:pt x="2317" y="1630"/>
                  </a:lnTo>
                  <a:lnTo>
                    <a:pt x="2389" y="1431"/>
                  </a:lnTo>
                  <a:lnTo>
                    <a:pt x="2389" y="996"/>
                  </a:lnTo>
                  <a:lnTo>
                    <a:pt x="2208" y="598"/>
                  </a:lnTo>
                  <a:lnTo>
                    <a:pt x="1864" y="272"/>
                  </a:lnTo>
                  <a:lnTo>
                    <a:pt x="1647" y="145"/>
                  </a:lnTo>
                  <a:lnTo>
                    <a:pt x="1412" y="5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993;p51">
              <a:extLst>
                <a:ext uri="{FF2B5EF4-FFF2-40B4-BE49-F238E27FC236}">
                  <a16:creationId xmlns:a16="http://schemas.microsoft.com/office/drawing/2014/main" id="{20076152-FAE1-7655-44D2-065FD651D095}"/>
                </a:ext>
              </a:extLst>
            </p:cNvPr>
            <p:cNvSpPr/>
            <p:nvPr/>
          </p:nvSpPr>
          <p:spPr>
            <a:xfrm>
              <a:off x="8113690" y="2527153"/>
              <a:ext cx="69603" cy="96637"/>
            </a:xfrm>
            <a:custGeom>
              <a:avLst/>
              <a:gdLst/>
              <a:ahLst/>
              <a:cxnLst/>
              <a:rect l="l" t="t" r="r" b="b"/>
              <a:pathLst>
                <a:path w="2191" h="3042" extrusionOk="0">
                  <a:moveTo>
                    <a:pt x="634" y="0"/>
                  </a:moveTo>
                  <a:lnTo>
                    <a:pt x="453" y="55"/>
                  </a:lnTo>
                  <a:lnTo>
                    <a:pt x="290" y="163"/>
                  </a:lnTo>
                  <a:lnTo>
                    <a:pt x="54" y="525"/>
                  </a:lnTo>
                  <a:lnTo>
                    <a:pt x="0" y="1014"/>
                  </a:lnTo>
                  <a:lnTo>
                    <a:pt x="91" y="1593"/>
                  </a:lnTo>
                  <a:lnTo>
                    <a:pt x="199" y="1901"/>
                  </a:lnTo>
                  <a:lnTo>
                    <a:pt x="344" y="2190"/>
                  </a:lnTo>
                  <a:lnTo>
                    <a:pt x="706" y="2661"/>
                  </a:lnTo>
                  <a:lnTo>
                    <a:pt x="1122" y="2951"/>
                  </a:lnTo>
                  <a:lnTo>
                    <a:pt x="1539" y="3041"/>
                  </a:lnTo>
                  <a:lnTo>
                    <a:pt x="1720" y="2987"/>
                  </a:lnTo>
                  <a:lnTo>
                    <a:pt x="1901" y="2878"/>
                  </a:lnTo>
                  <a:lnTo>
                    <a:pt x="2118" y="2516"/>
                  </a:lnTo>
                  <a:lnTo>
                    <a:pt x="2190" y="2028"/>
                  </a:lnTo>
                  <a:lnTo>
                    <a:pt x="2082" y="1448"/>
                  </a:lnTo>
                  <a:lnTo>
                    <a:pt x="1973" y="1141"/>
                  </a:lnTo>
                  <a:lnTo>
                    <a:pt x="1828" y="851"/>
                  </a:lnTo>
                  <a:lnTo>
                    <a:pt x="1466" y="380"/>
                  </a:lnTo>
                  <a:lnTo>
                    <a:pt x="1050" y="9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994;p51">
              <a:extLst>
                <a:ext uri="{FF2B5EF4-FFF2-40B4-BE49-F238E27FC236}">
                  <a16:creationId xmlns:a16="http://schemas.microsoft.com/office/drawing/2014/main" id="{BD530BA6-FC54-BC58-7D2C-DDDCEE2D86B3}"/>
                </a:ext>
              </a:extLst>
            </p:cNvPr>
            <p:cNvSpPr/>
            <p:nvPr/>
          </p:nvSpPr>
          <p:spPr>
            <a:xfrm>
              <a:off x="8010191" y="2392014"/>
              <a:ext cx="67855" cy="112171"/>
            </a:xfrm>
            <a:custGeom>
              <a:avLst/>
              <a:gdLst/>
              <a:ahLst/>
              <a:cxnLst/>
              <a:rect l="l" t="t" r="r" b="b"/>
              <a:pathLst>
                <a:path w="2136" h="3531" extrusionOk="0">
                  <a:moveTo>
                    <a:pt x="905" y="1"/>
                  </a:moveTo>
                  <a:lnTo>
                    <a:pt x="706" y="19"/>
                  </a:lnTo>
                  <a:lnTo>
                    <a:pt x="507" y="73"/>
                  </a:lnTo>
                  <a:lnTo>
                    <a:pt x="199" y="417"/>
                  </a:lnTo>
                  <a:lnTo>
                    <a:pt x="18" y="960"/>
                  </a:lnTo>
                  <a:lnTo>
                    <a:pt x="0" y="1612"/>
                  </a:lnTo>
                  <a:lnTo>
                    <a:pt x="72" y="1974"/>
                  </a:lnTo>
                  <a:lnTo>
                    <a:pt x="163" y="2318"/>
                  </a:lnTo>
                  <a:lnTo>
                    <a:pt x="434" y="2915"/>
                  </a:lnTo>
                  <a:lnTo>
                    <a:pt x="815" y="3331"/>
                  </a:lnTo>
                  <a:lnTo>
                    <a:pt x="1231" y="3530"/>
                  </a:lnTo>
                  <a:lnTo>
                    <a:pt x="1448" y="3512"/>
                  </a:lnTo>
                  <a:lnTo>
                    <a:pt x="1647" y="3440"/>
                  </a:lnTo>
                  <a:lnTo>
                    <a:pt x="1937" y="3096"/>
                  </a:lnTo>
                  <a:lnTo>
                    <a:pt x="2118" y="2571"/>
                  </a:lnTo>
                  <a:lnTo>
                    <a:pt x="2136" y="1901"/>
                  </a:lnTo>
                  <a:lnTo>
                    <a:pt x="2064" y="1539"/>
                  </a:lnTo>
                  <a:lnTo>
                    <a:pt x="1973" y="1195"/>
                  </a:lnTo>
                  <a:lnTo>
                    <a:pt x="1702" y="598"/>
                  </a:lnTo>
                  <a:lnTo>
                    <a:pt x="1321" y="18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995;p51">
              <a:extLst>
                <a:ext uri="{FF2B5EF4-FFF2-40B4-BE49-F238E27FC236}">
                  <a16:creationId xmlns:a16="http://schemas.microsoft.com/office/drawing/2014/main" id="{F5ED433D-FF11-9528-9EAB-D68EF2DFA1A0}"/>
                </a:ext>
              </a:extLst>
            </p:cNvPr>
            <p:cNvSpPr/>
            <p:nvPr/>
          </p:nvSpPr>
          <p:spPr>
            <a:xfrm>
              <a:off x="7109138" y="2114303"/>
              <a:ext cx="60422" cy="74781"/>
            </a:xfrm>
            <a:custGeom>
              <a:avLst/>
              <a:gdLst/>
              <a:ahLst/>
              <a:cxnLst/>
              <a:rect l="l" t="t" r="r" b="b"/>
              <a:pathLst>
                <a:path w="1902" h="2354" extrusionOk="0">
                  <a:moveTo>
                    <a:pt x="1576" y="0"/>
                  </a:moveTo>
                  <a:lnTo>
                    <a:pt x="1268" y="36"/>
                  </a:lnTo>
                  <a:lnTo>
                    <a:pt x="906" y="236"/>
                  </a:lnTo>
                  <a:lnTo>
                    <a:pt x="544" y="579"/>
                  </a:lnTo>
                  <a:lnTo>
                    <a:pt x="381" y="797"/>
                  </a:lnTo>
                  <a:lnTo>
                    <a:pt x="236" y="1032"/>
                  </a:lnTo>
                  <a:lnTo>
                    <a:pt x="55" y="1484"/>
                  </a:lnTo>
                  <a:lnTo>
                    <a:pt x="1" y="1901"/>
                  </a:lnTo>
                  <a:lnTo>
                    <a:pt x="91" y="2208"/>
                  </a:lnTo>
                  <a:lnTo>
                    <a:pt x="200" y="2299"/>
                  </a:lnTo>
                  <a:lnTo>
                    <a:pt x="327" y="2353"/>
                  </a:lnTo>
                  <a:lnTo>
                    <a:pt x="634" y="2317"/>
                  </a:lnTo>
                  <a:lnTo>
                    <a:pt x="996" y="2118"/>
                  </a:lnTo>
                  <a:lnTo>
                    <a:pt x="1358" y="1774"/>
                  </a:lnTo>
                  <a:lnTo>
                    <a:pt x="1521" y="1557"/>
                  </a:lnTo>
                  <a:lnTo>
                    <a:pt x="1666" y="1322"/>
                  </a:lnTo>
                  <a:lnTo>
                    <a:pt x="1847" y="869"/>
                  </a:lnTo>
                  <a:lnTo>
                    <a:pt x="1901" y="471"/>
                  </a:lnTo>
                  <a:lnTo>
                    <a:pt x="1811" y="163"/>
                  </a:lnTo>
                  <a:lnTo>
                    <a:pt x="1702" y="7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996;p51">
              <a:extLst>
                <a:ext uri="{FF2B5EF4-FFF2-40B4-BE49-F238E27FC236}">
                  <a16:creationId xmlns:a16="http://schemas.microsoft.com/office/drawing/2014/main" id="{A9812D2E-FD62-78E6-60AF-CF6D17CC794F}"/>
                </a:ext>
              </a:extLst>
            </p:cNvPr>
            <p:cNvSpPr/>
            <p:nvPr/>
          </p:nvSpPr>
          <p:spPr>
            <a:xfrm>
              <a:off x="7048208" y="2191911"/>
              <a:ext cx="37390" cy="41425"/>
            </a:xfrm>
            <a:custGeom>
              <a:avLst/>
              <a:gdLst/>
              <a:ahLst/>
              <a:cxnLst/>
              <a:rect l="l" t="t" r="r" b="b"/>
              <a:pathLst>
                <a:path w="1177" h="1304" extrusionOk="0">
                  <a:moveTo>
                    <a:pt x="670" y="1"/>
                  </a:moveTo>
                  <a:lnTo>
                    <a:pt x="453" y="73"/>
                  </a:lnTo>
                  <a:lnTo>
                    <a:pt x="236" y="236"/>
                  </a:lnTo>
                  <a:lnTo>
                    <a:pt x="145" y="345"/>
                  </a:lnTo>
                  <a:lnTo>
                    <a:pt x="73" y="471"/>
                  </a:lnTo>
                  <a:lnTo>
                    <a:pt x="0" y="725"/>
                  </a:lnTo>
                  <a:lnTo>
                    <a:pt x="0" y="960"/>
                  </a:lnTo>
                  <a:lnTo>
                    <a:pt x="109" y="1159"/>
                  </a:lnTo>
                  <a:lnTo>
                    <a:pt x="181" y="1232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2" y="1232"/>
                  </a:lnTo>
                  <a:lnTo>
                    <a:pt x="941" y="1069"/>
                  </a:lnTo>
                  <a:lnTo>
                    <a:pt x="1032" y="960"/>
                  </a:lnTo>
                  <a:lnTo>
                    <a:pt x="1104" y="833"/>
                  </a:lnTo>
                  <a:lnTo>
                    <a:pt x="1177" y="580"/>
                  </a:lnTo>
                  <a:lnTo>
                    <a:pt x="1177" y="345"/>
                  </a:lnTo>
                  <a:lnTo>
                    <a:pt x="1068" y="146"/>
                  </a:lnTo>
                  <a:lnTo>
                    <a:pt x="996" y="73"/>
                  </a:lnTo>
                  <a:lnTo>
                    <a:pt x="887" y="19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997;p51">
              <a:extLst>
                <a:ext uri="{FF2B5EF4-FFF2-40B4-BE49-F238E27FC236}">
                  <a16:creationId xmlns:a16="http://schemas.microsoft.com/office/drawing/2014/main" id="{5C76521E-CD54-4F7F-8A63-708D6E18DA75}"/>
                </a:ext>
              </a:extLst>
            </p:cNvPr>
            <p:cNvSpPr/>
            <p:nvPr/>
          </p:nvSpPr>
          <p:spPr>
            <a:xfrm>
              <a:off x="8109655" y="2281622"/>
              <a:ext cx="37994" cy="41425"/>
            </a:xfrm>
            <a:custGeom>
              <a:avLst/>
              <a:gdLst/>
              <a:ahLst/>
              <a:cxnLst/>
              <a:rect l="l" t="t" r="r" b="b"/>
              <a:pathLst>
                <a:path w="1196" h="1304" extrusionOk="0">
                  <a:moveTo>
                    <a:pt x="670" y="0"/>
                  </a:moveTo>
                  <a:lnTo>
                    <a:pt x="453" y="73"/>
                  </a:lnTo>
                  <a:lnTo>
                    <a:pt x="236" y="218"/>
                  </a:lnTo>
                  <a:lnTo>
                    <a:pt x="145" y="344"/>
                  </a:lnTo>
                  <a:lnTo>
                    <a:pt x="73" y="453"/>
                  </a:lnTo>
                  <a:lnTo>
                    <a:pt x="0" y="706"/>
                  </a:lnTo>
                  <a:lnTo>
                    <a:pt x="19" y="960"/>
                  </a:lnTo>
                  <a:lnTo>
                    <a:pt x="109" y="1159"/>
                  </a:lnTo>
                  <a:lnTo>
                    <a:pt x="200" y="1231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3" y="1231"/>
                  </a:lnTo>
                  <a:lnTo>
                    <a:pt x="942" y="1068"/>
                  </a:lnTo>
                  <a:lnTo>
                    <a:pt x="1032" y="960"/>
                  </a:lnTo>
                  <a:lnTo>
                    <a:pt x="1105" y="833"/>
                  </a:lnTo>
                  <a:lnTo>
                    <a:pt x="1195" y="580"/>
                  </a:lnTo>
                  <a:lnTo>
                    <a:pt x="1177" y="344"/>
                  </a:lnTo>
                  <a:lnTo>
                    <a:pt x="1086" y="145"/>
                  </a:lnTo>
                  <a:lnTo>
                    <a:pt x="996" y="73"/>
                  </a:lnTo>
                  <a:lnTo>
                    <a:pt x="905" y="1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998;p51">
              <a:extLst>
                <a:ext uri="{FF2B5EF4-FFF2-40B4-BE49-F238E27FC236}">
                  <a16:creationId xmlns:a16="http://schemas.microsoft.com/office/drawing/2014/main" id="{19F6F90D-06E3-BD2C-4B97-86121A8811E2}"/>
                </a:ext>
              </a:extLst>
            </p:cNvPr>
            <p:cNvSpPr/>
            <p:nvPr/>
          </p:nvSpPr>
          <p:spPr>
            <a:xfrm>
              <a:off x="6944137" y="2278159"/>
              <a:ext cx="67855" cy="71922"/>
            </a:xfrm>
            <a:custGeom>
              <a:avLst/>
              <a:gdLst/>
              <a:ahLst/>
              <a:cxnLst/>
              <a:rect l="l" t="t" r="r" b="b"/>
              <a:pathLst>
                <a:path w="2136" h="2264" extrusionOk="0">
                  <a:moveTo>
                    <a:pt x="1321" y="1"/>
                  </a:moveTo>
                  <a:lnTo>
                    <a:pt x="905" y="91"/>
                  </a:lnTo>
                  <a:lnTo>
                    <a:pt x="507" y="345"/>
                  </a:lnTo>
                  <a:lnTo>
                    <a:pt x="344" y="526"/>
                  </a:lnTo>
                  <a:lnTo>
                    <a:pt x="181" y="725"/>
                  </a:lnTo>
                  <a:lnTo>
                    <a:pt x="18" y="1159"/>
                  </a:lnTo>
                  <a:lnTo>
                    <a:pt x="0" y="1576"/>
                  </a:lnTo>
                  <a:lnTo>
                    <a:pt x="145" y="1938"/>
                  </a:lnTo>
                  <a:lnTo>
                    <a:pt x="272" y="2064"/>
                  </a:lnTo>
                  <a:lnTo>
                    <a:pt x="434" y="2191"/>
                  </a:lnTo>
                  <a:lnTo>
                    <a:pt x="815" y="2263"/>
                  </a:lnTo>
                  <a:lnTo>
                    <a:pt x="1231" y="2173"/>
                  </a:lnTo>
                  <a:lnTo>
                    <a:pt x="1611" y="1919"/>
                  </a:lnTo>
                  <a:lnTo>
                    <a:pt x="1792" y="1738"/>
                  </a:lnTo>
                  <a:lnTo>
                    <a:pt x="1937" y="1539"/>
                  </a:lnTo>
                  <a:lnTo>
                    <a:pt x="2118" y="1105"/>
                  </a:lnTo>
                  <a:lnTo>
                    <a:pt x="2136" y="689"/>
                  </a:lnTo>
                  <a:lnTo>
                    <a:pt x="1991" y="327"/>
                  </a:lnTo>
                  <a:lnTo>
                    <a:pt x="1846" y="200"/>
                  </a:lnTo>
                  <a:lnTo>
                    <a:pt x="1701" y="7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99;p51">
              <a:extLst>
                <a:ext uri="{FF2B5EF4-FFF2-40B4-BE49-F238E27FC236}">
                  <a16:creationId xmlns:a16="http://schemas.microsoft.com/office/drawing/2014/main" id="{C83F1E06-4A7E-7B8C-10F9-7D2EC38F42B7}"/>
                </a:ext>
              </a:extLst>
            </p:cNvPr>
            <p:cNvSpPr/>
            <p:nvPr/>
          </p:nvSpPr>
          <p:spPr>
            <a:xfrm>
              <a:off x="7158600" y="1853809"/>
              <a:ext cx="106421" cy="106421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792" y="1"/>
                  </a:moveTo>
                  <a:lnTo>
                    <a:pt x="1159" y="73"/>
                  </a:lnTo>
                  <a:lnTo>
                    <a:pt x="598" y="399"/>
                  </a:lnTo>
                  <a:lnTo>
                    <a:pt x="181" y="906"/>
                  </a:lnTo>
                  <a:lnTo>
                    <a:pt x="73" y="1214"/>
                  </a:lnTo>
                  <a:lnTo>
                    <a:pt x="0" y="1557"/>
                  </a:lnTo>
                  <a:lnTo>
                    <a:pt x="91" y="2191"/>
                  </a:lnTo>
                  <a:lnTo>
                    <a:pt x="399" y="2752"/>
                  </a:lnTo>
                  <a:lnTo>
                    <a:pt x="905" y="3150"/>
                  </a:lnTo>
                  <a:lnTo>
                    <a:pt x="1231" y="3277"/>
                  </a:lnTo>
                  <a:lnTo>
                    <a:pt x="1557" y="3349"/>
                  </a:lnTo>
                  <a:lnTo>
                    <a:pt x="2209" y="3259"/>
                  </a:lnTo>
                  <a:lnTo>
                    <a:pt x="2752" y="2951"/>
                  </a:lnTo>
                  <a:lnTo>
                    <a:pt x="3168" y="2444"/>
                  </a:lnTo>
                  <a:lnTo>
                    <a:pt x="3277" y="2119"/>
                  </a:lnTo>
                  <a:lnTo>
                    <a:pt x="3349" y="1793"/>
                  </a:lnTo>
                  <a:lnTo>
                    <a:pt x="3277" y="1141"/>
                  </a:lnTo>
                  <a:lnTo>
                    <a:pt x="2951" y="580"/>
                  </a:lnTo>
                  <a:lnTo>
                    <a:pt x="2444" y="182"/>
                  </a:lnTo>
                  <a:lnTo>
                    <a:pt x="2136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00;p51">
              <a:extLst>
                <a:ext uri="{FF2B5EF4-FFF2-40B4-BE49-F238E27FC236}">
                  <a16:creationId xmlns:a16="http://schemas.microsoft.com/office/drawing/2014/main" id="{E5984D3A-E054-0CC7-D112-83CF3F768BF9}"/>
                </a:ext>
              </a:extLst>
            </p:cNvPr>
            <p:cNvSpPr/>
            <p:nvPr/>
          </p:nvSpPr>
          <p:spPr>
            <a:xfrm>
              <a:off x="7504167" y="2056803"/>
              <a:ext cx="265703" cy="219672"/>
            </a:xfrm>
            <a:custGeom>
              <a:avLst/>
              <a:gdLst/>
              <a:ahLst/>
              <a:cxnLst/>
              <a:rect l="l" t="t" r="r" b="b"/>
              <a:pathLst>
                <a:path w="8364" h="6915" extrusionOk="0">
                  <a:moveTo>
                    <a:pt x="689" y="0"/>
                  </a:moveTo>
                  <a:lnTo>
                    <a:pt x="598" y="55"/>
                  </a:lnTo>
                  <a:lnTo>
                    <a:pt x="399" y="525"/>
                  </a:lnTo>
                  <a:lnTo>
                    <a:pt x="127" y="1557"/>
                  </a:lnTo>
                  <a:lnTo>
                    <a:pt x="1" y="2570"/>
                  </a:lnTo>
                  <a:lnTo>
                    <a:pt x="55" y="3584"/>
                  </a:lnTo>
                  <a:lnTo>
                    <a:pt x="308" y="4525"/>
                  </a:lnTo>
                  <a:lnTo>
                    <a:pt x="743" y="5358"/>
                  </a:lnTo>
                  <a:lnTo>
                    <a:pt x="1431" y="6046"/>
                  </a:lnTo>
                  <a:lnTo>
                    <a:pt x="2336" y="6571"/>
                  </a:lnTo>
                  <a:lnTo>
                    <a:pt x="2897" y="6752"/>
                  </a:lnTo>
                  <a:lnTo>
                    <a:pt x="3404" y="6860"/>
                  </a:lnTo>
                  <a:lnTo>
                    <a:pt x="4435" y="6915"/>
                  </a:lnTo>
                  <a:lnTo>
                    <a:pt x="5413" y="6715"/>
                  </a:lnTo>
                  <a:lnTo>
                    <a:pt x="6318" y="6263"/>
                  </a:lnTo>
                  <a:lnTo>
                    <a:pt x="6716" y="5919"/>
                  </a:lnTo>
                  <a:lnTo>
                    <a:pt x="7078" y="5539"/>
                  </a:lnTo>
                  <a:lnTo>
                    <a:pt x="7639" y="4688"/>
                  </a:lnTo>
                  <a:lnTo>
                    <a:pt x="8037" y="3747"/>
                  </a:lnTo>
                  <a:lnTo>
                    <a:pt x="8291" y="2751"/>
                  </a:lnTo>
                  <a:lnTo>
                    <a:pt x="8363" y="2245"/>
                  </a:lnTo>
                  <a:lnTo>
                    <a:pt x="8309" y="2172"/>
                  </a:lnTo>
                  <a:lnTo>
                    <a:pt x="7675" y="1901"/>
                  </a:lnTo>
                  <a:lnTo>
                    <a:pt x="5992" y="1340"/>
                  </a:lnTo>
                  <a:lnTo>
                    <a:pt x="3114" y="489"/>
                  </a:lnTo>
                  <a:lnTo>
                    <a:pt x="1358" y="73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001;p51">
              <a:extLst>
                <a:ext uri="{FF2B5EF4-FFF2-40B4-BE49-F238E27FC236}">
                  <a16:creationId xmlns:a16="http://schemas.microsoft.com/office/drawing/2014/main" id="{9D7FF350-9649-B403-4ED7-29041EC1CEAB}"/>
                </a:ext>
              </a:extLst>
            </p:cNvPr>
            <p:cNvSpPr/>
            <p:nvPr/>
          </p:nvSpPr>
          <p:spPr>
            <a:xfrm>
              <a:off x="8051584" y="2105662"/>
              <a:ext cx="106389" cy="106421"/>
            </a:xfrm>
            <a:custGeom>
              <a:avLst/>
              <a:gdLst/>
              <a:ahLst/>
              <a:cxnLst/>
              <a:rect l="l" t="t" r="r" b="b"/>
              <a:pathLst>
                <a:path w="3349" h="3350" extrusionOk="0">
                  <a:moveTo>
                    <a:pt x="1792" y="1"/>
                  </a:moveTo>
                  <a:lnTo>
                    <a:pt x="1141" y="91"/>
                  </a:lnTo>
                  <a:lnTo>
                    <a:pt x="580" y="399"/>
                  </a:lnTo>
                  <a:lnTo>
                    <a:pt x="181" y="906"/>
                  </a:lnTo>
                  <a:lnTo>
                    <a:pt x="73" y="1232"/>
                  </a:lnTo>
                  <a:lnTo>
                    <a:pt x="0" y="1557"/>
                  </a:lnTo>
                  <a:lnTo>
                    <a:pt x="73" y="2209"/>
                  </a:lnTo>
                  <a:lnTo>
                    <a:pt x="380" y="2770"/>
                  </a:lnTo>
                  <a:lnTo>
                    <a:pt x="887" y="3168"/>
                  </a:lnTo>
                  <a:lnTo>
                    <a:pt x="1213" y="3277"/>
                  </a:lnTo>
                  <a:lnTo>
                    <a:pt x="1557" y="3349"/>
                  </a:lnTo>
                  <a:lnTo>
                    <a:pt x="2190" y="3277"/>
                  </a:lnTo>
                  <a:lnTo>
                    <a:pt x="2752" y="2969"/>
                  </a:lnTo>
                  <a:lnTo>
                    <a:pt x="3150" y="2462"/>
                  </a:lnTo>
                  <a:lnTo>
                    <a:pt x="3276" y="2137"/>
                  </a:lnTo>
                  <a:lnTo>
                    <a:pt x="3349" y="1811"/>
                  </a:lnTo>
                  <a:lnTo>
                    <a:pt x="3258" y="1159"/>
                  </a:lnTo>
                  <a:lnTo>
                    <a:pt x="2951" y="598"/>
                  </a:lnTo>
                  <a:lnTo>
                    <a:pt x="2444" y="200"/>
                  </a:lnTo>
                  <a:lnTo>
                    <a:pt x="2118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002;p51">
              <a:extLst>
                <a:ext uri="{FF2B5EF4-FFF2-40B4-BE49-F238E27FC236}">
                  <a16:creationId xmlns:a16="http://schemas.microsoft.com/office/drawing/2014/main" id="{3D3D180E-8E8A-86A9-E703-90D0A2F60EE8}"/>
                </a:ext>
              </a:extLst>
            </p:cNvPr>
            <p:cNvSpPr/>
            <p:nvPr/>
          </p:nvSpPr>
          <p:spPr>
            <a:xfrm>
              <a:off x="7283382" y="1811272"/>
              <a:ext cx="89711" cy="106389"/>
            </a:xfrm>
            <a:custGeom>
              <a:avLst/>
              <a:gdLst/>
              <a:ahLst/>
              <a:cxnLst/>
              <a:rect l="l" t="t" r="r" b="b"/>
              <a:pathLst>
                <a:path w="2824" h="3349" extrusionOk="0">
                  <a:moveTo>
                    <a:pt x="1593" y="0"/>
                  </a:moveTo>
                  <a:lnTo>
                    <a:pt x="1032" y="109"/>
                  </a:lnTo>
                  <a:lnTo>
                    <a:pt x="543" y="453"/>
                  </a:lnTo>
                  <a:lnTo>
                    <a:pt x="181" y="978"/>
                  </a:lnTo>
                  <a:lnTo>
                    <a:pt x="73" y="1304"/>
                  </a:lnTo>
                  <a:lnTo>
                    <a:pt x="0" y="1629"/>
                  </a:lnTo>
                  <a:lnTo>
                    <a:pt x="36" y="2281"/>
                  </a:lnTo>
                  <a:lnTo>
                    <a:pt x="272" y="2824"/>
                  </a:lnTo>
                  <a:lnTo>
                    <a:pt x="688" y="3204"/>
                  </a:lnTo>
                  <a:lnTo>
                    <a:pt x="941" y="3295"/>
                  </a:lnTo>
                  <a:lnTo>
                    <a:pt x="1231" y="3349"/>
                  </a:lnTo>
                  <a:lnTo>
                    <a:pt x="1774" y="3240"/>
                  </a:lnTo>
                  <a:lnTo>
                    <a:pt x="2263" y="2896"/>
                  </a:lnTo>
                  <a:lnTo>
                    <a:pt x="2625" y="2390"/>
                  </a:lnTo>
                  <a:lnTo>
                    <a:pt x="2751" y="2064"/>
                  </a:lnTo>
                  <a:lnTo>
                    <a:pt x="2824" y="1720"/>
                  </a:lnTo>
                  <a:lnTo>
                    <a:pt x="2788" y="1086"/>
                  </a:lnTo>
                  <a:lnTo>
                    <a:pt x="2534" y="543"/>
                  </a:lnTo>
                  <a:lnTo>
                    <a:pt x="2136" y="163"/>
                  </a:lnTo>
                  <a:lnTo>
                    <a:pt x="1865" y="55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003;p51">
              <a:extLst>
                <a:ext uri="{FF2B5EF4-FFF2-40B4-BE49-F238E27FC236}">
                  <a16:creationId xmlns:a16="http://schemas.microsoft.com/office/drawing/2014/main" id="{C805D33E-5ED7-9901-2548-31BBE8C49C9A}"/>
                </a:ext>
              </a:extLst>
            </p:cNvPr>
            <p:cNvSpPr/>
            <p:nvPr/>
          </p:nvSpPr>
          <p:spPr>
            <a:xfrm>
              <a:off x="7982585" y="2009057"/>
              <a:ext cx="90283" cy="106421"/>
            </a:xfrm>
            <a:custGeom>
              <a:avLst/>
              <a:gdLst/>
              <a:ahLst/>
              <a:cxnLst/>
              <a:rect l="l" t="t" r="r" b="b"/>
              <a:pathLst>
                <a:path w="2842" h="3350" extrusionOk="0">
                  <a:moveTo>
                    <a:pt x="1593" y="1"/>
                  </a:moveTo>
                  <a:lnTo>
                    <a:pt x="1050" y="109"/>
                  </a:lnTo>
                  <a:lnTo>
                    <a:pt x="561" y="453"/>
                  </a:lnTo>
                  <a:lnTo>
                    <a:pt x="199" y="978"/>
                  </a:lnTo>
                  <a:lnTo>
                    <a:pt x="91" y="1304"/>
                  </a:lnTo>
                  <a:lnTo>
                    <a:pt x="0" y="1630"/>
                  </a:lnTo>
                  <a:lnTo>
                    <a:pt x="55" y="2263"/>
                  </a:lnTo>
                  <a:lnTo>
                    <a:pt x="290" y="2806"/>
                  </a:lnTo>
                  <a:lnTo>
                    <a:pt x="688" y="3187"/>
                  </a:lnTo>
                  <a:lnTo>
                    <a:pt x="960" y="3295"/>
                  </a:lnTo>
                  <a:lnTo>
                    <a:pt x="1249" y="3349"/>
                  </a:lnTo>
                  <a:lnTo>
                    <a:pt x="1792" y="3241"/>
                  </a:lnTo>
                  <a:lnTo>
                    <a:pt x="2281" y="2897"/>
                  </a:lnTo>
                  <a:lnTo>
                    <a:pt x="2643" y="2372"/>
                  </a:lnTo>
                  <a:lnTo>
                    <a:pt x="2752" y="2046"/>
                  </a:lnTo>
                  <a:lnTo>
                    <a:pt x="2842" y="1720"/>
                  </a:lnTo>
                  <a:lnTo>
                    <a:pt x="2788" y="1087"/>
                  </a:lnTo>
                  <a:lnTo>
                    <a:pt x="2552" y="544"/>
                  </a:lnTo>
                  <a:lnTo>
                    <a:pt x="2136" y="146"/>
                  </a:lnTo>
                  <a:lnTo>
                    <a:pt x="1883" y="55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004;p51">
              <a:extLst>
                <a:ext uri="{FF2B5EF4-FFF2-40B4-BE49-F238E27FC236}">
                  <a16:creationId xmlns:a16="http://schemas.microsoft.com/office/drawing/2014/main" id="{55DC3E11-A3D6-DE91-1470-B2F253B8C7EE}"/>
                </a:ext>
              </a:extLst>
            </p:cNvPr>
            <p:cNvSpPr/>
            <p:nvPr/>
          </p:nvSpPr>
          <p:spPr>
            <a:xfrm>
              <a:off x="7511060" y="2178123"/>
              <a:ext cx="204170" cy="98352"/>
            </a:xfrm>
            <a:custGeom>
              <a:avLst/>
              <a:gdLst/>
              <a:ahLst/>
              <a:cxnLst/>
              <a:rect l="l" t="t" r="r" b="b"/>
              <a:pathLst>
                <a:path w="6427" h="3096" extrusionOk="0">
                  <a:moveTo>
                    <a:pt x="2282" y="0"/>
                  </a:moveTo>
                  <a:lnTo>
                    <a:pt x="1322" y="18"/>
                  </a:lnTo>
                  <a:lnTo>
                    <a:pt x="417" y="218"/>
                  </a:lnTo>
                  <a:lnTo>
                    <a:pt x="1" y="417"/>
                  </a:lnTo>
                  <a:lnTo>
                    <a:pt x="146" y="851"/>
                  </a:lnTo>
                  <a:lnTo>
                    <a:pt x="598" y="1629"/>
                  </a:lnTo>
                  <a:lnTo>
                    <a:pt x="1268" y="2281"/>
                  </a:lnTo>
                  <a:lnTo>
                    <a:pt x="2137" y="2770"/>
                  </a:lnTo>
                  <a:lnTo>
                    <a:pt x="2680" y="2933"/>
                  </a:lnTo>
                  <a:lnTo>
                    <a:pt x="3169" y="3041"/>
                  </a:lnTo>
                  <a:lnTo>
                    <a:pt x="4182" y="3096"/>
                  </a:lnTo>
                  <a:lnTo>
                    <a:pt x="5141" y="2915"/>
                  </a:lnTo>
                  <a:lnTo>
                    <a:pt x="6028" y="2498"/>
                  </a:lnTo>
                  <a:lnTo>
                    <a:pt x="6427" y="2154"/>
                  </a:lnTo>
                  <a:lnTo>
                    <a:pt x="6155" y="1829"/>
                  </a:lnTo>
                  <a:lnTo>
                    <a:pt x="5558" y="1249"/>
                  </a:lnTo>
                  <a:lnTo>
                    <a:pt x="4870" y="779"/>
                  </a:lnTo>
                  <a:lnTo>
                    <a:pt x="4074" y="399"/>
                  </a:lnTo>
                  <a:lnTo>
                    <a:pt x="3639" y="254"/>
                  </a:lnTo>
                  <a:lnTo>
                    <a:pt x="3223" y="14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005;p51">
              <a:extLst>
                <a:ext uri="{FF2B5EF4-FFF2-40B4-BE49-F238E27FC236}">
                  <a16:creationId xmlns:a16="http://schemas.microsoft.com/office/drawing/2014/main" id="{B991E193-F3FF-B2DF-E1BD-9C884A066329}"/>
                </a:ext>
              </a:extLst>
            </p:cNvPr>
            <p:cNvSpPr/>
            <p:nvPr/>
          </p:nvSpPr>
          <p:spPr>
            <a:xfrm>
              <a:off x="7501307" y="2051625"/>
              <a:ext cx="271422" cy="228313"/>
            </a:xfrm>
            <a:custGeom>
              <a:avLst/>
              <a:gdLst/>
              <a:ahLst/>
              <a:cxnLst/>
              <a:rect l="l" t="t" r="r" b="b"/>
              <a:pathLst>
                <a:path w="8544" h="7187" extrusionOk="0">
                  <a:moveTo>
                    <a:pt x="869" y="254"/>
                  </a:moveTo>
                  <a:lnTo>
                    <a:pt x="1231" y="290"/>
                  </a:lnTo>
                  <a:lnTo>
                    <a:pt x="1901" y="471"/>
                  </a:lnTo>
                  <a:lnTo>
                    <a:pt x="2136" y="525"/>
                  </a:lnTo>
                  <a:lnTo>
                    <a:pt x="3258" y="815"/>
                  </a:lnTo>
                  <a:lnTo>
                    <a:pt x="4362" y="1123"/>
                  </a:lnTo>
                  <a:lnTo>
                    <a:pt x="5322" y="1394"/>
                  </a:lnTo>
                  <a:lnTo>
                    <a:pt x="7222" y="1973"/>
                  </a:lnTo>
                  <a:lnTo>
                    <a:pt x="8127" y="2353"/>
                  </a:lnTo>
                  <a:lnTo>
                    <a:pt x="8200" y="2408"/>
                  </a:lnTo>
                  <a:lnTo>
                    <a:pt x="8290" y="2552"/>
                  </a:lnTo>
                  <a:lnTo>
                    <a:pt x="8308" y="2860"/>
                  </a:lnTo>
                  <a:lnTo>
                    <a:pt x="8109" y="3620"/>
                  </a:lnTo>
                  <a:lnTo>
                    <a:pt x="7964" y="3946"/>
                  </a:lnTo>
                  <a:lnTo>
                    <a:pt x="7711" y="4580"/>
                  </a:lnTo>
                  <a:lnTo>
                    <a:pt x="7204" y="5467"/>
                  </a:lnTo>
                  <a:lnTo>
                    <a:pt x="6752" y="5973"/>
                  </a:lnTo>
                  <a:lnTo>
                    <a:pt x="6480" y="6191"/>
                  </a:lnTo>
                  <a:lnTo>
                    <a:pt x="6046" y="6480"/>
                  </a:lnTo>
                  <a:lnTo>
                    <a:pt x="5050" y="6842"/>
                  </a:lnTo>
                  <a:lnTo>
                    <a:pt x="3982" y="6951"/>
                  </a:lnTo>
                  <a:lnTo>
                    <a:pt x="2933" y="6788"/>
                  </a:lnTo>
                  <a:lnTo>
                    <a:pt x="2426" y="6571"/>
                  </a:lnTo>
                  <a:lnTo>
                    <a:pt x="1991" y="6354"/>
                  </a:lnTo>
                  <a:lnTo>
                    <a:pt x="1267" y="5756"/>
                  </a:lnTo>
                  <a:lnTo>
                    <a:pt x="760" y="5050"/>
                  </a:lnTo>
                  <a:lnTo>
                    <a:pt x="435" y="4254"/>
                  </a:lnTo>
                  <a:lnTo>
                    <a:pt x="272" y="3385"/>
                  </a:lnTo>
                  <a:lnTo>
                    <a:pt x="272" y="2498"/>
                  </a:lnTo>
                  <a:lnTo>
                    <a:pt x="398" y="1575"/>
                  </a:lnTo>
                  <a:lnTo>
                    <a:pt x="652" y="688"/>
                  </a:lnTo>
                  <a:lnTo>
                    <a:pt x="802" y="287"/>
                  </a:lnTo>
                  <a:lnTo>
                    <a:pt x="869" y="254"/>
                  </a:lnTo>
                  <a:close/>
                  <a:moveTo>
                    <a:pt x="960" y="0"/>
                  </a:moveTo>
                  <a:lnTo>
                    <a:pt x="688" y="55"/>
                  </a:lnTo>
                  <a:lnTo>
                    <a:pt x="651" y="79"/>
                  </a:lnTo>
                  <a:lnTo>
                    <a:pt x="651" y="79"/>
                  </a:lnTo>
                  <a:lnTo>
                    <a:pt x="634" y="73"/>
                  </a:lnTo>
                  <a:lnTo>
                    <a:pt x="603" y="111"/>
                  </a:lnTo>
                  <a:lnTo>
                    <a:pt x="603" y="111"/>
                  </a:lnTo>
                  <a:lnTo>
                    <a:pt x="579" y="127"/>
                  </a:lnTo>
                  <a:lnTo>
                    <a:pt x="543" y="181"/>
                  </a:lnTo>
                  <a:lnTo>
                    <a:pt x="547" y="199"/>
                  </a:lnTo>
                  <a:lnTo>
                    <a:pt x="398" y="561"/>
                  </a:lnTo>
                  <a:lnTo>
                    <a:pt x="163" y="1466"/>
                  </a:lnTo>
                  <a:lnTo>
                    <a:pt x="18" y="2390"/>
                  </a:lnTo>
                  <a:lnTo>
                    <a:pt x="0" y="3349"/>
                  </a:lnTo>
                  <a:lnTo>
                    <a:pt x="127" y="4254"/>
                  </a:lnTo>
                  <a:lnTo>
                    <a:pt x="417" y="5105"/>
                  </a:lnTo>
                  <a:lnTo>
                    <a:pt x="905" y="5865"/>
                  </a:lnTo>
                  <a:lnTo>
                    <a:pt x="1611" y="6480"/>
                  </a:lnTo>
                  <a:lnTo>
                    <a:pt x="2064" y="6697"/>
                  </a:lnTo>
                  <a:lnTo>
                    <a:pt x="2643" y="6951"/>
                  </a:lnTo>
                  <a:lnTo>
                    <a:pt x="3783" y="7186"/>
                  </a:lnTo>
                  <a:lnTo>
                    <a:pt x="4851" y="7114"/>
                  </a:lnTo>
                  <a:lnTo>
                    <a:pt x="5847" y="6806"/>
                  </a:lnTo>
                  <a:lnTo>
                    <a:pt x="6715" y="6245"/>
                  </a:lnTo>
                  <a:lnTo>
                    <a:pt x="7458" y="5485"/>
                  </a:lnTo>
                  <a:lnTo>
                    <a:pt x="8037" y="4543"/>
                  </a:lnTo>
                  <a:lnTo>
                    <a:pt x="8417" y="3439"/>
                  </a:lnTo>
                  <a:lnTo>
                    <a:pt x="8526" y="2824"/>
                  </a:lnTo>
                  <a:lnTo>
                    <a:pt x="8544" y="2589"/>
                  </a:lnTo>
                  <a:lnTo>
                    <a:pt x="8489" y="2299"/>
                  </a:lnTo>
                  <a:lnTo>
                    <a:pt x="8182" y="2064"/>
                  </a:lnTo>
                  <a:lnTo>
                    <a:pt x="7783" y="1937"/>
                  </a:lnTo>
                  <a:lnTo>
                    <a:pt x="6245" y="1394"/>
                  </a:lnTo>
                  <a:lnTo>
                    <a:pt x="4688" y="942"/>
                  </a:lnTo>
                  <a:lnTo>
                    <a:pt x="3186" y="507"/>
                  </a:lnTo>
                  <a:lnTo>
                    <a:pt x="1665" y="145"/>
                  </a:lnTo>
                  <a:lnTo>
                    <a:pt x="1430" y="91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006;p51">
              <a:extLst>
                <a:ext uri="{FF2B5EF4-FFF2-40B4-BE49-F238E27FC236}">
                  <a16:creationId xmlns:a16="http://schemas.microsoft.com/office/drawing/2014/main" id="{C43AA646-A6DF-D095-5947-1BEC0540489F}"/>
                </a:ext>
              </a:extLst>
            </p:cNvPr>
            <p:cNvSpPr/>
            <p:nvPr/>
          </p:nvSpPr>
          <p:spPr>
            <a:xfrm>
              <a:off x="6849248" y="1645668"/>
              <a:ext cx="1429474" cy="1500220"/>
            </a:xfrm>
            <a:custGeom>
              <a:avLst/>
              <a:gdLst/>
              <a:ahLst/>
              <a:cxnLst/>
              <a:rect l="l" t="t" r="r" b="b"/>
              <a:pathLst>
                <a:path w="44998" h="47225" extrusionOk="0">
                  <a:moveTo>
                    <a:pt x="14372" y="0"/>
                  </a:moveTo>
                  <a:lnTo>
                    <a:pt x="13431" y="109"/>
                  </a:lnTo>
                  <a:lnTo>
                    <a:pt x="12182" y="562"/>
                  </a:lnTo>
                  <a:lnTo>
                    <a:pt x="10969" y="1231"/>
                  </a:lnTo>
                  <a:lnTo>
                    <a:pt x="9829" y="2064"/>
                  </a:lnTo>
                  <a:lnTo>
                    <a:pt x="8833" y="2987"/>
                  </a:lnTo>
                  <a:lnTo>
                    <a:pt x="8399" y="3458"/>
                  </a:lnTo>
                  <a:lnTo>
                    <a:pt x="7747" y="4200"/>
                  </a:lnTo>
                  <a:lnTo>
                    <a:pt x="6535" y="5811"/>
                  </a:lnTo>
                  <a:lnTo>
                    <a:pt x="5412" y="7512"/>
                  </a:lnTo>
                  <a:lnTo>
                    <a:pt x="4417" y="9286"/>
                  </a:lnTo>
                  <a:lnTo>
                    <a:pt x="3530" y="11132"/>
                  </a:lnTo>
                  <a:lnTo>
                    <a:pt x="2734" y="13015"/>
                  </a:lnTo>
                  <a:lnTo>
                    <a:pt x="2064" y="14951"/>
                  </a:lnTo>
                  <a:lnTo>
                    <a:pt x="1485" y="16870"/>
                  </a:lnTo>
                  <a:lnTo>
                    <a:pt x="1231" y="17847"/>
                  </a:lnTo>
                  <a:lnTo>
                    <a:pt x="978" y="18933"/>
                  </a:lnTo>
                  <a:lnTo>
                    <a:pt x="543" y="21178"/>
                  </a:lnTo>
                  <a:lnTo>
                    <a:pt x="236" y="23458"/>
                  </a:lnTo>
                  <a:lnTo>
                    <a:pt x="37" y="25775"/>
                  </a:lnTo>
                  <a:lnTo>
                    <a:pt x="0" y="28092"/>
                  </a:lnTo>
                  <a:lnTo>
                    <a:pt x="127" y="30391"/>
                  </a:lnTo>
                  <a:lnTo>
                    <a:pt x="417" y="32672"/>
                  </a:lnTo>
                  <a:lnTo>
                    <a:pt x="887" y="34898"/>
                  </a:lnTo>
                  <a:lnTo>
                    <a:pt x="1213" y="35984"/>
                  </a:lnTo>
                  <a:lnTo>
                    <a:pt x="1376" y="36491"/>
                  </a:lnTo>
                  <a:lnTo>
                    <a:pt x="1829" y="37432"/>
                  </a:lnTo>
                  <a:lnTo>
                    <a:pt x="2426" y="38319"/>
                  </a:lnTo>
                  <a:lnTo>
                    <a:pt x="3114" y="39170"/>
                  </a:lnTo>
                  <a:lnTo>
                    <a:pt x="4290" y="40346"/>
                  </a:lnTo>
                  <a:lnTo>
                    <a:pt x="5992" y="41722"/>
                  </a:lnTo>
                  <a:lnTo>
                    <a:pt x="6824" y="42319"/>
                  </a:lnTo>
                  <a:lnTo>
                    <a:pt x="7856" y="43025"/>
                  </a:lnTo>
                  <a:lnTo>
                    <a:pt x="9992" y="44256"/>
                  </a:lnTo>
                  <a:lnTo>
                    <a:pt x="12236" y="45324"/>
                  </a:lnTo>
                  <a:lnTo>
                    <a:pt x="14535" y="46193"/>
                  </a:lnTo>
                  <a:lnTo>
                    <a:pt x="15730" y="46555"/>
                  </a:lnTo>
                  <a:lnTo>
                    <a:pt x="15820" y="46573"/>
                  </a:lnTo>
                  <a:lnTo>
                    <a:pt x="15947" y="46500"/>
                  </a:lnTo>
                  <a:lnTo>
                    <a:pt x="16001" y="46374"/>
                  </a:lnTo>
                  <a:lnTo>
                    <a:pt x="15947" y="46247"/>
                  </a:lnTo>
                  <a:lnTo>
                    <a:pt x="15874" y="46211"/>
                  </a:lnTo>
                  <a:lnTo>
                    <a:pt x="14969" y="45939"/>
                  </a:lnTo>
                  <a:lnTo>
                    <a:pt x="13196" y="45324"/>
                  </a:lnTo>
                  <a:lnTo>
                    <a:pt x="12327" y="44962"/>
                  </a:lnTo>
                  <a:lnTo>
                    <a:pt x="11114" y="44419"/>
                  </a:lnTo>
                  <a:lnTo>
                    <a:pt x="8761" y="43170"/>
                  </a:lnTo>
                  <a:lnTo>
                    <a:pt x="6553" y="41704"/>
                  </a:lnTo>
                  <a:lnTo>
                    <a:pt x="4526" y="39984"/>
                  </a:lnTo>
                  <a:lnTo>
                    <a:pt x="3602" y="39043"/>
                  </a:lnTo>
                  <a:lnTo>
                    <a:pt x="3114" y="38536"/>
                  </a:lnTo>
                  <a:lnTo>
                    <a:pt x="2372" y="37703"/>
                  </a:lnTo>
                  <a:lnTo>
                    <a:pt x="1973" y="37106"/>
                  </a:lnTo>
                  <a:lnTo>
                    <a:pt x="1847" y="36780"/>
                  </a:lnTo>
                  <a:lnTo>
                    <a:pt x="1485" y="35694"/>
                  </a:lnTo>
                  <a:lnTo>
                    <a:pt x="1213" y="34590"/>
                  </a:lnTo>
                  <a:lnTo>
                    <a:pt x="978" y="33540"/>
                  </a:lnTo>
                  <a:lnTo>
                    <a:pt x="634" y="31423"/>
                  </a:lnTo>
                  <a:lnTo>
                    <a:pt x="543" y="30355"/>
                  </a:lnTo>
                  <a:lnTo>
                    <a:pt x="453" y="29142"/>
                  </a:lnTo>
                  <a:lnTo>
                    <a:pt x="417" y="26698"/>
                  </a:lnTo>
                  <a:lnTo>
                    <a:pt x="543" y="24255"/>
                  </a:lnTo>
                  <a:lnTo>
                    <a:pt x="815" y="21829"/>
                  </a:lnTo>
                  <a:lnTo>
                    <a:pt x="1231" y="19404"/>
                  </a:lnTo>
                  <a:lnTo>
                    <a:pt x="1811" y="17033"/>
                  </a:lnTo>
                  <a:lnTo>
                    <a:pt x="2535" y="14698"/>
                  </a:lnTo>
                  <a:lnTo>
                    <a:pt x="3421" y="12417"/>
                  </a:lnTo>
                  <a:lnTo>
                    <a:pt x="3910" y="11295"/>
                  </a:lnTo>
                  <a:lnTo>
                    <a:pt x="4363" y="10354"/>
                  </a:lnTo>
                  <a:lnTo>
                    <a:pt x="5322" y="8471"/>
                  </a:lnTo>
                  <a:lnTo>
                    <a:pt x="6408" y="6661"/>
                  </a:lnTo>
                  <a:lnTo>
                    <a:pt x="7621" y="4942"/>
                  </a:lnTo>
                  <a:lnTo>
                    <a:pt x="8290" y="4127"/>
                  </a:lnTo>
                  <a:lnTo>
                    <a:pt x="8870" y="3476"/>
                  </a:lnTo>
                  <a:lnTo>
                    <a:pt x="10191" y="2209"/>
                  </a:lnTo>
                  <a:lnTo>
                    <a:pt x="11313" y="1376"/>
                  </a:lnTo>
                  <a:lnTo>
                    <a:pt x="12092" y="924"/>
                  </a:lnTo>
                  <a:lnTo>
                    <a:pt x="12924" y="598"/>
                  </a:lnTo>
                  <a:lnTo>
                    <a:pt x="13793" y="381"/>
                  </a:lnTo>
                  <a:lnTo>
                    <a:pt x="14245" y="344"/>
                  </a:lnTo>
                  <a:lnTo>
                    <a:pt x="14589" y="326"/>
                  </a:lnTo>
                  <a:lnTo>
                    <a:pt x="15223" y="417"/>
                  </a:lnTo>
                  <a:lnTo>
                    <a:pt x="15784" y="598"/>
                  </a:lnTo>
                  <a:lnTo>
                    <a:pt x="16309" y="887"/>
                  </a:lnTo>
                  <a:lnTo>
                    <a:pt x="16979" y="1467"/>
                  </a:lnTo>
                  <a:lnTo>
                    <a:pt x="17703" y="2480"/>
                  </a:lnTo>
                  <a:lnTo>
                    <a:pt x="18246" y="3693"/>
                  </a:lnTo>
                  <a:lnTo>
                    <a:pt x="18626" y="4996"/>
                  </a:lnTo>
                  <a:lnTo>
                    <a:pt x="18879" y="6317"/>
                  </a:lnTo>
                  <a:lnTo>
                    <a:pt x="19024" y="7548"/>
                  </a:lnTo>
                  <a:lnTo>
                    <a:pt x="19060" y="8091"/>
                  </a:lnTo>
                  <a:lnTo>
                    <a:pt x="19060" y="8164"/>
                  </a:lnTo>
                  <a:lnTo>
                    <a:pt x="19187" y="8236"/>
                  </a:lnTo>
                  <a:lnTo>
                    <a:pt x="19259" y="8254"/>
                  </a:lnTo>
                  <a:lnTo>
                    <a:pt x="20128" y="8182"/>
                  </a:lnTo>
                  <a:lnTo>
                    <a:pt x="21920" y="8254"/>
                  </a:lnTo>
                  <a:lnTo>
                    <a:pt x="23712" y="8508"/>
                  </a:lnTo>
                  <a:lnTo>
                    <a:pt x="25468" y="8924"/>
                  </a:lnTo>
                  <a:lnTo>
                    <a:pt x="26300" y="9159"/>
                  </a:lnTo>
                  <a:lnTo>
                    <a:pt x="27151" y="9395"/>
                  </a:lnTo>
                  <a:lnTo>
                    <a:pt x="28852" y="9974"/>
                  </a:lnTo>
                  <a:lnTo>
                    <a:pt x="30536" y="10698"/>
                  </a:lnTo>
                  <a:lnTo>
                    <a:pt x="32110" y="11567"/>
                  </a:lnTo>
                  <a:lnTo>
                    <a:pt x="32816" y="12073"/>
                  </a:lnTo>
                  <a:lnTo>
                    <a:pt x="32889" y="12110"/>
                  </a:lnTo>
                  <a:lnTo>
                    <a:pt x="33034" y="12110"/>
                  </a:lnTo>
                  <a:lnTo>
                    <a:pt x="33088" y="12055"/>
                  </a:lnTo>
                  <a:lnTo>
                    <a:pt x="33414" y="11603"/>
                  </a:lnTo>
                  <a:lnTo>
                    <a:pt x="33758" y="11150"/>
                  </a:lnTo>
                  <a:lnTo>
                    <a:pt x="34156" y="10662"/>
                  </a:lnTo>
                  <a:lnTo>
                    <a:pt x="35043" y="9702"/>
                  </a:lnTo>
                  <a:lnTo>
                    <a:pt x="36002" y="8815"/>
                  </a:lnTo>
                  <a:lnTo>
                    <a:pt x="37070" y="8073"/>
                  </a:lnTo>
                  <a:lnTo>
                    <a:pt x="37631" y="7784"/>
                  </a:lnTo>
                  <a:lnTo>
                    <a:pt x="38047" y="7621"/>
                  </a:lnTo>
                  <a:lnTo>
                    <a:pt x="38826" y="7440"/>
                  </a:lnTo>
                  <a:lnTo>
                    <a:pt x="39568" y="7404"/>
                  </a:lnTo>
                  <a:lnTo>
                    <a:pt x="40274" y="7548"/>
                  </a:lnTo>
                  <a:lnTo>
                    <a:pt x="40925" y="7820"/>
                  </a:lnTo>
                  <a:lnTo>
                    <a:pt x="41541" y="8236"/>
                  </a:lnTo>
                  <a:lnTo>
                    <a:pt x="42102" y="8761"/>
                  </a:lnTo>
                  <a:lnTo>
                    <a:pt x="42591" y="9413"/>
                  </a:lnTo>
                  <a:lnTo>
                    <a:pt x="42826" y="9775"/>
                  </a:lnTo>
                  <a:lnTo>
                    <a:pt x="43061" y="10209"/>
                  </a:lnTo>
                  <a:lnTo>
                    <a:pt x="43478" y="11114"/>
                  </a:lnTo>
                  <a:lnTo>
                    <a:pt x="43966" y="12526"/>
                  </a:lnTo>
                  <a:lnTo>
                    <a:pt x="44364" y="14499"/>
                  </a:lnTo>
                  <a:lnTo>
                    <a:pt x="44564" y="16508"/>
                  </a:lnTo>
                  <a:lnTo>
                    <a:pt x="44582" y="17503"/>
                  </a:lnTo>
                  <a:lnTo>
                    <a:pt x="44600" y="18590"/>
                  </a:lnTo>
                  <a:lnTo>
                    <a:pt x="44509" y="20798"/>
                  </a:lnTo>
                  <a:lnTo>
                    <a:pt x="44274" y="22988"/>
                  </a:lnTo>
                  <a:lnTo>
                    <a:pt x="43930" y="25160"/>
                  </a:lnTo>
                  <a:lnTo>
                    <a:pt x="43695" y="26228"/>
                  </a:lnTo>
                  <a:lnTo>
                    <a:pt x="43423" y="27422"/>
                  </a:lnTo>
                  <a:lnTo>
                    <a:pt x="42753" y="29812"/>
                  </a:lnTo>
                  <a:lnTo>
                    <a:pt x="41921" y="32165"/>
                  </a:lnTo>
                  <a:lnTo>
                    <a:pt x="40943" y="34482"/>
                  </a:lnTo>
                  <a:lnTo>
                    <a:pt x="39803" y="36726"/>
                  </a:lnTo>
                  <a:lnTo>
                    <a:pt x="38536" y="38880"/>
                  </a:lnTo>
                  <a:lnTo>
                    <a:pt x="37088" y="40925"/>
                  </a:lnTo>
                  <a:lnTo>
                    <a:pt x="35513" y="42844"/>
                  </a:lnTo>
                  <a:lnTo>
                    <a:pt x="34645" y="43731"/>
                  </a:lnTo>
                  <a:lnTo>
                    <a:pt x="34192" y="44201"/>
                  </a:lnTo>
                  <a:lnTo>
                    <a:pt x="33269" y="44998"/>
                  </a:lnTo>
                  <a:lnTo>
                    <a:pt x="32291" y="45668"/>
                  </a:lnTo>
                  <a:lnTo>
                    <a:pt x="31187" y="46174"/>
                  </a:lnTo>
                  <a:lnTo>
                    <a:pt x="30554" y="46374"/>
                  </a:lnTo>
                  <a:lnTo>
                    <a:pt x="29432" y="46681"/>
                  </a:lnTo>
                  <a:lnTo>
                    <a:pt x="27169" y="47098"/>
                  </a:lnTo>
                  <a:lnTo>
                    <a:pt x="26029" y="47224"/>
                  </a:lnTo>
                  <a:lnTo>
                    <a:pt x="29287" y="47079"/>
                  </a:lnTo>
                  <a:lnTo>
                    <a:pt x="30065" y="46898"/>
                  </a:lnTo>
                  <a:lnTo>
                    <a:pt x="31586" y="46428"/>
                  </a:lnTo>
                  <a:lnTo>
                    <a:pt x="32328" y="46156"/>
                  </a:lnTo>
                  <a:lnTo>
                    <a:pt x="32617" y="46012"/>
                  </a:lnTo>
                  <a:lnTo>
                    <a:pt x="33178" y="45650"/>
                  </a:lnTo>
                  <a:lnTo>
                    <a:pt x="33957" y="44944"/>
                  </a:lnTo>
                  <a:lnTo>
                    <a:pt x="34427" y="44473"/>
                  </a:lnTo>
                  <a:lnTo>
                    <a:pt x="35007" y="43912"/>
                  </a:lnTo>
                  <a:lnTo>
                    <a:pt x="36111" y="42699"/>
                  </a:lnTo>
                  <a:lnTo>
                    <a:pt x="37160" y="41414"/>
                  </a:lnTo>
                  <a:lnTo>
                    <a:pt x="38120" y="40093"/>
                  </a:lnTo>
                  <a:lnTo>
                    <a:pt x="38572" y="39405"/>
                  </a:lnTo>
                  <a:lnTo>
                    <a:pt x="39514" y="37884"/>
                  </a:lnTo>
                  <a:lnTo>
                    <a:pt x="41197" y="34735"/>
                  </a:lnTo>
                  <a:lnTo>
                    <a:pt x="42591" y="31423"/>
                  </a:lnTo>
                  <a:lnTo>
                    <a:pt x="43423" y="28870"/>
                  </a:lnTo>
                  <a:lnTo>
                    <a:pt x="43876" y="27151"/>
                  </a:lnTo>
                  <a:lnTo>
                    <a:pt x="44075" y="26264"/>
                  </a:lnTo>
                  <a:lnTo>
                    <a:pt x="44364" y="24798"/>
                  </a:lnTo>
                  <a:lnTo>
                    <a:pt x="44799" y="21793"/>
                  </a:lnTo>
                  <a:lnTo>
                    <a:pt x="44998" y="18734"/>
                  </a:lnTo>
                  <a:lnTo>
                    <a:pt x="44944" y="16454"/>
                  </a:lnTo>
                  <a:lnTo>
                    <a:pt x="44781" y="14951"/>
                  </a:lnTo>
                  <a:lnTo>
                    <a:pt x="44672" y="14209"/>
                  </a:lnTo>
                  <a:lnTo>
                    <a:pt x="44564" y="13630"/>
                  </a:lnTo>
                  <a:lnTo>
                    <a:pt x="44256" y="12345"/>
                  </a:lnTo>
                  <a:lnTo>
                    <a:pt x="43785" y="10987"/>
                  </a:lnTo>
                  <a:lnTo>
                    <a:pt x="43170" y="9684"/>
                  </a:lnTo>
                  <a:lnTo>
                    <a:pt x="42391" y="8508"/>
                  </a:lnTo>
                  <a:lnTo>
                    <a:pt x="41686" y="7802"/>
                  </a:lnTo>
                  <a:lnTo>
                    <a:pt x="41161" y="7440"/>
                  </a:lnTo>
                  <a:lnTo>
                    <a:pt x="40600" y="7168"/>
                  </a:lnTo>
                  <a:lnTo>
                    <a:pt x="39984" y="6987"/>
                  </a:lnTo>
                  <a:lnTo>
                    <a:pt x="39333" y="6951"/>
                  </a:lnTo>
                  <a:lnTo>
                    <a:pt x="38627" y="7041"/>
                  </a:lnTo>
                  <a:lnTo>
                    <a:pt x="38247" y="7150"/>
                  </a:lnTo>
                  <a:lnTo>
                    <a:pt x="37685" y="7367"/>
                  </a:lnTo>
                  <a:lnTo>
                    <a:pt x="36617" y="7928"/>
                  </a:lnTo>
                  <a:lnTo>
                    <a:pt x="35658" y="8652"/>
                  </a:lnTo>
                  <a:lnTo>
                    <a:pt x="34771" y="9467"/>
                  </a:lnTo>
                  <a:lnTo>
                    <a:pt x="34355" y="9901"/>
                  </a:lnTo>
                  <a:lnTo>
                    <a:pt x="33685" y="10643"/>
                  </a:lnTo>
                  <a:lnTo>
                    <a:pt x="33088" y="11422"/>
                  </a:lnTo>
                  <a:lnTo>
                    <a:pt x="32943" y="11603"/>
                  </a:lnTo>
                  <a:lnTo>
                    <a:pt x="32888" y="11685"/>
                  </a:lnTo>
                  <a:lnTo>
                    <a:pt x="32888" y="11685"/>
                  </a:lnTo>
                  <a:lnTo>
                    <a:pt x="32255" y="11241"/>
                  </a:lnTo>
                  <a:lnTo>
                    <a:pt x="30789" y="10408"/>
                  </a:lnTo>
                  <a:lnTo>
                    <a:pt x="29233" y="9684"/>
                  </a:lnTo>
                  <a:lnTo>
                    <a:pt x="27603" y="9069"/>
                  </a:lnTo>
                  <a:lnTo>
                    <a:pt x="25938" y="8580"/>
                  </a:lnTo>
                  <a:lnTo>
                    <a:pt x="24237" y="8218"/>
                  </a:lnTo>
                  <a:lnTo>
                    <a:pt x="22554" y="7965"/>
                  </a:lnTo>
                  <a:lnTo>
                    <a:pt x="20870" y="7856"/>
                  </a:lnTo>
                  <a:lnTo>
                    <a:pt x="19657" y="7856"/>
                  </a:lnTo>
                  <a:lnTo>
                    <a:pt x="19401" y="7869"/>
                  </a:lnTo>
                  <a:lnTo>
                    <a:pt x="19401" y="7869"/>
                  </a:lnTo>
                  <a:lnTo>
                    <a:pt x="19350" y="7150"/>
                  </a:lnTo>
                  <a:lnTo>
                    <a:pt x="19241" y="6390"/>
                  </a:lnTo>
                  <a:lnTo>
                    <a:pt x="19133" y="5774"/>
                  </a:lnTo>
                  <a:lnTo>
                    <a:pt x="18843" y="4507"/>
                  </a:lnTo>
                  <a:lnTo>
                    <a:pt x="18445" y="3277"/>
                  </a:lnTo>
                  <a:lnTo>
                    <a:pt x="17884" y="2118"/>
                  </a:lnTo>
                  <a:lnTo>
                    <a:pt x="17522" y="1611"/>
                  </a:lnTo>
                  <a:lnTo>
                    <a:pt x="17268" y="1286"/>
                  </a:lnTo>
                  <a:lnTo>
                    <a:pt x="16743" y="797"/>
                  </a:lnTo>
                  <a:lnTo>
                    <a:pt x="16182" y="417"/>
                  </a:lnTo>
                  <a:lnTo>
                    <a:pt x="15603" y="163"/>
                  </a:lnTo>
                  <a:lnTo>
                    <a:pt x="15006" y="37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007;p51">
              <a:extLst>
                <a:ext uri="{FF2B5EF4-FFF2-40B4-BE49-F238E27FC236}">
                  <a16:creationId xmlns:a16="http://schemas.microsoft.com/office/drawing/2014/main" id="{3A59D3F3-2317-1332-4395-B380545E06E4}"/>
                </a:ext>
              </a:extLst>
            </p:cNvPr>
            <p:cNvSpPr/>
            <p:nvPr/>
          </p:nvSpPr>
          <p:spPr>
            <a:xfrm>
              <a:off x="7345488" y="2478835"/>
              <a:ext cx="903912" cy="681985"/>
            </a:xfrm>
            <a:custGeom>
              <a:avLst/>
              <a:gdLst/>
              <a:ahLst/>
              <a:cxnLst/>
              <a:rect l="l" t="t" r="r" b="b"/>
              <a:pathLst>
                <a:path w="28454" h="21468" extrusionOk="0">
                  <a:moveTo>
                    <a:pt x="28074" y="1"/>
                  </a:moveTo>
                  <a:lnTo>
                    <a:pt x="27802" y="1195"/>
                  </a:lnTo>
                  <a:lnTo>
                    <a:pt x="27132" y="3585"/>
                  </a:lnTo>
                  <a:lnTo>
                    <a:pt x="26300" y="5938"/>
                  </a:lnTo>
                  <a:lnTo>
                    <a:pt x="25322" y="8255"/>
                  </a:lnTo>
                  <a:lnTo>
                    <a:pt x="24182" y="10499"/>
                  </a:lnTo>
                  <a:lnTo>
                    <a:pt x="22897" y="12653"/>
                  </a:lnTo>
                  <a:lnTo>
                    <a:pt x="21467" y="14698"/>
                  </a:lnTo>
                  <a:lnTo>
                    <a:pt x="19892" y="16617"/>
                  </a:lnTo>
                  <a:lnTo>
                    <a:pt x="19024" y="17504"/>
                  </a:lnTo>
                  <a:lnTo>
                    <a:pt x="18571" y="17974"/>
                  </a:lnTo>
                  <a:lnTo>
                    <a:pt x="17648" y="18771"/>
                  </a:lnTo>
                  <a:lnTo>
                    <a:pt x="16670" y="19441"/>
                  </a:lnTo>
                  <a:lnTo>
                    <a:pt x="15566" y="19947"/>
                  </a:lnTo>
                  <a:lnTo>
                    <a:pt x="14933" y="20147"/>
                  </a:lnTo>
                  <a:lnTo>
                    <a:pt x="13811" y="20454"/>
                  </a:lnTo>
                  <a:lnTo>
                    <a:pt x="11548" y="20871"/>
                  </a:lnTo>
                  <a:lnTo>
                    <a:pt x="10408" y="20997"/>
                  </a:lnTo>
                  <a:lnTo>
                    <a:pt x="9123" y="21070"/>
                  </a:lnTo>
                  <a:lnTo>
                    <a:pt x="6552" y="21052"/>
                  </a:lnTo>
                  <a:lnTo>
                    <a:pt x="4018" y="20780"/>
                  </a:lnTo>
                  <a:lnTo>
                    <a:pt x="1502" y="20309"/>
                  </a:lnTo>
                  <a:lnTo>
                    <a:pt x="253" y="19984"/>
                  </a:lnTo>
                  <a:lnTo>
                    <a:pt x="181" y="19984"/>
                  </a:lnTo>
                  <a:lnTo>
                    <a:pt x="54" y="20056"/>
                  </a:lnTo>
                  <a:lnTo>
                    <a:pt x="0" y="20183"/>
                  </a:lnTo>
                  <a:lnTo>
                    <a:pt x="36" y="20291"/>
                  </a:lnTo>
                  <a:lnTo>
                    <a:pt x="109" y="20328"/>
                  </a:lnTo>
                  <a:lnTo>
                    <a:pt x="941" y="20545"/>
                  </a:lnTo>
                  <a:lnTo>
                    <a:pt x="2607" y="20925"/>
                  </a:lnTo>
                  <a:lnTo>
                    <a:pt x="4290" y="21196"/>
                  </a:lnTo>
                  <a:lnTo>
                    <a:pt x="6009" y="21377"/>
                  </a:lnTo>
                  <a:lnTo>
                    <a:pt x="7711" y="21468"/>
                  </a:lnTo>
                  <a:lnTo>
                    <a:pt x="9430" y="21450"/>
                  </a:lnTo>
                  <a:lnTo>
                    <a:pt x="11132" y="21305"/>
                  </a:lnTo>
                  <a:lnTo>
                    <a:pt x="12833" y="21033"/>
                  </a:lnTo>
                  <a:lnTo>
                    <a:pt x="13666" y="20852"/>
                  </a:lnTo>
                  <a:lnTo>
                    <a:pt x="14444" y="20671"/>
                  </a:lnTo>
                  <a:lnTo>
                    <a:pt x="15965" y="20201"/>
                  </a:lnTo>
                  <a:lnTo>
                    <a:pt x="16707" y="19929"/>
                  </a:lnTo>
                  <a:lnTo>
                    <a:pt x="16996" y="19785"/>
                  </a:lnTo>
                  <a:lnTo>
                    <a:pt x="17557" y="19423"/>
                  </a:lnTo>
                  <a:lnTo>
                    <a:pt x="18336" y="18717"/>
                  </a:lnTo>
                  <a:lnTo>
                    <a:pt x="18806" y="18246"/>
                  </a:lnTo>
                  <a:lnTo>
                    <a:pt x="19386" y="17685"/>
                  </a:lnTo>
                  <a:lnTo>
                    <a:pt x="20490" y="16472"/>
                  </a:lnTo>
                  <a:lnTo>
                    <a:pt x="21539" y="15187"/>
                  </a:lnTo>
                  <a:lnTo>
                    <a:pt x="22499" y="13866"/>
                  </a:lnTo>
                  <a:lnTo>
                    <a:pt x="22951" y="13178"/>
                  </a:lnTo>
                  <a:lnTo>
                    <a:pt x="23893" y="11657"/>
                  </a:lnTo>
                  <a:lnTo>
                    <a:pt x="25576" y="8508"/>
                  </a:lnTo>
                  <a:lnTo>
                    <a:pt x="26970" y="5196"/>
                  </a:lnTo>
                  <a:lnTo>
                    <a:pt x="27802" y="2643"/>
                  </a:lnTo>
                  <a:lnTo>
                    <a:pt x="28255" y="924"/>
                  </a:lnTo>
                  <a:lnTo>
                    <a:pt x="28454" y="37"/>
                  </a:lnTo>
                  <a:lnTo>
                    <a:pt x="28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008;p51">
              <a:extLst>
                <a:ext uri="{FF2B5EF4-FFF2-40B4-BE49-F238E27FC236}">
                  <a16:creationId xmlns:a16="http://schemas.microsoft.com/office/drawing/2014/main" id="{99081F65-EB50-FC5A-349C-DC0657E55E81}"/>
                </a:ext>
              </a:extLst>
            </p:cNvPr>
            <p:cNvSpPr/>
            <p:nvPr/>
          </p:nvSpPr>
          <p:spPr>
            <a:xfrm>
              <a:off x="6377183" y="2323015"/>
              <a:ext cx="677950" cy="780877"/>
            </a:xfrm>
            <a:custGeom>
              <a:avLst/>
              <a:gdLst/>
              <a:ahLst/>
              <a:cxnLst/>
              <a:rect l="l" t="t" r="r" b="b"/>
              <a:pathLst>
                <a:path w="21341" h="24581" extrusionOk="0">
                  <a:moveTo>
                    <a:pt x="9756" y="1"/>
                  </a:moveTo>
                  <a:lnTo>
                    <a:pt x="8797" y="164"/>
                  </a:lnTo>
                  <a:lnTo>
                    <a:pt x="7838" y="507"/>
                  </a:lnTo>
                  <a:lnTo>
                    <a:pt x="7367" y="761"/>
                  </a:lnTo>
                  <a:lnTo>
                    <a:pt x="6987" y="996"/>
                  </a:lnTo>
                  <a:lnTo>
                    <a:pt x="6245" y="1539"/>
                  </a:lnTo>
                  <a:lnTo>
                    <a:pt x="5593" y="2173"/>
                  </a:lnTo>
                  <a:lnTo>
                    <a:pt x="4978" y="2861"/>
                  </a:lnTo>
                  <a:lnTo>
                    <a:pt x="4181" y="4001"/>
                  </a:lnTo>
                  <a:lnTo>
                    <a:pt x="3312" y="5684"/>
                  </a:lnTo>
                  <a:lnTo>
                    <a:pt x="2643" y="7512"/>
                  </a:lnTo>
                  <a:lnTo>
                    <a:pt x="2172" y="9395"/>
                  </a:lnTo>
                  <a:lnTo>
                    <a:pt x="1864" y="11277"/>
                  </a:lnTo>
                  <a:lnTo>
                    <a:pt x="1720" y="13105"/>
                  </a:lnTo>
                  <a:lnTo>
                    <a:pt x="1720" y="13974"/>
                  </a:lnTo>
                  <a:lnTo>
                    <a:pt x="1738" y="14897"/>
                  </a:lnTo>
                  <a:lnTo>
                    <a:pt x="1919" y="16780"/>
                  </a:lnTo>
                  <a:lnTo>
                    <a:pt x="2245" y="18662"/>
                  </a:lnTo>
                  <a:lnTo>
                    <a:pt x="2643" y="20526"/>
                  </a:lnTo>
                  <a:lnTo>
                    <a:pt x="2878" y="21413"/>
                  </a:lnTo>
                  <a:lnTo>
                    <a:pt x="2462" y="21558"/>
                  </a:lnTo>
                  <a:lnTo>
                    <a:pt x="1539" y="22047"/>
                  </a:lnTo>
                  <a:lnTo>
                    <a:pt x="1140" y="22264"/>
                  </a:lnTo>
                  <a:lnTo>
                    <a:pt x="869" y="22391"/>
                  </a:lnTo>
                  <a:lnTo>
                    <a:pt x="326" y="22680"/>
                  </a:lnTo>
                  <a:lnTo>
                    <a:pt x="73" y="22916"/>
                  </a:lnTo>
                  <a:lnTo>
                    <a:pt x="0" y="23060"/>
                  </a:lnTo>
                  <a:lnTo>
                    <a:pt x="181" y="23115"/>
                  </a:lnTo>
                  <a:lnTo>
                    <a:pt x="579" y="23079"/>
                  </a:lnTo>
                  <a:lnTo>
                    <a:pt x="1213" y="22843"/>
                  </a:lnTo>
                  <a:lnTo>
                    <a:pt x="1575" y="22735"/>
                  </a:lnTo>
                  <a:lnTo>
                    <a:pt x="1340" y="22970"/>
                  </a:lnTo>
                  <a:lnTo>
                    <a:pt x="760" y="23603"/>
                  </a:lnTo>
                  <a:lnTo>
                    <a:pt x="616" y="23893"/>
                  </a:lnTo>
                  <a:lnTo>
                    <a:pt x="597" y="24056"/>
                  </a:lnTo>
                  <a:lnTo>
                    <a:pt x="634" y="24128"/>
                  </a:lnTo>
                  <a:lnTo>
                    <a:pt x="724" y="24201"/>
                  </a:lnTo>
                  <a:lnTo>
                    <a:pt x="1122" y="24110"/>
                  </a:lnTo>
                  <a:lnTo>
                    <a:pt x="1810" y="23712"/>
                  </a:lnTo>
                  <a:lnTo>
                    <a:pt x="2082" y="23531"/>
                  </a:lnTo>
                  <a:lnTo>
                    <a:pt x="1955" y="23712"/>
                  </a:lnTo>
                  <a:lnTo>
                    <a:pt x="1665" y="24165"/>
                  </a:lnTo>
                  <a:lnTo>
                    <a:pt x="1593" y="24436"/>
                  </a:lnTo>
                  <a:lnTo>
                    <a:pt x="1629" y="24527"/>
                  </a:lnTo>
                  <a:lnTo>
                    <a:pt x="1702" y="24581"/>
                  </a:lnTo>
                  <a:lnTo>
                    <a:pt x="1973" y="24545"/>
                  </a:lnTo>
                  <a:lnTo>
                    <a:pt x="2426" y="24309"/>
                  </a:lnTo>
                  <a:lnTo>
                    <a:pt x="2607" y="24201"/>
                  </a:lnTo>
                  <a:lnTo>
                    <a:pt x="3421" y="23658"/>
                  </a:lnTo>
                  <a:lnTo>
                    <a:pt x="5575" y="22065"/>
                  </a:lnTo>
                  <a:lnTo>
                    <a:pt x="6317" y="21431"/>
                  </a:lnTo>
                  <a:lnTo>
                    <a:pt x="6209" y="20979"/>
                  </a:lnTo>
                  <a:lnTo>
                    <a:pt x="6118" y="19784"/>
                  </a:lnTo>
                  <a:lnTo>
                    <a:pt x="6154" y="17811"/>
                  </a:lnTo>
                  <a:lnTo>
                    <a:pt x="6281" y="16798"/>
                  </a:lnTo>
                  <a:lnTo>
                    <a:pt x="6335" y="16309"/>
                  </a:lnTo>
                  <a:lnTo>
                    <a:pt x="6589" y="15422"/>
                  </a:lnTo>
                  <a:lnTo>
                    <a:pt x="6987" y="14662"/>
                  </a:lnTo>
                  <a:lnTo>
                    <a:pt x="7512" y="14010"/>
                  </a:lnTo>
                  <a:lnTo>
                    <a:pt x="8163" y="13522"/>
                  </a:lnTo>
                  <a:lnTo>
                    <a:pt x="8905" y="13196"/>
                  </a:lnTo>
                  <a:lnTo>
                    <a:pt x="9756" y="13015"/>
                  </a:lnTo>
                  <a:lnTo>
                    <a:pt x="10661" y="13051"/>
                  </a:lnTo>
                  <a:lnTo>
                    <a:pt x="11168" y="13142"/>
                  </a:lnTo>
                  <a:lnTo>
                    <a:pt x="11711" y="13286"/>
                  </a:lnTo>
                  <a:lnTo>
                    <a:pt x="12797" y="13685"/>
                  </a:lnTo>
                  <a:lnTo>
                    <a:pt x="13829" y="14228"/>
                  </a:lnTo>
                  <a:lnTo>
                    <a:pt x="14806" y="14879"/>
                  </a:lnTo>
                  <a:lnTo>
                    <a:pt x="16218" y="15965"/>
                  </a:lnTo>
                  <a:lnTo>
                    <a:pt x="17974" y="17558"/>
                  </a:lnTo>
                  <a:lnTo>
                    <a:pt x="18824" y="18336"/>
                  </a:lnTo>
                  <a:lnTo>
                    <a:pt x="21340" y="6625"/>
                  </a:lnTo>
                  <a:lnTo>
                    <a:pt x="20001" y="5395"/>
                  </a:lnTo>
                  <a:lnTo>
                    <a:pt x="17612" y="3349"/>
                  </a:lnTo>
                  <a:lnTo>
                    <a:pt x="15874" y="2046"/>
                  </a:lnTo>
                  <a:lnTo>
                    <a:pt x="14046" y="978"/>
                  </a:lnTo>
                  <a:lnTo>
                    <a:pt x="12634" y="399"/>
                  </a:lnTo>
                  <a:lnTo>
                    <a:pt x="11675" y="12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009;p51">
              <a:extLst>
                <a:ext uri="{FF2B5EF4-FFF2-40B4-BE49-F238E27FC236}">
                  <a16:creationId xmlns:a16="http://schemas.microsoft.com/office/drawing/2014/main" id="{C65B4B39-8A9E-4A05-E7E7-A140506B2A74}"/>
                </a:ext>
              </a:extLst>
            </p:cNvPr>
            <p:cNvSpPr/>
            <p:nvPr/>
          </p:nvSpPr>
          <p:spPr>
            <a:xfrm>
              <a:off x="6371433" y="2317837"/>
              <a:ext cx="688878" cy="791233"/>
            </a:xfrm>
            <a:custGeom>
              <a:avLst/>
              <a:gdLst/>
              <a:ahLst/>
              <a:cxnLst/>
              <a:rect l="l" t="t" r="r" b="b"/>
              <a:pathLst>
                <a:path w="21685" h="24907" extrusionOk="0">
                  <a:moveTo>
                    <a:pt x="10100" y="1"/>
                  </a:moveTo>
                  <a:lnTo>
                    <a:pt x="9014" y="127"/>
                  </a:lnTo>
                  <a:lnTo>
                    <a:pt x="7964" y="489"/>
                  </a:lnTo>
                  <a:lnTo>
                    <a:pt x="6914" y="1069"/>
                  </a:lnTo>
                  <a:lnTo>
                    <a:pt x="5901" y="1919"/>
                  </a:lnTo>
                  <a:lnTo>
                    <a:pt x="5412" y="2444"/>
                  </a:lnTo>
                  <a:lnTo>
                    <a:pt x="4960" y="2987"/>
                  </a:lnTo>
                  <a:lnTo>
                    <a:pt x="4163" y="4146"/>
                  </a:lnTo>
                  <a:lnTo>
                    <a:pt x="3493" y="5377"/>
                  </a:lnTo>
                  <a:lnTo>
                    <a:pt x="2950" y="6662"/>
                  </a:lnTo>
                  <a:lnTo>
                    <a:pt x="2516" y="8019"/>
                  </a:lnTo>
                  <a:lnTo>
                    <a:pt x="2172" y="9395"/>
                  </a:lnTo>
                  <a:lnTo>
                    <a:pt x="1846" y="11476"/>
                  </a:lnTo>
                  <a:lnTo>
                    <a:pt x="1738" y="12870"/>
                  </a:lnTo>
                  <a:lnTo>
                    <a:pt x="1720" y="13703"/>
                  </a:lnTo>
                  <a:lnTo>
                    <a:pt x="1774" y="15404"/>
                  </a:lnTo>
                  <a:lnTo>
                    <a:pt x="1937" y="17087"/>
                  </a:lnTo>
                  <a:lnTo>
                    <a:pt x="2208" y="18753"/>
                  </a:lnTo>
                  <a:lnTo>
                    <a:pt x="2389" y="19585"/>
                  </a:lnTo>
                  <a:lnTo>
                    <a:pt x="2480" y="19929"/>
                  </a:lnTo>
                  <a:lnTo>
                    <a:pt x="2733" y="20907"/>
                  </a:lnTo>
                  <a:lnTo>
                    <a:pt x="2769" y="21413"/>
                  </a:lnTo>
                  <a:lnTo>
                    <a:pt x="2715" y="21504"/>
                  </a:lnTo>
                  <a:lnTo>
                    <a:pt x="2118" y="21794"/>
                  </a:lnTo>
                  <a:lnTo>
                    <a:pt x="1521" y="22119"/>
                  </a:lnTo>
                  <a:lnTo>
                    <a:pt x="1104" y="22318"/>
                  </a:lnTo>
                  <a:lnTo>
                    <a:pt x="507" y="22626"/>
                  </a:lnTo>
                  <a:lnTo>
                    <a:pt x="181" y="22916"/>
                  </a:lnTo>
                  <a:lnTo>
                    <a:pt x="36" y="23097"/>
                  </a:lnTo>
                  <a:lnTo>
                    <a:pt x="0" y="23205"/>
                  </a:lnTo>
                  <a:lnTo>
                    <a:pt x="73" y="23368"/>
                  </a:lnTo>
                  <a:lnTo>
                    <a:pt x="163" y="23404"/>
                  </a:lnTo>
                  <a:lnTo>
                    <a:pt x="380" y="23441"/>
                  </a:lnTo>
                  <a:lnTo>
                    <a:pt x="797" y="23404"/>
                  </a:lnTo>
                  <a:lnTo>
                    <a:pt x="1066" y="23317"/>
                  </a:lnTo>
                  <a:lnTo>
                    <a:pt x="1066" y="23317"/>
                  </a:lnTo>
                  <a:lnTo>
                    <a:pt x="706" y="23730"/>
                  </a:lnTo>
                  <a:lnTo>
                    <a:pt x="579" y="24074"/>
                  </a:lnTo>
                  <a:lnTo>
                    <a:pt x="597" y="24291"/>
                  </a:lnTo>
                  <a:lnTo>
                    <a:pt x="670" y="24400"/>
                  </a:lnTo>
                  <a:lnTo>
                    <a:pt x="742" y="24472"/>
                  </a:lnTo>
                  <a:lnTo>
                    <a:pt x="923" y="24545"/>
                  </a:lnTo>
                  <a:lnTo>
                    <a:pt x="1285" y="24509"/>
                  </a:lnTo>
                  <a:lnTo>
                    <a:pt x="1783" y="24224"/>
                  </a:lnTo>
                  <a:lnTo>
                    <a:pt x="1783" y="24224"/>
                  </a:lnTo>
                  <a:lnTo>
                    <a:pt x="1702" y="24418"/>
                  </a:lnTo>
                  <a:lnTo>
                    <a:pt x="1702" y="24744"/>
                  </a:lnTo>
                  <a:lnTo>
                    <a:pt x="1810" y="24871"/>
                  </a:lnTo>
                  <a:lnTo>
                    <a:pt x="2027" y="24907"/>
                  </a:lnTo>
                  <a:lnTo>
                    <a:pt x="2353" y="24816"/>
                  </a:lnTo>
                  <a:lnTo>
                    <a:pt x="2570" y="24708"/>
                  </a:lnTo>
                  <a:lnTo>
                    <a:pt x="3113" y="24418"/>
                  </a:lnTo>
                  <a:lnTo>
                    <a:pt x="4163" y="23730"/>
                  </a:lnTo>
                  <a:lnTo>
                    <a:pt x="5684" y="22554"/>
                  </a:lnTo>
                  <a:lnTo>
                    <a:pt x="6607" y="21739"/>
                  </a:lnTo>
                  <a:lnTo>
                    <a:pt x="6661" y="21667"/>
                  </a:lnTo>
                  <a:lnTo>
                    <a:pt x="6679" y="21576"/>
                  </a:lnTo>
                  <a:lnTo>
                    <a:pt x="6571" y="21106"/>
                  </a:lnTo>
                  <a:lnTo>
                    <a:pt x="6426" y="20038"/>
                  </a:lnTo>
                  <a:lnTo>
                    <a:pt x="6390" y="18843"/>
                  </a:lnTo>
                  <a:lnTo>
                    <a:pt x="6462" y="17630"/>
                  </a:lnTo>
                  <a:lnTo>
                    <a:pt x="6679" y="16436"/>
                  </a:lnTo>
                  <a:lnTo>
                    <a:pt x="7095" y="15350"/>
                  </a:lnTo>
                  <a:lnTo>
                    <a:pt x="7693" y="14427"/>
                  </a:lnTo>
                  <a:lnTo>
                    <a:pt x="8290" y="13920"/>
                  </a:lnTo>
                  <a:lnTo>
                    <a:pt x="8761" y="13667"/>
                  </a:lnTo>
                  <a:lnTo>
                    <a:pt x="9032" y="13576"/>
                  </a:lnTo>
                  <a:lnTo>
                    <a:pt x="9376" y="13467"/>
                  </a:lnTo>
                  <a:lnTo>
                    <a:pt x="10082" y="13359"/>
                  </a:lnTo>
                  <a:lnTo>
                    <a:pt x="10788" y="13359"/>
                  </a:lnTo>
                  <a:lnTo>
                    <a:pt x="11476" y="13467"/>
                  </a:lnTo>
                  <a:lnTo>
                    <a:pt x="12489" y="13757"/>
                  </a:lnTo>
                  <a:lnTo>
                    <a:pt x="13811" y="14391"/>
                  </a:lnTo>
                  <a:lnTo>
                    <a:pt x="15078" y="15241"/>
                  </a:lnTo>
                  <a:lnTo>
                    <a:pt x="16272" y="16219"/>
                  </a:lnTo>
                  <a:lnTo>
                    <a:pt x="17938" y="17739"/>
                  </a:lnTo>
                  <a:lnTo>
                    <a:pt x="18879" y="18644"/>
                  </a:lnTo>
                  <a:lnTo>
                    <a:pt x="18951" y="18698"/>
                  </a:lnTo>
                  <a:lnTo>
                    <a:pt x="19078" y="18680"/>
                  </a:lnTo>
                  <a:lnTo>
                    <a:pt x="19168" y="18572"/>
                  </a:lnTo>
                  <a:lnTo>
                    <a:pt x="19168" y="18427"/>
                  </a:lnTo>
                  <a:lnTo>
                    <a:pt x="19114" y="18373"/>
                  </a:lnTo>
                  <a:lnTo>
                    <a:pt x="18318" y="17594"/>
                  </a:lnTo>
                  <a:lnTo>
                    <a:pt x="16634" y="16056"/>
                  </a:lnTo>
                  <a:lnTo>
                    <a:pt x="15277" y="14970"/>
                  </a:lnTo>
                  <a:lnTo>
                    <a:pt x="14336" y="14336"/>
                  </a:lnTo>
                  <a:lnTo>
                    <a:pt x="13340" y="13793"/>
                  </a:lnTo>
                  <a:lnTo>
                    <a:pt x="12290" y="13377"/>
                  </a:lnTo>
                  <a:lnTo>
                    <a:pt x="11747" y="13214"/>
                  </a:lnTo>
                  <a:lnTo>
                    <a:pt x="11059" y="13069"/>
                  </a:lnTo>
                  <a:lnTo>
                    <a:pt x="10028" y="13033"/>
                  </a:lnTo>
                  <a:lnTo>
                    <a:pt x="9358" y="13123"/>
                  </a:lnTo>
                  <a:lnTo>
                    <a:pt x="8724" y="13323"/>
                  </a:lnTo>
                  <a:lnTo>
                    <a:pt x="8127" y="13612"/>
                  </a:lnTo>
                  <a:lnTo>
                    <a:pt x="7584" y="14029"/>
                  </a:lnTo>
                  <a:lnTo>
                    <a:pt x="7132" y="14553"/>
                  </a:lnTo>
                  <a:lnTo>
                    <a:pt x="6933" y="14879"/>
                  </a:lnTo>
                  <a:lnTo>
                    <a:pt x="6752" y="15241"/>
                  </a:lnTo>
                  <a:lnTo>
                    <a:pt x="6462" y="16001"/>
                  </a:lnTo>
                  <a:lnTo>
                    <a:pt x="6227" y="17178"/>
                  </a:lnTo>
                  <a:lnTo>
                    <a:pt x="6172" y="17992"/>
                  </a:lnTo>
                  <a:lnTo>
                    <a:pt x="6100" y="18825"/>
                  </a:lnTo>
                  <a:lnTo>
                    <a:pt x="6082" y="20128"/>
                  </a:lnTo>
                  <a:lnTo>
                    <a:pt x="6172" y="20979"/>
                  </a:lnTo>
                  <a:lnTo>
                    <a:pt x="6245" y="21395"/>
                  </a:lnTo>
                  <a:lnTo>
                    <a:pt x="6263" y="21504"/>
                  </a:lnTo>
                  <a:lnTo>
                    <a:pt x="6100" y="21757"/>
                  </a:lnTo>
                  <a:lnTo>
                    <a:pt x="5611" y="22210"/>
                  </a:lnTo>
                  <a:lnTo>
                    <a:pt x="4236" y="23187"/>
                  </a:lnTo>
                  <a:lnTo>
                    <a:pt x="3711" y="23513"/>
                  </a:lnTo>
                  <a:lnTo>
                    <a:pt x="3150" y="23911"/>
                  </a:lnTo>
                  <a:lnTo>
                    <a:pt x="2570" y="24291"/>
                  </a:lnTo>
                  <a:lnTo>
                    <a:pt x="2299" y="24436"/>
                  </a:lnTo>
                  <a:lnTo>
                    <a:pt x="2082" y="24454"/>
                  </a:lnTo>
                  <a:lnTo>
                    <a:pt x="2190" y="24129"/>
                  </a:lnTo>
                  <a:lnTo>
                    <a:pt x="2407" y="23803"/>
                  </a:lnTo>
                  <a:lnTo>
                    <a:pt x="2426" y="23748"/>
                  </a:lnTo>
                  <a:lnTo>
                    <a:pt x="2426" y="23622"/>
                  </a:lnTo>
                  <a:lnTo>
                    <a:pt x="2335" y="23531"/>
                  </a:lnTo>
                  <a:lnTo>
                    <a:pt x="2208" y="23513"/>
                  </a:lnTo>
                  <a:lnTo>
                    <a:pt x="2154" y="23549"/>
                  </a:lnTo>
                  <a:lnTo>
                    <a:pt x="1683" y="23875"/>
                  </a:lnTo>
                  <a:lnTo>
                    <a:pt x="1159" y="24110"/>
                  </a:lnTo>
                  <a:lnTo>
                    <a:pt x="1104" y="24110"/>
                  </a:lnTo>
                  <a:lnTo>
                    <a:pt x="1159" y="23929"/>
                  </a:lnTo>
                  <a:lnTo>
                    <a:pt x="1448" y="23495"/>
                  </a:lnTo>
                  <a:lnTo>
                    <a:pt x="1521" y="23386"/>
                  </a:lnTo>
                  <a:lnTo>
                    <a:pt x="1683" y="23205"/>
                  </a:lnTo>
                  <a:lnTo>
                    <a:pt x="1864" y="23042"/>
                  </a:lnTo>
                  <a:lnTo>
                    <a:pt x="1955" y="22916"/>
                  </a:lnTo>
                  <a:lnTo>
                    <a:pt x="1883" y="22753"/>
                  </a:lnTo>
                  <a:lnTo>
                    <a:pt x="1756" y="22717"/>
                  </a:lnTo>
                  <a:lnTo>
                    <a:pt x="1683" y="22717"/>
                  </a:lnTo>
                  <a:lnTo>
                    <a:pt x="1340" y="22843"/>
                  </a:lnTo>
                  <a:lnTo>
                    <a:pt x="778" y="23042"/>
                  </a:lnTo>
                  <a:lnTo>
                    <a:pt x="544" y="23065"/>
                  </a:lnTo>
                  <a:lnTo>
                    <a:pt x="544" y="23065"/>
                  </a:lnTo>
                  <a:lnTo>
                    <a:pt x="1195" y="22590"/>
                  </a:lnTo>
                  <a:lnTo>
                    <a:pt x="2444" y="21993"/>
                  </a:lnTo>
                  <a:lnTo>
                    <a:pt x="3131" y="21739"/>
                  </a:lnTo>
                  <a:lnTo>
                    <a:pt x="3222" y="21667"/>
                  </a:lnTo>
                  <a:lnTo>
                    <a:pt x="3240" y="21558"/>
                  </a:lnTo>
                  <a:lnTo>
                    <a:pt x="2896" y="20201"/>
                  </a:lnTo>
                  <a:lnTo>
                    <a:pt x="2371" y="17486"/>
                  </a:lnTo>
                  <a:lnTo>
                    <a:pt x="2118" y="14753"/>
                  </a:lnTo>
                  <a:lnTo>
                    <a:pt x="2136" y="12671"/>
                  </a:lnTo>
                  <a:lnTo>
                    <a:pt x="2245" y="11295"/>
                  </a:lnTo>
                  <a:lnTo>
                    <a:pt x="2353" y="10608"/>
                  </a:lnTo>
                  <a:lnTo>
                    <a:pt x="2570" y="9413"/>
                  </a:lnTo>
                  <a:lnTo>
                    <a:pt x="3041" y="7585"/>
                  </a:lnTo>
                  <a:lnTo>
                    <a:pt x="3457" y="6390"/>
                  </a:lnTo>
                  <a:lnTo>
                    <a:pt x="3946" y="5232"/>
                  </a:lnTo>
                  <a:lnTo>
                    <a:pt x="4561" y="4128"/>
                  </a:lnTo>
                  <a:lnTo>
                    <a:pt x="5285" y="3114"/>
                  </a:lnTo>
                  <a:lnTo>
                    <a:pt x="6118" y="2209"/>
                  </a:lnTo>
                  <a:lnTo>
                    <a:pt x="6607" y="1811"/>
                  </a:lnTo>
                  <a:lnTo>
                    <a:pt x="7095" y="1431"/>
                  </a:lnTo>
                  <a:lnTo>
                    <a:pt x="8091" y="888"/>
                  </a:lnTo>
                  <a:lnTo>
                    <a:pt x="9086" y="526"/>
                  </a:lnTo>
                  <a:lnTo>
                    <a:pt x="10100" y="363"/>
                  </a:lnTo>
                  <a:lnTo>
                    <a:pt x="11096" y="381"/>
                  </a:lnTo>
                  <a:lnTo>
                    <a:pt x="12091" y="544"/>
                  </a:lnTo>
                  <a:lnTo>
                    <a:pt x="13087" y="851"/>
                  </a:lnTo>
                  <a:lnTo>
                    <a:pt x="14064" y="1268"/>
                  </a:lnTo>
                  <a:lnTo>
                    <a:pt x="15512" y="2064"/>
                  </a:lnTo>
                  <a:lnTo>
                    <a:pt x="17358" y="3386"/>
                  </a:lnTo>
                  <a:lnTo>
                    <a:pt x="19910" y="5576"/>
                  </a:lnTo>
                  <a:lnTo>
                    <a:pt x="21395" y="6933"/>
                  </a:lnTo>
                  <a:lnTo>
                    <a:pt x="21467" y="6969"/>
                  </a:lnTo>
                  <a:lnTo>
                    <a:pt x="21594" y="6951"/>
                  </a:lnTo>
                  <a:lnTo>
                    <a:pt x="21684" y="6843"/>
                  </a:lnTo>
                  <a:lnTo>
                    <a:pt x="21684" y="6698"/>
                  </a:lnTo>
                  <a:lnTo>
                    <a:pt x="21630" y="6644"/>
                  </a:lnTo>
                  <a:lnTo>
                    <a:pt x="19965" y="5141"/>
                  </a:lnTo>
                  <a:lnTo>
                    <a:pt x="17069" y="2788"/>
                  </a:lnTo>
                  <a:lnTo>
                    <a:pt x="15512" y="1738"/>
                  </a:lnTo>
                  <a:lnTo>
                    <a:pt x="14444" y="1141"/>
                  </a:lnTo>
                  <a:lnTo>
                    <a:pt x="13358" y="652"/>
                  </a:lnTo>
                  <a:lnTo>
                    <a:pt x="12272" y="272"/>
                  </a:lnTo>
                  <a:lnTo>
                    <a:pt x="11186" y="55"/>
                  </a:lnTo>
                  <a:lnTo>
                    <a:pt x="10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010;p51">
              <a:extLst>
                <a:ext uri="{FF2B5EF4-FFF2-40B4-BE49-F238E27FC236}">
                  <a16:creationId xmlns:a16="http://schemas.microsoft.com/office/drawing/2014/main" id="{59929372-144F-FF8B-6393-EE3217302DB6}"/>
                </a:ext>
              </a:extLst>
            </p:cNvPr>
            <p:cNvSpPr/>
            <p:nvPr/>
          </p:nvSpPr>
          <p:spPr>
            <a:xfrm>
              <a:off x="7782482" y="2741615"/>
              <a:ext cx="635414" cy="851623"/>
            </a:xfrm>
            <a:custGeom>
              <a:avLst/>
              <a:gdLst/>
              <a:ahLst/>
              <a:cxnLst/>
              <a:rect l="l" t="t" r="r" b="b"/>
              <a:pathLst>
                <a:path w="20002" h="26808" extrusionOk="0">
                  <a:moveTo>
                    <a:pt x="11042" y="1"/>
                  </a:moveTo>
                  <a:lnTo>
                    <a:pt x="8888" y="200"/>
                  </a:lnTo>
                  <a:lnTo>
                    <a:pt x="5774" y="707"/>
                  </a:lnTo>
                  <a:lnTo>
                    <a:pt x="4001" y="1051"/>
                  </a:lnTo>
                  <a:lnTo>
                    <a:pt x="0" y="12345"/>
                  </a:lnTo>
                  <a:lnTo>
                    <a:pt x="1141" y="12128"/>
                  </a:lnTo>
                  <a:lnTo>
                    <a:pt x="3476" y="11675"/>
                  </a:lnTo>
                  <a:lnTo>
                    <a:pt x="5249" y="11494"/>
                  </a:lnTo>
                  <a:lnTo>
                    <a:pt x="6426" y="11458"/>
                  </a:lnTo>
                  <a:lnTo>
                    <a:pt x="7584" y="11531"/>
                  </a:lnTo>
                  <a:lnTo>
                    <a:pt x="8707" y="11748"/>
                  </a:lnTo>
                  <a:lnTo>
                    <a:pt x="9268" y="11929"/>
                  </a:lnTo>
                  <a:lnTo>
                    <a:pt x="9720" y="12092"/>
                  </a:lnTo>
                  <a:lnTo>
                    <a:pt x="10517" y="12562"/>
                  </a:lnTo>
                  <a:lnTo>
                    <a:pt x="11150" y="13142"/>
                  </a:lnTo>
                  <a:lnTo>
                    <a:pt x="11621" y="13829"/>
                  </a:lnTo>
                  <a:lnTo>
                    <a:pt x="11910" y="14571"/>
                  </a:lnTo>
                  <a:lnTo>
                    <a:pt x="12019" y="15404"/>
                  </a:lnTo>
                  <a:lnTo>
                    <a:pt x="11947" y="16255"/>
                  </a:lnTo>
                  <a:lnTo>
                    <a:pt x="11711" y="17160"/>
                  </a:lnTo>
                  <a:lnTo>
                    <a:pt x="11494" y="17594"/>
                  </a:lnTo>
                  <a:lnTo>
                    <a:pt x="11078" y="18535"/>
                  </a:lnTo>
                  <a:lnTo>
                    <a:pt x="10082" y="20219"/>
                  </a:lnTo>
                  <a:lnTo>
                    <a:pt x="9376" y="21196"/>
                  </a:lnTo>
                  <a:lnTo>
                    <a:pt x="9051" y="21540"/>
                  </a:lnTo>
                  <a:lnTo>
                    <a:pt x="9340" y="22445"/>
                  </a:lnTo>
                  <a:lnTo>
                    <a:pt x="10354" y="24943"/>
                  </a:lnTo>
                  <a:lnTo>
                    <a:pt x="10770" y="25830"/>
                  </a:lnTo>
                  <a:lnTo>
                    <a:pt x="10861" y="26011"/>
                  </a:lnTo>
                  <a:lnTo>
                    <a:pt x="11132" y="26463"/>
                  </a:lnTo>
                  <a:lnTo>
                    <a:pt x="11331" y="26626"/>
                  </a:lnTo>
                  <a:lnTo>
                    <a:pt x="11422" y="26626"/>
                  </a:lnTo>
                  <a:lnTo>
                    <a:pt x="11494" y="26554"/>
                  </a:lnTo>
                  <a:lnTo>
                    <a:pt x="11585" y="26282"/>
                  </a:lnTo>
                  <a:lnTo>
                    <a:pt x="11585" y="25757"/>
                  </a:lnTo>
                  <a:lnTo>
                    <a:pt x="11566" y="25540"/>
                  </a:lnTo>
                  <a:lnTo>
                    <a:pt x="11693" y="25830"/>
                  </a:lnTo>
                  <a:lnTo>
                    <a:pt x="12073" y="26518"/>
                  </a:lnTo>
                  <a:lnTo>
                    <a:pt x="12363" y="26807"/>
                  </a:lnTo>
                  <a:lnTo>
                    <a:pt x="12490" y="26789"/>
                  </a:lnTo>
                  <a:lnTo>
                    <a:pt x="12544" y="26753"/>
                  </a:lnTo>
                  <a:lnTo>
                    <a:pt x="12616" y="26626"/>
                  </a:lnTo>
                  <a:lnTo>
                    <a:pt x="12634" y="26282"/>
                  </a:lnTo>
                  <a:lnTo>
                    <a:pt x="12490" y="25432"/>
                  </a:lnTo>
                  <a:lnTo>
                    <a:pt x="12399" y="25106"/>
                  </a:lnTo>
                  <a:lnTo>
                    <a:pt x="12652" y="25395"/>
                  </a:lnTo>
                  <a:lnTo>
                    <a:pt x="13069" y="25938"/>
                  </a:lnTo>
                  <a:lnTo>
                    <a:pt x="13395" y="26174"/>
                  </a:lnTo>
                  <a:lnTo>
                    <a:pt x="13576" y="26210"/>
                  </a:lnTo>
                  <a:lnTo>
                    <a:pt x="13594" y="26065"/>
                  </a:lnTo>
                  <a:lnTo>
                    <a:pt x="13503" y="25721"/>
                  </a:lnTo>
                  <a:lnTo>
                    <a:pt x="13195" y="25196"/>
                  </a:lnTo>
                  <a:lnTo>
                    <a:pt x="13014" y="24943"/>
                  </a:lnTo>
                  <a:lnTo>
                    <a:pt x="12779" y="24545"/>
                  </a:lnTo>
                  <a:lnTo>
                    <a:pt x="12272" y="23658"/>
                  </a:lnTo>
                  <a:lnTo>
                    <a:pt x="11983" y="23314"/>
                  </a:lnTo>
                  <a:lnTo>
                    <a:pt x="12652" y="22680"/>
                  </a:lnTo>
                  <a:lnTo>
                    <a:pt x="13974" y="21305"/>
                  </a:lnTo>
                  <a:lnTo>
                    <a:pt x="15223" y="19857"/>
                  </a:lnTo>
                  <a:lnTo>
                    <a:pt x="16363" y="18354"/>
                  </a:lnTo>
                  <a:lnTo>
                    <a:pt x="16870" y="17576"/>
                  </a:lnTo>
                  <a:lnTo>
                    <a:pt x="17322" y="16834"/>
                  </a:lnTo>
                  <a:lnTo>
                    <a:pt x="18155" y="15205"/>
                  </a:lnTo>
                  <a:lnTo>
                    <a:pt x="18879" y="13431"/>
                  </a:lnTo>
                  <a:lnTo>
                    <a:pt x="19458" y="11585"/>
                  </a:lnTo>
                  <a:lnTo>
                    <a:pt x="19856" y="9684"/>
                  </a:lnTo>
                  <a:lnTo>
                    <a:pt x="20001" y="7784"/>
                  </a:lnTo>
                  <a:lnTo>
                    <a:pt x="19911" y="6390"/>
                  </a:lnTo>
                  <a:lnTo>
                    <a:pt x="19748" y="5485"/>
                  </a:lnTo>
                  <a:lnTo>
                    <a:pt x="19513" y="4616"/>
                  </a:lnTo>
                  <a:lnTo>
                    <a:pt x="19169" y="3766"/>
                  </a:lnTo>
                  <a:lnTo>
                    <a:pt x="18969" y="3349"/>
                  </a:lnTo>
                  <a:lnTo>
                    <a:pt x="18698" y="2897"/>
                  </a:lnTo>
                  <a:lnTo>
                    <a:pt x="18064" y="2100"/>
                  </a:lnTo>
                  <a:lnTo>
                    <a:pt x="17322" y="1467"/>
                  </a:lnTo>
                  <a:lnTo>
                    <a:pt x="16508" y="960"/>
                  </a:lnTo>
                  <a:lnTo>
                    <a:pt x="15621" y="562"/>
                  </a:lnTo>
                  <a:lnTo>
                    <a:pt x="14662" y="290"/>
                  </a:lnTo>
                  <a:lnTo>
                    <a:pt x="13159" y="37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011;p51">
              <a:extLst>
                <a:ext uri="{FF2B5EF4-FFF2-40B4-BE49-F238E27FC236}">
                  <a16:creationId xmlns:a16="http://schemas.microsoft.com/office/drawing/2014/main" id="{094DB868-8E30-616B-212E-23A36F27F59B}"/>
                </a:ext>
              </a:extLst>
            </p:cNvPr>
            <p:cNvSpPr/>
            <p:nvPr/>
          </p:nvSpPr>
          <p:spPr>
            <a:xfrm>
              <a:off x="7777304" y="2735865"/>
              <a:ext cx="646342" cy="863123"/>
            </a:xfrm>
            <a:custGeom>
              <a:avLst/>
              <a:gdLst/>
              <a:ahLst/>
              <a:cxnLst/>
              <a:rect l="l" t="t" r="r" b="b"/>
              <a:pathLst>
                <a:path w="20346" h="27170" extrusionOk="0">
                  <a:moveTo>
                    <a:pt x="11476" y="1"/>
                  </a:moveTo>
                  <a:lnTo>
                    <a:pt x="10137" y="73"/>
                  </a:lnTo>
                  <a:lnTo>
                    <a:pt x="8109" y="308"/>
                  </a:lnTo>
                  <a:lnTo>
                    <a:pt x="5449" y="797"/>
                  </a:lnTo>
                  <a:lnTo>
                    <a:pt x="4145" y="1051"/>
                  </a:lnTo>
                  <a:lnTo>
                    <a:pt x="4055" y="1069"/>
                  </a:lnTo>
                  <a:lnTo>
                    <a:pt x="3983" y="1195"/>
                  </a:lnTo>
                  <a:lnTo>
                    <a:pt x="4001" y="1322"/>
                  </a:lnTo>
                  <a:lnTo>
                    <a:pt x="4109" y="1413"/>
                  </a:lnTo>
                  <a:lnTo>
                    <a:pt x="4182" y="1413"/>
                  </a:lnTo>
                  <a:lnTo>
                    <a:pt x="6281" y="1014"/>
                  </a:lnTo>
                  <a:lnTo>
                    <a:pt x="9847" y="508"/>
                  </a:lnTo>
                  <a:lnTo>
                    <a:pt x="12254" y="399"/>
                  </a:lnTo>
                  <a:lnTo>
                    <a:pt x="13992" y="544"/>
                  </a:lnTo>
                  <a:lnTo>
                    <a:pt x="15096" y="761"/>
                  </a:lnTo>
                  <a:lnTo>
                    <a:pt x="16110" y="1105"/>
                  </a:lnTo>
                  <a:lnTo>
                    <a:pt x="17051" y="1575"/>
                  </a:lnTo>
                  <a:lnTo>
                    <a:pt x="17884" y="2209"/>
                  </a:lnTo>
                  <a:lnTo>
                    <a:pt x="18608" y="3005"/>
                  </a:lnTo>
                  <a:lnTo>
                    <a:pt x="19187" y="4001"/>
                  </a:lnTo>
                  <a:lnTo>
                    <a:pt x="19621" y="5177"/>
                  </a:lnTo>
                  <a:lnTo>
                    <a:pt x="19766" y="5847"/>
                  </a:lnTo>
                  <a:lnTo>
                    <a:pt x="19875" y="6481"/>
                  </a:lnTo>
                  <a:lnTo>
                    <a:pt x="19965" y="7730"/>
                  </a:lnTo>
                  <a:lnTo>
                    <a:pt x="19965" y="8960"/>
                  </a:lnTo>
                  <a:lnTo>
                    <a:pt x="19838" y="10191"/>
                  </a:lnTo>
                  <a:lnTo>
                    <a:pt x="19603" y="11404"/>
                  </a:lnTo>
                  <a:lnTo>
                    <a:pt x="19277" y="12580"/>
                  </a:lnTo>
                  <a:lnTo>
                    <a:pt x="18626" y="14336"/>
                  </a:lnTo>
                  <a:lnTo>
                    <a:pt x="17485" y="16581"/>
                  </a:lnTo>
                  <a:lnTo>
                    <a:pt x="16110" y="18698"/>
                  </a:lnTo>
                  <a:lnTo>
                    <a:pt x="14571" y="20671"/>
                  </a:lnTo>
                  <a:lnTo>
                    <a:pt x="12906" y="22499"/>
                  </a:lnTo>
                  <a:lnTo>
                    <a:pt x="12037" y="23350"/>
                  </a:lnTo>
                  <a:lnTo>
                    <a:pt x="12001" y="23404"/>
                  </a:lnTo>
                  <a:lnTo>
                    <a:pt x="11965" y="23531"/>
                  </a:lnTo>
                  <a:lnTo>
                    <a:pt x="12001" y="23604"/>
                  </a:lnTo>
                  <a:lnTo>
                    <a:pt x="12435" y="24147"/>
                  </a:lnTo>
                  <a:lnTo>
                    <a:pt x="13196" y="25341"/>
                  </a:lnTo>
                  <a:lnTo>
                    <a:pt x="13503" y="26059"/>
                  </a:lnTo>
                  <a:lnTo>
                    <a:pt x="13503" y="26059"/>
                  </a:lnTo>
                  <a:lnTo>
                    <a:pt x="13322" y="25920"/>
                  </a:lnTo>
                  <a:lnTo>
                    <a:pt x="12942" y="25486"/>
                  </a:lnTo>
                  <a:lnTo>
                    <a:pt x="12707" y="25178"/>
                  </a:lnTo>
                  <a:lnTo>
                    <a:pt x="12616" y="25106"/>
                  </a:lnTo>
                  <a:lnTo>
                    <a:pt x="12435" y="25160"/>
                  </a:lnTo>
                  <a:lnTo>
                    <a:pt x="12381" y="25251"/>
                  </a:lnTo>
                  <a:lnTo>
                    <a:pt x="12381" y="25323"/>
                  </a:lnTo>
                  <a:lnTo>
                    <a:pt x="12453" y="25576"/>
                  </a:lnTo>
                  <a:lnTo>
                    <a:pt x="12508" y="25848"/>
                  </a:lnTo>
                  <a:lnTo>
                    <a:pt x="12526" y="25975"/>
                  </a:lnTo>
                  <a:lnTo>
                    <a:pt x="12508" y="26481"/>
                  </a:lnTo>
                  <a:lnTo>
                    <a:pt x="12472" y="26681"/>
                  </a:lnTo>
                  <a:lnTo>
                    <a:pt x="12435" y="26644"/>
                  </a:lnTo>
                  <a:lnTo>
                    <a:pt x="12146" y="26156"/>
                  </a:lnTo>
                  <a:lnTo>
                    <a:pt x="11892" y="25649"/>
                  </a:lnTo>
                  <a:lnTo>
                    <a:pt x="11856" y="25576"/>
                  </a:lnTo>
                  <a:lnTo>
                    <a:pt x="11748" y="25522"/>
                  </a:lnTo>
                  <a:lnTo>
                    <a:pt x="11621" y="25558"/>
                  </a:lnTo>
                  <a:lnTo>
                    <a:pt x="11548" y="25667"/>
                  </a:lnTo>
                  <a:lnTo>
                    <a:pt x="11548" y="25739"/>
                  </a:lnTo>
                  <a:lnTo>
                    <a:pt x="11530" y="25848"/>
                  </a:lnTo>
                  <a:lnTo>
                    <a:pt x="11476" y="26300"/>
                  </a:lnTo>
                  <a:lnTo>
                    <a:pt x="11386" y="26445"/>
                  </a:lnTo>
                  <a:lnTo>
                    <a:pt x="11331" y="26391"/>
                  </a:lnTo>
                  <a:lnTo>
                    <a:pt x="11168" y="26083"/>
                  </a:lnTo>
                  <a:lnTo>
                    <a:pt x="11005" y="25757"/>
                  </a:lnTo>
                  <a:lnTo>
                    <a:pt x="10662" y="24997"/>
                  </a:lnTo>
                  <a:lnTo>
                    <a:pt x="10336" y="24237"/>
                  </a:lnTo>
                  <a:lnTo>
                    <a:pt x="9992" y="23386"/>
                  </a:lnTo>
                  <a:lnTo>
                    <a:pt x="9684" y="22536"/>
                  </a:lnTo>
                  <a:lnTo>
                    <a:pt x="9521" y="22119"/>
                  </a:lnTo>
                  <a:lnTo>
                    <a:pt x="9612" y="21613"/>
                  </a:lnTo>
                  <a:lnTo>
                    <a:pt x="9865" y="21250"/>
                  </a:lnTo>
                  <a:lnTo>
                    <a:pt x="10300" y="20671"/>
                  </a:lnTo>
                  <a:lnTo>
                    <a:pt x="11205" y="19296"/>
                  </a:lnTo>
                  <a:lnTo>
                    <a:pt x="11947" y="17811"/>
                  </a:lnTo>
                  <a:lnTo>
                    <a:pt x="12291" y="16653"/>
                  </a:lnTo>
                  <a:lnTo>
                    <a:pt x="12363" y="15875"/>
                  </a:lnTo>
                  <a:lnTo>
                    <a:pt x="12345" y="15513"/>
                  </a:lnTo>
                  <a:lnTo>
                    <a:pt x="12291" y="14988"/>
                  </a:lnTo>
                  <a:lnTo>
                    <a:pt x="12037" y="14083"/>
                  </a:lnTo>
                  <a:lnTo>
                    <a:pt x="11621" y="13341"/>
                  </a:lnTo>
                  <a:lnTo>
                    <a:pt x="11078" y="12743"/>
                  </a:lnTo>
                  <a:lnTo>
                    <a:pt x="10408" y="12273"/>
                  </a:lnTo>
                  <a:lnTo>
                    <a:pt x="9648" y="11929"/>
                  </a:lnTo>
                  <a:lnTo>
                    <a:pt x="8797" y="11694"/>
                  </a:lnTo>
                  <a:lnTo>
                    <a:pt x="7892" y="11549"/>
                  </a:lnTo>
                  <a:lnTo>
                    <a:pt x="6444" y="11476"/>
                  </a:lnTo>
                  <a:lnTo>
                    <a:pt x="4453" y="11603"/>
                  </a:lnTo>
                  <a:lnTo>
                    <a:pt x="1611" y="12037"/>
                  </a:lnTo>
                  <a:lnTo>
                    <a:pt x="145" y="12345"/>
                  </a:lnTo>
                  <a:lnTo>
                    <a:pt x="73" y="12381"/>
                  </a:lnTo>
                  <a:lnTo>
                    <a:pt x="0" y="12490"/>
                  </a:lnTo>
                  <a:lnTo>
                    <a:pt x="19" y="12635"/>
                  </a:lnTo>
                  <a:lnTo>
                    <a:pt x="109" y="12725"/>
                  </a:lnTo>
                  <a:lnTo>
                    <a:pt x="200" y="12707"/>
                  </a:lnTo>
                  <a:lnTo>
                    <a:pt x="1539" y="12436"/>
                  </a:lnTo>
                  <a:lnTo>
                    <a:pt x="3566" y="12056"/>
                  </a:lnTo>
                  <a:lnTo>
                    <a:pt x="4942" y="11875"/>
                  </a:lnTo>
                  <a:lnTo>
                    <a:pt x="5630" y="11838"/>
                  </a:lnTo>
                  <a:lnTo>
                    <a:pt x="6336" y="11820"/>
                  </a:lnTo>
                  <a:lnTo>
                    <a:pt x="7874" y="11893"/>
                  </a:lnTo>
                  <a:lnTo>
                    <a:pt x="9014" y="12128"/>
                  </a:lnTo>
                  <a:lnTo>
                    <a:pt x="9720" y="12381"/>
                  </a:lnTo>
                  <a:lnTo>
                    <a:pt x="10372" y="12725"/>
                  </a:lnTo>
                  <a:lnTo>
                    <a:pt x="10951" y="13196"/>
                  </a:lnTo>
                  <a:lnTo>
                    <a:pt x="11186" y="13467"/>
                  </a:lnTo>
                  <a:lnTo>
                    <a:pt x="11386" y="13739"/>
                  </a:lnTo>
                  <a:lnTo>
                    <a:pt x="11675" y="14264"/>
                  </a:lnTo>
                  <a:lnTo>
                    <a:pt x="11856" y="14807"/>
                  </a:lnTo>
                  <a:lnTo>
                    <a:pt x="11947" y="15368"/>
                  </a:lnTo>
                  <a:lnTo>
                    <a:pt x="11929" y="16219"/>
                  </a:lnTo>
                  <a:lnTo>
                    <a:pt x="11639" y="17359"/>
                  </a:lnTo>
                  <a:lnTo>
                    <a:pt x="11404" y="17920"/>
                  </a:lnTo>
                  <a:lnTo>
                    <a:pt x="10933" y="18897"/>
                  </a:lnTo>
                  <a:lnTo>
                    <a:pt x="10100" y="20327"/>
                  </a:lnTo>
                  <a:lnTo>
                    <a:pt x="9449" y="21214"/>
                  </a:lnTo>
                  <a:lnTo>
                    <a:pt x="9069" y="21594"/>
                  </a:lnTo>
                  <a:lnTo>
                    <a:pt x="9033" y="21685"/>
                  </a:lnTo>
                  <a:lnTo>
                    <a:pt x="9051" y="21775"/>
                  </a:lnTo>
                  <a:lnTo>
                    <a:pt x="9413" y="22970"/>
                  </a:lnTo>
                  <a:lnTo>
                    <a:pt x="10082" y="24744"/>
                  </a:lnTo>
                  <a:lnTo>
                    <a:pt x="10625" y="25884"/>
                  </a:lnTo>
                  <a:lnTo>
                    <a:pt x="10933" y="26409"/>
                  </a:lnTo>
                  <a:lnTo>
                    <a:pt x="11060" y="26626"/>
                  </a:lnTo>
                  <a:lnTo>
                    <a:pt x="11295" y="26880"/>
                  </a:lnTo>
                  <a:lnTo>
                    <a:pt x="11476" y="26952"/>
                  </a:lnTo>
                  <a:lnTo>
                    <a:pt x="11639" y="26898"/>
                  </a:lnTo>
                  <a:lnTo>
                    <a:pt x="11802" y="26608"/>
                  </a:lnTo>
                  <a:lnTo>
                    <a:pt x="11842" y="26385"/>
                  </a:lnTo>
                  <a:lnTo>
                    <a:pt x="11842" y="26385"/>
                  </a:lnTo>
                  <a:lnTo>
                    <a:pt x="12146" y="26916"/>
                  </a:lnTo>
                  <a:lnTo>
                    <a:pt x="12417" y="27133"/>
                  </a:lnTo>
                  <a:lnTo>
                    <a:pt x="12616" y="27169"/>
                  </a:lnTo>
                  <a:lnTo>
                    <a:pt x="12725" y="27151"/>
                  </a:lnTo>
                  <a:lnTo>
                    <a:pt x="12815" y="27097"/>
                  </a:lnTo>
                  <a:lnTo>
                    <a:pt x="12960" y="26916"/>
                  </a:lnTo>
                  <a:lnTo>
                    <a:pt x="13015" y="26554"/>
                  </a:lnTo>
                  <a:lnTo>
                    <a:pt x="12925" y="26008"/>
                  </a:lnTo>
                  <a:lnTo>
                    <a:pt x="13105" y="26228"/>
                  </a:lnTo>
                  <a:lnTo>
                    <a:pt x="13449" y="26481"/>
                  </a:lnTo>
                  <a:lnTo>
                    <a:pt x="13666" y="26554"/>
                  </a:lnTo>
                  <a:lnTo>
                    <a:pt x="13775" y="26572"/>
                  </a:lnTo>
                  <a:lnTo>
                    <a:pt x="13901" y="26463"/>
                  </a:lnTo>
                  <a:lnTo>
                    <a:pt x="13920" y="26373"/>
                  </a:lnTo>
                  <a:lnTo>
                    <a:pt x="13901" y="26083"/>
                  </a:lnTo>
                  <a:lnTo>
                    <a:pt x="13684" y="25504"/>
                  </a:lnTo>
                  <a:lnTo>
                    <a:pt x="13177" y="24708"/>
                  </a:lnTo>
                  <a:lnTo>
                    <a:pt x="12870" y="24201"/>
                  </a:lnTo>
                  <a:lnTo>
                    <a:pt x="12725" y="24020"/>
                  </a:lnTo>
                  <a:lnTo>
                    <a:pt x="12508" y="23658"/>
                  </a:lnTo>
                  <a:lnTo>
                    <a:pt x="12508" y="23423"/>
                  </a:lnTo>
                  <a:lnTo>
                    <a:pt x="12598" y="23314"/>
                  </a:lnTo>
                  <a:lnTo>
                    <a:pt x="13177" y="22735"/>
                  </a:lnTo>
                  <a:lnTo>
                    <a:pt x="13757" y="22137"/>
                  </a:lnTo>
                  <a:lnTo>
                    <a:pt x="14843" y="20961"/>
                  </a:lnTo>
                  <a:lnTo>
                    <a:pt x="16345" y="19097"/>
                  </a:lnTo>
                  <a:lnTo>
                    <a:pt x="17250" y="17775"/>
                  </a:lnTo>
                  <a:lnTo>
                    <a:pt x="17648" y="17087"/>
                  </a:lnTo>
                  <a:lnTo>
                    <a:pt x="18264" y="15947"/>
                  </a:lnTo>
                  <a:lnTo>
                    <a:pt x="19313" y="13504"/>
                  </a:lnTo>
                  <a:lnTo>
                    <a:pt x="19893" y="11585"/>
                  </a:lnTo>
                  <a:lnTo>
                    <a:pt x="20164" y="10282"/>
                  </a:lnTo>
                  <a:lnTo>
                    <a:pt x="20309" y="8978"/>
                  </a:lnTo>
                  <a:lnTo>
                    <a:pt x="20345" y="7675"/>
                  </a:lnTo>
                  <a:lnTo>
                    <a:pt x="20291" y="7024"/>
                  </a:lnTo>
                  <a:lnTo>
                    <a:pt x="20219" y="6408"/>
                  </a:lnTo>
                  <a:lnTo>
                    <a:pt x="19965" y="5232"/>
                  </a:lnTo>
                  <a:lnTo>
                    <a:pt x="19567" y="4128"/>
                  </a:lnTo>
                  <a:lnTo>
                    <a:pt x="19042" y="3132"/>
                  </a:lnTo>
                  <a:lnTo>
                    <a:pt x="18354" y="2245"/>
                  </a:lnTo>
                  <a:lnTo>
                    <a:pt x="17522" y="1485"/>
                  </a:lnTo>
                  <a:lnTo>
                    <a:pt x="16562" y="888"/>
                  </a:lnTo>
                  <a:lnTo>
                    <a:pt x="15440" y="435"/>
                  </a:lnTo>
                  <a:lnTo>
                    <a:pt x="14825" y="290"/>
                  </a:lnTo>
                  <a:lnTo>
                    <a:pt x="14155" y="164"/>
                  </a:lnTo>
                  <a:lnTo>
                    <a:pt x="12815" y="19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2012;p51">
            <a:extLst>
              <a:ext uri="{FF2B5EF4-FFF2-40B4-BE49-F238E27FC236}">
                <a16:creationId xmlns:a16="http://schemas.microsoft.com/office/drawing/2014/main" id="{1D6CF1B7-5FEA-95F7-3E91-2B8E184A9C0D}"/>
              </a:ext>
            </a:extLst>
          </p:cNvPr>
          <p:cNvGrpSpPr/>
          <p:nvPr/>
        </p:nvGrpSpPr>
        <p:grpSpPr>
          <a:xfrm>
            <a:off x="0" y="-40980"/>
            <a:ext cx="1002920" cy="904748"/>
            <a:chOff x="6523987" y="105903"/>
            <a:chExt cx="3274801" cy="3340065"/>
          </a:xfrm>
        </p:grpSpPr>
        <p:grpSp>
          <p:nvGrpSpPr>
            <p:cNvPr id="1057" name="Google Shape;2013;p51">
              <a:extLst>
                <a:ext uri="{FF2B5EF4-FFF2-40B4-BE49-F238E27FC236}">
                  <a16:creationId xmlns:a16="http://schemas.microsoft.com/office/drawing/2014/main" id="{A93DD427-77CB-86B5-44E2-DE6247DD6707}"/>
                </a:ext>
              </a:extLst>
            </p:cNvPr>
            <p:cNvGrpSpPr/>
            <p:nvPr/>
          </p:nvGrpSpPr>
          <p:grpSpPr>
            <a:xfrm rot="-2202362">
              <a:off x="7225769" y="513009"/>
              <a:ext cx="558909" cy="930392"/>
              <a:chOff x="3031239" y="2908935"/>
              <a:chExt cx="558917" cy="930407"/>
            </a:xfrm>
          </p:grpSpPr>
          <p:sp>
            <p:nvSpPr>
              <p:cNvPr id="1774" name="Google Shape;2014;p51">
                <a:extLst>
                  <a:ext uri="{FF2B5EF4-FFF2-40B4-BE49-F238E27FC236}">
                    <a16:creationId xmlns:a16="http://schemas.microsoft.com/office/drawing/2014/main" id="{A7578AEA-10AA-B06B-877F-BB2D9D38AFDA}"/>
                  </a:ext>
                </a:extLst>
              </p:cNvPr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2015;p51">
                <a:extLst>
                  <a:ext uri="{FF2B5EF4-FFF2-40B4-BE49-F238E27FC236}">
                    <a16:creationId xmlns:a16="http://schemas.microsoft.com/office/drawing/2014/main" id="{C005D569-64F9-D8EF-EB18-8EE91D1E7956}"/>
                  </a:ext>
                </a:extLst>
              </p:cNvPr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2016;p51">
                <a:extLst>
                  <a:ext uri="{FF2B5EF4-FFF2-40B4-BE49-F238E27FC236}">
                    <a16:creationId xmlns:a16="http://schemas.microsoft.com/office/drawing/2014/main" id="{A9826EF3-9462-8B46-3722-E8FE792E1411}"/>
                  </a:ext>
                </a:extLst>
              </p:cNvPr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2017;p51">
                <a:extLst>
                  <a:ext uri="{FF2B5EF4-FFF2-40B4-BE49-F238E27FC236}">
                    <a16:creationId xmlns:a16="http://schemas.microsoft.com/office/drawing/2014/main" id="{33999B14-3F76-54C0-8B52-2B3ED4AAD248}"/>
                  </a:ext>
                </a:extLst>
              </p:cNvPr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2018;p51">
                <a:extLst>
                  <a:ext uri="{FF2B5EF4-FFF2-40B4-BE49-F238E27FC236}">
                    <a16:creationId xmlns:a16="http://schemas.microsoft.com/office/drawing/2014/main" id="{4D827926-C73D-DA5A-C803-63895F37EAFF}"/>
                  </a:ext>
                </a:extLst>
              </p:cNvPr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2019;p51">
                <a:extLst>
                  <a:ext uri="{FF2B5EF4-FFF2-40B4-BE49-F238E27FC236}">
                    <a16:creationId xmlns:a16="http://schemas.microsoft.com/office/drawing/2014/main" id="{ADC88370-CF05-5EA5-C807-E1E6644AB94E}"/>
                  </a:ext>
                </a:extLst>
              </p:cNvPr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2020;p51">
                <a:extLst>
                  <a:ext uri="{FF2B5EF4-FFF2-40B4-BE49-F238E27FC236}">
                    <a16:creationId xmlns:a16="http://schemas.microsoft.com/office/drawing/2014/main" id="{5F22BA9F-8DD1-5C39-25EA-DFDEAC8A5128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2021;p51">
                <a:extLst>
                  <a:ext uri="{FF2B5EF4-FFF2-40B4-BE49-F238E27FC236}">
                    <a16:creationId xmlns:a16="http://schemas.microsoft.com/office/drawing/2014/main" id="{4F27A300-8810-7132-ADF9-C1A4C4864F32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2022;p51">
                <a:extLst>
                  <a:ext uri="{FF2B5EF4-FFF2-40B4-BE49-F238E27FC236}">
                    <a16:creationId xmlns:a16="http://schemas.microsoft.com/office/drawing/2014/main" id="{58699C24-0839-9424-BF17-B88392588A38}"/>
                  </a:ext>
                </a:extLst>
              </p:cNvPr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2023;p51">
                <a:extLst>
                  <a:ext uri="{FF2B5EF4-FFF2-40B4-BE49-F238E27FC236}">
                    <a16:creationId xmlns:a16="http://schemas.microsoft.com/office/drawing/2014/main" id="{A46F767D-19CA-6A0C-FDE2-1E8478702A27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2024;p51">
                <a:extLst>
                  <a:ext uri="{FF2B5EF4-FFF2-40B4-BE49-F238E27FC236}">
                    <a16:creationId xmlns:a16="http://schemas.microsoft.com/office/drawing/2014/main" id="{54499656-958B-9FE9-AB34-649D8F722133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2025;p51">
              <a:extLst>
                <a:ext uri="{FF2B5EF4-FFF2-40B4-BE49-F238E27FC236}">
                  <a16:creationId xmlns:a16="http://schemas.microsoft.com/office/drawing/2014/main" id="{84EBE495-ECF4-666B-836E-07DACF834E62}"/>
                </a:ext>
              </a:extLst>
            </p:cNvPr>
            <p:cNvGrpSpPr/>
            <p:nvPr/>
          </p:nvGrpSpPr>
          <p:grpSpPr>
            <a:xfrm rot="-3114037">
              <a:off x="6887475" y="694075"/>
              <a:ext cx="2547825" cy="2163722"/>
              <a:chOff x="6371433" y="1551954"/>
              <a:chExt cx="2410423" cy="2047034"/>
            </a:xfrm>
          </p:grpSpPr>
          <p:sp>
            <p:nvSpPr>
              <p:cNvPr id="1059" name="Google Shape;2026;p51">
                <a:extLst>
                  <a:ext uri="{FF2B5EF4-FFF2-40B4-BE49-F238E27FC236}">
                    <a16:creationId xmlns:a16="http://schemas.microsoft.com/office/drawing/2014/main" id="{693FB0C9-C866-288C-D58A-52194504BB68}"/>
                  </a:ext>
                </a:extLst>
              </p:cNvPr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2027;p51">
                <a:extLst>
                  <a:ext uri="{FF2B5EF4-FFF2-40B4-BE49-F238E27FC236}">
                    <a16:creationId xmlns:a16="http://schemas.microsoft.com/office/drawing/2014/main" id="{C3AC938C-AEE7-F82E-9427-297AE568D154}"/>
                  </a:ext>
                </a:extLst>
              </p:cNvPr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2028;p51">
                <a:extLst>
                  <a:ext uri="{FF2B5EF4-FFF2-40B4-BE49-F238E27FC236}">
                    <a16:creationId xmlns:a16="http://schemas.microsoft.com/office/drawing/2014/main" id="{9327A0E4-DA70-AED3-4F3E-81F26C4E60E0}"/>
                  </a:ext>
                </a:extLst>
              </p:cNvPr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2029;p51">
                <a:extLst>
                  <a:ext uri="{FF2B5EF4-FFF2-40B4-BE49-F238E27FC236}">
                    <a16:creationId xmlns:a16="http://schemas.microsoft.com/office/drawing/2014/main" id="{CE478FC3-D7AE-42DF-6314-F880CC50E779}"/>
                  </a:ext>
                </a:extLst>
              </p:cNvPr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2030;p51">
                <a:extLst>
                  <a:ext uri="{FF2B5EF4-FFF2-40B4-BE49-F238E27FC236}">
                    <a16:creationId xmlns:a16="http://schemas.microsoft.com/office/drawing/2014/main" id="{C4CC2AD7-44B0-FA96-DED5-952B6420CD11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2031;p51">
                <a:extLst>
                  <a:ext uri="{FF2B5EF4-FFF2-40B4-BE49-F238E27FC236}">
                    <a16:creationId xmlns:a16="http://schemas.microsoft.com/office/drawing/2014/main" id="{4C52FF5D-B9FE-7F4F-3207-FC19E1925497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2032;p51">
                <a:extLst>
                  <a:ext uri="{FF2B5EF4-FFF2-40B4-BE49-F238E27FC236}">
                    <a16:creationId xmlns:a16="http://schemas.microsoft.com/office/drawing/2014/main" id="{DA0CFA8E-FA06-8F9B-6549-337E904CB8C3}"/>
                  </a:ext>
                </a:extLst>
              </p:cNvPr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2033;p51">
                <a:extLst>
                  <a:ext uri="{FF2B5EF4-FFF2-40B4-BE49-F238E27FC236}">
                    <a16:creationId xmlns:a16="http://schemas.microsoft.com/office/drawing/2014/main" id="{C6613204-9787-574F-6CBE-C3187BA6EC97}"/>
                  </a:ext>
                </a:extLst>
              </p:cNvPr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2034;p51">
                <a:extLst>
                  <a:ext uri="{FF2B5EF4-FFF2-40B4-BE49-F238E27FC236}">
                    <a16:creationId xmlns:a16="http://schemas.microsoft.com/office/drawing/2014/main" id="{C880D9DB-F76C-6500-0535-3B923964C52A}"/>
                  </a:ext>
                </a:extLst>
              </p:cNvPr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2035;p51">
                <a:extLst>
                  <a:ext uri="{FF2B5EF4-FFF2-40B4-BE49-F238E27FC236}">
                    <a16:creationId xmlns:a16="http://schemas.microsoft.com/office/drawing/2014/main" id="{32D33086-FFBC-2564-2BB5-D59348B47569}"/>
                  </a:ext>
                </a:extLst>
              </p:cNvPr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2036;p51">
                <a:extLst>
                  <a:ext uri="{FF2B5EF4-FFF2-40B4-BE49-F238E27FC236}">
                    <a16:creationId xmlns:a16="http://schemas.microsoft.com/office/drawing/2014/main" id="{29EFCD2B-B1E0-BD82-C0A0-4804880EA169}"/>
                  </a:ext>
                </a:extLst>
              </p:cNvPr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2037;p51">
                <a:extLst>
                  <a:ext uri="{FF2B5EF4-FFF2-40B4-BE49-F238E27FC236}">
                    <a16:creationId xmlns:a16="http://schemas.microsoft.com/office/drawing/2014/main" id="{FB3F061A-BBDE-A52A-763A-93B0070B034E}"/>
                  </a:ext>
                </a:extLst>
              </p:cNvPr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2038;p51">
                <a:extLst>
                  <a:ext uri="{FF2B5EF4-FFF2-40B4-BE49-F238E27FC236}">
                    <a16:creationId xmlns:a16="http://schemas.microsoft.com/office/drawing/2014/main" id="{2A98C8AE-B64A-45EC-9E8D-1520FD172DDC}"/>
                  </a:ext>
                </a:extLst>
              </p:cNvPr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2039;p51">
                <a:extLst>
                  <a:ext uri="{FF2B5EF4-FFF2-40B4-BE49-F238E27FC236}">
                    <a16:creationId xmlns:a16="http://schemas.microsoft.com/office/drawing/2014/main" id="{EDD1C6B5-EE6D-EB01-A30B-A98755F0C7F1}"/>
                  </a:ext>
                </a:extLst>
              </p:cNvPr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2040;p51">
                <a:extLst>
                  <a:ext uri="{FF2B5EF4-FFF2-40B4-BE49-F238E27FC236}">
                    <a16:creationId xmlns:a16="http://schemas.microsoft.com/office/drawing/2014/main" id="{4002544A-FA3B-39D9-17AE-BBD46FE4B90A}"/>
                  </a:ext>
                </a:extLst>
              </p:cNvPr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2041;p51">
                <a:extLst>
                  <a:ext uri="{FF2B5EF4-FFF2-40B4-BE49-F238E27FC236}">
                    <a16:creationId xmlns:a16="http://schemas.microsoft.com/office/drawing/2014/main" id="{8E9892AB-25A3-643C-4A95-E00404C06F52}"/>
                  </a:ext>
                </a:extLst>
              </p:cNvPr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2042;p51">
                <a:extLst>
                  <a:ext uri="{FF2B5EF4-FFF2-40B4-BE49-F238E27FC236}">
                    <a16:creationId xmlns:a16="http://schemas.microsoft.com/office/drawing/2014/main" id="{E7CAC3CD-DFD7-DDB4-3684-C4205E0DB4BB}"/>
                  </a:ext>
                </a:extLst>
              </p:cNvPr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2043;p51">
                <a:extLst>
                  <a:ext uri="{FF2B5EF4-FFF2-40B4-BE49-F238E27FC236}">
                    <a16:creationId xmlns:a16="http://schemas.microsoft.com/office/drawing/2014/main" id="{4C2F73A8-E878-5DB0-0917-319B9137750E}"/>
                  </a:ext>
                </a:extLst>
              </p:cNvPr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2044;p51">
                <a:extLst>
                  <a:ext uri="{FF2B5EF4-FFF2-40B4-BE49-F238E27FC236}">
                    <a16:creationId xmlns:a16="http://schemas.microsoft.com/office/drawing/2014/main" id="{B2DA3CB9-CA89-00B1-5624-CC0047AECBC5}"/>
                  </a:ext>
                </a:extLst>
              </p:cNvPr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2045;p51">
                <a:extLst>
                  <a:ext uri="{FF2B5EF4-FFF2-40B4-BE49-F238E27FC236}">
                    <a16:creationId xmlns:a16="http://schemas.microsoft.com/office/drawing/2014/main" id="{2EC6E2D8-2B00-5C4F-2405-B33DB943BB4E}"/>
                  </a:ext>
                </a:extLst>
              </p:cNvPr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2046;p51">
                <a:extLst>
                  <a:ext uri="{FF2B5EF4-FFF2-40B4-BE49-F238E27FC236}">
                    <a16:creationId xmlns:a16="http://schemas.microsoft.com/office/drawing/2014/main" id="{95292456-3797-57B4-3E3C-9E0DD6908648}"/>
                  </a:ext>
                </a:extLst>
              </p:cNvPr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2047;p51">
                <a:extLst>
                  <a:ext uri="{FF2B5EF4-FFF2-40B4-BE49-F238E27FC236}">
                    <a16:creationId xmlns:a16="http://schemas.microsoft.com/office/drawing/2014/main" id="{F893685A-0C58-D56C-E415-A44FC5FAE4B0}"/>
                  </a:ext>
                </a:extLst>
              </p:cNvPr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2048;p51">
                <a:extLst>
                  <a:ext uri="{FF2B5EF4-FFF2-40B4-BE49-F238E27FC236}">
                    <a16:creationId xmlns:a16="http://schemas.microsoft.com/office/drawing/2014/main" id="{CA992D31-580F-B2C6-4432-4B76EA7A2809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2049;p51">
                <a:extLst>
                  <a:ext uri="{FF2B5EF4-FFF2-40B4-BE49-F238E27FC236}">
                    <a16:creationId xmlns:a16="http://schemas.microsoft.com/office/drawing/2014/main" id="{38FC475A-E516-1ABF-9703-C9192914B865}"/>
                  </a:ext>
                </a:extLst>
              </p:cNvPr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2050;p51">
                <a:extLst>
                  <a:ext uri="{FF2B5EF4-FFF2-40B4-BE49-F238E27FC236}">
                    <a16:creationId xmlns:a16="http://schemas.microsoft.com/office/drawing/2014/main" id="{DAA6C8A2-8E38-AFE2-1D43-A9AB088ACC7D}"/>
                  </a:ext>
                </a:extLst>
              </p:cNvPr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2051;p51">
                <a:extLst>
                  <a:ext uri="{FF2B5EF4-FFF2-40B4-BE49-F238E27FC236}">
                    <a16:creationId xmlns:a16="http://schemas.microsoft.com/office/drawing/2014/main" id="{EF73BA19-D5A4-9F37-37BA-FB7C0D5197A3}"/>
                  </a:ext>
                </a:extLst>
              </p:cNvPr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2052;p51">
                <a:extLst>
                  <a:ext uri="{FF2B5EF4-FFF2-40B4-BE49-F238E27FC236}">
                    <a16:creationId xmlns:a16="http://schemas.microsoft.com/office/drawing/2014/main" id="{4EB2E876-419F-A26E-55B8-5CC30A0460FE}"/>
                  </a:ext>
                </a:extLst>
              </p:cNvPr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2053;p51">
                <a:extLst>
                  <a:ext uri="{FF2B5EF4-FFF2-40B4-BE49-F238E27FC236}">
                    <a16:creationId xmlns:a16="http://schemas.microsoft.com/office/drawing/2014/main" id="{AE490F27-77C0-98A3-0B02-00B05736FE86}"/>
                  </a:ext>
                </a:extLst>
              </p:cNvPr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2054;p51">
                <a:extLst>
                  <a:ext uri="{FF2B5EF4-FFF2-40B4-BE49-F238E27FC236}">
                    <a16:creationId xmlns:a16="http://schemas.microsoft.com/office/drawing/2014/main" id="{A0C2F553-383A-1024-5C8C-41E44CBE2266}"/>
                  </a:ext>
                </a:extLst>
              </p:cNvPr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2055;p51">
                <a:extLst>
                  <a:ext uri="{FF2B5EF4-FFF2-40B4-BE49-F238E27FC236}">
                    <a16:creationId xmlns:a16="http://schemas.microsoft.com/office/drawing/2014/main" id="{487BD08E-B583-7B4C-64FF-A1B8AC9B4635}"/>
                  </a:ext>
                </a:extLst>
              </p:cNvPr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2056;p51">
                <a:extLst>
                  <a:ext uri="{FF2B5EF4-FFF2-40B4-BE49-F238E27FC236}">
                    <a16:creationId xmlns:a16="http://schemas.microsoft.com/office/drawing/2014/main" id="{1692DFCA-F08A-0DA2-F762-61AD026FE502}"/>
                  </a:ext>
                </a:extLst>
              </p:cNvPr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2057;p51">
                <a:extLst>
                  <a:ext uri="{FF2B5EF4-FFF2-40B4-BE49-F238E27FC236}">
                    <a16:creationId xmlns:a16="http://schemas.microsoft.com/office/drawing/2014/main" id="{C38DADE9-2A3E-5045-69EF-0126C40DD407}"/>
                  </a:ext>
                </a:extLst>
              </p:cNvPr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2058;p51">
                <a:extLst>
                  <a:ext uri="{FF2B5EF4-FFF2-40B4-BE49-F238E27FC236}">
                    <a16:creationId xmlns:a16="http://schemas.microsoft.com/office/drawing/2014/main" id="{8840EE7C-9865-A480-4A53-057763DD8865}"/>
                  </a:ext>
                </a:extLst>
              </p:cNvPr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2059;p51">
                <a:extLst>
                  <a:ext uri="{FF2B5EF4-FFF2-40B4-BE49-F238E27FC236}">
                    <a16:creationId xmlns:a16="http://schemas.microsoft.com/office/drawing/2014/main" id="{E735DFE1-9BCF-A9D9-1487-1227D08DF594}"/>
                  </a:ext>
                </a:extLst>
              </p:cNvPr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2060;p51">
                <a:extLst>
                  <a:ext uri="{FF2B5EF4-FFF2-40B4-BE49-F238E27FC236}">
                    <a16:creationId xmlns:a16="http://schemas.microsoft.com/office/drawing/2014/main" id="{006972E9-91E1-946A-B5B2-03BF28AB4C8A}"/>
                  </a:ext>
                </a:extLst>
              </p:cNvPr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2061;p51">
                <a:extLst>
                  <a:ext uri="{FF2B5EF4-FFF2-40B4-BE49-F238E27FC236}">
                    <a16:creationId xmlns:a16="http://schemas.microsoft.com/office/drawing/2014/main" id="{906D44D9-FF9C-6E28-9782-BA168AB92982}"/>
                  </a:ext>
                </a:extLst>
              </p:cNvPr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2062;p51">
                <a:extLst>
                  <a:ext uri="{FF2B5EF4-FFF2-40B4-BE49-F238E27FC236}">
                    <a16:creationId xmlns:a16="http://schemas.microsoft.com/office/drawing/2014/main" id="{700E0392-6F55-4B39-E664-6D9DDC71E926}"/>
                  </a:ext>
                </a:extLst>
              </p:cNvPr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2063;p51">
                <a:extLst>
                  <a:ext uri="{FF2B5EF4-FFF2-40B4-BE49-F238E27FC236}">
                    <a16:creationId xmlns:a16="http://schemas.microsoft.com/office/drawing/2014/main" id="{77795EF8-E26E-FA0D-0853-E5F008009643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2064;p51">
                <a:extLst>
                  <a:ext uri="{FF2B5EF4-FFF2-40B4-BE49-F238E27FC236}">
                    <a16:creationId xmlns:a16="http://schemas.microsoft.com/office/drawing/2014/main" id="{3EC3A1BA-460C-066B-28D8-3797429CD863}"/>
                  </a:ext>
                </a:extLst>
              </p:cNvPr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2065;p51">
                <a:extLst>
                  <a:ext uri="{FF2B5EF4-FFF2-40B4-BE49-F238E27FC236}">
                    <a16:creationId xmlns:a16="http://schemas.microsoft.com/office/drawing/2014/main" id="{9DA06987-AF30-E5B1-5F20-7108F66B77E3}"/>
                  </a:ext>
                </a:extLst>
              </p:cNvPr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2066;p51">
                <a:extLst>
                  <a:ext uri="{FF2B5EF4-FFF2-40B4-BE49-F238E27FC236}">
                    <a16:creationId xmlns:a16="http://schemas.microsoft.com/office/drawing/2014/main" id="{6C8B6E7F-FDDF-B2FE-4545-B3A8B25F607C}"/>
                  </a:ext>
                </a:extLst>
              </p:cNvPr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2067;p51">
                <a:extLst>
                  <a:ext uri="{FF2B5EF4-FFF2-40B4-BE49-F238E27FC236}">
                    <a16:creationId xmlns:a16="http://schemas.microsoft.com/office/drawing/2014/main" id="{8F3CCAFE-7749-DC2F-05CF-8F57BA8A8A71}"/>
                  </a:ext>
                </a:extLst>
              </p:cNvPr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2068;p51">
                <a:extLst>
                  <a:ext uri="{FF2B5EF4-FFF2-40B4-BE49-F238E27FC236}">
                    <a16:creationId xmlns:a16="http://schemas.microsoft.com/office/drawing/2014/main" id="{53570FEB-C075-4063-4ACF-F479B2F71B81}"/>
                  </a:ext>
                </a:extLst>
              </p:cNvPr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2069;p51">
                <a:extLst>
                  <a:ext uri="{FF2B5EF4-FFF2-40B4-BE49-F238E27FC236}">
                    <a16:creationId xmlns:a16="http://schemas.microsoft.com/office/drawing/2014/main" id="{1022D79B-A15D-324D-2C40-C7248F5C6446}"/>
                  </a:ext>
                </a:extLst>
              </p:cNvPr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2070;p51">
                <a:extLst>
                  <a:ext uri="{FF2B5EF4-FFF2-40B4-BE49-F238E27FC236}">
                    <a16:creationId xmlns:a16="http://schemas.microsoft.com/office/drawing/2014/main" id="{33923ADD-74EA-B38F-4BF3-9F84C5B998A9}"/>
                  </a:ext>
                </a:extLst>
              </p:cNvPr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2071;p51">
                <a:extLst>
                  <a:ext uri="{FF2B5EF4-FFF2-40B4-BE49-F238E27FC236}">
                    <a16:creationId xmlns:a16="http://schemas.microsoft.com/office/drawing/2014/main" id="{E73B20FC-9A4B-564F-2ECA-150EB1D2A0BD}"/>
                  </a:ext>
                </a:extLst>
              </p:cNvPr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2072;p51">
                <a:extLst>
                  <a:ext uri="{FF2B5EF4-FFF2-40B4-BE49-F238E27FC236}">
                    <a16:creationId xmlns:a16="http://schemas.microsoft.com/office/drawing/2014/main" id="{010D4A95-FFCE-34BD-05E7-80A84E2C51A8}"/>
                  </a:ext>
                </a:extLst>
              </p:cNvPr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2073;p51">
                <a:extLst>
                  <a:ext uri="{FF2B5EF4-FFF2-40B4-BE49-F238E27FC236}">
                    <a16:creationId xmlns:a16="http://schemas.microsoft.com/office/drawing/2014/main" id="{A4B6343A-F27B-A158-DA9A-B830C7E21C12}"/>
                  </a:ext>
                </a:extLst>
              </p:cNvPr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2074;p51">
                <a:extLst>
                  <a:ext uri="{FF2B5EF4-FFF2-40B4-BE49-F238E27FC236}">
                    <a16:creationId xmlns:a16="http://schemas.microsoft.com/office/drawing/2014/main" id="{E92CDA13-01C5-E561-D3CB-DE0F619E7852}"/>
                  </a:ext>
                </a:extLst>
              </p:cNvPr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2075;p51">
                <a:extLst>
                  <a:ext uri="{FF2B5EF4-FFF2-40B4-BE49-F238E27FC236}">
                    <a16:creationId xmlns:a16="http://schemas.microsoft.com/office/drawing/2014/main" id="{85308E2A-0766-9117-951C-0B9DC6849292}"/>
                  </a:ext>
                </a:extLst>
              </p:cNvPr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2076;p51">
                <a:extLst>
                  <a:ext uri="{FF2B5EF4-FFF2-40B4-BE49-F238E27FC236}">
                    <a16:creationId xmlns:a16="http://schemas.microsoft.com/office/drawing/2014/main" id="{A08C5944-72B5-A02D-3F13-F12B03AE6812}"/>
                  </a:ext>
                </a:extLst>
              </p:cNvPr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2077;p51">
                <a:extLst>
                  <a:ext uri="{FF2B5EF4-FFF2-40B4-BE49-F238E27FC236}">
                    <a16:creationId xmlns:a16="http://schemas.microsoft.com/office/drawing/2014/main" id="{3BCD0D6A-ADE1-EC87-84F5-361A462BF177}"/>
                  </a:ext>
                </a:extLst>
              </p:cNvPr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2078;p51">
                <a:extLst>
                  <a:ext uri="{FF2B5EF4-FFF2-40B4-BE49-F238E27FC236}">
                    <a16:creationId xmlns:a16="http://schemas.microsoft.com/office/drawing/2014/main" id="{14CE5F5B-F0F3-D6A6-0FD5-EFB00709B2F7}"/>
                  </a:ext>
                </a:extLst>
              </p:cNvPr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2079;p51">
                <a:extLst>
                  <a:ext uri="{FF2B5EF4-FFF2-40B4-BE49-F238E27FC236}">
                    <a16:creationId xmlns:a16="http://schemas.microsoft.com/office/drawing/2014/main" id="{66D2DB8E-F09E-5BE7-1C59-F0A63E08A25C}"/>
                  </a:ext>
                </a:extLst>
              </p:cNvPr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2080;p51">
                <a:extLst>
                  <a:ext uri="{FF2B5EF4-FFF2-40B4-BE49-F238E27FC236}">
                    <a16:creationId xmlns:a16="http://schemas.microsoft.com/office/drawing/2014/main" id="{3D8EA23D-FD7D-FC5A-7C31-9BB6B97E422B}"/>
                  </a:ext>
                </a:extLst>
              </p:cNvPr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2081;p51">
                <a:extLst>
                  <a:ext uri="{FF2B5EF4-FFF2-40B4-BE49-F238E27FC236}">
                    <a16:creationId xmlns:a16="http://schemas.microsoft.com/office/drawing/2014/main" id="{B5928688-6716-7004-BCE8-C31C935655F2}"/>
                  </a:ext>
                </a:extLst>
              </p:cNvPr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2082;p51">
                <a:extLst>
                  <a:ext uri="{FF2B5EF4-FFF2-40B4-BE49-F238E27FC236}">
                    <a16:creationId xmlns:a16="http://schemas.microsoft.com/office/drawing/2014/main" id="{4CFF33D7-22C8-B24D-8923-31790C753013}"/>
                  </a:ext>
                </a:extLst>
              </p:cNvPr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2083;p51">
                <a:extLst>
                  <a:ext uri="{FF2B5EF4-FFF2-40B4-BE49-F238E27FC236}">
                    <a16:creationId xmlns:a16="http://schemas.microsoft.com/office/drawing/2014/main" id="{AAB1E89F-68F2-AA74-D2D8-77BC05C05B3D}"/>
                  </a:ext>
                </a:extLst>
              </p:cNvPr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2084;p51">
                <a:extLst>
                  <a:ext uri="{FF2B5EF4-FFF2-40B4-BE49-F238E27FC236}">
                    <a16:creationId xmlns:a16="http://schemas.microsoft.com/office/drawing/2014/main" id="{24BC61D8-4B3C-0EAA-3598-A0615A99AB24}"/>
                  </a:ext>
                </a:extLst>
              </p:cNvPr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2085;p51">
                <a:extLst>
                  <a:ext uri="{FF2B5EF4-FFF2-40B4-BE49-F238E27FC236}">
                    <a16:creationId xmlns:a16="http://schemas.microsoft.com/office/drawing/2014/main" id="{B9F1C0E2-672A-8CD1-9BA8-98433622A5BA}"/>
                  </a:ext>
                </a:extLst>
              </p:cNvPr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2086;p51">
                <a:extLst>
                  <a:ext uri="{FF2B5EF4-FFF2-40B4-BE49-F238E27FC236}">
                    <a16:creationId xmlns:a16="http://schemas.microsoft.com/office/drawing/2014/main" id="{94571FEA-56DC-162B-5CC5-F43E8E30CC15}"/>
                  </a:ext>
                </a:extLst>
              </p:cNvPr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2087;p51">
                <a:extLst>
                  <a:ext uri="{FF2B5EF4-FFF2-40B4-BE49-F238E27FC236}">
                    <a16:creationId xmlns:a16="http://schemas.microsoft.com/office/drawing/2014/main" id="{CED4C952-CA64-09E8-01BB-ECBA156825D2}"/>
                  </a:ext>
                </a:extLst>
              </p:cNvPr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2088;p51">
                <a:extLst>
                  <a:ext uri="{FF2B5EF4-FFF2-40B4-BE49-F238E27FC236}">
                    <a16:creationId xmlns:a16="http://schemas.microsoft.com/office/drawing/2014/main" id="{2D4B6A61-F714-38DE-A9E9-7166269B2327}"/>
                  </a:ext>
                </a:extLst>
              </p:cNvPr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2089;p51">
                <a:extLst>
                  <a:ext uri="{FF2B5EF4-FFF2-40B4-BE49-F238E27FC236}">
                    <a16:creationId xmlns:a16="http://schemas.microsoft.com/office/drawing/2014/main" id="{FC3E640A-426C-837C-0AA5-5A67847A5FA5}"/>
                  </a:ext>
                </a:extLst>
              </p:cNvPr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2090;p51">
                <a:extLst>
                  <a:ext uri="{FF2B5EF4-FFF2-40B4-BE49-F238E27FC236}">
                    <a16:creationId xmlns:a16="http://schemas.microsoft.com/office/drawing/2014/main" id="{86A13604-511F-C897-CAFF-DC76493BFFD9}"/>
                  </a:ext>
                </a:extLst>
              </p:cNvPr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2091;p51">
                <a:extLst>
                  <a:ext uri="{FF2B5EF4-FFF2-40B4-BE49-F238E27FC236}">
                    <a16:creationId xmlns:a16="http://schemas.microsoft.com/office/drawing/2014/main" id="{0359F76A-A85F-1D7D-29B1-3B2D1FB09E76}"/>
                  </a:ext>
                </a:extLst>
              </p:cNvPr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2092;p51">
                <a:extLst>
                  <a:ext uri="{FF2B5EF4-FFF2-40B4-BE49-F238E27FC236}">
                    <a16:creationId xmlns:a16="http://schemas.microsoft.com/office/drawing/2014/main" id="{8E7632A7-2191-4A47-428A-AAC2FC18FDB9}"/>
                  </a:ext>
                </a:extLst>
              </p:cNvPr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2093;p51">
                <a:extLst>
                  <a:ext uri="{FF2B5EF4-FFF2-40B4-BE49-F238E27FC236}">
                    <a16:creationId xmlns:a16="http://schemas.microsoft.com/office/drawing/2014/main" id="{F59C0766-DE56-AEB1-B2DC-0DCA85E99F5D}"/>
                  </a:ext>
                </a:extLst>
              </p:cNvPr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2094;p51">
                <a:extLst>
                  <a:ext uri="{FF2B5EF4-FFF2-40B4-BE49-F238E27FC236}">
                    <a16:creationId xmlns:a16="http://schemas.microsoft.com/office/drawing/2014/main" id="{6A1F4CD9-B28D-89F5-40B9-037BAF9B629E}"/>
                  </a:ext>
                </a:extLst>
              </p:cNvPr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2095;p51">
                <a:extLst>
                  <a:ext uri="{FF2B5EF4-FFF2-40B4-BE49-F238E27FC236}">
                    <a16:creationId xmlns:a16="http://schemas.microsoft.com/office/drawing/2014/main" id="{AD8B5C1D-E4CF-5693-F586-A2EF16E12587}"/>
                  </a:ext>
                </a:extLst>
              </p:cNvPr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2096;p51">
                <a:extLst>
                  <a:ext uri="{FF2B5EF4-FFF2-40B4-BE49-F238E27FC236}">
                    <a16:creationId xmlns:a16="http://schemas.microsoft.com/office/drawing/2014/main" id="{6478753E-E132-038E-1456-6DECFB0D9FCC}"/>
                  </a:ext>
                </a:extLst>
              </p:cNvPr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2097;p51">
                <a:extLst>
                  <a:ext uri="{FF2B5EF4-FFF2-40B4-BE49-F238E27FC236}">
                    <a16:creationId xmlns:a16="http://schemas.microsoft.com/office/drawing/2014/main" id="{62FC3E91-1B0C-A89F-0437-2DFFF92B3020}"/>
                  </a:ext>
                </a:extLst>
              </p:cNvPr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2098;p51">
                <a:extLst>
                  <a:ext uri="{FF2B5EF4-FFF2-40B4-BE49-F238E27FC236}">
                    <a16:creationId xmlns:a16="http://schemas.microsoft.com/office/drawing/2014/main" id="{DDABE41E-E23D-BB0A-899C-19FD80145052}"/>
                  </a:ext>
                </a:extLst>
              </p:cNvPr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2099;p51">
                <a:extLst>
                  <a:ext uri="{FF2B5EF4-FFF2-40B4-BE49-F238E27FC236}">
                    <a16:creationId xmlns:a16="http://schemas.microsoft.com/office/drawing/2014/main" id="{B8492DAC-C8AA-20A4-44D4-6AD8913DF0E4}"/>
                  </a:ext>
                </a:extLst>
              </p:cNvPr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2100;p51">
                <a:extLst>
                  <a:ext uri="{FF2B5EF4-FFF2-40B4-BE49-F238E27FC236}">
                    <a16:creationId xmlns:a16="http://schemas.microsoft.com/office/drawing/2014/main" id="{35751ECF-56A0-7E24-CA7A-3EBFEB2A36E8}"/>
                  </a:ext>
                </a:extLst>
              </p:cNvPr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D33707A9-C79D-E2F7-9DFF-A697BDE9B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/>
          <a:stretch/>
        </p:blipFill>
        <p:spPr bwMode="auto">
          <a:xfrm>
            <a:off x="3182906" y="1247043"/>
            <a:ext cx="2051146" cy="17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2802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Frog Day by Slidesgo">
  <a:themeElements>
    <a:clrScheme name="Simple Light">
      <a:dk1>
        <a:srgbClr val="191919"/>
      </a:dk1>
      <a:lt1>
        <a:srgbClr val="FFD2CD"/>
      </a:lt1>
      <a:dk2>
        <a:srgbClr val="89874F"/>
      </a:dk2>
      <a:lt2>
        <a:srgbClr val="FFFFFF"/>
      </a:lt2>
      <a:accent1>
        <a:srgbClr val="FF9387"/>
      </a:accent1>
      <a:accent2>
        <a:srgbClr val="FF7969"/>
      </a:accent2>
      <a:accent3>
        <a:srgbClr val="FEAC3F"/>
      </a:accent3>
      <a:accent4>
        <a:srgbClr val="A29F5E"/>
      </a:accent4>
      <a:accent5>
        <a:srgbClr val="757243"/>
      </a:accent5>
      <a:accent6>
        <a:srgbClr val="808BC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Fredoka One</vt:lpstr>
      <vt:lpstr>Rubik Medium</vt:lpstr>
      <vt:lpstr>Arial</vt:lpstr>
      <vt:lpstr>Rubik</vt:lpstr>
      <vt:lpstr>World Frog Day by Slidesgo</vt:lpstr>
      <vt:lpstr>Jan 31 Update</vt:lpstr>
      <vt:lpstr>What’s going on ?</vt:lpstr>
      <vt:lpstr>What in the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 31 Update</dc:title>
  <cp:lastModifiedBy>Ivanna Montserrat Boras Vazquez</cp:lastModifiedBy>
  <cp:revision>1</cp:revision>
  <dcterms:modified xsi:type="dcterms:W3CDTF">2024-02-06T00:26:00Z</dcterms:modified>
</cp:coreProperties>
</file>