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45"/>
    <p:restoredTop sz="86599"/>
  </p:normalViewPr>
  <p:slideViewPr>
    <p:cSldViewPr snapToGrid="0">
      <p:cViewPr varScale="1">
        <p:scale>
          <a:sx n="110" d="100"/>
          <a:sy n="110" d="100"/>
        </p:scale>
        <p:origin x="1296" y="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74018-07AA-2344-9F14-6114866EE715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7FFBF-FF31-604E-BEAF-EB867AE43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3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7FFBF-FF31-604E-BEAF-EB867AE439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4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7FFBF-FF31-604E-BEAF-EB867AE43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3/13/24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987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1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8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7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3/13/24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36579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17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47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7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3/13/24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3/13/24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9282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3/13/24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6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3/13/24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250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950C-D4EE-A848-203C-B4116AA95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accent5"/>
                </a:solidFill>
                <a:latin typeface="Comic Sans MS" panose="030F0902030302020204" pitchFamily="66" charset="0"/>
              </a:rPr>
              <a:t>March 13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9BB67-7D10-574F-57D0-8076F7A9E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0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8717-294A-4095-CD13-2FCF126F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Comic Sans MS" panose="030F0902030302020204" pitchFamily="66" charset="0"/>
              </a:rPr>
              <a:t>What I’ve been up to….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2A28-D12F-A4F2-B5F7-2A50D3D7E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42663"/>
            <a:ext cx="10178322" cy="531278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Trying to find stuff for loss</a:t>
            </a:r>
          </a:p>
          <a:p>
            <a:pPr lvl="1"/>
            <a:r>
              <a:rPr lang="en-US" dirty="0">
                <a:latin typeface="Comic Sans MS" panose="030F0902030302020204" pitchFamily="66" charset="0"/>
              </a:rPr>
              <a:t>A lot of stuff for quantum keys? But its all for satellites… </a:t>
            </a:r>
          </a:p>
          <a:p>
            <a:pPr lvl="1"/>
            <a:r>
              <a:rPr lang="en-US" dirty="0">
                <a:latin typeface="Comic Sans MS" panose="030F0902030302020204" pitchFamily="66" charset="0"/>
              </a:rPr>
              <a:t>Lots of stuff for SNSPDs</a:t>
            </a:r>
          </a:p>
          <a:p>
            <a:pPr lvl="1"/>
            <a:r>
              <a:rPr lang="en-US" dirty="0">
                <a:latin typeface="Comic Sans MS" panose="030F0902030302020204" pitchFamily="66" charset="0"/>
              </a:rPr>
              <a:t>Motes paper is still the most relevant/shows up the most; perhaps I was </a:t>
            </a:r>
            <a:r>
              <a:rPr lang="en-US" i="1" dirty="0">
                <a:latin typeface="Comic Sans MS" panose="030F0902030302020204" pitchFamily="66" charset="0"/>
              </a:rPr>
              <a:t>too</a:t>
            </a:r>
            <a:r>
              <a:rPr lang="en-US" dirty="0">
                <a:latin typeface="Comic Sans MS" panose="030F0902030302020204" pitchFamily="66" charset="0"/>
              </a:rPr>
              <a:t> specific with my searching</a:t>
            </a:r>
          </a:p>
          <a:p>
            <a:r>
              <a:rPr lang="en-US" dirty="0">
                <a:latin typeface="Comic Sans MS" panose="030F0902030302020204" pitchFamily="66" charset="0"/>
              </a:rPr>
              <a:t>I’ve done really basic math for the length- Tried to find the width of my photon and I am confused </a:t>
            </a:r>
          </a:p>
          <a:p>
            <a:pPr lvl="1"/>
            <a:r>
              <a:rPr lang="en-US" dirty="0">
                <a:latin typeface="Comic Sans MS" panose="030F0902030302020204" pitchFamily="66" charset="0"/>
              </a:rPr>
              <a:t> am I meant to be looking at it spatially ? Time ?</a:t>
            </a:r>
          </a:p>
          <a:p>
            <a:pPr lvl="1"/>
            <a:r>
              <a:rPr lang="en-US" dirty="0">
                <a:latin typeface="Comic Sans MS" panose="030F0902030302020204" pitchFamily="66" charset="0"/>
              </a:rPr>
              <a:t>Right now I have it as 1 second</a:t>
            </a:r>
          </a:p>
          <a:p>
            <a:pPr lvl="2"/>
            <a:r>
              <a:rPr lang="en-US" dirty="0">
                <a:latin typeface="Comic Sans MS" panose="030F0902030302020204" pitchFamily="66" charset="0"/>
              </a:rPr>
              <a:t>I know this is not right; just a place holder</a:t>
            </a:r>
          </a:p>
          <a:p>
            <a:r>
              <a:rPr lang="en-US" dirty="0">
                <a:latin typeface="Comic Sans MS" panose="030F0902030302020204" pitchFamily="66" charset="0"/>
              </a:rPr>
              <a:t>Working on the table – kind of works </a:t>
            </a:r>
          </a:p>
          <a:p>
            <a:r>
              <a:rPr lang="en-US" dirty="0">
                <a:latin typeface="Comic Sans MS" panose="030F0902030302020204" pitchFamily="66" charset="0"/>
              </a:rPr>
              <a:t>Fixed the output issue I had last time </a:t>
            </a:r>
          </a:p>
          <a:p>
            <a:r>
              <a:rPr lang="en-US" dirty="0">
                <a:latin typeface="Comic Sans MS" panose="030F0902030302020204" pitchFamily="66" charset="0"/>
              </a:rPr>
              <a:t>Got number of time bins needed for each uh N</a:t>
            </a:r>
          </a:p>
          <a:p>
            <a:r>
              <a:rPr lang="en-US" dirty="0">
                <a:latin typeface="Comic Sans MS" panose="030F0902030302020204" pitchFamily="66" charset="0"/>
              </a:rPr>
              <a:t>I also take it back I don’t think the animation is</a:t>
            </a:r>
          </a:p>
          <a:p>
            <a:pPr marL="0" indent="0">
              <a:buNone/>
            </a:pPr>
            <a:r>
              <a:rPr lang="en-US" dirty="0">
                <a:latin typeface="Comic Sans MS" panose="030F0902030302020204" pitchFamily="66" charset="0"/>
              </a:rPr>
              <a:t>	a good way of showing the movement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87078-C3A2-C3EC-BA63-D2945B22F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449" y="4469083"/>
            <a:ext cx="4325765" cy="20925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FDD142-809C-F0DD-C392-AEE9C04F67FA}"/>
              </a:ext>
            </a:extLst>
          </p:cNvPr>
          <p:cNvSpPr txBox="1"/>
          <p:nvPr/>
        </p:nvSpPr>
        <p:spPr>
          <a:xfrm>
            <a:off x="8694952" y="6561590"/>
            <a:ext cx="349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/pdf/1604.03869.pdf</a:t>
            </a:r>
          </a:p>
        </p:txBody>
      </p:sp>
    </p:spTree>
    <p:extLst>
      <p:ext uri="{BB962C8B-B14F-4D97-AF65-F5344CB8AC3E}">
        <p14:creationId xmlns:p14="http://schemas.microsoft.com/office/powerpoint/2010/main" val="70338033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9362</TotalTime>
  <Words>165</Words>
  <Application>Microsoft Macintosh PowerPoint</Application>
  <PresentationFormat>Widescreen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Comic Sans MS</vt:lpstr>
      <vt:lpstr>Gill Sans MT</vt:lpstr>
      <vt:lpstr>Impact</vt:lpstr>
      <vt:lpstr>Badge</vt:lpstr>
      <vt:lpstr>March 13 Update</vt:lpstr>
      <vt:lpstr>What I’ve been up to….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 13 Update</dc:title>
  <dc:creator>Ivanna Montserrat Boras Vazquez</dc:creator>
  <cp:lastModifiedBy>Ivanna Montserrat Boras Vazquez</cp:lastModifiedBy>
  <cp:revision>2</cp:revision>
  <dcterms:created xsi:type="dcterms:W3CDTF">2024-03-13T18:28:26Z</dcterms:created>
  <dcterms:modified xsi:type="dcterms:W3CDTF">2024-03-20T06:31:22Z</dcterms:modified>
</cp:coreProperties>
</file>