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Arimo" panose="020B0604020202020204" pitchFamily="34" charset="0"/>
      <p:regular r:id="rId5"/>
      <p:bold r:id="rId6"/>
      <p:italic r:id="rId7"/>
      <p:boldItalic r:id="rId8"/>
    </p:embeddedFont>
    <p:embeddedFont>
      <p:font typeface="Roboto Condensed Light" panose="020F0302020204030204" pitchFamily="34" charset="0"/>
      <p:regular r:id="rId9"/>
      <p:italic r:id="rId10"/>
    </p:embeddedFont>
    <p:embeddedFont>
      <p:font typeface="Vidaloka" panose="02000504000000020004" pitchFamily="2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5ADD08-565A-422C-B4E7-E1B3378675E5}">
  <a:tblStyle styleId="{EC5ADD08-565A-422C-B4E7-E1B3378675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ableStyles" Target="tableStyle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10752515c7f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10752515c7f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10834ae9b4f_0_5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10834ae9b4f_0_5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1.468-index of </a:t>
            </a:r>
            <a:r>
              <a:rPr lang="en-CA"/>
              <a:t>ref for SMF-28e+ 1150 nm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-13725"/>
            <a:ext cx="9144000" cy="5143500"/>
          </a:xfrm>
          <a:prstGeom prst="rect">
            <a:avLst/>
          </a:prstGeom>
          <a:solidFill>
            <a:srgbClr val="C5A4FF">
              <a:alpha val="25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90000" y="1432427"/>
            <a:ext cx="4764000" cy="201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400" b="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190000" y="3419825"/>
            <a:ext cx="47640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17900" y="3565475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296850" y="4314575"/>
            <a:ext cx="347235" cy="34723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63200" y="4567425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133350" y="4661800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813125" y="386709"/>
            <a:ext cx="102102" cy="102102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533200" y="4066450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8476025" y="3466875"/>
            <a:ext cx="347235" cy="34723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017475" y="4661800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673225" y="667675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133350" y="203388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13225" y="2931950"/>
            <a:ext cx="347235" cy="34723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8371975" y="451050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247725" y="3991325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742775" y="4773125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7575413" y="4567425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7900700" y="4252775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6125925" y="4702950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920200" y="4867550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1413600" y="3168375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1235025" y="3751050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-13725"/>
            <a:ext cx="9144000" cy="5143500"/>
          </a:xfrm>
          <a:prstGeom prst="rect">
            <a:avLst/>
          </a:prstGeom>
          <a:solidFill>
            <a:srgbClr val="C5A4FF">
              <a:alpha val="25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713225" y="1076275"/>
            <a:ext cx="7723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 flipH="1">
            <a:off x="710246" y="368825"/>
            <a:ext cx="772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420850" y="171600"/>
            <a:ext cx="347235" cy="34723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195225" y="66556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305850" y="107626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5482425" y="24411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54"/>
          <p:cNvSpPr/>
          <p:nvPr/>
        </p:nvSpPr>
        <p:spPr>
          <a:xfrm>
            <a:off x="0" y="-13725"/>
            <a:ext cx="9144000" cy="5143500"/>
          </a:xfrm>
          <a:prstGeom prst="rect">
            <a:avLst/>
          </a:prstGeom>
          <a:solidFill>
            <a:srgbClr val="C5A4FF">
              <a:alpha val="25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54"/>
          <p:cNvSpPr/>
          <p:nvPr/>
        </p:nvSpPr>
        <p:spPr>
          <a:xfrm>
            <a:off x="1859238" y="223250"/>
            <a:ext cx="347235" cy="34723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54"/>
          <p:cNvSpPr/>
          <p:nvPr/>
        </p:nvSpPr>
        <p:spPr>
          <a:xfrm>
            <a:off x="1130425" y="149725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54"/>
          <p:cNvSpPr/>
          <p:nvPr/>
        </p:nvSpPr>
        <p:spPr>
          <a:xfrm>
            <a:off x="375925" y="426050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54"/>
          <p:cNvSpPr/>
          <p:nvPr/>
        </p:nvSpPr>
        <p:spPr>
          <a:xfrm>
            <a:off x="2456500" y="83446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54"/>
          <p:cNvSpPr/>
          <p:nvPr/>
        </p:nvSpPr>
        <p:spPr>
          <a:xfrm>
            <a:off x="2815600" y="223250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54"/>
          <p:cNvSpPr/>
          <p:nvPr/>
        </p:nvSpPr>
        <p:spPr>
          <a:xfrm>
            <a:off x="6244750" y="223250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54"/>
          <p:cNvSpPr/>
          <p:nvPr/>
        </p:nvSpPr>
        <p:spPr>
          <a:xfrm>
            <a:off x="7246850" y="50106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54"/>
          <p:cNvSpPr/>
          <p:nvPr/>
        </p:nvSpPr>
        <p:spPr>
          <a:xfrm>
            <a:off x="6562650" y="794788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54"/>
          <p:cNvSpPr/>
          <p:nvPr/>
        </p:nvSpPr>
        <p:spPr>
          <a:xfrm>
            <a:off x="7701375" y="1257050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54"/>
          <p:cNvSpPr/>
          <p:nvPr/>
        </p:nvSpPr>
        <p:spPr>
          <a:xfrm>
            <a:off x="7738875" y="223250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54"/>
          <p:cNvSpPr/>
          <p:nvPr/>
        </p:nvSpPr>
        <p:spPr>
          <a:xfrm>
            <a:off x="8105325" y="75856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54"/>
          <p:cNvSpPr/>
          <p:nvPr/>
        </p:nvSpPr>
        <p:spPr>
          <a:xfrm>
            <a:off x="8776150" y="98446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54"/>
          <p:cNvSpPr/>
          <p:nvPr/>
        </p:nvSpPr>
        <p:spPr>
          <a:xfrm>
            <a:off x="3468150" y="651075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54"/>
          <p:cNvSpPr/>
          <p:nvPr/>
        </p:nvSpPr>
        <p:spPr>
          <a:xfrm>
            <a:off x="4065125" y="186025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54"/>
          <p:cNvSpPr/>
          <p:nvPr/>
        </p:nvSpPr>
        <p:spPr>
          <a:xfrm>
            <a:off x="4297775" y="908575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54"/>
          <p:cNvSpPr/>
          <p:nvPr/>
        </p:nvSpPr>
        <p:spPr>
          <a:xfrm>
            <a:off x="4888575" y="576075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54"/>
          <p:cNvSpPr/>
          <p:nvPr/>
        </p:nvSpPr>
        <p:spPr>
          <a:xfrm>
            <a:off x="5413888" y="1021713"/>
            <a:ext cx="347235" cy="34723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54"/>
          <p:cNvSpPr/>
          <p:nvPr/>
        </p:nvSpPr>
        <p:spPr>
          <a:xfrm>
            <a:off x="324275" y="446936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54"/>
          <p:cNvSpPr/>
          <p:nvPr/>
        </p:nvSpPr>
        <p:spPr>
          <a:xfrm>
            <a:off x="291425" y="4813188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7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55"/>
          <p:cNvSpPr/>
          <p:nvPr/>
        </p:nvSpPr>
        <p:spPr>
          <a:xfrm>
            <a:off x="0" y="-13725"/>
            <a:ext cx="9144000" cy="5143500"/>
          </a:xfrm>
          <a:prstGeom prst="rect">
            <a:avLst/>
          </a:prstGeom>
          <a:solidFill>
            <a:srgbClr val="C5A4FF">
              <a:alpha val="25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55"/>
          <p:cNvSpPr/>
          <p:nvPr/>
        </p:nvSpPr>
        <p:spPr>
          <a:xfrm>
            <a:off x="7803775" y="171331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55"/>
          <p:cNvSpPr/>
          <p:nvPr/>
        </p:nvSpPr>
        <p:spPr>
          <a:xfrm>
            <a:off x="1187150" y="2342288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55"/>
          <p:cNvSpPr/>
          <p:nvPr/>
        </p:nvSpPr>
        <p:spPr>
          <a:xfrm>
            <a:off x="862200" y="2637938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55"/>
          <p:cNvSpPr/>
          <p:nvPr/>
        </p:nvSpPr>
        <p:spPr>
          <a:xfrm>
            <a:off x="7026513" y="702300"/>
            <a:ext cx="347235" cy="34723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55"/>
          <p:cNvSpPr/>
          <p:nvPr/>
        </p:nvSpPr>
        <p:spPr>
          <a:xfrm>
            <a:off x="7433125" y="334338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55"/>
          <p:cNvSpPr/>
          <p:nvPr/>
        </p:nvSpPr>
        <p:spPr>
          <a:xfrm>
            <a:off x="7125125" y="221096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55"/>
          <p:cNvSpPr/>
          <p:nvPr/>
        </p:nvSpPr>
        <p:spPr>
          <a:xfrm>
            <a:off x="6417050" y="552275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55"/>
          <p:cNvSpPr/>
          <p:nvPr/>
        </p:nvSpPr>
        <p:spPr>
          <a:xfrm>
            <a:off x="8510300" y="206096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55"/>
          <p:cNvSpPr/>
          <p:nvPr/>
        </p:nvSpPr>
        <p:spPr>
          <a:xfrm>
            <a:off x="8029075" y="1069538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55"/>
          <p:cNvSpPr/>
          <p:nvPr/>
        </p:nvSpPr>
        <p:spPr>
          <a:xfrm>
            <a:off x="8571725" y="45681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55"/>
          <p:cNvSpPr/>
          <p:nvPr/>
        </p:nvSpPr>
        <p:spPr>
          <a:xfrm>
            <a:off x="1389600" y="2787950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55"/>
          <p:cNvSpPr/>
          <p:nvPr/>
        </p:nvSpPr>
        <p:spPr>
          <a:xfrm>
            <a:off x="313250" y="2884775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55"/>
          <p:cNvSpPr/>
          <p:nvPr/>
        </p:nvSpPr>
        <p:spPr>
          <a:xfrm>
            <a:off x="1694400" y="3092750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55"/>
          <p:cNvSpPr/>
          <p:nvPr/>
        </p:nvSpPr>
        <p:spPr>
          <a:xfrm>
            <a:off x="8787125" y="2937975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55"/>
          <p:cNvSpPr/>
          <p:nvPr/>
        </p:nvSpPr>
        <p:spPr>
          <a:xfrm>
            <a:off x="5975700" y="1219550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700" r:id="rId4"/>
    <p:sldLayoutId id="2147483701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61"/>
          <p:cNvSpPr txBox="1">
            <a:spLocks noGrp="1"/>
          </p:cNvSpPr>
          <p:nvPr>
            <p:ph type="ctrTitle"/>
          </p:nvPr>
        </p:nvSpPr>
        <p:spPr>
          <a:xfrm>
            <a:off x="2190000" y="1432427"/>
            <a:ext cx="4764000" cy="201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March 6 Update</a:t>
            </a:r>
            <a:endParaRPr dirty="0"/>
          </a:p>
        </p:txBody>
      </p:sp>
      <p:sp>
        <p:nvSpPr>
          <p:cNvPr id="1155" name="Google Shape;1155;p61"/>
          <p:cNvSpPr/>
          <p:nvPr/>
        </p:nvSpPr>
        <p:spPr>
          <a:xfrm>
            <a:off x="5975064" y="2745429"/>
            <a:ext cx="347235" cy="34723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61"/>
          <p:cNvSpPr/>
          <p:nvPr/>
        </p:nvSpPr>
        <p:spPr>
          <a:xfrm>
            <a:off x="2520139" y="1375354"/>
            <a:ext cx="347235" cy="34723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62"/>
          <p:cNvSpPr txBox="1">
            <a:spLocks noGrp="1"/>
          </p:cNvSpPr>
          <p:nvPr>
            <p:ph type="body" idx="1"/>
          </p:nvPr>
        </p:nvSpPr>
        <p:spPr>
          <a:xfrm>
            <a:off x="713225" y="1076275"/>
            <a:ext cx="598761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Tx/>
              <a:buChar char="-"/>
            </a:pPr>
            <a:r>
              <a:rPr lang="en-CA" dirty="0">
                <a:solidFill>
                  <a:schemeClr val="bg1"/>
                </a:solidFill>
              </a:rPr>
              <a:t>I got the general code working!! </a:t>
            </a:r>
          </a:p>
          <a:p>
            <a:pPr marL="628650" lvl="1" indent="-171450">
              <a:buClr>
                <a:schemeClr val="bg1"/>
              </a:buClr>
              <a:buSzPts val="1100"/>
              <a:buFontTx/>
              <a:buChar char="-"/>
            </a:pPr>
            <a:r>
              <a:rPr lang="en-CA" sz="1100" dirty="0">
                <a:solidFill>
                  <a:schemeClr val="bg1"/>
                </a:solidFill>
              </a:rPr>
              <a:t>Working on the time bin counting, place I have the counting going on </a:t>
            </a:r>
            <a:r>
              <a:rPr lang="en-CA" sz="1100" dirty="0" err="1">
                <a:solidFill>
                  <a:schemeClr val="bg1"/>
                </a:solidFill>
              </a:rPr>
              <a:t>rn</a:t>
            </a:r>
            <a:r>
              <a:rPr lang="en-CA" sz="1100" dirty="0">
                <a:solidFill>
                  <a:schemeClr val="bg1"/>
                </a:solidFill>
              </a:rPr>
              <a:t> is double counting but that’s just a code placement issue </a:t>
            </a:r>
            <a:r>
              <a:rPr lang="en-CA" sz="1100" dirty="0">
                <a:solidFill>
                  <a:schemeClr val="bg1"/>
                </a:solidFill>
                <a:sym typeface="Wingdings" pitchFamily="2" charset="2"/>
              </a:rPr>
              <a:t> will fix that later tonight</a:t>
            </a:r>
            <a:endParaRPr lang="en-CA" sz="1100" dirty="0">
              <a:solidFill>
                <a:schemeClr val="bg1"/>
              </a:solidFill>
            </a:endParaRPr>
          </a:p>
          <a:p>
            <a:pPr marL="628650" lvl="1" indent="-171450">
              <a:buClr>
                <a:schemeClr val="bg1"/>
              </a:buClr>
              <a:buSzPts val="1100"/>
              <a:buFontTx/>
              <a:buChar char="-"/>
            </a:pPr>
            <a:r>
              <a:rPr lang="en-CA" sz="1100" dirty="0">
                <a:solidFill>
                  <a:schemeClr val="bg1"/>
                </a:solidFill>
              </a:rPr>
              <a:t>Know where the phase shifts go, just need to add them</a:t>
            </a:r>
          </a:p>
          <a:p>
            <a:pPr marL="628650" lvl="1" indent="-171450">
              <a:buClr>
                <a:schemeClr val="bg1"/>
              </a:buClr>
              <a:buSzPts val="1100"/>
              <a:buFontTx/>
              <a:buChar char="-"/>
            </a:pPr>
            <a:r>
              <a:rPr lang="en-CA" sz="1100" dirty="0"/>
              <a:t>Do I need my things to go to zero? </a:t>
            </a:r>
            <a:r>
              <a:rPr lang="en-CA" sz="1100" dirty="0">
                <a:sym typeface="Wingdings" pitchFamily="2" charset="2"/>
              </a:rPr>
              <a:t> see code</a:t>
            </a:r>
            <a:endParaRPr sz="1100" dirty="0">
              <a:solidFill>
                <a:schemeClr val="lt1"/>
              </a:solidFill>
            </a:endParaRPr>
          </a:p>
        </p:txBody>
      </p:sp>
      <p:sp>
        <p:nvSpPr>
          <p:cNvPr id="1266" name="Google Shape;1266;p62"/>
          <p:cNvSpPr txBox="1">
            <a:spLocks noGrp="1"/>
          </p:cNvSpPr>
          <p:nvPr>
            <p:ph type="title"/>
          </p:nvPr>
        </p:nvSpPr>
        <p:spPr>
          <a:xfrm flipH="1">
            <a:off x="710246" y="368825"/>
            <a:ext cx="772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I’ve been up to:</a:t>
            </a:r>
            <a:endParaRPr dirty="0"/>
          </a:p>
        </p:txBody>
      </p:sp>
      <p:sp>
        <p:nvSpPr>
          <p:cNvPr id="1267" name="Google Shape;1267;p62"/>
          <p:cNvSpPr/>
          <p:nvPr/>
        </p:nvSpPr>
        <p:spPr>
          <a:xfrm>
            <a:off x="3161500" y="486138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62"/>
          <p:cNvSpPr/>
          <p:nvPr/>
        </p:nvSpPr>
        <p:spPr>
          <a:xfrm>
            <a:off x="2134075" y="66556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843FF3-220A-8CB8-4301-CFA6099CD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457" y="990583"/>
            <a:ext cx="1985357" cy="3858069"/>
          </a:xfrm>
          <a:prstGeom prst="rect">
            <a:avLst/>
          </a:prstGeom>
        </p:spPr>
      </p:pic>
      <p:sp>
        <p:nvSpPr>
          <p:cNvPr id="3" name="Google Shape;1265;p62">
            <a:extLst>
              <a:ext uri="{FF2B5EF4-FFF2-40B4-BE49-F238E27FC236}">
                <a16:creationId xmlns:a16="http://schemas.microsoft.com/office/drawing/2014/main" id="{2F868C73-1244-8AC6-7158-657741133E77}"/>
              </a:ext>
            </a:extLst>
          </p:cNvPr>
          <p:cNvSpPr txBox="1">
            <a:spLocks/>
          </p:cNvSpPr>
          <p:nvPr/>
        </p:nvSpPr>
        <p:spPr>
          <a:xfrm>
            <a:off x="1789043" y="3066475"/>
            <a:ext cx="4999414" cy="479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mo"/>
              <a:buAutoNum type="arabicPeriod"/>
              <a:defRPr sz="12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CA" sz="1100" dirty="0"/>
              <a:t>My slay code Output (its not a table, should be easy to implement but I didn’t worry about that since that seems… not super duper important </a:t>
            </a:r>
            <a:r>
              <a:rPr lang="en-CA" sz="1100" dirty="0" err="1"/>
              <a:t>rn</a:t>
            </a:r>
            <a:r>
              <a:rPr lang="en-CA" sz="1100" dirty="0"/>
              <a:t>)</a:t>
            </a:r>
            <a:r>
              <a:rPr lang="en-CA" sz="1100" dirty="0">
                <a:sym typeface="Wingdings" pitchFamily="2" charset="2"/>
              </a:rPr>
              <a:t></a:t>
            </a:r>
            <a:endParaRPr lang="en-CA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154400-B61F-CD6C-1251-DA6528BEA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914" y="2077025"/>
            <a:ext cx="2741515" cy="899725"/>
          </a:xfrm>
          <a:prstGeom prst="rect">
            <a:avLst/>
          </a:prstGeom>
        </p:spPr>
      </p:pic>
      <p:sp>
        <p:nvSpPr>
          <p:cNvPr id="6" name="Google Shape;1265;p62">
            <a:extLst>
              <a:ext uri="{FF2B5EF4-FFF2-40B4-BE49-F238E27FC236}">
                <a16:creationId xmlns:a16="http://schemas.microsoft.com/office/drawing/2014/main" id="{2587DF19-F5AB-1F43-0D56-1FA603A58E7C}"/>
              </a:ext>
            </a:extLst>
          </p:cNvPr>
          <p:cNvSpPr txBox="1">
            <a:spLocks/>
          </p:cNvSpPr>
          <p:nvPr/>
        </p:nvSpPr>
        <p:spPr>
          <a:xfrm>
            <a:off x="710246" y="3554540"/>
            <a:ext cx="5695681" cy="1369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mo"/>
              <a:buAutoNum type="arabicPeriod"/>
              <a:defRPr sz="12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171450" indent="-171450">
              <a:buClr>
                <a:schemeClr val="bg1"/>
              </a:buClr>
              <a:buSzPts val="1100"/>
              <a:buFontTx/>
              <a:buChar char="-"/>
            </a:pPr>
            <a:r>
              <a:rPr lang="en-CA" sz="1100" dirty="0"/>
              <a:t>Will add the switch times to figure out what length: you gave me a rough estimate of this before but I think we said we’d come back to it when we got to this step…. So now we’ve come back to it </a:t>
            </a:r>
          </a:p>
          <a:p>
            <a:pPr marL="628650" lvl="1" indent="-171450">
              <a:buClr>
                <a:schemeClr val="bg1"/>
              </a:buClr>
              <a:buSzPts val="1100"/>
              <a:buFontTx/>
              <a:buChar char="-"/>
            </a:pPr>
            <a:r>
              <a:rPr lang="en-CA" sz="1100" dirty="0"/>
              <a:t>What should I use? </a:t>
            </a:r>
          </a:p>
          <a:p>
            <a:pPr marL="628650" lvl="1" indent="-171450">
              <a:buClr>
                <a:schemeClr val="bg1"/>
              </a:buClr>
              <a:buSzPts val="1100"/>
              <a:buFontTx/>
              <a:buChar char="-"/>
            </a:pPr>
            <a:r>
              <a:rPr lang="en-CA" sz="1100" dirty="0"/>
              <a:t>I’ll make it general but I want to make sure it’s working well so I’ll do the math by hand first </a:t>
            </a:r>
          </a:p>
          <a:p>
            <a:pPr marL="628650" lvl="1" indent="-171450">
              <a:buClr>
                <a:schemeClr val="bg1"/>
              </a:buClr>
              <a:buSzPts val="1100"/>
              <a:buFontTx/>
              <a:buChar char="-"/>
            </a:pPr>
            <a:r>
              <a:rPr lang="en-CA" sz="1100" dirty="0"/>
              <a:t>Same with switch times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tty Purple Aesthetic Newsletter XL by Slidesgo">
  <a:themeElements>
    <a:clrScheme name="Simple Light">
      <a:dk1>
        <a:srgbClr val="000000"/>
      </a:dk1>
      <a:lt1>
        <a:srgbClr val="FFFFFF"/>
      </a:lt1>
      <a:dk2>
        <a:srgbClr val="F7F0FF"/>
      </a:dk2>
      <a:lt2>
        <a:srgbClr val="8404DA"/>
      </a:lt2>
      <a:accent1>
        <a:srgbClr val="E2CA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7025</TotalTime>
  <Words>186</Words>
  <Application>Microsoft Macintosh PowerPoint</Application>
  <PresentationFormat>On-screen Show (16:9)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Vidaloka</vt:lpstr>
      <vt:lpstr>Arimo</vt:lpstr>
      <vt:lpstr>Roboto Condensed Light</vt:lpstr>
      <vt:lpstr>Arial</vt:lpstr>
      <vt:lpstr>Wingdings</vt:lpstr>
      <vt:lpstr>Pretty Purple Aesthetic Newsletter XL by Slidesgo</vt:lpstr>
      <vt:lpstr>March 6 Update</vt:lpstr>
      <vt:lpstr>What I’ve been up to: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March 6 Update</dc:title>
  <cp:lastModifiedBy>Ivanna Montserrat Boras Vazquez</cp:lastModifiedBy>
  <cp:revision>2</cp:revision>
  <dcterms:modified xsi:type="dcterms:W3CDTF">2024-03-11T17:58:38Z</dcterms:modified>
</cp:coreProperties>
</file>